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6" r:id="rId2"/>
  </p:sldMasterIdLst>
  <p:notesMasterIdLst>
    <p:notesMasterId r:id="rId39"/>
  </p:notesMasterIdLst>
  <p:sldIdLst>
    <p:sldId id="330" r:id="rId3"/>
    <p:sldId id="257" r:id="rId4"/>
    <p:sldId id="335" r:id="rId5"/>
    <p:sldId id="302" r:id="rId6"/>
    <p:sldId id="289" r:id="rId7"/>
    <p:sldId id="290" r:id="rId8"/>
    <p:sldId id="326" r:id="rId9"/>
    <p:sldId id="332" r:id="rId10"/>
    <p:sldId id="334" r:id="rId11"/>
    <p:sldId id="358" r:id="rId12"/>
    <p:sldId id="271" r:id="rId13"/>
    <p:sldId id="321" r:id="rId14"/>
    <p:sldId id="356" r:id="rId15"/>
    <p:sldId id="307" r:id="rId16"/>
    <p:sldId id="299" r:id="rId17"/>
    <p:sldId id="359" r:id="rId18"/>
    <p:sldId id="341" r:id="rId19"/>
    <p:sldId id="313" r:id="rId20"/>
    <p:sldId id="357" r:id="rId21"/>
    <p:sldId id="338" r:id="rId22"/>
    <p:sldId id="360" r:id="rId23"/>
    <p:sldId id="344" r:id="rId24"/>
    <p:sldId id="342" r:id="rId25"/>
    <p:sldId id="345" r:id="rId26"/>
    <p:sldId id="343" r:id="rId27"/>
    <p:sldId id="361" r:id="rId28"/>
    <p:sldId id="348" r:id="rId29"/>
    <p:sldId id="355" r:id="rId30"/>
    <p:sldId id="350" r:id="rId31"/>
    <p:sldId id="346" r:id="rId32"/>
    <p:sldId id="362" r:id="rId33"/>
    <p:sldId id="351" r:id="rId34"/>
    <p:sldId id="352" r:id="rId35"/>
    <p:sldId id="353" r:id="rId36"/>
    <p:sldId id="354" r:id="rId37"/>
    <p:sldId id="363" r:id="rId38"/>
  </p:sldIdLst>
  <p:sldSz cx="12192000" cy="6858000"/>
  <p:notesSz cx="6858000" cy="9144000"/>
  <p:custDataLst>
    <p:tags r:id="rId4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455"/>
    <a:srgbClr val="CD1D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6314" autoAdjust="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FF44B1-E411-4D6A-95FA-CE1FA7353CBF}" type="datetimeFigureOut">
              <a:rPr lang="en-US" smtClean="0"/>
              <a:t>12/29/2020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3BF99-E139-40DE-B090-A9DD3659E3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005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139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83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E8EA-05BA-46AE-AF50-9AC34FDA6E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50815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68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1E8EA-05BA-46AE-AF50-9AC34FDA6E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58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192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844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8357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4711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24383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d-ID" dirty="0" smtClean="0"/>
              <a:t>Add</a:t>
            </a:r>
            <a:r>
              <a:rPr lang="id-ID" baseline="0" dirty="0" smtClean="0"/>
              <a:t> Picture and Send to Back</a:t>
            </a:r>
            <a:endParaRPr lang="id-ID" dirty="0" smtClean="0"/>
          </a:p>
          <a:p>
            <a:endParaRPr lang="id-ID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13A6D8-FB85-4A58-8BD4-8660BCD7BDCB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2933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2655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653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8503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736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5483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744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76822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285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642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3634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094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841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956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954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5019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BE5686-F906-4A70-A956-4E37075FDA3F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4385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8047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19111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02135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640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228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212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32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70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63BF99-E139-40DE-B090-A9DD3659E3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01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62F8-CD58-4023-925B-D0FA4FB8F5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18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endParaRPr lang="en-US"/>
          </a:p>
        </p:txBody>
      </p:sp>
      <p:sp>
        <p:nvSpPr>
          <p:cNvPr id="10" name="Freeform 9"/>
          <p:cNvSpPr>
            <a:spLocks noGrp="1"/>
          </p:cNvSpPr>
          <p:nvPr>
            <p:ph type="pic" sz="quarter" idx="13"/>
          </p:nvPr>
        </p:nvSpPr>
        <p:spPr>
          <a:xfrm>
            <a:off x="6915149" y="-855652"/>
            <a:ext cx="5276851" cy="8786240"/>
          </a:xfrm>
          <a:custGeom>
            <a:avLst/>
            <a:gdLst>
              <a:gd name="connsiteX0" fmla="*/ 2636637 w 3167029"/>
              <a:gd name="connsiteY0" fmla="*/ 0 h 5273273"/>
              <a:gd name="connsiteX1" fmla="*/ 3167029 w 3167029"/>
              <a:gd name="connsiteY1" fmla="*/ 530392 h 5273273"/>
              <a:gd name="connsiteX2" fmla="*/ 3167029 w 3167029"/>
              <a:gd name="connsiteY2" fmla="*/ 4742881 h 5273273"/>
              <a:gd name="connsiteX3" fmla="*/ 2636637 w 3167029"/>
              <a:gd name="connsiteY3" fmla="*/ 5273273 h 5273273"/>
              <a:gd name="connsiteX4" fmla="*/ 0 w 3167029"/>
              <a:gd name="connsiteY4" fmla="*/ 2636637 h 527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29" h="5273273">
                <a:moveTo>
                  <a:pt x="2636637" y="0"/>
                </a:moveTo>
                <a:lnTo>
                  <a:pt x="3167029" y="530392"/>
                </a:lnTo>
                <a:lnTo>
                  <a:pt x="3167029" y="4742881"/>
                </a:lnTo>
                <a:lnTo>
                  <a:pt x="2636637" y="5273273"/>
                </a:lnTo>
                <a:lnTo>
                  <a:pt x="0" y="263663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1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474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685015" y="3183392"/>
            <a:ext cx="1670436" cy="1611294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5196841" y="3183392"/>
            <a:ext cx="1670436" cy="1611294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1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708667" y="3183392"/>
            <a:ext cx="1670436" cy="1611294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8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5"/>
          <p:cNvSpPr>
            <a:spLocks noGrp="1"/>
          </p:cNvSpPr>
          <p:nvPr>
            <p:ph type="pic" sz="quarter" idx="10"/>
          </p:nvPr>
        </p:nvSpPr>
        <p:spPr>
          <a:xfrm>
            <a:off x="899490" y="1362076"/>
            <a:ext cx="3252582" cy="3252582"/>
          </a:xfrm>
          <a:prstGeom prst="diamond">
            <a:avLst/>
          </a:pr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7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2623515" y="3095626"/>
            <a:ext cx="3252582" cy="3252582"/>
          </a:xfrm>
          <a:prstGeom prst="diamond">
            <a:avLst/>
          </a:pr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4347540" y="1362076"/>
            <a:ext cx="3252582" cy="3252582"/>
          </a:xfrm>
          <a:prstGeom prst="diamond">
            <a:avLst/>
          </a:pr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1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6071565" y="3095626"/>
            <a:ext cx="3252582" cy="3252582"/>
          </a:xfrm>
          <a:prstGeom prst="diamond">
            <a:avLst/>
          </a:pr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2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7795590" y="1362076"/>
            <a:ext cx="3252582" cy="3252582"/>
          </a:xfrm>
          <a:prstGeom prst="diamond">
            <a:avLst/>
          </a:pr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550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ortfolio 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3420380"/>
            <a:ext cx="4023360" cy="342900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023360" y="3420380"/>
            <a:ext cx="4023360" cy="3429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4111" y="3420380"/>
            <a:ext cx="4147889" cy="3429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205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folio Layou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1787523"/>
            <a:ext cx="4023360" cy="3429000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4023360" y="1787523"/>
            <a:ext cx="4023360" cy="3429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8044111" y="1787523"/>
            <a:ext cx="4147889" cy="3429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6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210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latin typeface="Lato Light" charset="0"/>
                <a:ea typeface="Lato Light" charset="0"/>
                <a:cs typeface="Lato Light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3910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cop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/>
          </p:cNvSpPr>
          <p:nvPr>
            <p:ph type="pic" idx="13"/>
          </p:nvPr>
        </p:nvSpPr>
        <p:spPr>
          <a:xfrm>
            <a:off x="4267200" y="0"/>
            <a:ext cx="79248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0" name="Shape 140"/>
          <p:cNvSpPr>
            <a:spLocks noGrp="1"/>
          </p:cNvSpPr>
          <p:nvPr>
            <p:ph type="sldNum" sz="quarter" idx="2"/>
          </p:nvPr>
        </p:nvSpPr>
        <p:spPr>
          <a:xfrm>
            <a:off x="11324770" y="6221731"/>
            <a:ext cx="257631" cy="269240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914400">
              <a:defRPr>
                <a:solidFill>
                  <a:srgbClr val="898989"/>
                </a:solidFill>
                <a:uFill>
                  <a:solidFill>
                    <a:srgbClr val="89898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0952593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copy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>
            <a:spLocks noGrp="1"/>
          </p:cNvSpPr>
          <p:nvPr>
            <p:ph type="pic" sz="quarter" idx="13"/>
          </p:nvPr>
        </p:nvSpPr>
        <p:spPr>
          <a:xfrm>
            <a:off x="871156" y="353054"/>
            <a:ext cx="2615659" cy="413314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3186290" y="384038"/>
            <a:ext cx="208162" cy="400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tIns="45719" rIns="45719" bIns="45719" anchor="ctr">
            <a:spAutoFit/>
          </a:bodyPr>
          <a:lstStyle>
            <a:lvl1pPr defTabSz="1828800">
              <a:defRPr sz="40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Minion Pro"/>
                <a:ea typeface="Minion Pro"/>
                <a:cs typeface="Minion Pro"/>
                <a:sym typeface="Minion Pro"/>
              </a:defRPr>
            </a:lvl1pPr>
          </a:lstStyle>
          <a:p>
            <a:r>
              <a:rPr sz="2000"/>
              <a:t>1</a:t>
            </a:r>
          </a:p>
        </p:txBody>
      </p:sp>
      <p:sp>
        <p:nvSpPr>
          <p:cNvPr id="244" name="Shape 244"/>
          <p:cNvSpPr>
            <a:spLocks noGrp="1"/>
          </p:cNvSpPr>
          <p:nvPr>
            <p:ph type="pic" sz="quarter" idx="14"/>
          </p:nvPr>
        </p:nvSpPr>
        <p:spPr>
          <a:xfrm>
            <a:off x="8693600" y="2524012"/>
            <a:ext cx="2615262" cy="413314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5" name="Shape 245"/>
          <p:cNvSpPr>
            <a:spLocks noGrp="1"/>
          </p:cNvSpPr>
          <p:nvPr>
            <p:ph type="pic" sz="quarter" idx="15"/>
          </p:nvPr>
        </p:nvSpPr>
        <p:spPr>
          <a:xfrm>
            <a:off x="6077059" y="1195578"/>
            <a:ext cx="2621359" cy="413269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6" name="Shape 246"/>
          <p:cNvSpPr>
            <a:spLocks noGrp="1"/>
          </p:cNvSpPr>
          <p:nvPr>
            <p:ph type="pic" sz="quarter" idx="16"/>
          </p:nvPr>
        </p:nvSpPr>
        <p:spPr>
          <a:xfrm>
            <a:off x="3480584" y="2524012"/>
            <a:ext cx="2615263" cy="413314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7" name="Shape 247"/>
          <p:cNvSpPr>
            <a:spLocks noGrp="1"/>
          </p:cNvSpPr>
          <p:nvPr>
            <p:ph type="sldNum" sz="quarter" idx="2"/>
          </p:nvPr>
        </p:nvSpPr>
        <p:spPr>
          <a:xfrm>
            <a:off x="11324770" y="6221731"/>
            <a:ext cx="257631" cy="269240"/>
          </a:xfrm>
          <a:prstGeom prst="rect">
            <a:avLst/>
          </a:prstGeom>
        </p:spPr>
        <p:txBody>
          <a:bodyPr lIns="91438" tIns="91438" rIns="91438" bIns="91438" anchor="ctr"/>
          <a:lstStyle>
            <a:lvl1pPr algn="r" defTabSz="914400">
              <a:defRPr>
                <a:solidFill>
                  <a:srgbClr val="898989"/>
                </a:solidFill>
                <a:uFill>
                  <a:solidFill>
                    <a:srgbClr val="898989"/>
                  </a:solidFill>
                </a:u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363897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Meet the team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2"/>
            <a:ext cx="12192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8338776" y="1177290"/>
            <a:ext cx="2522553" cy="448056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9613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Projects of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icture Placeholder 59"/>
          <p:cNvSpPr>
            <a:spLocks noGrp="1"/>
          </p:cNvSpPr>
          <p:nvPr>
            <p:ph type="pic" sz="quarter" idx="17"/>
          </p:nvPr>
        </p:nvSpPr>
        <p:spPr>
          <a:xfrm>
            <a:off x="4290224" y="2228985"/>
            <a:ext cx="3619781" cy="2276552"/>
          </a:xfrm>
          <a:custGeom>
            <a:avLst/>
            <a:gdLst>
              <a:gd name="connsiteX0" fmla="*/ 0 w 3048000"/>
              <a:gd name="connsiteY0" fmla="*/ 0 h 3429000"/>
              <a:gd name="connsiteX1" fmla="*/ 3048000 w 3048000"/>
              <a:gd name="connsiteY1" fmla="*/ 0 h 3429000"/>
              <a:gd name="connsiteX2" fmla="*/ 3048000 w 3048000"/>
              <a:gd name="connsiteY2" fmla="*/ 3429000 h 3429000"/>
              <a:gd name="connsiteX3" fmla="*/ 0 w 3048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429000">
                <a:moveTo>
                  <a:pt x="0" y="0"/>
                </a:moveTo>
                <a:lnTo>
                  <a:pt x="3048000" y="0"/>
                </a:lnTo>
                <a:lnTo>
                  <a:pt x="3048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28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0" y="-14652"/>
            <a:ext cx="12192000" cy="3462702"/>
          </a:xfrm>
          <a:custGeom>
            <a:avLst/>
            <a:gdLst>
              <a:gd name="connsiteX0" fmla="*/ 0 w 5223934"/>
              <a:gd name="connsiteY0" fmla="*/ 0 h 2175933"/>
              <a:gd name="connsiteX1" fmla="*/ 5223934 w 5223934"/>
              <a:gd name="connsiteY1" fmla="*/ 0 h 2175933"/>
              <a:gd name="connsiteX2" fmla="*/ 5223934 w 5223934"/>
              <a:gd name="connsiteY2" fmla="*/ 2175933 h 2175933"/>
              <a:gd name="connsiteX3" fmla="*/ 0 w 5223934"/>
              <a:gd name="connsiteY3" fmla="*/ 2175933 h 2175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3934" h="2175933">
                <a:moveTo>
                  <a:pt x="0" y="0"/>
                </a:moveTo>
                <a:lnTo>
                  <a:pt x="5223934" y="0"/>
                </a:lnTo>
                <a:lnTo>
                  <a:pt x="5223934" y="2175933"/>
                </a:lnTo>
                <a:lnTo>
                  <a:pt x="0" y="217593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2907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143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Meet the team of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2"/>
            <a:ext cx="12192000" cy="68579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7802072" y="1029259"/>
            <a:ext cx="3474205" cy="46285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3839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Big Image Placeho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-18332" y="0"/>
            <a:ext cx="4070111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21"/>
          </p:nvPr>
        </p:nvSpPr>
        <p:spPr>
          <a:xfrm>
            <a:off x="8140221" y="0"/>
            <a:ext cx="4051779" cy="6858000"/>
          </a:xfrm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54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amond Im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039054" y="1847528"/>
            <a:ext cx="4113892" cy="4114674"/>
          </a:xfrm>
          <a:prstGeom prst="diamond">
            <a:avLst/>
          </a:prstGeom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2859549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6631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6503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272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0051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3480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9863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819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reeform 3"/>
          <p:cNvSpPr>
            <a:spLocks noGrp="1"/>
          </p:cNvSpPr>
          <p:nvPr>
            <p:ph type="pic" sz="quarter" idx="14"/>
          </p:nvPr>
        </p:nvSpPr>
        <p:spPr>
          <a:xfrm flipH="1">
            <a:off x="0" y="0"/>
            <a:ext cx="3167029" cy="5273273"/>
          </a:xfrm>
          <a:custGeom>
            <a:avLst/>
            <a:gdLst>
              <a:gd name="connsiteX0" fmla="*/ 2636637 w 3167029"/>
              <a:gd name="connsiteY0" fmla="*/ 0 h 5273273"/>
              <a:gd name="connsiteX1" fmla="*/ 3167029 w 3167029"/>
              <a:gd name="connsiteY1" fmla="*/ 530392 h 5273273"/>
              <a:gd name="connsiteX2" fmla="*/ 3167029 w 3167029"/>
              <a:gd name="connsiteY2" fmla="*/ 4742881 h 5273273"/>
              <a:gd name="connsiteX3" fmla="*/ 2636637 w 3167029"/>
              <a:gd name="connsiteY3" fmla="*/ 5273273 h 5273273"/>
              <a:gd name="connsiteX4" fmla="*/ 0 w 3167029"/>
              <a:gd name="connsiteY4" fmla="*/ 2636637 h 5273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7029" h="5273273">
                <a:moveTo>
                  <a:pt x="2636637" y="0"/>
                </a:moveTo>
                <a:lnTo>
                  <a:pt x="3167029" y="530392"/>
                </a:lnTo>
                <a:lnTo>
                  <a:pt x="3167029" y="4742881"/>
                </a:lnTo>
                <a:lnTo>
                  <a:pt x="2636637" y="5273273"/>
                </a:lnTo>
                <a:lnTo>
                  <a:pt x="0" y="263663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1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2961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5197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9312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262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44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4935861" y="1813184"/>
            <a:ext cx="2320276" cy="2320276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1690395" y="1813184"/>
            <a:ext cx="2320276" cy="2320276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Freeform 12"/>
          <p:cNvSpPr>
            <a:spLocks noGrp="1"/>
          </p:cNvSpPr>
          <p:nvPr>
            <p:ph type="pic" sz="quarter" idx="12"/>
          </p:nvPr>
        </p:nvSpPr>
        <p:spPr>
          <a:xfrm>
            <a:off x="8181327" y="1813184"/>
            <a:ext cx="2320276" cy="2320276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4014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3854039" y="2500603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1226231" y="2500603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13" name="Freeform 12"/>
          <p:cNvSpPr>
            <a:spLocks noGrp="1"/>
          </p:cNvSpPr>
          <p:nvPr>
            <p:ph type="pic" sz="quarter" idx="12"/>
          </p:nvPr>
        </p:nvSpPr>
        <p:spPr>
          <a:xfrm>
            <a:off x="9039743" y="2500603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5" name="Freeform 4"/>
          <p:cNvSpPr>
            <a:spLocks noGrp="1"/>
          </p:cNvSpPr>
          <p:nvPr>
            <p:ph type="pic" sz="quarter" idx="13"/>
          </p:nvPr>
        </p:nvSpPr>
        <p:spPr>
          <a:xfrm>
            <a:off x="6446891" y="2500603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65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1"/>
          </p:nvPr>
        </p:nvSpPr>
        <p:spPr>
          <a:xfrm>
            <a:off x="5369019" y="1558210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  <p:sp>
        <p:nvSpPr>
          <p:cNvPr id="6" name="Freeform 5"/>
          <p:cNvSpPr>
            <a:spLocks noGrp="1"/>
          </p:cNvSpPr>
          <p:nvPr>
            <p:ph type="pic" sz="quarter" idx="12"/>
          </p:nvPr>
        </p:nvSpPr>
        <p:spPr>
          <a:xfrm>
            <a:off x="5369018" y="3716692"/>
            <a:ext cx="1978089" cy="1978089"/>
          </a:xfrm>
          <a:custGeom>
            <a:avLst/>
            <a:gdLst>
              <a:gd name="connsiteX0" fmla="*/ 1160138 w 2320276"/>
              <a:gd name="connsiteY0" fmla="*/ 0 h 2320276"/>
              <a:gd name="connsiteX1" fmla="*/ 2320276 w 2320276"/>
              <a:gd name="connsiteY1" fmla="*/ 1160138 h 2320276"/>
              <a:gd name="connsiteX2" fmla="*/ 1160138 w 2320276"/>
              <a:gd name="connsiteY2" fmla="*/ 2320276 h 2320276"/>
              <a:gd name="connsiteX3" fmla="*/ 0 w 2320276"/>
              <a:gd name="connsiteY3" fmla="*/ 1160138 h 2320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0276" h="2320276">
                <a:moveTo>
                  <a:pt x="1160138" y="0"/>
                </a:moveTo>
                <a:lnTo>
                  <a:pt x="2320276" y="1160138"/>
                </a:lnTo>
                <a:lnTo>
                  <a:pt x="1160138" y="2320276"/>
                </a:lnTo>
                <a:lnTo>
                  <a:pt x="0" y="116013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08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4541621" y="1874621"/>
            <a:ext cx="3108759" cy="3108759"/>
          </a:xfrm>
          <a:prstGeom prst="diamond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385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5595582" cy="6858000"/>
          </a:xfrm>
          <a:custGeom>
            <a:avLst/>
            <a:gdLst>
              <a:gd name="connsiteX0" fmla="*/ 0 w 5595582"/>
              <a:gd name="connsiteY0" fmla="*/ 0 h 6858000"/>
              <a:gd name="connsiteX1" fmla="*/ 1956486 w 5595582"/>
              <a:gd name="connsiteY1" fmla="*/ 0 h 6858000"/>
              <a:gd name="connsiteX2" fmla="*/ 5595582 w 5595582"/>
              <a:gd name="connsiteY2" fmla="*/ 3639096 h 6858000"/>
              <a:gd name="connsiteX3" fmla="*/ 2376677 w 5595582"/>
              <a:gd name="connsiteY3" fmla="*/ 6858000 h 6858000"/>
              <a:gd name="connsiteX4" fmla="*/ 0 w 559558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95582" h="6858000">
                <a:moveTo>
                  <a:pt x="0" y="0"/>
                </a:moveTo>
                <a:lnTo>
                  <a:pt x="1956486" y="0"/>
                </a:lnTo>
                <a:lnTo>
                  <a:pt x="5595582" y="3639096"/>
                </a:lnTo>
                <a:lnTo>
                  <a:pt x="2376677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800"/>
            </a:lvl1pPr>
          </a:lstStyle>
          <a:p>
            <a:endParaRPr lang="en-US"/>
          </a:p>
        </p:txBody>
      </p:sp>
      <p:sp>
        <p:nvSpPr>
          <p:cNvPr id="7" name="Freeform 6"/>
          <p:cNvSpPr>
            <a:spLocks noGrp="1"/>
          </p:cNvSpPr>
          <p:nvPr>
            <p:ph type="pic" sz="quarter" idx="16"/>
          </p:nvPr>
        </p:nvSpPr>
        <p:spPr>
          <a:xfrm>
            <a:off x="2925455" y="1436879"/>
            <a:ext cx="3984239" cy="3984239"/>
          </a:xfrm>
          <a:custGeom>
            <a:avLst/>
            <a:gdLst>
              <a:gd name="connsiteX0" fmla="*/ 1992120 w 3984239"/>
              <a:gd name="connsiteY0" fmla="*/ 0 h 3984239"/>
              <a:gd name="connsiteX1" fmla="*/ 3984239 w 3984239"/>
              <a:gd name="connsiteY1" fmla="*/ 1992120 h 3984239"/>
              <a:gd name="connsiteX2" fmla="*/ 1992120 w 3984239"/>
              <a:gd name="connsiteY2" fmla="*/ 3984239 h 3984239"/>
              <a:gd name="connsiteX3" fmla="*/ 0 w 3984239"/>
              <a:gd name="connsiteY3" fmla="*/ 1992120 h 3984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4239" h="3984239">
                <a:moveTo>
                  <a:pt x="1992120" y="0"/>
                </a:moveTo>
                <a:lnTo>
                  <a:pt x="3984239" y="1992120"/>
                </a:lnTo>
                <a:lnTo>
                  <a:pt x="1992120" y="3984239"/>
                </a:lnTo>
                <a:lnTo>
                  <a:pt x="0" y="19921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93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3"/>
          </p:nvPr>
        </p:nvSpPr>
        <p:spPr>
          <a:xfrm>
            <a:off x="4112794" y="0"/>
            <a:ext cx="8079206" cy="6858000"/>
          </a:xfrm>
          <a:custGeom>
            <a:avLst/>
            <a:gdLst>
              <a:gd name="connsiteX0" fmla="*/ 4889424 w 8079206"/>
              <a:gd name="connsiteY0" fmla="*/ 0 h 6858000"/>
              <a:gd name="connsiteX1" fmla="*/ 7456982 w 8079206"/>
              <a:gd name="connsiteY1" fmla="*/ 0 h 6858000"/>
              <a:gd name="connsiteX2" fmla="*/ 8079206 w 8079206"/>
              <a:gd name="connsiteY2" fmla="*/ 622225 h 6858000"/>
              <a:gd name="connsiteX3" fmla="*/ 8079206 w 8079206"/>
              <a:gd name="connsiteY3" fmla="*/ 6858000 h 6858000"/>
              <a:gd name="connsiteX4" fmla="*/ 1968577 w 8079206"/>
              <a:gd name="connsiteY4" fmla="*/ 6858000 h 6858000"/>
              <a:gd name="connsiteX5" fmla="*/ 0 w 8079206"/>
              <a:gd name="connsiteY5" fmla="*/ 488942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079206" h="6858000">
                <a:moveTo>
                  <a:pt x="4889424" y="0"/>
                </a:moveTo>
                <a:lnTo>
                  <a:pt x="7456982" y="0"/>
                </a:lnTo>
                <a:lnTo>
                  <a:pt x="8079206" y="622225"/>
                </a:lnTo>
                <a:lnTo>
                  <a:pt x="8079206" y="6858000"/>
                </a:lnTo>
                <a:lnTo>
                  <a:pt x="1968577" y="6858000"/>
                </a:lnTo>
                <a:lnTo>
                  <a:pt x="0" y="48894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2894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Diamond 6"/>
          <p:cNvSpPr/>
          <p:nvPr userDrawn="1"/>
        </p:nvSpPr>
        <p:spPr>
          <a:xfrm>
            <a:off x="11607422" y="6215063"/>
            <a:ext cx="407156" cy="407156"/>
          </a:xfrm>
          <a:prstGeom prst="ellipse">
            <a:avLst/>
          </a:prstGeom>
          <a:solidFill>
            <a:schemeClr val="accent2"/>
          </a:solidFill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48713" y="6356350"/>
            <a:ext cx="5197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bg1"/>
                </a:solidFill>
                <a:latin typeface="Source Sans Pro Regular"/>
              </a:defRPr>
            </a:lvl1pPr>
          </a:lstStyle>
          <a:p>
            <a:fld id="{20C162F8-CD58-4023-925B-D0FA4FB8F5B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lide Number Placeholder 4"/>
          <p:cNvSpPr txBox="1">
            <a:spLocks/>
          </p:cNvSpPr>
          <p:nvPr userDrawn="1"/>
        </p:nvSpPr>
        <p:spPr>
          <a:xfrm>
            <a:off x="11475886" y="6320670"/>
            <a:ext cx="670227" cy="17383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ctr" defTabSz="914400" rtl="0" eaLnBrk="1" latinLnBrk="0" hangingPunct="1">
              <a:defRPr sz="3200" kern="1200">
                <a:solidFill>
                  <a:schemeClr val="bg2">
                    <a:lumMod val="25000"/>
                  </a:schemeClr>
                </a:solidFill>
                <a:latin typeface="Lato Bold" panose="020F0502020204030203" pitchFamily="34" charset="0"/>
                <a:ea typeface="Lato Bold" panose="020F0502020204030203" pitchFamily="34" charset="0"/>
                <a:cs typeface="Lato Bold" panose="020F0502020204030203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A588868-7ED1-4E17-8492-96AEA960014B}" type="slidenum">
              <a:rPr lang="en-US" sz="1200" b="0" smtClean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pPr/>
              <a:t>‹#›</a:t>
            </a:fld>
            <a:endParaRPr lang="en-US" sz="1200" b="0" dirty="0">
              <a:solidFill>
                <a:schemeClr val="bg1"/>
              </a:solidFill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743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6" r:id="rId2"/>
    <p:sldLayoutId id="2147483673" r:id="rId3"/>
    <p:sldLayoutId id="2147483665" r:id="rId4"/>
    <p:sldLayoutId id="2147483671" r:id="rId5"/>
    <p:sldLayoutId id="2147483689" r:id="rId6"/>
    <p:sldLayoutId id="2147483674" r:id="rId7"/>
    <p:sldLayoutId id="2147483701" r:id="rId8"/>
    <p:sldLayoutId id="2147483688" r:id="rId9"/>
    <p:sldLayoutId id="2147483679" r:id="rId10"/>
    <p:sldLayoutId id="2147483691" r:id="rId11"/>
    <p:sldLayoutId id="2147483685" r:id="rId12"/>
    <p:sldLayoutId id="2147483692" r:id="rId13"/>
    <p:sldLayoutId id="2147483702" r:id="rId14"/>
    <p:sldLayoutId id="2147483706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97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6.emf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4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7.emf"/><Relationship Id="rId4" Type="http://schemas.openxmlformats.org/officeDocument/2006/relationships/image" Target="../media/image5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62" name="Shape 56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0" y="2346473"/>
            <a:ext cx="6350000" cy="2165054"/>
          </a:xfrm>
          <a:prstGeom prst="rect">
            <a:avLst/>
          </a:prstGeom>
        </p:spPr>
      </p:pic>
      <p:sp>
        <p:nvSpPr>
          <p:cNvPr id="570" name="Shape 570"/>
          <p:cNvSpPr/>
          <p:nvPr/>
        </p:nvSpPr>
        <p:spPr>
          <a:xfrm>
            <a:off x="3651322" y="2287040"/>
            <a:ext cx="4846206" cy="1323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6600" spc="-132">
                <a:solidFill>
                  <a:srgbClr val="FFFFFF"/>
                </a:solidFill>
                <a:latin typeface="鯨海酔侯"/>
                <a:ea typeface="鯨海酔侯"/>
                <a:cs typeface="鯨海酔侯"/>
                <a:sym typeface="鯨海酔侯"/>
              </a:defRPr>
            </a:lvl1pPr>
          </a:lstStyle>
          <a:p>
            <a:r>
              <a:rPr sz="8000" dirty="0" err="1" smtClean="0">
                <a:solidFill>
                  <a:schemeClr val="bg1"/>
                </a:solidFill>
              </a:rPr>
              <a:t>韓国</a:t>
            </a:r>
            <a:r>
              <a:rPr lang="en-US" sz="8000" dirty="0" smtClean="0">
                <a:solidFill>
                  <a:schemeClr val="bg1"/>
                </a:solidFill>
              </a:rPr>
              <a:t> </a:t>
            </a:r>
            <a:r>
              <a:rPr sz="8000" dirty="0" err="1" smtClean="0">
                <a:solidFill>
                  <a:schemeClr val="bg1"/>
                </a:solidFill>
              </a:rPr>
              <a:t>料理</a:t>
            </a:r>
            <a:endParaRPr sz="8000" dirty="0">
              <a:solidFill>
                <a:schemeClr val="bg1"/>
              </a:solidFill>
            </a:endParaRPr>
          </a:p>
        </p:txBody>
      </p:sp>
      <p:sp>
        <p:nvSpPr>
          <p:cNvPr id="13" name="Shape 564"/>
          <p:cNvSpPr/>
          <p:nvPr/>
        </p:nvSpPr>
        <p:spPr>
          <a:xfrm>
            <a:off x="4405182" y="3993490"/>
            <a:ext cx="339291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4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en-US" sz="2800" dirty="0" smtClean="0">
                <a:solidFill>
                  <a:schemeClr val="bg1"/>
                </a:solidFill>
                <a:latin typeface="Stylo" panose="03060500000000000000" pitchFamily="66" charset="0"/>
              </a:rPr>
              <a:t>Korean Foods In Life</a:t>
            </a:r>
            <a:endParaRPr lang="en-US" sz="2800" dirty="0">
              <a:solidFill>
                <a:schemeClr val="bg1"/>
              </a:solidFill>
              <a:latin typeface="Stylo" panose="03060500000000000000" pitchFamily="66" charset="0"/>
            </a:endParaRPr>
          </a:p>
        </p:txBody>
      </p:sp>
      <p:cxnSp>
        <p:nvCxnSpPr>
          <p:cNvPr id="1035" name="直接连接符 1034"/>
          <p:cNvCxnSpPr/>
          <p:nvPr/>
        </p:nvCxnSpPr>
        <p:spPr>
          <a:xfrm>
            <a:off x="5303004" y="4014428"/>
            <a:ext cx="1510506" cy="0"/>
          </a:xfrm>
          <a:prstGeom prst="line">
            <a:avLst/>
          </a:prstGeom>
          <a:noFill/>
          <a:ln w="28575" cap="flat">
            <a:solidFill>
              <a:schemeClr val="bg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548" name="Group 4"/>
          <p:cNvGrpSpPr>
            <a:grpSpLocks noChangeAspect="1"/>
          </p:cNvGrpSpPr>
          <p:nvPr/>
        </p:nvGrpSpPr>
        <p:grpSpPr bwMode="auto">
          <a:xfrm>
            <a:off x="5829657" y="2488983"/>
            <a:ext cx="573088" cy="1316038"/>
            <a:chOff x="3686" y="2730"/>
            <a:chExt cx="361" cy="829"/>
          </a:xfrm>
        </p:grpSpPr>
        <p:sp>
          <p:nvSpPr>
            <p:cNvPr id="549" name="Rectangle 5"/>
            <p:cNvSpPr>
              <a:spLocks noChangeArrowheads="1"/>
            </p:cNvSpPr>
            <p:nvPr/>
          </p:nvSpPr>
          <p:spPr bwMode="auto">
            <a:xfrm>
              <a:off x="3840" y="2832"/>
              <a:ext cx="29" cy="52"/>
            </a:xfrm>
            <a:prstGeom prst="rect">
              <a:avLst/>
            </a:prstGeom>
            <a:solidFill>
              <a:srgbClr val="E4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Oval 6"/>
            <p:cNvSpPr>
              <a:spLocks noChangeArrowheads="1"/>
            </p:cNvSpPr>
            <p:nvPr/>
          </p:nvSpPr>
          <p:spPr bwMode="auto">
            <a:xfrm>
              <a:off x="3813" y="2746"/>
              <a:ext cx="82" cy="81"/>
            </a:xfrm>
            <a:prstGeom prst="ellipse">
              <a:avLst/>
            </a:pr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Oval 7"/>
            <p:cNvSpPr>
              <a:spLocks noChangeArrowheads="1"/>
            </p:cNvSpPr>
            <p:nvPr/>
          </p:nvSpPr>
          <p:spPr bwMode="auto">
            <a:xfrm>
              <a:off x="3813" y="2746"/>
              <a:ext cx="82" cy="112"/>
            </a:xfrm>
            <a:prstGeom prst="ellipse">
              <a:avLst/>
            </a:pr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Oval 8"/>
            <p:cNvSpPr>
              <a:spLocks noChangeArrowheads="1"/>
            </p:cNvSpPr>
            <p:nvPr/>
          </p:nvSpPr>
          <p:spPr bwMode="auto">
            <a:xfrm>
              <a:off x="3881" y="2792"/>
              <a:ext cx="19" cy="30"/>
            </a:xfrm>
            <a:prstGeom prst="ellipse">
              <a:avLst/>
            </a:pr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Oval 9"/>
            <p:cNvSpPr>
              <a:spLocks noChangeArrowheads="1"/>
            </p:cNvSpPr>
            <p:nvPr/>
          </p:nvSpPr>
          <p:spPr bwMode="auto">
            <a:xfrm>
              <a:off x="3808" y="2792"/>
              <a:ext cx="22" cy="30"/>
            </a:xfrm>
            <a:prstGeom prst="ellipse">
              <a:avLst/>
            </a:pr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10"/>
            <p:cNvSpPr>
              <a:spLocks/>
            </p:cNvSpPr>
            <p:nvPr/>
          </p:nvSpPr>
          <p:spPr bwMode="auto">
            <a:xfrm>
              <a:off x="3813" y="2730"/>
              <a:ext cx="84" cy="85"/>
            </a:xfrm>
            <a:custGeom>
              <a:avLst/>
              <a:gdLst>
                <a:gd name="T0" fmla="*/ 17 w 35"/>
                <a:gd name="T1" fmla="*/ 0 h 36"/>
                <a:gd name="T2" fmla="*/ 0 w 35"/>
                <a:gd name="T3" fmla="*/ 17 h 36"/>
                <a:gd name="T4" fmla="*/ 0 w 35"/>
                <a:gd name="T5" fmla="*/ 27 h 36"/>
                <a:gd name="T6" fmla="*/ 2 w 35"/>
                <a:gd name="T7" fmla="*/ 36 h 36"/>
                <a:gd name="T8" fmla="*/ 2 w 35"/>
                <a:gd name="T9" fmla="*/ 35 h 36"/>
                <a:gd name="T10" fmla="*/ 2 w 35"/>
                <a:gd name="T11" fmla="*/ 29 h 36"/>
                <a:gd name="T12" fmla="*/ 16 w 35"/>
                <a:gd name="T13" fmla="*/ 15 h 36"/>
                <a:gd name="T14" fmla="*/ 18 w 35"/>
                <a:gd name="T15" fmla="*/ 15 h 36"/>
                <a:gd name="T16" fmla="*/ 33 w 35"/>
                <a:gd name="T17" fmla="*/ 29 h 36"/>
                <a:gd name="T18" fmla="*/ 33 w 35"/>
                <a:gd name="T19" fmla="*/ 35 h 36"/>
                <a:gd name="T20" fmla="*/ 33 w 35"/>
                <a:gd name="T21" fmla="*/ 36 h 36"/>
                <a:gd name="T22" fmla="*/ 35 w 35"/>
                <a:gd name="T23" fmla="*/ 27 h 36"/>
                <a:gd name="T24" fmla="*/ 35 w 35"/>
                <a:gd name="T25" fmla="*/ 17 h 36"/>
                <a:gd name="T26" fmla="*/ 17 w 35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6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0"/>
                    <a:pt x="0" y="33"/>
                    <a:pt x="2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1"/>
                    <a:pt x="8" y="15"/>
                    <a:pt x="16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26" y="15"/>
                    <a:pt x="33" y="21"/>
                    <a:pt x="33" y="29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3"/>
                    <a:pt x="35" y="30"/>
                    <a:pt x="35" y="2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8"/>
                    <a:pt x="27" y="0"/>
                    <a:pt x="17" y="0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11"/>
            <p:cNvSpPr>
              <a:spLocks/>
            </p:cNvSpPr>
            <p:nvPr/>
          </p:nvSpPr>
          <p:spPr bwMode="auto">
            <a:xfrm>
              <a:off x="3842" y="2739"/>
              <a:ext cx="24" cy="24"/>
            </a:xfrm>
            <a:custGeom>
              <a:avLst/>
              <a:gdLst>
                <a:gd name="T0" fmla="*/ 2 w 10"/>
                <a:gd name="T1" fmla="*/ 3 h 10"/>
                <a:gd name="T2" fmla="*/ 2 w 10"/>
                <a:gd name="T3" fmla="*/ 3 h 10"/>
                <a:gd name="T4" fmla="*/ 2 w 10"/>
                <a:gd name="T5" fmla="*/ 2 h 10"/>
                <a:gd name="T6" fmla="*/ 4 w 10"/>
                <a:gd name="T7" fmla="*/ 2 h 10"/>
                <a:gd name="T8" fmla="*/ 4 w 10"/>
                <a:gd name="T9" fmla="*/ 1 h 10"/>
                <a:gd name="T10" fmla="*/ 5 w 10"/>
                <a:gd name="T11" fmla="*/ 0 h 10"/>
                <a:gd name="T12" fmla="*/ 7 w 10"/>
                <a:gd name="T13" fmla="*/ 1 h 10"/>
                <a:gd name="T14" fmla="*/ 7 w 10"/>
                <a:gd name="T15" fmla="*/ 2 h 10"/>
                <a:gd name="T16" fmla="*/ 8 w 10"/>
                <a:gd name="T17" fmla="*/ 2 h 10"/>
                <a:gd name="T18" fmla="*/ 8 w 10"/>
                <a:gd name="T19" fmla="*/ 3 h 10"/>
                <a:gd name="T20" fmla="*/ 9 w 10"/>
                <a:gd name="T21" fmla="*/ 3 h 10"/>
                <a:gd name="T22" fmla="*/ 10 w 10"/>
                <a:gd name="T23" fmla="*/ 5 h 10"/>
                <a:gd name="T24" fmla="*/ 9 w 10"/>
                <a:gd name="T25" fmla="*/ 6 h 10"/>
                <a:gd name="T26" fmla="*/ 8 w 10"/>
                <a:gd name="T27" fmla="*/ 6 h 10"/>
                <a:gd name="T28" fmla="*/ 8 w 10"/>
                <a:gd name="T29" fmla="*/ 8 h 10"/>
                <a:gd name="T30" fmla="*/ 7 w 10"/>
                <a:gd name="T31" fmla="*/ 8 h 10"/>
                <a:gd name="T32" fmla="*/ 7 w 10"/>
                <a:gd name="T33" fmla="*/ 8 h 10"/>
                <a:gd name="T34" fmla="*/ 5 w 10"/>
                <a:gd name="T35" fmla="*/ 10 h 10"/>
                <a:gd name="T36" fmla="*/ 4 w 10"/>
                <a:gd name="T37" fmla="*/ 8 h 10"/>
                <a:gd name="T38" fmla="*/ 4 w 10"/>
                <a:gd name="T39" fmla="*/ 8 h 10"/>
                <a:gd name="T40" fmla="*/ 2 w 10"/>
                <a:gd name="T41" fmla="*/ 8 h 10"/>
                <a:gd name="T42" fmla="*/ 2 w 10"/>
                <a:gd name="T43" fmla="*/ 6 h 10"/>
                <a:gd name="T44" fmla="*/ 2 w 10"/>
                <a:gd name="T45" fmla="*/ 6 h 10"/>
                <a:gd name="T46" fmla="*/ 0 w 10"/>
                <a:gd name="T47" fmla="*/ 5 h 10"/>
                <a:gd name="T48" fmla="*/ 2 w 10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10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3" y="1"/>
                    <a:pt x="3" y="1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6" y="0"/>
                    <a:pt x="7" y="0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4"/>
                    <a:pt x="10" y="5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7"/>
                    <a:pt x="9" y="7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6" y="10"/>
                    <a:pt x="5" y="10"/>
                  </a:cubicBezTo>
                  <a:cubicBezTo>
                    <a:pt x="4" y="10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8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F8B6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12"/>
            <p:cNvSpPr>
              <a:spLocks/>
            </p:cNvSpPr>
            <p:nvPr/>
          </p:nvSpPr>
          <p:spPr bwMode="auto">
            <a:xfrm>
              <a:off x="3842" y="2751"/>
              <a:ext cx="24" cy="36"/>
            </a:xfrm>
            <a:custGeom>
              <a:avLst/>
              <a:gdLst>
                <a:gd name="T0" fmla="*/ 9 w 10"/>
                <a:gd name="T1" fmla="*/ 11 h 15"/>
                <a:gd name="T2" fmla="*/ 6 w 10"/>
                <a:gd name="T3" fmla="*/ 1 h 15"/>
                <a:gd name="T4" fmla="*/ 6 w 10"/>
                <a:gd name="T5" fmla="*/ 1 h 15"/>
                <a:gd name="T6" fmla="*/ 5 w 10"/>
                <a:gd name="T7" fmla="*/ 1 h 15"/>
                <a:gd name="T8" fmla="*/ 5 w 10"/>
                <a:gd name="T9" fmla="*/ 1 h 15"/>
                <a:gd name="T10" fmla="*/ 5 w 10"/>
                <a:gd name="T11" fmla="*/ 0 h 15"/>
                <a:gd name="T12" fmla="*/ 5 w 10"/>
                <a:gd name="T13" fmla="*/ 0 h 15"/>
                <a:gd name="T14" fmla="*/ 5 w 10"/>
                <a:gd name="T15" fmla="*/ 0 h 15"/>
                <a:gd name="T16" fmla="*/ 5 w 10"/>
                <a:gd name="T17" fmla="*/ 0 h 15"/>
                <a:gd name="T18" fmla="*/ 5 w 10"/>
                <a:gd name="T19" fmla="*/ 0 h 15"/>
                <a:gd name="T20" fmla="*/ 5 w 10"/>
                <a:gd name="T21" fmla="*/ 0 h 15"/>
                <a:gd name="T22" fmla="*/ 5 w 10"/>
                <a:gd name="T23" fmla="*/ 0 h 15"/>
                <a:gd name="T24" fmla="*/ 5 w 10"/>
                <a:gd name="T25" fmla="*/ 1 h 15"/>
                <a:gd name="T26" fmla="*/ 5 w 10"/>
                <a:gd name="T27" fmla="*/ 1 h 15"/>
                <a:gd name="T28" fmla="*/ 5 w 10"/>
                <a:gd name="T29" fmla="*/ 1 h 15"/>
                <a:gd name="T30" fmla="*/ 5 w 10"/>
                <a:gd name="T31" fmla="*/ 1 h 15"/>
                <a:gd name="T32" fmla="*/ 1 w 10"/>
                <a:gd name="T33" fmla="*/ 11 h 15"/>
                <a:gd name="T34" fmla="*/ 0 w 10"/>
                <a:gd name="T35" fmla="*/ 11 h 15"/>
                <a:gd name="T36" fmla="*/ 1 w 10"/>
                <a:gd name="T37" fmla="*/ 12 h 15"/>
                <a:gd name="T38" fmla="*/ 2 w 10"/>
                <a:gd name="T39" fmla="*/ 11 h 15"/>
                <a:gd name="T40" fmla="*/ 2 w 10"/>
                <a:gd name="T41" fmla="*/ 11 h 15"/>
                <a:gd name="T42" fmla="*/ 5 w 10"/>
                <a:gd name="T43" fmla="*/ 3 h 15"/>
                <a:gd name="T44" fmla="*/ 5 w 10"/>
                <a:gd name="T45" fmla="*/ 13 h 15"/>
                <a:gd name="T46" fmla="*/ 4 w 10"/>
                <a:gd name="T47" fmla="*/ 14 h 15"/>
                <a:gd name="T48" fmla="*/ 5 w 10"/>
                <a:gd name="T49" fmla="*/ 15 h 15"/>
                <a:gd name="T50" fmla="*/ 6 w 10"/>
                <a:gd name="T51" fmla="*/ 14 h 15"/>
                <a:gd name="T52" fmla="*/ 6 w 10"/>
                <a:gd name="T53" fmla="*/ 13 h 15"/>
                <a:gd name="T54" fmla="*/ 6 w 10"/>
                <a:gd name="T55" fmla="*/ 3 h 15"/>
                <a:gd name="T56" fmla="*/ 9 w 10"/>
                <a:gd name="T57" fmla="*/ 12 h 15"/>
                <a:gd name="T58" fmla="*/ 8 w 10"/>
                <a:gd name="T59" fmla="*/ 12 h 15"/>
                <a:gd name="T60" fmla="*/ 9 w 10"/>
                <a:gd name="T61" fmla="*/ 13 h 15"/>
                <a:gd name="T62" fmla="*/ 10 w 10"/>
                <a:gd name="T63" fmla="*/ 12 h 15"/>
                <a:gd name="T64" fmla="*/ 9 w 10"/>
                <a:gd name="T6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" h="15">
                  <a:moveTo>
                    <a:pt x="9" y="1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1"/>
                    <a:pt x="0" y="11"/>
                  </a:cubicBezTo>
                  <a:cubicBezTo>
                    <a:pt x="0" y="12"/>
                    <a:pt x="1" y="12"/>
                    <a:pt x="1" y="12"/>
                  </a:cubicBezTo>
                  <a:cubicBezTo>
                    <a:pt x="2" y="12"/>
                    <a:pt x="2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4" y="13"/>
                    <a:pt x="4" y="14"/>
                  </a:cubicBezTo>
                  <a:cubicBezTo>
                    <a:pt x="4" y="14"/>
                    <a:pt x="5" y="15"/>
                    <a:pt x="5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10" y="11"/>
                    <a:pt x="9" y="11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Oval 13"/>
            <p:cNvSpPr>
              <a:spLocks noChangeArrowheads="1"/>
            </p:cNvSpPr>
            <p:nvPr/>
          </p:nvSpPr>
          <p:spPr bwMode="auto">
            <a:xfrm>
              <a:off x="3849" y="2746"/>
              <a:ext cx="10" cy="10"/>
            </a:xfrm>
            <a:prstGeom prst="ellipse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14"/>
            <p:cNvSpPr>
              <a:spLocks/>
            </p:cNvSpPr>
            <p:nvPr/>
          </p:nvSpPr>
          <p:spPr bwMode="auto">
            <a:xfrm>
              <a:off x="3705" y="2873"/>
              <a:ext cx="320" cy="583"/>
            </a:xfrm>
            <a:custGeom>
              <a:avLst/>
              <a:gdLst>
                <a:gd name="T0" fmla="*/ 0 w 133"/>
                <a:gd name="T1" fmla="*/ 245 h 245"/>
                <a:gd name="T2" fmla="*/ 38 w 133"/>
                <a:gd name="T3" fmla="*/ 42 h 245"/>
                <a:gd name="T4" fmla="*/ 35 w 133"/>
                <a:gd name="T5" fmla="*/ 1 h 245"/>
                <a:gd name="T6" fmla="*/ 48 w 133"/>
                <a:gd name="T7" fmla="*/ 0 h 245"/>
                <a:gd name="T8" fmla="*/ 78 w 133"/>
                <a:gd name="T9" fmla="*/ 0 h 245"/>
                <a:gd name="T10" fmla="*/ 92 w 133"/>
                <a:gd name="T11" fmla="*/ 2 h 245"/>
                <a:gd name="T12" fmla="*/ 88 w 133"/>
                <a:gd name="T13" fmla="*/ 30 h 245"/>
                <a:gd name="T14" fmla="*/ 87 w 133"/>
                <a:gd name="T15" fmla="*/ 42 h 245"/>
                <a:gd name="T16" fmla="*/ 133 w 133"/>
                <a:gd name="T17" fmla="*/ 241 h 245"/>
                <a:gd name="T18" fmla="*/ 0 w 133"/>
                <a:gd name="T19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245">
                  <a:moveTo>
                    <a:pt x="0" y="245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92" y="0"/>
                    <a:pt x="92" y="2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133" y="241"/>
                    <a:pt x="133" y="241"/>
                    <a:pt x="133" y="241"/>
                  </a:cubicBezTo>
                  <a:cubicBezTo>
                    <a:pt x="0" y="245"/>
                    <a:pt x="0" y="245"/>
                    <a:pt x="0" y="245"/>
                  </a:cubicBezTo>
                </a:path>
              </a:pathLst>
            </a:custGeom>
            <a:solidFill>
              <a:srgbClr val="F6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15"/>
            <p:cNvSpPr>
              <a:spLocks/>
            </p:cNvSpPr>
            <p:nvPr/>
          </p:nvSpPr>
          <p:spPr bwMode="auto">
            <a:xfrm>
              <a:off x="3686" y="2973"/>
              <a:ext cx="361" cy="562"/>
            </a:xfrm>
            <a:custGeom>
              <a:avLst/>
              <a:gdLst>
                <a:gd name="T0" fmla="*/ 147 w 150"/>
                <a:gd name="T1" fmla="*/ 209 h 236"/>
                <a:gd name="T2" fmla="*/ 95 w 150"/>
                <a:gd name="T3" fmla="*/ 0 h 236"/>
                <a:gd name="T4" fmla="*/ 46 w 150"/>
                <a:gd name="T5" fmla="*/ 0 h 236"/>
                <a:gd name="T6" fmla="*/ 2 w 150"/>
                <a:gd name="T7" fmla="*/ 209 h 236"/>
                <a:gd name="T8" fmla="*/ 17 w 150"/>
                <a:gd name="T9" fmla="*/ 231 h 236"/>
                <a:gd name="T10" fmla="*/ 132 w 150"/>
                <a:gd name="T11" fmla="*/ 231 h 236"/>
                <a:gd name="T12" fmla="*/ 147 w 150"/>
                <a:gd name="T13" fmla="*/ 20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36">
                  <a:moveTo>
                    <a:pt x="147" y="209"/>
                  </a:moveTo>
                  <a:cubicBezTo>
                    <a:pt x="131" y="123"/>
                    <a:pt x="116" y="27"/>
                    <a:pt x="95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8" y="38"/>
                    <a:pt x="15" y="125"/>
                    <a:pt x="2" y="209"/>
                  </a:cubicBezTo>
                  <a:cubicBezTo>
                    <a:pt x="0" y="219"/>
                    <a:pt x="7" y="229"/>
                    <a:pt x="17" y="231"/>
                  </a:cubicBezTo>
                  <a:cubicBezTo>
                    <a:pt x="55" y="236"/>
                    <a:pt x="94" y="236"/>
                    <a:pt x="132" y="231"/>
                  </a:cubicBezTo>
                  <a:cubicBezTo>
                    <a:pt x="143" y="229"/>
                    <a:pt x="150" y="219"/>
                    <a:pt x="147" y="209"/>
                  </a:cubicBezTo>
                </a:path>
              </a:pathLst>
            </a:custGeom>
            <a:solidFill>
              <a:srgbClr val="8859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16"/>
            <p:cNvSpPr>
              <a:spLocks/>
            </p:cNvSpPr>
            <p:nvPr/>
          </p:nvSpPr>
          <p:spPr bwMode="auto">
            <a:xfrm>
              <a:off x="3777" y="2913"/>
              <a:ext cx="70" cy="203"/>
            </a:xfrm>
            <a:custGeom>
              <a:avLst/>
              <a:gdLst>
                <a:gd name="T0" fmla="*/ 9 w 29"/>
                <a:gd name="T1" fmla="*/ 22 h 85"/>
                <a:gd name="T2" fmla="*/ 7 w 29"/>
                <a:gd name="T3" fmla="*/ 85 h 85"/>
                <a:gd name="T4" fmla="*/ 0 w 29"/>
                <a:gd name="T5" fmla="*/ 84 h 85"/>
                <a:gd name="T6" fmla="*/ 4 w 29"/>
                <a:gd name="T7" fmla="*/ 30 h 85"/>
                <a:gd name="T8" fmla="*/ 3 w 29"/>
                <a:gd name="T9" fmla="*/ 23 h 85"/>
                <a:gd name="T10" fmla="*/ 3 w 29"/>
                <a:gd name="T11" fmla="*/ 15 h 85"/>
                <a:gd name="T12" fmla="*/ 3 w 29"/>
                <a:gd name="T13" fmla="*/ 15 h 85"/>
                <a:gd name="T14" fmla="*/ 6 w 29"/>
                <a:gd name="T15" fmla="*/ 8 h 85"/>
                <a:gd name="T16" fmla="*/ 10 w 29"/>
                <a:gd name="T17" fmla="*/ 6 h 85"/>
                <a:gd name="T18" fmla="*/ 27 w 29"/>
                <a:gd name="T19" fmla="*/ 0 h 85"/>
                <a:gd name="T20" fmla="*/ 29 w 29"/>
                <a:gd name="T21" fmla="*/ 5 h 85"/>
                <a:gd name="T22" fmla="*/ 9 w 29"/>
                <a:gd name="T23" fmla="*/ 13 h 85"/>
                <a:gd name="T24" fmla="*/ 9 w 29"/>
                <a:gd name="T25" fmla="*/ 2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85">
                  <a:moveTo>
                    <a:pt x="9" y="22"/>
                  </a:moveTo>
                  <a:cubicBezTo>
                    <a:pt x="11" y="38"/>
                    <a:pt x="14" y="72"/>
                    <a:pt x="7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6" y="74"/>
                    <a:pt x="5" y="47"/>
                    <a:pt x="4" y="30"/>
                  </a:cubicBezTo>
                  <a:cubicBezTo>
                    <a:pt x="4" y="28"/>
                    <a:pt x="4" y="25"/>
                    <a:pt x="3" y="23"/>
                  </a:cubicBezTo>
                  <a:cubicBezTo>
                    <a:pt x="3" y="19"/>
                    <a:pt x="3" y="17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2"/>
                    <a:pt x="4" y="10"/>
                    <a:pt x="6" y="8"/>
                  </a:cubicBezTo>
                  <a:cubicBezTo>
                    <a:pt x="7" y="7"/>
                    <a:pt x="8" y="7"/>
                    <a:pt x="10" y="6"/>
                  </a:cubicBezTo>
                  <a:cubicBezTo>
                    <a:pt x="16" y="3"/>
                    <a:pt x="24" y="1"/>
                    <a:pt x="27" y="0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0" y="7"/>
                    <a:pt x="9" y="10"/>
                    <a:pt x="9" y="13"/>
                  </a:cubicBezTo>
                  <a:cubicBezTo>
                    <a:pt x="9" y="15"/>
                    <a:pt x="9" y="19"/>
                    <a:pt x="9" y="22"/>
                  </a:cubicBezTo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17"/>
            <p:cNvSpPr>
              <a:spLocks/>
            </p:cNvSpPr>
            <p:nvPr/>
          </p:nvSpPr>
          <p:spPr bwMode="auto">
            <a:xfrm>
              <a:off x="3820" y="2861"/>
              <a:ext cx="46" cy="45"/>
            </a:xfrm>
            <a:custGeom>
              <a:avLst/>
              <a:gdLst>
                <a:gd name="T0" fmla="*/ 34 w 46"/>
                <a:gd name="T1" fmla="*/ 45 h 45"/>
                <a:gd name="T2" fmla="*/ 46 w 46"/>
                <a:gd name="T3" fmla="*/ 33 h 45"/>
                <a:gd name="T4" fmla="*/ 12 w 46"/>
                <a:gd name="T5" fmla="*/ 0 h 45"/>
                <a:gd name="T6" fmla="*/ 0 w 46"/>
                <a:gd name="T7" fmla="*/ 12 h 45"/>
                <a:gd name="T8" fmla="*/ 34 w 46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5">
                  <a:moveTo>
                    <a:pt x="34" y="45"/>
                  </a:moveTo>
                  <a:lnTo>
                    <a:pt x="46" y="33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34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2" name="Freeform 18"/>
            <p:cNvSpPr>
              <a:spLocks/>
            </p:cNvSpPr>
            <p:nvPr/>
          </p:nvSpPr>
          <p:spPr bwMode="auto">
            <a:xfrm>
              <a:off x="3837" y="2877"/>
              <a:ext cx="29" cy="29"/>
            </a:xfrm>
            <a:custGeom>
              <a:avLst/>
              <a:gdLst>
                <a:gd name="T0" fmla="*/ 17 w 29"/>
                <a:gd name="T1" fmla="*/ 29 h 29"/>
                <a:gd name="T2" fmla="*/ 29 w 29"/>
                <a:gd name="T3" fmla="*/ 17 h 29"/>
                <a:gd name="T4" fmla="*/ 15 w 29"/>
                <a:gd name="T5" fmla="*/ 0 h 29"/>
                <a:gd name="T6" fmla="*/ 0 w 29"/>
                <a:gd name="T7" fmla="*/ 15 h 29"/>
                <a:gd name="T8" fmla="*/ 17 w 2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7" y="29"/>
                  </a:moveTo>
                  <a:lnTo>
                    <a:pt x="29" y="17"/>
                  </a:lnTo>
                  <a:lnTo>
                    <a:pt x="15" y="0"/>
                  </a:lnTo>
                  <a:lnTo>
                    <a:pt x="0" y="15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rgbClr val="D3D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3" name="Freeform 19"/>
            <p:cNvSpPr>
              <a:spLocks/>
            </p:cNvSpPr>
            <p:nvPr/>
          </p:nvSpPr>
          <p:spPr bwMode="auto">
            <a:xfrm>
              <a:off x="3840" y="2861"/>
              <a:ext cx="48" cy="47"/>
            </a:xfrm>
            <a:custGeom>
              <a:avLst/>
              <a:gdLst>
                <a:gd name="T0" fmla="*/ 14 w 48"/>
                <a:gd name="T1" fmla="*/ 47 h 47"/>
                <a:gd name="T2" fmla="*/ 0 w 48"/>
                <a:gd name="T3" fmla="*/ 33 h 47"/>
                <a:gd name="T4" fmla="*/ 36 w 48"/>
                <a:gd name="T5" fmla="*/ 0 h 47"/>
                <a:gd name="T6" fmla="*/ 48 w 48"/>
                <a:gd name="T7" fmla="*/ 12 h 47"/>
                <a:gd name="T8" fmla="*/ 14 w 48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7">
                  <a:moveTo>
                    <a:pt x="14" y="47"/>
                  </a:moveTo>
                  <a:lnTo>
                    <a:pt x="0" y="33"/>
                  </a:lnTo>
                  <a:lnTo>
                    <a:pt x="36" y="0"/>
                  </a:lnTo>
                  <a:lnTo>
                    <a:pt x="48" y="12"/>
                  </a:lnTo>
                  <a:lnTo>
                    <a:pt x="14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4" name="Freeform 20"/>
            <p:cNvSpPr>
              <a:spLocks/>
            </p:cNvSpPr>
            <p:nvPr/>
          </p:nvSpPr>
          <p:spPr bwMode="auto">
            <a:xfrm>
              <a:off x="3813" y="2865"/>
              <a:ext cx="48" cy="48"/>
            </a:xfrm>
            <a:custGeom>
              <a:avLst/>
              <a:gdLst>
                <a:gd name="T0" fmla="*/ 39 w 48"/>
                <a:gd name="T1" fmla="*/ 48 h 48"/>
                <a:gd name="T2" fmla="*/ 48 w 48"/>
                <a:gd name="T3" fmla="*/ 38 h 48"/>
                <a:gd name="T4" fmla="*/ 10 w 48"/>
                <a:gd name="T5" fmla="*/ 0 h 48"/>
                <a:gd name="T6" fmla="*/ 0 w 48"/>
                <a:gd name="T7" fmla="*/ 10 h 48"/>
                <a:gd name="T8" fmla="*/ 39 w 48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48">
                  <a:moveTo>
                    <a:pt x="39" y="48"/>
                  </a:moveTo>
                  <a:lnTo>
                    <a:pt x="48" y="38"/>
                  </a:lnTo>
                  <a:lnTo>
                    <a:pt x="10" y="0"/>
                  </a:lnTo>
                  <a:lnTo>
                    <a:pt x="0" y="10"/>
                  </a:lnTo>
                  <a:lnTo>
                    <a:pt x="39" y="48"/>
                  </a:lnTo>
                  <a:close/>
                </a:path>
              </a:pathLst>
            </a:cu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21"/>
            <p:cNvSpPr>
              <a:spLocks/>
            </p:cNvSpPr>
            <p:nvPr/>
          </p:nvSpPr>
          <p:spPr bwMode="auto">
            <a:xfrm>
              <a:off x="3837" y="2865"/>
              <a:ext cx="58" cy="60"/>
            </a:xfrm>
            <a:custGeom>
              <a:avLst/>
              <a:gdLst>
                <a:gd name="T0" fmla="*/ 10 w 58"/>
                <a:gd name="T1" fmla="*/ 60 h 60"/>
                <a:gd name="T2" fmla="*/ 0 w 58"/>
                <a:gd name="T3" fmla="*/ 50 h 60"/>
                <a:gd name="T4" fmla="*/ 48 w 58"/>
                <a:gd name="T5" fmla="*/ 0 h 60"/>
                <a:gd name="T6" fmla="*/ 58 w 58"/>
                <a:gd name="T7" fmla="*/ 10 h 60"/>
                <a:gd name="T8" fmla="*/ 10 w 58"/>
                <a:gd name="T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60">
                  <a:moveTo>
                    <a:pt x="10" y="60"/>
                  </a:moveTo>
                  <a:lnTo>
                    <a:pt x="0" y="50"/>
                  </a:lnTo>
                  <a:lnTo>
                    <a:pt x="48" y="0"/>
                  </a:lnTo>
                  <a:lnTo>
                    <a:pt x="58" y="10"/>
                  </a:lnTo>
                  <a:lnTo>
                    <a:pt x="10" y="60"/>
                  </a:lnTo>
                  <a:close/>
                </a:path>
              </a:pathLst>
            </a:custGeom>
            <a:solidFill>
              <a:srgbClr val="6039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22"/>
            <p:cNvSpPr>
              <a:spLocks/>
            </p:cNvSpPr>
            <p:nvPr/>
          </p:nvSpPr>
          <p:spPr bwMode="auto">
            <a:xfrm>
              <a:off x="3837" y="2899"/>
              <a:ext cx="17" cy="16"/>
            </a:xfrm>
            <a:custGeom>
              <a:avLst/>
              <a:gdLst>
                <a:gd name="T0" fmla="*/ 0 w 17"/>
                <a:gd name="T1" fmla="*/ 16 h 16"/>
                <a:gd name="T2" fmla="*/ 0 w 17"/>
                <a:gd name="T3" fmla="*/ 2 h 16"/>
                <a:gd name="T4" fmla="*/ 17 w 17"/>
                <a:gd name="T5" fmla="*/ 0 h 16"/>
                <a:gd name="T6" fmla="*/ 0 w 17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lnTo>
                    <a:pt x="0" y="2"/>
                  </a:lnTo>
                  <a:lnTo>
                    <a:pt x="17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23"/>
            <p:cNvSpPr>
              <a:spLocks/>
            </p:cNvSpPr>
            <p:nvPr/>
          </p:nvSpPr>
          <p:spPr bwMode="auto">
            <a:xfrm>
              <a:off x="3847" y="2908"/>
              <a:ext cx="17" cy="17"/>
            </a:xfrm>
            <a:custGeom>
              <a:avLst/>
              <a:gdLst>
                <a:gd name="T0" fmla="*/ 0 w 17"/>
                <a:gd name="T1" fmla="*/ 17 h 17"/>
                <a:gd name="T2" fmla="*/ 17 w 17"/>
                <a:gd name="T3" fmla="*/ 10 h 17"/>
                <a:gd name="T4" fmla="*/ 17 w 17"/>
                <a:gd name="T5" fmla="*/ 0 h 17"/>
                <a:gd name="T6" fmla="*/ 0 w 17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0" y="17"/>
                  </a:moveTo>
                  <a:lnTo>
                    <a:pt x="17" y="10"/>
                  </a:lnTo>
                  <a:lnTo>
                    <a:pt x="17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61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24"/>
            <p:cNvSpPr>
              <a:spLocks/>
            </p:cNvSpPr>
            <p:nvPr/>
          </p:nvSpPr>
          <p:spPr bwMode="auto">
            <a:xfrm>
              <a:off x="3758" y="2973"/>
              <a:ext cx="217" cy="586"/>
            </a:xfrm>
            <a:custGeom>
              <a:avLst/>
              <a:gdLst>
                <a:gd name="T0" fmla="*/ 57 w 90"/>
                <a:gd name="T1" fmla="*/ 0 h 246"/>
                <a:gd name="T2" fmla="*/ 22 w 90"/>
                <a:gd name="T3" fmla="*/ 0 h 246"/>
                <a:gd name="T4" fmla="*/ 0 w 90"/>
                <a:gd name="T5" fmla="*/ 235 h 246"/>
                <a:gd name="T6" fmla="*/ 90 w 90"/>
                <a:gd name="T7" fmla="*/ 235 h 246"/>
                <a:gd name="T8" fmla="*/ 57 w 90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46">
                  <a:moveTo>
                    <a:pt x="57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29" y="245"/>
                    <a:pt x="59" y="246"/>
                    <a:pt x="90" y="235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9868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Rectangle 25"/>
            <p:cNvSpPr>
              <a:spLocks noChangeArrowheads="1"/>
            </p:cNvSpPr>
            <p:nvPr/>
          </p:nvSpPr>
          <p:spPr bwMode="auto">
            <a:xfrm>
              <a:off x="3792" y="2932"/>
              <a:ext cx="2" cy="1"/>
            </a:xfrm>
            <a:prstGeom prst="rect">
              <a:avLst/>
            </a:prstGeom>
            <a:solidFill>
              <a:srgbClr val="A7A9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26"/>
            <p:cNvSpPr>
              <a:spLocks/>
            </p:cNvSpPr>
            <p:nvPr/>
          </p:nvSpPr>
          <p:spPr bwMode="auto">
            <a:xfrm>
              <a:off x="3794" y="2913"/>
              <a:ext cx="10" cy="19"/>
            </a:xfrm>
            <a:custGeom>
              <a:avLst/>
              <a:gdLst>
                <a:gd name="T0" fmla="*/ 4 w 4"/>
                <a:gd name="T1" fmla="*/ 0 h 8"/>
                <a:gd name="T2" fmla="*/ 0 w 4"/>
                <a:gd name="T3" fmla="*/ 8 h 8"/>
                <a:gd name="T4" fmla="*/ 0 w 4"/>
                <a:gd name="T5" fmla="*/ 8 h 8"/>
                <a:gd name="T6" fmla="*/ 3 w 4"/>
                <a:gd name="T7" fmla="*/ 6 h 8"/>
                <a:gd name="T8" fmla="*/ 3 w 4"/>
                <a:gd name="T9" fmla="*/ 6 h 8"/>
                <a:gd name="T10" fmla="*/ 4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A177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27"/>
            <p:cNvSpPr>
              <a:spLocks/>
            </p:cNvSpPr>
            <p:nvPr/>
          </p:nvSpPr>
          <p:spPr bwMode="auto">
            <a:xfrm>
              <a:off x="3784" y="2927"/>
              <a:ext cx="17" cy="57"/>
            </a:xfrm>
            <a:custGeom>
              <a:avLst/>
              <a:gdLst>
                <a:gd name="T0" fmla="*/ 7 w 7"/>
                <a:gd name="T1" fmla="*/ 0 h 24"/>
                <a:gd name="T2" fmla="*/ 4 w 7"/>
                <a:gd name="T3" fmla="*/ 2 h 24"/>
                <a:gd name="T4" fmla="*/ 3 w 7"/>
                <a:gd name="T5" fmla="*/ 2 h 24"/>
                <a:gd name="T6" fmla="*/ 3 w 7"/>
                <a:gd name="T7" fmla="*/ 2 h 24"/>
                <a:gd name="T8" fmla="*/ 0 w 7"/>
                <a:gd name="T9" fmla="*/ 9 h 24"/>
                <a:gd name="T10" fmla="*/ 0 w 7"/>
                <a:gd name="T11" fmla="*/ 9 h 24"/>
                <a:gd name="T12" fmla="*/ 0 w 7"/>
                <a:gd name="T13" fmla="*/ 9 h 24"/>
                <a:gd name="T14" fmla="*/ 0 w 7"/>
                <a:gd name="T15" fmla="*/ 17 h 24"/>
                <a:gd name="T16" fmla="*/ 1 w 7"/>
                <a:gd name="T17" fmla="*/ 24 h 24"/>
                <a:gd name="T18" fmla="*/ 7 w 7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24">
                  <a:moveTo>
                    <a:pt x="7" y="0"/>
                  </a:move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3"/>
                    <a:pt x="0" y="17"/>
                  </a:cubicBezTo>
                  <a:cubicBezTo>
                    <a:pt x="1" y="19"/>
                    <a:pt x="1" y="22"/>
                    <a:pt x="1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271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28"/>
            <p:cNvSpPr>
              <a:spLocks noEditPoints="1"/>
            </p:cNvSpPr>
            <p:nvPr/>
          </p:nvSpPr>
          <p:spPr bwMode="auto">
            <a:xfrm>
              <a:off x="3770" y="3006"/>
              <a:ext cx="176" cy="62"/>
            </a:xfrm>
            <a:custGeom>
              <a:avLst/>
              <a:gdLst>
                <a:gd name="T0" fmla="*/ 14 w 73"/>
                <a:gd name="T1" fmla="*/ 9 h 26"/>
                <a:gd name="T2" fmla="*/ 15 w 73"/>
                <a:gd name="T3" fmla="*/ 15 h 26"/>
                <a:gd name="T4" fmla="*/ 15 w 73"/>
                <a:gd name="T5" fmla="*/ 9 h 26"/>
                <a:gd name="T6" fmla="*/ 14 w 73"/>
                <a:gd name="T7" fmla="*/ 9 h 26"/>
                <a:gd name="T8" fmla="*/ 5 w 73"/>
                <a:gd name="T9" fmla="*/ 1 h 26"/>
                <a:gd name="T10" fmla="*/ 0 w 73"/>
                <a:gd name="T11" fmla="*/ 18 h 26"/>
                <a:gd name="T12" fmla="*/ 8 w 73"/>
                <a:gd name="T13" fmla="*/ 23 h 26"/>
                <a:gd name="T14" fmla="*/ 8 w 73"/>
                <a:gd name="T15" fmla="*/ 4 h 26"/>
                <a:gd name="T16" fmla="*/ 5 w 73"/>
                <a:gd name="T17" fmla="*/ 1 h 26"/>
                <a:gd name="T18" fmla="*/ 68 w 73"/>
                <a:gd name="T19" fmla="*/ 0 h 26"/>
                <a:gd name="T20" fmla="*/ 55 w 73"/>
                <a:gd name="T21" fmla="*/ 8 h 26"/>
                <a:gd name="T22" fmla="*/ 58 w 73"/>
                <a:gd name="T23" fmla="*/ 26 h 26"/>
                <a:gd name="T24" fmla="*/ 73 w 73"/>
                <a:gd name="T25" fmla="*/ 15 h 26"/>
                <a:gd name="T26" fmla="*/ 68 w 73"/>
                <a:gd name="T2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26">
                  <a:moveTo>
                    <a:pt x="14" y="9"/>
                  </a:moveTo>
                  <a:cubicBezTo>
                    <a:pt x="14" y="11"/>
                    <a:pt x="15" y="13"/>
                    <a:pt x="15" y="15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5" y="1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17"/>
                    <a:pt x="8" y="10"/>
                    <a:pt x="8" y="4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8" y="0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593B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29"/>
            <p:cNvSpPr>
              <a:spLocks/>
            </p:cNvSpPr>
            <p:nvPr/>
          </p:nvSpPr>
          <p:spPr bwMode="auto">
            <a:xfrm>
              <a:off x="3789" y="3015"/>
              <a:ext cx="17" cy="55"/>
            </a:xfrm>
            <a:custGeom>
              <a:avLst/>
              <a:gdLst>
                <a:gd name="T0" fmla="*/ 0 w 7"/>
                <a:gd name="T1" fmla="*/ 0 h 23"/>
                <a:gd name="T2" fmla="*/ 0 w 7"/>
                <a:gd name="T3" fmla="*/ 19 h 23"/>
                <a:gd name="T4" fmla="*/ 5 w 7"/>
                <a:gd name="T5" fmla="*/ 23 h 23"/>
                <a:gd name="T6" fmla="*/ 5 w 7"/>
                <a:gd name="T7" fmla="*/ 23 h 23"/>
                <a:gd name="T8" fmla="*/ 7 w 7"/>
                <a:gd name="T9" fmla="*/ 11 h 23"/>
                <a:gd name="T10" fmla="*/ 6 w 7"/>
                <a:gd name="T11" fmla="*/ 5 h 23"/>
                <a:gd name="T12" fmla="*/ 0 w 7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3">
                  <a:moveTo>
                    <a:pt x="0" y="0"/>
                  </a:moveTo>
                  <a:cubicBezTo>
                    <a:pt x="0" y="6"/>
                    <a:pt x="0" y="13"/>
                    <a:pt x="0" y="19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6" y="7"/>
                    <a:pt x="6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718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30"/>
            <p:cNvSpPr>
              <a:spLocks/>
            </p:cNvSpPr>
            <p:nvPr/>
          </p:nvSpPr>
          <p:spPr bwMode="auto">
            <a:xfrm>
              <a:off x="3801" y="3025"/>
              <a:ext cx="109" cy="88"/>
            </a:xfrm>
            <a:custGeom>
              <a:avLst/>
              <a:gdLst>
                <a:gd name="T0" fmla="*/ 42 w 45"/>
                <a:gd name="T1" fmla="*/ 0 h 37"/>
                <a:gd name="T2" fmla="*/ 34 w 45"/>
                <a:gd name="T3" fmla="*/ 6 h 37"/>
                <a:gd name="T4" fmla="*/ 34 w 45"/>
                <a:gd name="T5" fmla="*/ 6 h 37"/>
                <a:gd name="T6" fmla="*/ 33 w 45"/>
                <a:gd name="T7" fmla="*/ 7 h 37"/>
                <a:gd name="T8" fmla="*/ 29 w 45"/>
                <a:gd name="T9" fmla="*/ 10 h 37"/>
                <a:gd name="T10" fmla="*/ 29 w 45"/>
                <a:gd name="T11" fmla="*/ 11 h 37"/>
                <a:gd name="T12" fmla="*/ 28 w 45"/>
                <a:gd name="T13" fmla="*/ 12 h 37"/>
                <a:gd name="T14" fmla="*/ 26 w 45"/>
                <a:gd name="T15" fmla="*/ 16 h 37"/>
                <a:gd name="T16" fmla="*/ 21 w 45"/>
                <a:gd name="T17" fmla="*/ 19 h 37"/>
                <a:gd name="T18" fmla="*/ 17 w 45"/>
                <a:gd name="T19" fmla="*/ 16 h 37"/>
                <a:gd name="T20" fmla="*/ 15 w 45"/>
                <a:gd name="T21" fmla="*/ 12 h 37"/>
                <a:gd name="T22" fmla="*/ 14 w 45"/>
                <a:gd name="T23" fmla="*/ 11 h 37"/>
                <a:gd name="T24" fmla="*/ 14 w 45"/>
                <a:gd name="T25" fmla="*/ 10 h 37"/>
                <a:gd name="T26" fmla="*/ 10 w 45"/>
                <a:gd name="T27" fmla="*/ 7 h 37"/>
                <a:gd name="T28" fmla="*/ 9 w 45"/>
                <a:gd name="T29" fmla="*/ 6 h 37"/>
                <a:gd name="T30" fmla="*/ 9 w 45"/>
                <a:gd name="T31" fmla="*/ 6 h 37"/>
                <a:gd name="T32" fmla="*/ 2 w 45"/>
                <a:gd name="T33" fmla="*/ 1 h 37"/>
                <a:gd name="T34" fmla="*/ 2 w 45"/>
                <a:gd name="T35" fmla="*/ 7 h 37"/>
                <a:gd name="T36" fmla="*/ 0 w 45"/>
                <a:gd name="T37" fmla="*/ 19 h 37"/>
                <a:gd name="T38" fmla="*/ 1 w 45"/>
                <a:gd name="T39" fmla="*/ 20 h 37"/>
                <a:gd name="T40" fmla="*/ 2 w 45"/>
                <a:gd name="T41" fmla="*/ 22 h 37"/>
                <a:gd name="T42" fmla="*/ 7 w 45"/>
                <a:gd name="T43" fmla="*/ 24 h 37"/>
                <a:gd name="T44" fmla="*/ 9 w 45"/>
                <a:gd name="T45" fmla="*/ 25 h 37"/>
                <a:gd name="T46" fmla="*/ 11 w 45"/>
                <a:gd name="T47" fmla="*/ 25 h 37"/>
                <a:gd name="T48" fmla="*/ 12 w 45"/>
                <a:gd name="T49" fmla="*/ 26 h 37"/>
                <a:gd name="T50" fmla="*/ 14 w 45"/>
                <a:gd name="T51" fmla="*/ 31 h 37"/>
                <a:gd name="T52" fmla="*/ 15 w 45"/>
                <a:gd name="T53" fmla="*/ 32 h 37"/>
                <a:gd name="T54" fmla="*/ 14 w 45"/>
                <a:gd name="T55" fmla="*/ 35 h 37"/>
                <a:gd name="T56" fmla="*/ 19 w 45"/>
                <a:gd name="T57" fmla="*/ 37 h 37"/>
                <a:gd name="T58" fmla="*/ 20 w 45"/>
                <a:gd name="T59" fmla="*/ 37 h 37"/>
                <a:gd name="T60" fmla="*/ 21 w 45"/>
                <a:gd name="T61" fmla="*/ 37 h 37"/>
                <a:gd name="T62" fmla="*/ 23 w 45"/>
                <a:gd name="T63" fmla="*/ 37 h 37"/>
                <a:gd name="T64" fmla="*/ 24 w 45"/>
                <a:gd name="T65" fmla="*/ 37 h 37"/>
                <a:gd name="T66" fmla="*/ 29 w 45"/>
                <a:gd name="T67" fmla="*/ 35 h 37"/>
                <a:gd name="T68" fmla="*/ 28 w 45"/>
                <a:gd name="T69" fmla="*/ 32 h 37"/>
                <a:gd name="T70" fmla="*/ 29 w 45"/>
                <a:gd name="T71" fmla="*/ 31 h 37"/>
                <a:gd name="T72" fmla="*/ 31 w 45"/>
                <a:gd name="T73" fmla="*/ 26 h 37"/>
                <a:gd name="T74" fmla="*/ 32 w 45"/>
                <a:gd name="T75" fmla="*/ 25 h 37"/>
                <a:gd name="T76" fmla="*/ 34 w 45"/>
                <a:gd name="T77" fmla="*/ 25 h 37"/>
                <a:gd name="T78" fmla="*/ 36 w 45"/>
                <a:gd name="T79" fmla="*/ 24 h 37"/>
                <a:gd name="T80" fmla="*/ 41 w 45"/>
                <a:gd name="T81" fmla="*/ 22 h 37"/>
                <a:gd name="T82" fmla="*/ 42 w 45"/>
                <a:gd name="T83" fmla="*/ 20 h 37"/>
                <a:gd name="T84" fmla="*/ 42 w 45"/>
                <a:gd name="T85" fmla="*/ 20 h 37"/>
                <a:gd name="T86" fmla="*/ 45 w 45"/>
                <a:gd name="T87" fmla="*/ 18 h 37"/>
                <a:gd name="T88" fmla="*/ 42 w 45"/>
                <a:gd name="T8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5" h="37">
                  <a:moveTo>
                    <a:pt x="42" y="0"/>
                  </a:move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3"/>
                    <a:pt x="26" y="15"/>
                    <a:pt x="26" y="16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3"/>
                    <a:pt x="15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2" y="22"/>
                  </a:cubicBezTo>
                  <a:cubicBezTo>
                    <a:pt x="4" y="23"/>
                    <a:pt x="5" y="24"/>
                    <a:pt x="7" y="24"/>
                  </a:cubicBezTo>
                  <a:cubicBezTo>
                    <a:pt x="8" y="25"/>
                    <a:pt x="8" y="25"/>
                    <a:pt x="9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5" y="32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6" y="37"/>
                    <a:pt x="19" y="37"/>
                  </a:cubicBezTo>
                  <a:cubicBezTo>
                    <a:pt x="19" y="37"/>
                    <a:pt x="20" y="37"/>
                    <a:pt x="20" y="37"/>
                  </a:cubicBezTo>
                  <a:cubicBezTo>
                    <a:pt x="20" y="37"/>
                    <a:pt x="21" y="37"/>
                    <a:pt x="21" y="37"/>
                  </a:cubicBezTo>
                  <a:cubicBezTo>
                    <a:pt x="22" y="37"/>
                    <a:pt x="23" y="37"/>
                    <a:pt x="23" y="37"/>
                  </a:cubicBezTo>
                  <a:cubicBezTo>
                    <a:pt x="23" y="37"/>
                    <a:pt x="24" y="37"/>
                    <a:pt x="24" y="37"/>
                  </a:cubicBezTo>
                  <a:cubicBezTo>
                    <a:pt x="27" y="37"/>
                    <a:pt x="29" y="35"/>
                    <a:pt x="29" y="35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3" y="25"/>
                    <a:pt x="34" y="25"/>
                  </a:cubicBezTo>
                  <a:cubicBezTo>
                    <a:pt x="34" y="25"/>
                    <a:pt x="35" y="25"/>
                    <a:pt x="36" y="24"/>
                  </a:cubicBezTo>
                  <a:cubicBezTo>
                    <a:pt x="38" y="24"/>
                    <a:pt x="39" y="23"/>
                    <a:pt x="41" y="22"/>
                  </a:cubicBezTo>
                  <a:cubicBezTo>
                    <a:pt x="42" y="21"/>
                    <a:pt x="42" y="21"/>
                    <a:pt x="42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6445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31"/>
            <p:cNvSpPr>
              <a:spLocks/>
            </p:cNvSpPr>
            <p:nvPr/>
          </p:nvSpPr>
          <p:spPr bwMode="auto">
            <a:xfrm>
              <a:off x="3902" y="2911"/>
              <a:ext cx="15" cy="62"/>
            </a:xfrm>
            <a:custGeom>
              <a:avLst/>
              <a:gdLst>
                <a:gd name="T0" fmla="*/ 15 w 15"/>
                <a:gd name="T1" fmla="*/ 33 h 62"/>
                <a:gd name="T2" fmla="*/ 12 w 15"/>
                <a:gd name="T3" fmla="*/ 62 h 62"/>
                <a:gd name="T4" fmla="*/ 0 w 15"/>
                <a:gd name="T5" fmla="*/ 0 h 62"/>
                <a:gd name="T6" fmla="*/ 15 w 15"/>
                <a:gd name="T7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62">
                  <a:moveTo>
                    <a:pt x="15" y="33"/>
                  </a:moveTo>
                  <a:lnTo>
                    <a:pt x="12" y="62"/>
                  </a:lnTo>
                  <a:lnTo>
                    <a:pt x="0" y="0"/>
                  </a:lnTo>
                  <a:lnTo>
                    <a:pt x="15" y="33"/>
                  </a:lnTo>
                  <a:close/>
                </a:path>
              </a:pathLst>
            </a:custGeom>
            <a:solidFill>
              <a:srgbClr val="F081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32"/>
            <p:cNvSpPr>
              <a:spLocks/>
            </p:cNvSpPr>
            <p:nvPr/>
          </p:nvSpPr>
          <p:spPr bwMode="auto">
            <a:xfrm>
              <a:off x="3861" y="2870"/>
              <a:ext cx="118" cy="205"/>
            </a:xfrm>
            <a:custGeom>
              <a:avLst/>
              <a:gdLst>
                <a:gd name="T0" fmla="*/ 2 w 49"/>
                <a:gd name="T1" fmla="*/ 83 h 86"/>
                <a:gd name="T2" fmla="*/ 9 w 49"/>
                <a:gd name="T3" fmla="*/ 86 h 86"/>
                <a:gd name="T4" fmla="*/ 11 w 49"/>
                <a:gd name="T5" fmla="*/ 85 h 86"/>
                <a:gd name="T6" fmla="*/ 14 w 49"/>
                <a:gd name="T7" fmla="*/ 84 h 86"/>
                <a:gd name="T8" fmla="*/ 45 w 49"/>
                <a:gd name="T9" fmla="*/ 59 h 86"/>
                <a:gd name="T10" fmla="*/ 47 w 49"/>
                <a:gd name="T11" fmla="*/ 49 h 86"/>
                <a:gd name="T12" fmla="*/ 29 w 49"/>
                <a:gd name="T13" fmla="*/ 6 h 86"/>
                <a:gd name="T14" fmla="*/ 19 w 49"/>
                <a:gd name="T15" fmla="*/ 2 h 86"/>
                <a:gd name="T16" fmla="*/ 14 w 49"/>
                <a:gd name="T17" fmla="*/ 13 h 86"/>
                <a:gd name="T18" fmla="*/ 30 w 49"/>
                <a:gd name="T19" fmla="*/ 50 h 86"/>
                <a:gd name="T20" fmla="*/ 4 w 49"/>
                <a:gd name="T21" fmla="*/ 72 h 86"/>
                <a:gd name="T22" fmla="*/ 3 w 49"/>
                <a:gd name="T23" fmla="*/ 73 h 86"/>
                <a:gd name="T24" fmla="*/ 2 w 49"/>
                <a:gd name="T25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86">
                  <a:moveTo>
                    <a:pt x="2" y="83"/>
                  </a:moveTo>
                  <a:cubicBezTo>
                    <a:pt x="4" y="85"/>
                    <a:pt x="6" y="86"/>
                    <a:pt x="9" y="86"/>
                  </a:cubicBezTo>
                  <a:cubicBezTo>
                    <a:pt x="9" y="86"/>
                    <a:pt x="10" y="86"/>
                    <a:pt x="11" y="85"/>
                  </a:cubicBezTo>
                  <a:cubicBezTo>
                    <a:pt x="12" y="85"/>
                    <a:pt x="13" y="85"/>
                    <a:pt x="14" y="84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8" y="57"/>
                    <a:pt x="49" y="53"/>
                    <a:pt x="47" y="4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2"/>
                    <a:pt x="23" y="0"/>
                    <a:pt x="19" y="2"/>
                  </a:cubicBezTo>
                  <a:cubicBezTo>
                    <a:pt x="15" y="4"/>
                    <a:pt x="13" y="8"/>
                    <a:pt x="14" y="13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0" y="75"/>
                    <a:pt x="0" y="80"/>
                    <a:pt x="2" y="83"/>
                  </a:cubicBezTo>
                  <a:close/>
                </a:path>
              </a:pathLst>
            </a:custGeom>
            <a:solidFill>
              <a:srgbClr val="F6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33"/>
            <p:cNvSpPr>
              <a:spLocks/>
            </p:cNvSpPr>
            <p:nvPr/>
          </p:nvSpPr>
          <p:spPr bwMode="auto">
            <a:xfrm>
              <a:off x="3861" y="3042"/>
              <a:ext cx="32" cy="33"/>
            </a:xfrm>
            <a:custGeom>
              <a:avLst/>
              <a:gdLst>
                <a:gd name="T0" fmla="*/ 2 w 13"/>
                <a:gd name="T1" fmla="*/ 11 h 14"/>
                <a:gd name="T2" fmla="*/ 9 w 13"/>
                <a:gd name="T3" fmla="*/ 14 h 14"/>
                <a:gd name="T4" fmla="*/ 11 w 13"/>
                <a:gd name="T5" fmla="*/ 13 h 14"/>
                <a:gd name="T6" fmla="*/ 10 w 13"/>
                <a:gd name="T7" fmla="*/ 5 h 14"/>
                <a:gd name="T8" fmla="*/ 3 w 13"/>
                <a:gd name="T9" fmla="*/ 1 h 14"/>
                <a:gd name="T10" fmla="*/ 2 w 13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2" y="11"/>
                  </a:moveTo>
                  <a:cubicBezTo>
                    <a:pt x="4" y="13"/>
                    <a:pt x="6" y="14"/>
                    <a:pt x="9" y="14"/>
                  </a:cubicBezTo>
                  <a:cubicBezTo>
                    <a:pt x="9" y="14"/>
                    <a:pt x="10" y="14"/>
                    <a:pt x="11" y="13"/>
                  </a:cubicBezTo>
                  <a:cubicBezTo>
                    <a:pt x="13" y="11"/>
                    <a:pt x="12" y="8"/>
                    <a:pt x="10" y="5"/>
                  </a:cubicBezTo>
                  <a:cubicBezTo>
                    <a:pt x="9" y="2"/>
                    <a:pt x="5" y="0"/>
                    <a:pt x="3" y="1"/>
                  </a:cubicBezTo>
                  <a:cubicBezTo>
                    <a:pt x="0" y="3"/>
                    <a:pt x="0" y="8"/>
                    <a:pt x="2" y="11"/>
                  </a:cubicBezTo>
                  <a:close/>
                </a:path>
              </a:pathLst>
            </a:custGeom>
            <a:solidFill>
              <a:srgbClr val="CA6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34"/>
            <p:cNvSpPr>
              <a:spLocks/>
            </p:cNvSpPr>
            <p:nvPr/>
          </p:nvSpPr>
          <p:spPr bwMode="auto">
            <a:xfrm>
              <a:off x="3835" y="3046"/>
              <a:ext cx="53" cy="60"/>
            </a:xfrm>
            <a:custGeom>
              <a:avLst/>
              <a:gdLst>
                <a:gd name="T0" fmla="*/ 15 w 22"/>
                <a:gd name="T1" fmla="*/ 1 h 25"/>
                <a:gd name="T2" fmla="*/ 6 w 22"/>
                <a:gd name="T3" fmla="*/ 7 h 25"/>
                <a:gd name="T4" fmla="*/ 3 w 22"/>
                <a:gd name="T5" fmla="*/ 11 h 25"/>
                <a:gd name="T6" fmla="*/ 0 w 22"/>
                <a:gd name="T7" fmla="*/ 22 h 25"/>
                <a:gd name="T8" fmla="*/ 6 w 22"/>
                <a:gd name="T9" fmla="*/ 24 h 25"/>
                <a:gd name="T10" fmla="*/ 15 w 22"/>
                <a:gd name="T11" fmla="*/ 18 h 25"/>
                <a:gd name="T12" fmla="*/ 17 w 22"/>
                <a:gd name="T13" fmla="*/ 13 h 25"/>
                <a:gd name="T14" fmla="*/ 21 w 22"/>
                <a:gd name="T15" fmla="*/ 9 h 25"/>
                <a:gd name="T16" fmla="*/ 21 w 22"/>
                <a:gd name="T17" fmla="*/ 6 h 25"/>
                <a:gd name="T18" fmla="*/ 15 w 22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5">
                  <a:moveTo>
                    <a:pt x="15" y="1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9"/>
                    <a:pt x="3" y="1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3" y="25"/>
                    <a:pt x="6" y="24"/>
                  </a:cubicBezTo>
                  <a:cubicBezTo>
                    <a:pt x="9" y="23"/>
                    <a:pt x="15" y="18"/>
                    <a:pt x="15" y="18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7"/>
                    <a:pt x="21" y="6"/>
                  </a:cubicBezTo>
                  <a:cubicBezTo>
                    <a:pt x="20" y="4"/>
                    <a:pt x="17" y="0"/>
                    <a:pt x="15" y="1"/>
                  </a:cubicBezTo>
                  <a:close/>
                </a:path>
              </a:pathLst>
            </a:custGeom>
            <a:solidFill>
              <a:srgbClr val="E4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35"/>
            <p:cNvSpPr>
              <a:spLocks/>
            </p:cNvSpPr>
            <p:nvPr/>
          </p:nvSpPr>
          <p:spPr bwMode="auto">
            <a:xfrm>
              <a:off x="3869" y="3030"/>
              <a:ext cx="36" cy="43"/>
            </a:xfrm>
            <a:custGeom>
              <a:avLst/>
              <a:gdLst>
                <a:gd name="T0" fmla="*/ 5 w 15"/>
                <a:gd name="T1" fmla="*/ 1 h 18"/>
                <a:gd name="T2" fmla="*/ 6 w 15"/>
                <a:gd name="T3" fmla="*/ 0 h 18"/>
                <a:gd name="T4" fmla="*/ 13 w 15"/>
                <a:gd name="T5" fmla="*/ 5 h 18"/>
                <a:gd name="T6" fmla="*/ 14 w 15"/>
                <a:gd name="T7" fmla="*/ 14 h 18"/>
                <a:gd name="T8" fmla="*/ 13 w 15"/>
                <a:gd name="T9" fmla="*/ 16 h 18"/>
                <a:gd name="T10" fmla="*/ 8 w 15"/>
                <a:gd name="T11" fmla="*/ 18 h 18"/>
                <a:gd name="T12" fmla="*/ 7 w 15"/>
                <a:gd name="T13" fmla="*/ 10 h 18"/>
                <a:gd name="T14" fmla="*/ 0 w 15"/>
                <a:gd name="T15" fmla="*/ 6 h 18"/>
                <a:gd name="T16" fmla="*/ 5 w 15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5" y="1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11" y="2"/>
                    <a:pt x="13" y="5"/>
                  </a:cubicBezTo>
                  <a:cubicBezTo>
                    <a:pt x="14" y="7"/>
                    <a:pt x="15" y="12"/>
                    <a:pt x="14" y="14"/>
                  </a:cubicBezTo>
                  <a:cubicBezTo>
                    <a:pt x="14" y="15"/>
                    <a:pt x="14" y="15"/>
                    <a:pt x="13" y="16"/>
                  </a:cubicBezTo>
                  <a:cubicBezTo>
                    <a:pt x="11" y="17"/>
                    <a:pt x="10" y="18"/>
                    <a:pt x="8" y="18"/>
                  </a:cubicBezTo>
                  <a:cubicBezTo>
                    <a:pt x="10" y="16"/>
                    <a:pt x="9" y="13"/>
                    <a:pt x="7" y="10"/>
                  </a:cubicBezTo>
                  <a:cubicBezTo>
                    <a:pt x="6" y="7"/>
                    <a:pt x="2" y="5"/>
                    <a:pt x="0" y="6"/>
                  </a:cubicBezTo>
                  <a:lnTo>
                    <a:pt x="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36"/>
            <p:cNvSpPr>
              <a:spLocks/>
            </p:cNvSpPr>
            <p:nvPr/>
          </p:nvSpPr>
          <p:spPr bwMode="auto">
            <a:xfrm>
              <a:off x="3727" y="2870"/>
              <a:ext cx="118" cy="205"/>
            </a:xfrm>
            <a:custGeom>
              <a:avLst/>
              <a:gdLst>
                <a:gd name="T0" fmla="*/ 47 w 49"/>
                <a:gd name="T1" fmla="*/ 83 h 86"/>
                <a:gd name="T2" fmla="*/ 40 w 49"/>
                <a:gd name="T3" fmla="*/ 86 h 86"/>
                <a:gd name="T4" fmla="*/ 38 w 49"/>
                <a:gd name="T5" fmla="*/ 85 h 86"/>
                <a:gd name="T6" fmla="*/ 35 w 49"/>
                <a:gd name="T7" fmla="*/ 84 h 86"/>
                <a:gd name="T8" fmla="*/ 4 w 49"/>
                <a:gd name="T9" fmla="*/ 59 h 86"/>
                <a:gd name="T10" fmla="*/ 2 w 49"/>
                <a:gd name="T11" fmla="*/ 49 h 86"/>
                <a:gd name="T12" fmla="*/ 20 w 49"/>
                <a:gd name="T13" fmla="*/ 6 h 86"/>
                <a:gd name="T14" fmla="*/ 30 w 49"/>
                <a:gd name="T15" fmla="*/ 2 h 86"/>
                <a:gd name="T16" fmla="*/ 35 w 49"/>
                <a:gd name="T17" fmla="*/ 13 h 86"/>
                <a:gd name="T18" fmla="*/ 19 w 49"/>
                <a:gd name="T19" fmla="*/ 50 h 86"/>
                <a:gd name="T20" fmla="*/ 45 w 49"/>
                <a:gd name="T21" fmla="*/ 72 h 86"/>
                <a:gd name="T22" fmla="*/ 46 w 49"/>
                <a:gd name="T23" fmla="*/ 73 h 86"/>
                <a:gd name="T24" fmla="*/ 47 w 49"/>
                <a:gd name="T25" fmla="*/ 8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86">
                  <a:moveTo>
                    <a:pt x="47" y="83"/>
                  </a:moveTo>
                  <a:cubicBezTo>
                    <a:pt x="45" y="85"/>
                    <a:pt x="43" y="86"/>
                    <a:pt x="40" y="86"/>
                  </a:cubicBezTo>
                  <a:cubicBezTo>
                    <a:pt x="39" y="86"/>
                    <a:pt x="39" y="86"/>
                    <a:pt x="38" y="85"/>
                  </a:cubicBezTo>
                  <a:cubicBezTo>
                    <a:pt x="37" y="85"/>
                    <a:pt x="36" y="85"/>
                    <a:pt x="35" y="8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1" y="57"/>
                    <a:pt x="0" y="53"/>
                    <a:pt x="2" y="49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2" y="2"/>
                    <a:pt x="26" y="0"/>
                    <a:pt x="30" y="2"/>
                  </a:cubicBezTo>
                  <a:cubicBezTo>
                    <a:pt x="34" y="4"/>
                    <a:pt x="36" y="8"/>
                    <a:pt x="35" y="13"/>
                  </a:cubicBezTo>
                  <a:cubicBezTo>
                    <a:pt x="19" y="50"/>
                    <a:pt x="19" y="50"/>
                    <a:pt x="19" y="50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9" y="75"/>
                    <a:pt x="49" y="80"/>
                    <a:pt x="47" y="83"/>
                  </a:cubicBezTo>
                  <a:close/>
                </a:path>
              </a:pathLst>
            </a:custGeom>
            <a:solidFill>
              <a:srgbClr val="F6B3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37"/>
            <p:cNvSpPr>
              <a:spLocks/>
            </p:cNvSpPr>
            <p:nvPr/>
          </p:nvSpPr>
          <p:spPr bwMode="auto">
            <a:xfrm>
              <a:off x="3813" y="3042"/>
              <a:ext cx="32" cy="33"/>
            </a:xfrm>
            <a:custGeom>
              <a:avLst/>
              <a:gdLst>
                <a:gd name="T0" fmla="*/ 11 w 13"/>
                <a:gd name="T1" fmla="*/ 11 h 14"/>
                <a:gd name="T2" fmla="*/ 4 w 13"/>
                <a:gd name="T3" fmla="*/ 14 h 14"/>
                <a:gd name="T4" fmla="*/ 2 w 13"/>
                <a:gd name="T5" fmla="*/ 13 h 14"/>
                <a:gd name="T6" fmla="*/ 2 w 13"/>
                <a:gd name="T7" fmla="*/ 5 h 14"/>
                <a:gd name="T8" fmla="*/ 10 w 13"/>
                <a:gd name="T9" fmla="*/ 1 h 14"/>
                <a:gd name="T10" fmla="*/ 11 w 13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4">
                  <a:moveTo>
                    <a:pt x="11" y="11"/>
                  </a:moveTo>
                  <a:cubicBezTo>
                    <a:pt x="9" y="13"/>
                    <a:pt x="7" y="14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0" y="11"/>
                    <a:pt x="1" y="8"/>
                    <a:pt x="2" y="5"/>
                  </a:cubicBezTo>
                  <a:cubicBezTo>
                    <a:pt x="4" y="2"/>
                    <a:pt x="7" y="0"/>
                    <a:pt x="10" y="1"/>
                  </a:cubicBezTo>
                  <a:cubicBezTo>
                    <a:pt x="13" y="3"/>
                    <a:pt x="13" y="8"/>
                    <a:pt x="11" y="11"/>
                  </a:cubicBezTo>
                  <a:close/>
                </a:path>
              </a:pathLst>
            </a:custGeom>
            <a:solidFill>
              <a:srgbClr val="CA6A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38"/>
            <p:cNvSpPr>
              <a:spLocks/>
            </p:cNvSpPr>
            <p:nvPr/>
          </p:nvSpPr>
          <p:spPr bwMode="auto">
            <a:xfrm>
              <a:off x="3818" y="3046"/>
              <a:ext cx="53" cy="60"/>
            </a:xfrm>
            <a:custGeom>
              <a:avLst/>
              <a:gdLst>
                <a:gd name="T0" fmla="*/ 7 w 22"/>
                <a:gd name="T1" fmla="*/ 1 h 25"/>
                <a:gd name="T2" fmla="*/ 16 w 22"/>
                <a:gd name="T3" fmla="*/ 7 h 25"/>
                <a:gd name="T4" fmla="*/ 19 w 22"/>
                <a:gd name="T5" fmla="*/ 11 h 25"/>
                <a:gd name="T6" fmla="*/ 22 w 22"/>
                <a:gd name="T7" fmla="*/ 22 h 25"/>
                <a:gd name="T8" fmla="*/ 16 w 22"/>
                <a:gd name="T9" fmla="*/ 24 h 25"/>
                <a:gd name="T10" fmla="*/ 7 w 22"/>
                <a:gd name="T11" fmla="*/ 18 h 25"/>
                <a:gd name="T12" fmla="*/ 5 w 22"/>
                <a:gd name="T13" fmla="*/ 13 h 25"/>
                <a:gd name="T14" fmla="*/ 1 w 22"/>
                <a:gd name="T15" fmla="*/ 9 h 25"/>
                <a:gd name="T16" fmla="*/ 1 w 22"/>
                <a:gd name="T17" fmla="*/ 6 h 25"/>
                <a:gd name="T18" fmla="*/ 7 w 22"/>
                <a:gd name="T1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5">
                  <a:moveTo>
                    <a:pt x="7" y="1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8" y="9"/>
                    <a:pt x="19" y="1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19" y="25"/>
                    <a:pt x="16" y="24"/>
                  </a:cubicBezTo>
                  <a:cubicBezTo>
                    <a:pt x="13" y="23"/>
                    <a:pt x="7" y="18"/>
                    <a:pt x="7" y="1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7"/>
                    <a:pt x="1" y="6"/>
                  </a:cubicBezTo>
                  <a:cubicBezTo>
                    <a:pt x="2" y="4"/>
                    <a:pt x="4" y="0"/>
                    <a:pt x="7" y="1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39"/>
            <p:cNvSpPr>
              <a:spLocks/>
            </p:cNvSpPr>
            <p:nvPr/>
          </p:nvSpPr>
          <p:spPr bwMode="auto">
            <a:xfrm>
              <a:off x="3801" y="3030"/>
              <a:ext cx="36" cy="43"/>
            </a:xfrm>
            <a:custGeom>
              <a:avLst/>
              <a:gdLst>
                <a:gd name="T0" fmla="*/ 10 w 15"/>
                <a:gd name="T1" fmla="*/ 1 h 18"/>
                <a:gd name="T2" fmla="*/ 9 w 15"/>
                <a:gd name="T3" fmla="*/ 0 h 18"/>
                <a:gd name="T4" fmla="*/ 2 w 15"/>
                <a:gd name="T5" fmla="*/ 5 h 18"/>
                <a:gd name="T6" fmla="*/ 1 w 15"/>
                <a:gd name="T7" fmla="*/ 14 h 18"/>
                <a:gd name="T8" fmla="*/ 2 w 15"/>
                <a:gd name="T9" fmla="*/ 16 h 18"/>
                <a:gd name="T10" fmla="*/ 7 w 15"/>
                <a:gd name="T11" fmla="*/ 18 h 18"/>
                <a:gd name="T12" fmla="*/ 7 w 15"/>
                <a:gd name="T13" fmla="*/ 10 h 18"/>
                <a:gd name="T14" fmla="*/ 15 w 15"/>
                <a:gd name="T15" fmla="*/ 6 h 18"/>
                <a:gd name="T16" fmla="*/ 10 w 15"/>
                <a:gd name="T17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8">
                  <a:moveTo>
                    <a:pt x="10" y="1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1" y="7"/>
                    <a:pt x="0" y="12"/>
                    <a:pt x="1" y="14"/>
                  </a:cubicBezTo>
                  <a:cubicBezTo>
                    <a:pt x="1" y="15"/>
                    <a:pt x="1" y="15"/>
                    <a:pt x="2" y="16"/>
                  </a:cubicBezTo>
                  <a:cubicBezTo>
                    <a:pt x="4" y="17"/>
                    <a:pt x="5" y="18"/>
                    <a:pt x="7" y="18"/>
                  </a:cubicBezTo>
                  <a:cubicBezTo>
                    <a:pt x="5" y="16"/>
                    <a:pt x="6" y="13"/>
                    <a:pt x="7" y="10"/>
                  </a:cubicBezTo>
                  <a:cubicBezTo>
                    <a:pt x="9" y="7"/>
                    <a:pt x="12" y="5"/>
                    <a:pt x="15" y="6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46" name="Straight Connector 281"/>
          <p:cNvCxnSpPr/>
          <p:nvPr/>
        </p:nvCxnSpPr>
        <p:spPr>
          <a:xfrm flipV="1">
            <a:off x="6090092" y="5227598"/>
            <a:ext cx="0" cy="53334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7" name="Shape 564"/>
          <p:cNvSpPr/>
          <p:nvPr/>
        </p:nvSpPr>
        <p:spPr>
          <a:xfrm>
            <a:off x="5743666" y="5983896"/>
            <a:ext cx="720709" cy="307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>
              <a:defRPr sz="4000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</a:t>
            </a:r>
            <a:r>
              <a:rPr lang="zh-CN" altLang="en-US" sz="1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</a:t>
            </a:r>
            <a:r>
              <a:rPr lang="en-US" altLang="zh-CN" sz="14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PPT</a:t>
            </a:r>
            <a:endParaRPr lang="en-US" sz="1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9417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0" grpId="0" animBg="1"/>
      <p:bldP spid="13" grpId="0"/>
      <p:bldP spid="54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b="7797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992259" y="4471938"/>
            <a:ext cx="22365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舌尖</a:t>
            </a:r>
            <a:r>
              <a:rPr lang="zh-CN" altLang="en-US" sz="1400" spc="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上的至尊美味</a:t>
            </a:r>
            <a:endParaRPr lang="en-US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77745" y="230875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菜品</a:t>
            </a:r>
            <a:endParaRPr lang="en-US" altLang="zh-CN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506250" y="3535139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sp>
        <p:nvSpPr>
          <p:cNvPr id="17" name="Freeform 26"/>
          <p:cNvSpPr>
            <a:spLocks noEditPoints="1"/>
          </p:cNvSpPr>
          <p:nvPr/>
        </p:nvSpPr>
        <p:spPr bwMode="auto">
          <a:xfrm>
            <a:off x="5822040" y="1844584"/>
            <a:ext cx="571500" cy="500063"/>
          </a:xfrm>
          <a:custGeom>
            <a:avLst/>
            <a:gdLst>
              <a:gd name="T0" fmla="*/ 882 w 3603"/>
              <a:gd name="T1" fmla="*/ 1924 h 3154"/>
              <a:gd name="T2" fmla="*/ 742 w 3603"/>
              <a:gd name="T3" fmla="*/ 2045 h 3154"/>
              <a:gd name="T4" fmla="*/ 1769 w 3603"/>
              <a:gd name="T5" fmla="*/ 1734 h 3154"/>
              <a:gd name="T6" fmla="*/ 2033 w 3603"/>
              <a:gd name="T7" fmla="*/ 2152 h 3154"/>
              <a:gd name="T8" fmla="*/ 1786 w 3603"/>
              <a:gd name="T9" fmla="*/ 2303 h 3154"/>
              <a:gd name="T10" fmla="*/ 1696 w 3603"/>
              <a:gd name="T11" fmla="*/ 1793 h 3154"/>
              <a:gd name="T12" fmla="*/ 1453 w 3603"/>
              <a:gd name="T13" fmla="*/ 1774 h 3154"/>
              <a:gd name="T14" fmla="*/ 1478 w 3603"/>
              <a:gd name="T15" fmla="*/ 2343 h 3154"/>
              <a:gd name="T16" fmla="*/ 1386 w 3603"/>
              <a:gd name="T17" fmla="*/ 2210 h 3154"/>
              <a:gd name="T18" fmla="*/ 1369 w 3603"/>
              <a:gd name="T19" fmla="*/ 1734 h 3154"/>
              <a:gd name="T20" fmla="*/ 762 w 3603"/>
              <a:gd name="T21" fmla="*/ 1593 h 3154"/>
              <a:gd name="T22" fmla="*/ 431 w 3603"/>
              <a:gd name="T23" fmla="*/ 2202 h 3154"/>
              <a:gd name="T24" fmla="*/ 675 w 3603"/>
              <a:gd name="T25" fmla="*/ 2366 h 3154"/>
              <a:gd name="T26" fmla="*/ 2564 w 3603"/>
              <a:gd name="T27" fmla="*/ 2325 h 3154"/>
              <a:gd name="T28" fmla="*/ 3113 w 3603"/>
              <a:gd name="T29" fmla="*/ 2359 h 3154"/>
              <a:gd name="T30" fmla="*/ 2978 w 3603"/>
              <a:gd name="T31" fmla="*/ 1563 h 3154"/>
              <a:gd name="T32" fmla="*/ 2584 w 3603"/>
              <a:gd name="T33" fmla="*/ 1891 h 3154"/>
              <a:gd name="T34" fmla="*/ 2076 w 3603"/>
              <a:gd name="T35" fmla="*/ 1478 h 3154"/>
              <a:gd name="T36" fmla="*/ 1796 w 3603"/>
              <a:gd name="T37" fmla="*/ 1210 h 3154"/>
              <a:gd name="T38" fmla="*/ 2606 w 3603"/>
              <a:gd name="T39" fmla="*/ 1658 h 3154"/>
              <a:gd name="T40" fmla="*/ 3293 w 3603"/>
              <a:gd name="T41" fmla="*/ 1240 h 3154"/>
              <a:gd name="T42" fmla="*/ 3280 w 3603"/>
              <a:gd name="T43" fmla="*/ 1947 h 3154"/>
              <a:gd name="T44" fmla="*/ 3603 w 3603"/>
              <a:gd name="T45" fmla="*/ 2569 h 3154"/>
              <a:gd name="T46" fmla="*/ 2512 w 3603"/>
              <a:gd name="T47" fmla="*/ 3151 h 3154"/>
              <a:gd name="T48" fmla="*/ 26 w 3603"/>
              <a:gd name="T49" fmla="*/ 2630 h 3154"/>
              <a:gd name="T50" fmla="*/ 350 w 3603"/>
              <a:gd name="T51" fmla="*/ 2432 h 3154"/>
              <a:gd name="T52" fmla="*/ 302 w 3603"/>
              <a:gd name="T53" fmla="*/ 1862 h 3154"/>
              <a:gd name="T54" fmla="*/ 980 w 3603"/>
              <a:gd name="T55" fmla="*/ 1282 h 3154"/>
              <a:gd name="T56" fmla="*/ 2068 w 3603"/>
              <a:gd name="T57" fmla="*/ 598 h 3154"/>
              <a:gd name="T58" fmla="*/ 2226 w 3603"/>
              <a:gd name="T59" fmla="*/ 1004 h 3154"/>
              <a:gd name="T60" fmla="*/ 2229 w 3603"/>
              <a:gd name="T61" fmla="*/ 696 h 3154"/>
              <a:gd name="T62" fmla="*/ 2496 w 3603"/>
              <a:gd name="T63" fmla="*/ 849 h 3154"/>
              <a:gd name="T64" fmla="*/ 2225 w 3603"/>
              <a:gd name="T65" fmla="*/ 507 h 3154"/>
              <a:gd name="T66" fmla="*/ 3031 w 3603"/>
              <a:gd name="T67" fmla="*/ 516 h 3154"/>
              <a:gd name="T68" fmla="*/ 3126 w 3603"/>
              <a:gd name="T69" fmla="*/ 571 h 3154"/>
              <a:gd name="T70" fmla="*/ 3262 w 3603"/>
              <a:gd name="T71" fmla="*/ 668 h 3154"/>
              <a:gd name="T72" fmla="*/ 3376 w 3603"/>
              <a:gd name="T73" fmla="*/ 665 h 3154"/>
              <a:gd name="T74" fmla="*/ 2234 w 3603"/>
              <a:gd name="T75" fmla="*/ 329 h 3154"/>
              <a:gd name="T76" fmla="*/ 2641 w 3603"/>
              <a:gd name="T77" fmla="*/ 691 h 3154"/>
              <a:gd name="T78" fmla="*/ 2652 w 3603"/>
              <a:gd name="T79" fmla="*/ 1253 h 3154"/>
              <a:gd name="T80" fmla="*/ 2540 w 3603"/>
              <a:gd name="T81" fmla="*/ 1378 h 3154"/>
              <a:gd name="T82" fmla="*/ 2104 w 3603"/>
              <a:gd name="T83" fmla="*/ 1132 h 3154"/>
              <a:gd name="T84" fmla="*/ 1886 w 3603"/>
              <a:gd name="T85" fmla="*/ 610 h 3154"/>
              <a:gd name="T86" fmla="*/ 2187 w 3603"/>
              <a:gd name="T87" fmla="*/ 323 h 3154"/>
              <a:gd name="T88" fmla="*/ 3556 w 3603"/>
              <a:gd name="T89" fmla="*/ 432 h 3154"/>
              <a:gd name="T90" fmla="*/ 3389 w 3603"/>
              <a:gd name="T91" fmla="*/ 967 h 3154"/>
              <a:gd name="T92" fmla="*/ 2927 w 3603"/>
              <a:gd name="T93" fmla="*/ 1238 h 3154"/>
              <a:gd name="T94" fmla="*/ 2792 w 3603"/>
              <a:gd name="T95" fmla="*/ 1142 h 3154"/>
              <a:gd name="T96" fmla="*/ 2795 w 3603"/>
              <a:gd name="T97" fmla="*/ 609 h 3154"/>
              <a:gd name="T98" fmla="*/ 3170 w 3603"/>
              <a:gd name="T99" fmla="*/ 209 h 3154"/>
              <a:gd name="T100" fmla="*/ 1165 w 3603"/>
              <a:gd name="T101" fmla="*/ 161 h 3154"/>
              <a:gd name="T102" fmla="*/ 295 w 3603"/>
              <a:gd name="T103" fmla="*/ 330 h 3154"/>
              <a:gd name="T104" fmla="*/ 1398 w 3603"/>
              <a:gd name="T105" fmla="*/ 438 h 3154"/>
              <a:gd name="T106" fmla="*/ 1530 w 3603"/>
              <a:gd name="T107" fmla="*/ 763 h 3154"/>
              <a:gd name="T108" fmla="*/ 717 w 3603"/>
              <a:gd name="T109" fmla="*/ 910 h 3154"/>
              <a:gd name="T110" fmla="*/ 573 w 3603"/>
              <a:gd name="T111" fmla="*/ 1159 h 3154"/>
              <a:gd name="T112" fmla="*/ 625 w 3603"/>
              <a:gd name="T113" fmla="*/ 755 h 3154"/>
              <a:gd name="T114" fmla="*/ 1377 w 3603"/>
              <a:gd name="T115" fmla="*/ 641 h 3154"/>
              <a:gd name="T116" fmla="*/ 141 w 3603"/>
              <a:gd name="T117" fmla="*/ 508 h 3154"/>
              <a:gd name="T118" fmla="*/ 221 w 3603"/>
              <a:gd name="T119" fmla="*/ 169 h 3154"/>
              <a:gd name="T120" fmla="*/ 1013 w 3603"/>
              <a:gd name="T121" fmla="*/ 44 h 3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603" h="3154">
                <a:moveTo>
                  <a:pt x="969" y="2656"/>
                </a:moveTo>
                <a:lnTo>
                  <a:pt x="1164" y="2978"/>
                </a:lnTo>
                <a:lnTo>
                  <a:pt x="2439" y="2978"/>
                </a:lnTo>
                <a:lnTo>
                  <a:pt x="2634" y="2656"/>
                </a:lnTo>
                <a:lnTo>
                  <a:pt x="969" y="2656"/>
                </a:lnTo>
                <a:close/>
                <a:moveTo>
                  <a:pt x="785" y="1880"/>
                </a:moveTo>
                <a:lnTo>
                  <a:pt x="805" y="1880"/>
                </a:lnTo>
                <a:lnTo>
                  <a:pt x="829" y="1884"/>
                </a:lnTo>
                <a:lnTo>
                  <a:pt x="850" y="1892"/>
                </a:lnTo>
                <a:lnTo>
                  <a:pt x="867" y="1907"/>
                </a:lnTo>
                <a:lnTo>
                  <a:pt x="882" y="1924"/>
                </a:lnTo>
                <a:lnTo>
                  <a:pt x="890" y="1945"/>
                </a:lnTo>
                <a:lnTo>
                  <a:pt x="894" y="1969"/>
                </a:lnTo>
                <a:lnTo>
                  <a:pt x="890" y="1992"/>
                </a:lnTo>
                <a:lnTo>
                  <a:pt x="882" y="2013"/>
                </a:lnTo>
                <a:lnTo>
                  <a:pt x="867" y="2031"/>
                </a:lnTo>
                <a:lnTo>
                  <a:pt x="850" y="2045"/>
                </a:lnTo>
                <a:lnTo>
                  <a:pt x="829" y="2053"/>
                </a:lnTo>
                <a:lnTo>
                  <a:pt x="805" y="2057"/>
                </a:lnTo>
                <a:lnTo>
                  <a:pt x="785" y="2057"/>
                </a:lnTo>
                <a:lnTo>
                  <a:pt x="762" y="2053"/>
                </a:lnTo>
                <a:lnTo>
                  <a:pt x="742" y="2045"/>
                </a:lnTo>
                <a:lnTo>
                  <a:pt x="724" y="2031"/>
                </a:lnTo>
                <a:lnTo>
                  <a:pt x="710" y="2013"/>
                </a:lnTo>
                <a:lnTo>
                  <a:pt x="701" y="1992"/>
                </a:lnTo>
                <a:lnTo>
                  <a:pt x="698" y="1969"/>
                </a:lnTo>
                <a:lnTo>
                  <a:pt x="701" y="1945"/>
                </a:lnTo>
                <a:lnTo>
                  <a:pt x="710" y="1924"/>
                </a:lnTo>
                <a:lnTo>
                  <a:pt x="724" y="1907"/>
                </a:lnTo>
                <a:lnTo>
                  <a:pt x="742" y="1892"/>
                </a:lnTo>
                <a:lnTo>
                  <a:pt x="762" y="1884"/>
                </a:lnTo>
                <a:lnTo>
                  <a:pt x="785" y="1880"/>
                </a:lnTo>
                <a:close/>
                <a:moveTo>
                  <a:pt x="1769" y="1734"/>
                </a:moveTo>
                <a:lnTo>
                  <a:pt x="1789" y="1734"/>
                </a:lnTo>
                <a:lnTo>
                  <a:pt x="1807" y="1738"/>
                </a:lnTo>
                <a:lnTo>
                  <a:pt x="1825" y="1746"/>
                </a:lnTo>
                <a:lnTo>
                  <a:pt x="1841" y="1758"/>
                </a:lnTo>
                <a:lnTo>
                  <a:pt x="1853" y="1774"/>
                </a:lnTo>
                <a:lnTo>
                  <a:pt x="2033" y="2058"/>
                </a:lnTo>
                <a:lnTo>
                  <a:pt x="2041" y="2075"/>
                </a:lnTo>
                <a:lnTo>
                  <a:pt x="2046" y="2095"/>
                </a:lnTo>
                <a:lnTo>
                  <a:pt x="2046" y="2115"/>
                </a:lnTo>
                <a:lnTo>
                  <a:pt x="2041" y="2133"/>
                </a:lnTo>
                <a:lnTo>
                  <a:pt x="2033" y="2152"/>
                </a:lnTo>
                <a:lnTo>
                  <a:pt x="1936" y="2304"/>
                </a:lnTo>
                <a:lnTo>
                  <a:pt x="1924" y="2318"/>
                </a:lnTo>
                <a:lnTo>
                  <a:pt x="1911" y="2330"/>
                </a:lnTo>
                <a:lnTo>
                  <a:pt x="1896" y="2338"/>
                </a:lnTo>
                <a:lnTo>
                  <a:pt x="1878" y="2343"/>
                </a:lnTo>
                <a:lnTo>
                  <a:pt x="1862" y="2345"/>
                </a:lnTo>
                <a:lnTo>
                  <a:pt x="1845" y="2343"/>
                </a:lnTo>
                <a:lnTo>
                  <a:pt x="1829" y="2339"/>
                </a:lnTo>
                <a:lnTo>
                  <a:pt x="1815" y="2331"/>
                </a:lnTo>
                <a:lnTo>
                  <a:pt x="1798" y="2318"/>
                </a:lnTo>
                <a:lnTo>
                  <a:pt x="1786" y="2303"/>
                </a:lnTo>
                <a:lnTo>
                  <a:pt x="1779" y="2285"/>
                </a:lnTo>
                <a:lnTo>
                  <a:pt x="1774" y="2267"/>
                </a:lnTo>
                <a:lnTo>
                  <a:pt x="1774" y="2247"/>
                </a:lnTo>
                <a:lnTo>
                  <a:pt x="1779" y="2228"/>
                </a:lnTo>
                <a:lnTo>
                  <a:pt x="1787" y="2210"/>
                </a:lnTo>
                <a:lnTo>
                  <a:pt x="1854" y="2105"/>
                </a:lnTo>
                <a:lnTo>
                  <a:pt x="1704" y="1868"/>
                </a:lnTo>
                <a:lnTo>
                  <a:pt x="1696" y="1850"/>
                </a:lnTo>
                <a:lnTo>
                  <a:pt x="1691" y="1830"/>
                </a:lnTo>
                <a:lnTo>
                  <a:pt x="1691" y="1811"/>
                </a:lnTo>
                <a:lnTo>
                  <a:pt x="1696" y="1793"/>
                </a:lnTo>
                <a:lnTo>
                  <a:pt x="1704" y="1775"/>
                </a:lnTo>
                <a:lnTo>
                  <a:pt x="1716" y="1759"/>
                </a:lnTo>
                <a:lnTo>
                  <a:pt x="1732" y="1747"/>
                </a:lnTo>
                <a:lnTo>
                  <a:pt x="1750" y="1738"/>
                </a:lnTo>
                <a:lnTo>
                  <a:pt x="1769" y="1734"/>
                </a:lnTo>
                <a:close/>
                <a:moveTo>
                  <a:pt x="1369" y="1734"/>
                </a:moveTo>
                <a:lnTo>
                  <a:pt x="1388" y="1734"/>
                </a:lnTo>
                <a:lnTo>
                  <a:pt x="1407" y="1738"/>
                </a:lnTo>
                <a:lnTo>
                  <a:pt x="1424" y="1746"/>
                </a:lnTo>
                <a:lnTo>
                  <a:pt x="1440" y="1758"/>
                </a:lnTo>
                <a:lnTo>
                  <a:pt x="1453" y="1774"/>
                </a:lnTo>
                <a:lnTo>
                  <a:pt x="1632" y="2058"/>
                </a:lnTo>
                <a:lnTo>
                  <a:pt x="1641" y="2075"/>
                </a:lnTo>
                <a:lnTo>
                  <a:pt x="1645" y="2095"/>
                </a:lnTo>
                <a:lnTo>
                  <a:pt x="1645" y="2115"/>
                </a:lnTo>
                <a:lnTo>
                  <a:pt x="1641" y="2133"/>
                </a:lnTo>
                <a:lnTo>
                  <a:pt x="1632" y="2152"/>
                </a:lnTo>
                <a:lnTo>
                  <a:pt x="1536" y="2304"/>
                </a:lnTo>
                <a:lnTo>
                  <a:pt x="1524" y="2318"/>
                </a:lnTo>
                <a:lnTo>
                  <a:pt x="1511" y="2330"/>
                </a:lnTo>
                <a:lnTo>
                  <a:pt x="1494" y="2338"/>
                </a:lnTo>
                <a:lnTo>
                  <a:pt x="1478" y="2343"/>
                </a:lnTo>
                <a:lnTo>
                  <a:pt x="1460" y="2345"/>
                </a:lnTo>
                <a:lnTo>
                  <a:pt x="1445" y="2343"/>
                </a:lnTo>
                <a:lnTo>
                  <a:pt x="1429" y="2339"/>
                </a:lnTo>
                <a:lnTo>
                  <a:pt x="1413" y="2331"/>
                </a:lnTo>
                <a:lnTo>
                  <a:pt x="1398" y="2318"/>
                </a:lnTo>
                <a:lnTo>
                  <a:pt x="1386" y="2303"/>
                </a:lnTo>
                <a:lnTo>
                  <a:pt x="1377" y="2285"/>
                </a:lnTo>
                <a:lnTo>
                  <a:pt x="1374" y="2267"/>
                </a:lnTo>
                <a:lnTo>
                  <a:pt x="1373" y="2247"/>
                </a:lnTo>
                <a:lnTo>
                  <a:pt x="1377" y="2228"/>
                </a:lnTo>
                <a:lnTo>
                  <a:pt x="1386" y="2210"/>
                </a:lnTo>
                <a:lnTo>
                  <a:pt x="1453" y="2105"/>
                </a:lnTo>
                <a:lnTo>
                  <a:pt x="1304" y="1868"/>
                </a:lnTo>
                <a:lnTo>
                  <a:pt x="1295" y="1850"/>
                </a:lnTo>
                <a:lnTo>
                  <a:pt x="1291" y="1830"/>
                </a:lnTo>
                <a:lnTo>
                  <a:pt x="1291" y="1811"/>
                </a:lnTo>
                <a:lnTo>
                  <a:pt x="1295" y="1793"/>
                </a:lnTo>
                <a:lnTo>
                  <a:pt x="1303" y="1775"/>
                </a:lnTo>
                <a:lnTo>
                  <a:pt x="1316" y="1759"/>
                </a:lnTo>
                <a:lnTo>
                  <a:pt x="1331" y="1747"/>
                </a:lnTo>
                <a:lnTo>
                  <a:pt x="1350" y="1738"/>
                </a:lnTo>
                <a:lnTo>
                  <a:pt x="1369" y="1734"/>
                </a:lnTo>
                <a:close/>
                <a:moveTo>
                  <a:pt x="1521" y="1362"/>
                </a:moveTo>
                <a:lnTo>
                  <a:pt x="1435" y="1365"/>
                </a:lnTo>
                <a:lnTo>
                  <a:pt x="1350" y="1373"/>
                </a:lnTo>
                <a:lnTo>
                  <a:pt x="1268" y="1385"/>
                </a:lnTo>
                <a:lnTo>
                  <a:pt x="1187" y="1402"/>
                </a:lnTo>
                <a:lnTo>
                  <a:pt x="1109" y="1423"/>
                </a:lnTo>
                <a:lnTo>
                  <a:pt x="1034" y="1449"/>
                </a:lnTo>
                <a:lnTo>
                  <a:pt x="960" y="1479"/>
                </a:lnTo>
                <a:lnTo>
                  <a:pt x="892" y="1514"/>
                </a:lnTo>
                <a:lnTo>
                  <a:pt x="825" y="1551"/>
                </a:lnTo>
                <a:lnTo>
                  <a:pt x="762" y="1593"/>
                </a:lnTo>
                <a:lnTo>
                  <a:pt x="703" y="1637"/>
                </a:lnTo>
                <a:lnTo>
                  <a:pt x="649" y="1687"/>
                </a:lnTo>
                <a:lnTo>
                  <a:pt x="598" y="1738"/>
                </a:lnTo>
                <a:lnTo>
                  <a:pt x="552" y="1793"/>
                </a:lnTo>
                <a:lnTo>
                  <a:pt x="511" y="1850"/>
                </a:lnTo>
                <a:lnTo>
                  <a:pt x="476" y="1910"/>
                </a:lnTo>
                <a:lnTo>
                  <a:pt x="444" y="1972"/>
                </a:lnTo>
                <a:lnTo>
                  <a:pt x="419" y="2037"/>
                </a:lnTo>
                <a:lnTo>
                  <a:pt x="400" y="2105"/>
                </a:lnTo>
                <a:lnTo>
                  <a:pt x="414" y="2153"/>
                </a:lnTo>
                <a:lnTo>
                  <a:pt x="431" y="2202"/>
                </a:lnTo>
                <a:lnTo>
                  <a:pt x="630" y="2202"/>
                </a:lnTo>
                <a:lnTo>
                  <a:pt x="653" y="2204"/>
                </a:lnTo>
                <a:lnTo>
                  <a:pt x="675" y="2214"/>
                </a:lnTo>
                <a:lnTo>
                  <a:pt x="692" y="2227"/>
                </a:lnTo>
                <a:lnTo>
                  <a:pt x="706" y="2245"/>
                </a:lnTo>
                <a:lnTo>
                  <a:pt x="714" y="2267"/>
                </a:lnTo>
                <a:lnTo>
                  <a:pt x="718" y="2290"/>
                </a:lnTo>
                <a:lnTo>
                  <a:pt x="714" y="2313"/>
                </a:lnTo>
                <a:lnTo>
                  <a:pt x="706" y="2334"/>
                </a:lnTo>
                <a:lnTo>
                  <a:pt x="692" y="2352"/>
                </a:lnTo>
                <a:lnTo>
                  <a:pt x="675" y="2366"/>
                </a:lnTo>
                <a:lnTo>
                  <a:pt x="653" y="2375"/>
                </a:lnTo>
                <a:lnTo>
                  <a:pt x="630" y="2378"/>
                </a:lnTo>
                <a:lnTo>
                  <a:pt x="525" y="2378"/>
                </a:lnTo>
                <a:lnTo>
                  <a:pt x="564" y="2430"/>
                </a:lnTo>
                <a:lnTo>
                  <a:pt x="608" y="2480"/>
                </a:lnTo>
                <a:lnTo>
                  <a:pt x="2433" y="2480"/>
                </a:lnTo>
                <a:lnTo>
                  <a:pt x="2469" y="2440"/>
                </a:lnTo>
                <a:lnTo>
                  <a:pt x="2502" y="2397"/>
                </a:lnTo>
                <a:lnTo>
                  <a:pt x="2532" y="2354"/>
                </a:lnTo>
                <a:lnTo>
                  <a:pt x="2547" y="2337"/>
                </a:lnTo>
                <a:lnTo>
                  <a:pt x="2564" y="2325"/>
                </a:lnTo>
                <a:lnTo>
                  <a:pt x="2584" y="2317"/>
                </a:lnTo>
                <a:lnTo>
                  <a:pt x="2606" y="2314"/>
                </a:lnTo>
                <a:lnTo>
                  <a:pt x="2628" y="2317"/>
                </a:lnTo>
                <a:lnTo>
                  <a:pt x="2648" y="2325"/>
                </a:lnTo>
                <a:lnTo>
                  <a:pt x="2666" y="2337"/>
                </a:lnTo>
                <a:lnTo>
                  <a:pt x="2680" y="2354"/>
                </a:lnTo>
                <a:lnTo>
                  <a:pt x="2710" y="2397"/>
                </a:lnTo>
                <a:lnTo>
                  <a:pt x="2744" y="2440"/>
                </a:lnTo>
                <a:lnTo>
                  <a:pt x="2780" y="2480"/>
                </a:lnTo>
                <a:lnTo>
                  <a:pt x="3130" y="2480"/>
                </a:lnTo>
                <a:lnTo>
                  <a:pt x="3113" y="2359"/>
                </a:lnTo>
                <a:lnTo>
                  <a:pt x="3100" y="2235"/>
                </a:lnTo>
                <a:lnTo>
                  <a:pt x="3089" y="2111"/>
                </a:lnTo>
                <a:lnTo>
                  <a:pt x="3088" y="2105"/>
                </a:lnTo>
                <a:lnTo>
                  <a:pt x="3089" y="2097"/>
                </a:lnTo>
                <a:lnTo>
                  <a:pt x="3104" y="1934"/>
                </a:lnTo>
                <a:lnTo>
                  <a:pt x="3123" y="1773"/>
                </a:lnTo>
                <a:lnTo>
                  <a:pt x="3147" y="1616"/>
                </a:lnTo>
                <a:lnTo>
                  <a:pt x="3175" y="1461"/>
                </a:lnTo>
                <a:lnTo>
                  <a:pt x="3106" y="1492"/>
                </a:lnTo>
                <a:lnTo>
                  <a:pt x="3040" y="1526"/>
                </a:lnTo>
                <a:lnTo>
                  <a:pt x="2978" y="1563"/>
                </a:lnTo>
                <a:lnTo>
                  <a:pt x="2919" y="1605"/>
                </a:lnTo>
                <a:lnTo>
                  <a:pt x="2863" y="1648"/>
                </a:lnTo>
                <a:lnTo>
                  <a:pt x="2811" y="1695"/>
                </a:lnTo>
                <a:lnTo>
                  <a:pt x="2763" y="1746"/>
                </a:lnTo>
                <a:lnTo>
                  <a:pt x="2720" y="1799"/>
                </a:lnTo>
                <a:lnTo>
                  <a:pt x="2680" y="1854"/>
                </a:lnTo>
                <a:lnTo>
                  <a:pt x="2666" y="1872"/>
                </a:lnTo>
                <a:lnTo>
                  <a:pt x="2648" y="1884"/>
                </a:lnTo>
                <a:lnTo>
                  <a:pt x="2628" y="1891"/>
                </a:lnTo>
                <a:lnTo>
                  <a:pt x="2606" y="1895"/>
                </a:lnTo>
                <a:lnTo>
                  <a:pt x="2584" y="1891"/>
                </a:lnTo>
                <a:lnTo>
                  <a:pt x="2564" y="1884"/>
                </a:lnTo>
                <a:lnTo>
                  <a:pt x="2547" y="1872"/>
                </a:lnTo>
                <a:lnTo>
                  <a:pt x="2532" y="1854"/>
                </a:lnTo>
                <a:lnTo>
                  <a:pt x="2490" y="1795"/>
                </a:lnTo>
                <a:lnTo>
                  <a:pt x="2443" y="1739"/>
                </a:lnTo>
                <a:lnTo>
                  <a:pt x="2391" y="1687"/>
                </a:lnTo>
                <a:lnTo>
                  <a:pt x="2337" y="1637"/>
                </a:lnTo>
                <a:lnTo>
                  <a:pt x="2276" y="1591"/>
                </a:lnTo>
                <a:lnTo>
                  <a:pt x="2213" y="1550"/>
                </a:lnTo>
                <a:lnTo>
                  <a:pt x="2146" y="1512"/>
                </a:lnTo>
                <a:lnTo>
                  <a:pt x="2076" y="1478"/>
                </a:lnTo>
                <a:lnTo>
                  <a:pt x="2004" y="1448"/>
                </a:lnTo>
                <a:lnTo>
                  <a:pt x="1929" y="1422"/>
                </a:lnTo>
                <a:lnTo>
                  <a:pt x="1850" y="1401"/>
                </a:lnTo>
                <a:lnTo>
                  <a:pt x="1770" y="1385"/>
                </a:lnTo>
                <a:lnTo>
                  <a:pt x="1689" y="1373"/>
                </a:lnTo>
                <a:lnTo>
                  <a:pt x="1606" y="1365"/>
                </a:lnTo>
                <a:lnTo>
                  <a:pt x="1521" y="1362"/>
                </a:lnTo>
                <a:close/>
                <a:moveTo>
                  <a:pt x="1521" y="1187"/>
                </a:moveTo>
                <a:lnTo>
                  <a:pt x="1614" y="1189"/>
                </a:lnTo>
                <a:lnTo>
                  <a:pt x="1705" y="1196"/>
                </a:lnTo>
                <a:lnTo>
                  <a:pt x="1796" y="1210"/>
                </a:lnTo>
                <a:lnTo>
                  <a:pt x="1884" y="1228"/>
                </a:lnTo>
                <a:lnTo>
                  <a:pt x="1970" y="1251"/>
                </a:lnTo>
                <a:lnTo>
                  <a:pt x="2054" y="1280"/>
                </a:lnTo>
                <a:lnTo>
                  <a:pt x="2135" y="1312"/>
                </a:lnTo>
                <a:lnTo>
                  <a:pt x="2214" y="1350"/>
                </a:lnTo>
                <a:lnTo>
                  <a:pt x="2289" y="1390"/>
                </a:lnTo>
                <a:lnTo>
                  <a:pt x="2361" y="1436"/>
                </a:lnTo>
                <a:lnTo>
                  <a:pt x="2429" y="1486"/>
                </a:lnTo>
                <a:lnTo>
                  <a:pt x="2492" y="1540"/>
                </a:lnTo>
                <a:lnTo>
                  <a:pt x="2551" y="1597"/>
                </a:lnTo>
                <a:lnTo>
                  <a:pt x="2606" y="1658"/>
                </a:lnTo>
                <a:lnTo>
                  <a:pt x="2656" y="1601"/>
                </a:lnTo>
                <a:lnTo>
                  <a:pt x="2711" y="1548"/>
                </a:lnTo>
                <a:lnTo>
                  <a:pt x="2769" y="1497"/>
                </a:lnTo>
                <a:lnTo>
                  <a:pt x="2831" y="1450"/>
                </a:lnTo>
                <a:lnTo>
                  <a:pt x="2897" y="1407"/>
                </a:lnTo>
                <a:lnTo>
                  <a:pt x="2966" y="1366"/>
                </a:lnTo>
                <a:lnTo>
                  <a:pt x="3037" y="1330"/>
                </a:lnTo>
                <a:lnTo>
                  <a:pt x="3112" y="1297"/>
                </a:lnTo>
                <a:lnTo>
                  <a:pt x="3190" y="1268"/>
                </a:lnTo>
                <a:lnTo>
                  <a:pt x="3270" y="1244"/>
                </a:lnTo>
                <a:lnTo>
                  <a:pt x="3293" y="1240"/>
                </a:lnTo>
                <a:lnTo>
                  <a:pt x="3315" y="1242"/>
                </a:lnTo>
                <a:lnTo>
                  <a:pt x="3335" y="1251"/>
                </a:lnTo>
                <a:lnTo>
                  <a:pt x="3354" y="1264"/>
                </a:lnTo>
                <a:lnTo>
                  <a:pt x="3368" y="1282"/>
                </a:lnTo>
                <a:lnTo>
                  <a:pt x="3378" y="1303"/>
                </a:lnTo>
                <a:lnTo>
                  <a:pt x="3381" y="1324"/>
                </a:lnTo>
                <a:lnTo>
                  <a:pt x="3379" y="1347"/>
                </a:lnTo>
                <a:lnTo>
                  <a:pt x="3349" y="1493"/>
                </a:lnTo>
                <a:lnTo>
                  <a:pt x="3321" y="1641"/>
                </a:lnTo>
                <a:lnTo>
                  <a:pt x="3298" y="1793"/>
                </a:lnTo>
                <a:lnTo>
                  <a:pt x="3280" y="1947"/>
                </a:lnTo>
                <a:lnTo>
                  <a:pt x="3264" y="2105"/>
                </a:lnTo>
                <a:lnTo>
                  <a:pt x="3276" y="2231"/>
                </a:lnTo>
                <a:lnTo>
                  <a:pt x="3291" y="2356"/>
                </a:lnTo>
                <a:lnTo>
                  <a:pt x="3308" y="2480"/>
                </a:lnTo>
                <a:lnTo>
                  <a:pt x="3515" y="2480"/>
                </a:lnTo>
                <a:lnTo>
                  <a:pt x="3539" y="2483"/>
                </a:lnTo>
                <a:lnTo>
                  <a:pt x="3560" y="2492"/>
                </a:lnTo>
                <a:lnTo>
                  <a:pt x="3577" y="2506"/>
                </a:lnTo>
                <a:lnTo>
                  <a:pt x="3591" y="2524"/>
                </a:lnTo>
                <a:lnTo>
                  <a:pt x="3600" y="2545"/>
                </a:lnTo>
                <a:lnTo>
                  <a:pt x="3603" y="2569"/>
                </a:lnTo>
                <a:lnTo>
                  <a:pt x="3600" y="2592"/>
                </a:lnTo>
                <a:lnTo>
                  <a:pt x="3591" y="2612"/>
                </a:lnTo>
                <a:lnTo>
                  <a:pt x="3577" y="2630"/>
                </a:lnTo>
                <a:lnTo>
                  <a:pt x="3560" y="2644"/>
                </a:lnTo>
                <a:lnTo>
                  <a:pt x="3539" y="2653"/>
                </a:lnTo>
                <a:lnTo>
                  <a:pt x="3515" y="2656"/>
                </a:lnTo>
                <a:lnTo>
                  <a:pt x="2840" y="2656"/>
                </a:lnTo>
                <a:lnTo>
                  <a:pt x="2564" y="3111"/>
                </a:lnTo>
                <a:lnTo>
                  <a:pt x="2550" y="3129"/>
                </a:lnTo>
                <a:lnTo>
                  <a:pt x="2532" y="3142"/>
                </a:lnTo>
                <a:lnTo>
                  <a:pt x="2512" y="3151"/>
                </a:lnTo>
                <a:lnTo>
                  <a:pt x="2490" y="3154"/>
                </a:lnTo>
                <a:lnTo>
                  <a:pt x="1114" y="3154"/>
                </a:lnTo>
                <a:lnTo>
                  <a:pt x="1092" y="3151"/>
                </a:lnTo>
                <a:lnTo>
                  <a:pt x="1071" y="3142"/>
                </a:lnTo>
                <a:lnTo>
                  <a:pt x="1052" y="3129"/>
                </a:lnTo>
                <a:lnTo>
                  <a:pt x="1038" y="3111"/>
                </a:lnTo>
                <a:lnTo>
                  <a:pt x="764" y="2656"/>
                </a:lnTo>
                <a:lnTo>
                  <a:pt x="88" y="2656"/>
                </a:lnTo>
                <a:lnTo>
                  <a:pt x="65" y="2653"/>
                </a:lnTo>
                <a:lnTo>
                  <a:pt x="44" y="2644"/>
                </a:lnTo>
                <a:lnTo>
                  <a:pt x="26" y="2630"/>
                </a:lnTo>
                <a:lnTo>
                  <a:pt x="12" y="2612"/>
                </a:lnTo>
                <a:lnTo>
                  <a:pt x="3" y="2592"/>
                </a:lnTo>
                <a:lnTo>
                  <a:pt x="0" y="2569"/>
                </a:lnTo>
                <a:lnTo>
                  <a:pt x="3" y="2545"/>
                </a:lnTo>
                <a:lnTo>
                  <a:pt x="12" y="2524"/>
                </a:lnTo>
                <a:lnTo>
                  <a:pt x="26" y="2506"/>
                </a:lnTo>
                <a:lnTo>
                  <a:pt x="44" y="2492"/>
                </a:lnTo>
                <a:lnTo>
                  <a:pt x="65" y="2483"/>
                </a:lnTo>
                <a:lnTo>
                  <a:pt x="88" y="2480"/>
                </a:lnTo>
                <a:lnTo>
                  <a:pt x="382" y="2480"/>
                </a:lnTo>
                <a:lnTo>
                  <a:pt x="350" y="2432"/>
                </a:lnTo>
                <a:lnTo>
                  <a:pt x="321" y="2383"/>
                </a:lnTo>
                <a:lnTo>
                  <a:pt x="295" y="2331"/>
                </a:lnTo>
                <a:lnTo>
                  <a:pt x="291" y="2322"/>
                </a:lnTo>
                <a:lnTo>
                  <a:pt x="264" y="2258"/>
                </a:lnTo>
                <a:lnTo>
                  <a:pt x="241" y="2191"/>
                </a:lnTo>
                <a:lnTo>
                  <a:pt x="223" y="2122"/>
                </a:lnTo>
                <a:lnTo>
                  <a:pt x="222" y="2105"/>
                </a:lnTo>
                <a:lnTo>
                  <a:pt x="223" y="2086"/>
                </a:lnTo>
                <a:lnTo>
                  <a:pt x="244" y="2008"/>
                </a:lnTo>
                <a:lnTo>
                  <a:pt x="270" y="1934"/>
                </a:lnTo>
                <a:lnTo>
                  <a:pt x="302" y="1862"/>
                </a:lnTo>
                <a:lnTo>
                  <a:pt x="340" y="1792"/>
                </a:lnTo>
                <a:lnTo>
                  <a:pt x="384" y="1725"/>
                </a:lnTo>
                <a:lnTo>
                  <a:pt x="432" y="1662"/>
                </a:lnTo>
                <a:lnTo>
                  <a:pt x="486" y="1601"/>
                </a:lnTo>
                <a:lnTo>
                  <a:pt x="545" y="1543"/>
                </a:lnTo>
                <a:lnTo>
                  <a:pt x="607" y="1490"/>
                </a:lnTo>
                <a:lnTo>
                  <a:pt x="674" y="1440"/>
                </a:lnTo>
                <a:lnTo>
                  <a:pt x="745" y="1395"/>
                </a:lnTo>
                <a:lnTo>
                  <a:pt x="820" y="1353"/>
                </a:lnTo>
                <a:lnTo>
                  <a:pt x="898" y="1315"/>
                </a:lnTo>
                <a:lnTo>
                  <a:pt x="980" y="1282"/>
                </a:lnTo>
                <a:lnTo>
                  <a:pt x="1064" y="1253"/>
                </a:lnTo>
                <a:lnTo>
                  <a:pt x="1151" y="1229"/>
                </a:lnTo>
                <a:lnTo>
                  <a:pt x="1241" y="1211"/>
                </a:lnTo>
                <a:lnTo>
                  <a:pt x="1332" y="1198"/>
                </a:lnTo>
                <a:lnTo>
                  <a:pt x="1425" y="1189"/>
                </a:lnTo>
                <a:lnTo>
                  <a:pt x="1521" y="1187"/>
                </a:lnTo>
                <a:close/>
                <a:moveTo>
                  <a:pt x="2153" y="499"/>
                </a:moveTo>
                <a:lnTo>
                  <a:pt x="2118" y="504"/>
                </a:lnTo>
                <a:lnTo>
                  <a:pt x="2097" y="532"/>
                </a:lnTo>
                <a:lnTo>
                  <a:pt x="2081" y="563"/>
                </a:lnTo>
                <a:lnTo>
                  <a:pt x="2068" y="598"/>
                </a:lnTo>
                <a:lnTo>
                  <a:pt x="2060" y="634"/>
                </a:lnTo>
                <a:lnTo>
                  <a:pt x="2057" y="673"/>
                </a:lnTo>
                <a:lnTo>
                  <a:pt x="2058" y="714"/>
                </a:lnTo>
                <a:lnTo>
                  <a:pt x="2064" y="754"/>
                </a:lnTo>
                <a:lnTo>
                  <a:pt x="2075" y="795"/>
                </a:lnTo>
                <a:lnTo>
                  <a:pt x="2091" y="836"/>
                </a:lnTo>
                <a:lnTo>
                  <a:pt x="2110" y="876"/>
                </a:lnTo>
                <a:lnTo>
                  <a:pt x="2135" y="913"/>
                </a:lnTo>
                <a:lnTo>
                  <a:pt x="2163" y="948"/>
                </a:lnTo>
                <a:lnTo>
                  <a:pt x="2193" y="978"/>
                </a:lnTo>
                <a:lnTo>
                  <a:pt x="2226" y="1004"/>
                </a:lnTo>
                <a:lnTo>
                  <a:pt x="2261" y="1025"/>
                </a:lnTo>
                <a:lnTo>
                  <a:pt x="2296" y="1041"/>
                </a:lnTo>
                <a:lnTo>
                  <a:pt x="2332" y="1053"/>
                </a:lnTo>
                <a:lnTo>
                  <a:pt x="2197" y="817"/>
                </a:lnTo>
                <a:lnTo>
                  <a:pt x="2189" y="798"/>
                </a:lnTo>
                <a:lnTo>
                  <a:pt x="2186" y="780"/>
                </a:lnTo>
                <a:lnTo>
                  <a:pt x="2186" y="760"/>
                </a:lnTo>
                <a:lnTo>
                  <a:pt x="2191" y="741"/>
                </a:lnTo>
                <a:lnTo>
                  <a:pt x="2200" y="724"/>
                </a:lnTo>
                <a:lnTo>
                  <a:pt x="2213" y="708"/>
                </a:lnTo>
                <a:lnTo>
                  <a:pt x="2229" y="696"/>
                </a:lnTo>
                <a:lnTo>
                  <a:pt x="2248" y="689"/>
                </a:lnTo>
                <a:lnTo>
                  <a:pt x="2268" y="685"/>
                </a:lnTo>
                <a:lnTo>
                  <a:pt x="2286" y="687"/>
                </a:lnTo>
                <a:lnTo>
                  <a:pt x="2305" y="691"/>
                </a:lnTo>
                <a:lnTo>
                  <a:pt x="2322" y="700"/>
                </a:lnTo>
                <a:lnTo>
                  <a:pt x="2338" y="713"/>
                </a:lnTo>
                <a:lnTo>
                  <a:pt x="2350" y="729"/>
                </a:lnTo>
                <a:lnTo>
                  <a:pt x="2485" y="966"/>
                </a:lnTo>
                <a:lnTo>
                  <a:pt x="2493" y="928"/>
                </a:lnTo>
                <a:lnTo>
                  <a:pt x="2497" y="889"/>
                </a:lnTo>
                <a:lnTo>
                  <a:pt x="2496" y="849"/>
                </a:lnTo>
                <a:lnTo>
                  <a:pt x="2490" y="807"/>
                </a:lnTo>
                <a:lnTo>
                  <a:pt x="2480" y="765"/>
                </a:lnTo>
                <a:lnTo>
                  <a:pt x="2464" y="724"/>
                </a:lnTo>
                <a:lnTo>
                  <a:pt x="2444" y="684"/>
                </a:lnTo>
                <a:lnTo>
                  <a:pt x="2420" y="646"/>
                </a:lnTo>
                <a:lnTo>
                  <a:pt x="2392" y="613"/>
                </a:lnTo>
                <a:lnTo>
                  <a:pt x="2362" y="583"/>
                </a:lnTo>
                <a:lnTo>
                  <a:pt x="2330" y="557"/>
                </a:lnTo>
                <a:lnTo>
                  <a:pt x="2295" y="536"/>
                </a:lnTo>
                <a:lnTo>
                  <a:pt x="2260" y="519"/>
                </a:lnTo>
                <a:lnTo>
                  <a:pt x="2225" y="507"/>
                </a:lnTo>
                <a:lnTo>
                  <a:pt x="2189" y="501"/>
                </a:lnTo>
                <a:lnTo>
                  <a:pt x="2153" y="499"/>
                </a:lnTo>
                <a:close/>
                <a:moveTo>
                  <a:pt x="3298" y="369"/>
                </a:moveTo>
                <a:lnTo>
                  <a:pt x="3262" y="370"/>
                </a:lnTo>
                <a:lnTo>
                  <a:pt x="3226" y="377"/>
                </a:lnTo>
                <a:lnTo>
                  <a:pt x="3190" y="389"/>
                </a:lnTo>
                <a:lnTo>
                  <a:pt x="3155" y="405"/>
                </a:lnTo>
                <a:lnTo>
                  <a:pt x="3121" y="426"/>
                </a:lnTo>
                <a:lnTo>
                  <a:pt x="3089" y="452"/>
                </a:lnTo>
                <a:lnTo>
                  <a:pt x="3059" y="482"/>
                </a:lnTo>
                <a:lnTo>
                  <a:pt x="3031" y="516"/>
                </a:lnTo>
                <a:lnTo>
                  <a:pt x="3007" y="553"/>
                </a:lnTo>
                <a:lnTo>
                  <a:pt x="2986" y="594"/>
                </a:lnTo>
                <a:lnTo>
                  <a:pt x="2971" y="635"/>
                </a:lnTo>
                <a:lnTo>
                  <a:pt x="2960" y="677"/>
                </a:lnTo>
                <a:lnTo>
                  <a:pt x="2955" y="717"/>
                </a:lnTo>
                <a:lnTo>
                  <a:pt x="2954" y="758"/>
                </a:lnTo>
                <a:lnTo>
                  <a:pt x="2957" y="797"/>
                </a:lnTo>
                <a:lnTo>
                  <a:pt x="2966" y="834"/>
                </a:lnTo>
                <a:lnTo>
                  <a:pt x="3101" y="599"/>
                </a:lnTo>
                <a:lnTo>
                  <a:pt x="3112" y="583"/>
                </a:lnTo>
                <a:lnTo>
                  <a:pt x="3126" y="571"/>
                </a:lnTo>
                <a:lnTo>
                  <a:pt x="3143" y="562"/>
                </a:lnTo>
                <a:lnTo>
                  <a:pt x="3159" y="556"/>
                </a:lnTo>
                <a:lnTo>
                  <a:pt x="3178" y="554"/>
                </a:lnTo>
                <a:lnTo>
                  <a:pt x="3200" y="557"/>
                </a:lnTo>
                <a:lnTo>
                  <a:pt x="3222" y="566"/>
                </a:lnTo>
                <a:lnTo>
                  <a:pt x="3238" y="578"/>
                </a:lnTo>
                <a:lnTo>
                  <a:pt x="3251" y="594"/>
                </a:lnTo>
                <a:lnTo>
                  <a:pt x="3260" y="610"/>
                </a:lnTo>
                <a:lnTo>
                  <a:pt x="3264" y="629"/>
                </a:lnTo>
                <a:lnTo>
                  <a:pt x="3265" y="648"/>
                </a:lnTo>
                <a:lnTo>
                  <a:pt x="3262" y="668"/>
                </a:lnTo>
                <a:lnTo>
                  <a:pt x="3254" y="687"/>
                </a:lnTo>
                <a:lnTo>
                  <a:pt x="3118" y="923"/>
                </a:lnTo>
                <a:lnTo>
                  <a:pt x="3155" y="911"/>
                </a:lnTo>
                <a:lnTo>
                  <a:pt x="3190" y="894"/>
                </a:lnTo>
                <a:lnTo>
                  <a:pt x="3225" y="873"/>
                </a:lnTo>
                <a:lnTo>
                  <a:pt x="3258" y="847"/>
                </a:lnTo>
                <a:lnTo>
                  <a:pt x="3288" y="817"/>
                </a:lnTo>
                <a:lnTo>
                  <a:pt x="3316" y="783"/>
                </a:lnTo>
                <a:lnTo>
                  <a:pt x="3341" y="746"/>
                </a:lnTo>
                <a:lnTo>
                  <a:pt x="3361" y="705"/>
                </a:lnTo>
                <a:lnTo>
                  <a:pt x="3376" y="665"/>
                </a:lnTo>
                <a:lnTo>
                  <a:pt x="3387" y="624"/>
                </a:lnTo>
                <a:lnTo>
                  <a:pt x="3392" y="583"/>
                </a:lnTo>
                <a:lnTo>
                  <a:pt x="3394" y="543"/>
                </a:lnTo>
                <a:lnTo>
                  <a:pt x="3391" y="504"/>
                </a:lnTo>
                <a:lnTo>
                  <a:pt x="3384" y="467"/>
                </a:lnTo>
                <a:lnTo>
                  <a:pt x="3370" y="433"/>
                </a:lnTo>
                <a:lnTo>
                  <a:pt x="3354" y="401"/>
                </a:lnTo>
                <a:lnTo>
                  <a:pt x="3332" y="374"/>
                </a:lnTo>
                <a:lnTo>
                  <a:pt x="3298" y="369"/>
                </a:lnTo>
                <a:close/>
                <a:moveTo>
                  <a:pt x="2187" y="323"/>
                </a:moveTo>
                <a:lnTo>
                  <a:pt x="2234" y="329"/>
                </a:lnTo>
                <a:lnTo>
                  <a:pt x="2281" y="340"/>
                </a:lnTo>
                <a:lnTo>
                  <a:pt x="2327" y="356"/>
                </a:lnTo>
                <a:lnTo>
                  <a:pt x="2372" y="377"/>
                </a:lnTo>
                <a:lnTo>
                  <a:pt x="2415" y="402"/>
                </a:lnTo>
                <a:lnTo>
                  <a:pt x="2457" y="433"/>
                </a:lnTo>
                <a:lnTo>
                  <a:pt x="2496" y="468"/>
                </a:lnTo>
                <a:lnTo>
                  <a:pt x="2532" y="506"/>
                </a:lnTo>
                <a:lnTo>
                  <a:pt x="2566" y="549"/>
                </a:lnTo>
                <a:lnTo>
                  <a:pt x="2596" y="596"/>
                </a:lnTo>
                <a:lnTo>
                  <a:pt x="2621" y="643"/>
                </a:lnTo>
                <a:lnTo>
                  <a:pt x="2641" y="691"/>
                </a:lnTo>
                <a:lnTo>
                  <a:pt x="2656" y="740"/>
                </a:lnTo>
                <a:lnTo>
                  <a:pt x="2666" y="789"/>
                </a:lnTo>
                <a:lnTo>
                  <a:pt x="2672" y="838"/>
                </a:lnTo>
                <a:lnTo>
                  <a:pt x="2674" y="887"/>
                </a:lnTo>
                <a:lnTo>
                  <a:pt x="2670" y="934"/>
                </a:lnTo>
                <a:lnTo>
                  <a:pt x="2663" y="981"/>
                </a:lnTo>
                <a:lnTo>
                  <a:pt x="2652" y="1025"/>
                </a:lnTo>
                <a:lnTo>
                  <a:pt x="2635" y="1068"/>
                </a:lnTo>
                <a:lnTo>
                  <a:pt x="2615" y="1108"/>
                </a:lnTo>
                <a:lnTo>
                  <a:pt x="2589" y="1146"/>
                </a:lnTo>
                <a:lnTo>
                  <a:pt x="2652" y="1253"/>
                </a:lnTo>
                <a:lnTo>
                  <a:pt x="2659" y="1272"/>
                </a:lnTo>
                <a:lnTo>
                  <a:pt x="2663" y="1292"/>
                </a:lnTo>
                <a:lnTo>
                  <a:pt x="2662" y="1310"/>
                </a:lnTo>
                <a:lnTo>
                  <a:pt x="2657" y="1329"/>
                </a:lnTo>
                <a:lnTo>
                  <a:pt x="2648" y="1346"/>
                </a:lnTo>
                <a:lnTo>
                  <a:pt x="2635" y="1362"/>
                </a:lnTo>
                <a:lnTo>
                  <a:pt x="2619" y="1374"/>
                </a:lnTo>
                <a:lnTo>
                  <a:pt x="2597" y="1382"/>
                </a:lnTo>
                <a:lnTo>
                  <a:pt x="2575" y="1386"/>
                </a:lnTo>
                <a:lnTo>
                  <a:pt x="2557" y="1384"/>
                </a:lnTo>
                <a:lnTo>
                  <a:pt x="2540" y="1378"/>
                </a:lnTo>
                <a:lnTo>
                  <a:pt x="2524" y="1369"/>
                </a:lnTo>
                <a:lnTo>
                  <a:pt x="2509" y="1356"/>
                </a:lnTo>
                <a:lnTo>
                  <a:pt x="2499" y="1341"/>
                </a:lnTo>
                <a:lnTo>
                  <a:pt x="2436" y="1234"/>
                </a:lnTo>
                <a:lnTo>
                  <a:pt x="2388" y="1237"/>
                </a:lnTo>
                <a:lnTo>
                  <a:pt x="2338" y="1234"/>
                </a:lnTo>
                <a:lnTo>
                  <a:pt x="2289" y="1224"/>
                </a:lnTo>
                <a:lnTo>
                  <a:pt x="2240" y="1209"/>
                </a:lnTo>
                <a:lnTo>
                  <a:pt x="2193" y="1189"/>
                </a:lnTo>
                <a:lnTo>
                  <a:pt x="2147" y="1163"/>
                </a:lnTo>
                <a:lnTo>
                  <a:pt x="2104" y="1132"/>
                </a:lnTo>
                <a:lnTo>
                  <a:pt x="2062" y="1097"/>
                </a:lnTo>
                <a:lnTo>
                  <a:pt x="2024" y="1056"/>
                </a:lnTo>
                <a:lnTo>
                  <a:pt x="1989" y="1013"/>
                </a:lnTo>
                <a:lnTo>
                  <a:pt x="1958" y="963"/>
                </a:lnTo>
                <a:lnTo>
                  <a:pt x="1932" y="914"/>
                </a:lnTo>
                <a:lnTo>
                  <a:pt x="1912" y="864"/>
                </a:lnTo>
                <a:lnTo>
                  <a:pt x="1897" y="812"/>
                </a:lnTo>
                <a:lnTo>
                  <a:pt x="1886" y="761"/>
                </a:lnTo>
                <a:lnTo>
                  <a:pt x="1882" y="711"/>
                </a:lnTo>
                <a:lnTo>
                  <a:pt x="1880" y="659"/>
                </a:lnTo>
                <a:lnTo>
                  <a:pt x="1886" y="610"/>
                </a:lnTo>
                <a:lnTo>
                  <a:pt x="1895" y="562"/>
                </a:lnTo>
                <a:lnTo>
                  <a:pt x="1909" y="516"/>
                </a:lnTo>
                <a:lnTo>
                  <a:pt x="1929" y="472"/>
                </a:lnTo>
                <a:lnTo>
                  <a:pt x="1952" y="432"/>
                </a:lnTo>
                <a:lnTo>
                  <a:pt x="1981" y="393"/>
                </a:lnTo>
                <a:lnTo>
                  <a:pt x="2014" y="359"/>
                </a:lnTo>
                <a:lnTo>
                  <a:pt x="2029" y="348"/>
                </a:lnTo>
                <a:lnTo>
                  <a:pt x="2046" y="341"/>
                </a:lnTo>
                <a:lnTo>
                  <a:pt x="2092" y="330"/>
                </a:lnTo>
                <a:lnTo>
                  <a:pt x="2139" y="324"/>
                </a:lnTo>
                <a:lnTo>
                  <a:pt x="2187" y="323"/>
                </a:lnTo>
                <a:close/>
                <a:moveTo>
                  <a:pt x="3264" y="193"/>
                </a:moveTo>
                <a:lnTo>
                  <a:pt x="3311" y="193"/>
                </a:lnTo>
                <a:lnTo>
                  <a:pt x="3358" y="199"/>
                </a:lnTo>
                <a:lnTo>
                  <a:pt x="3404" y="211"/>
                </a:lnTo>
                <a:lnTo>
                  <a:pt x="3422" y="218"/>
                </a:lnTo>
                <a:lnTo>
                  <a:pt x="3437" y="229"/>
                </a:lnTo>
                <a:lnTo>
                  <a:pt x="3470" y="263"/>
                </a:lnTo>
                <a:lnTo>
                  <a:pt x="3498" y="300"/>
                </a:lnTo>
                <a:lnTo>
                  <a:pt x="3522" y="342"/>
                </a:lnTo>
                <a:lnTo>
                  <a:pt x="3542" y="386"/>
                </a:lnTo>
                <a:lnTo>
                  <a:pt x="3556" y="432"/>
                </a:lnTo>
                <a:lnTo>
                  <a:pt x="3565" y="480"/>
                </a:lnTo>
                <a:lnTo>
                  <a:pt x="3570" y="529"/>
                </a:lnTo>
                <a:lnTo>
                  <a:pt x="3570" y="579"/>
                </a:lnTo>
                <a:lnTo>
                  <a:pt x="3564" y="631"/>
                </a:lnTo>
                <a:lnTo>
                  <a:pt x="3554" y="682"/>
                </a:lnTo>
                <a:lnTo>
                  <a:pt x="3539" y="734"/>
                </a:lnTo>
                <a:lnTo>
                  <a:pt x="3518" y="784"/>
                </a:lnTo>
                <a:lnTo>
                  <a:pt x="3493" y="833"/>
                </a:lnTo>
                <a:lnTo>
                  <a:pt x="3462" y="881"/>
                </a:lnTo>
                <a:lnTo>
                  <a:pt x="3427" y="926"/>
                </a:lnTo>
                <a:lnTo>
                  <a:pt x="3389" y="967"/>
                </a:lnTo>
                <a:lnTo>
                  <a:pt x="3347" y="1002"/>
                </a:lnTo>
                <a:lnTo>
                  <a:pt x="3304" y="1032"/>
                </a:lnTo>
                <a:lnTo>
                  <a:pt x="3258" y="1058"/>
                </a:lnTo>
                <a:lnTo>
                  <a:pt x="3211" y="1078"/>
                </a:lnTo>
                <a:lnTo>
                  <a:pt x="3161" y="1094"/>
                </a:lnTo>
                <a:lnTo>
                  <a:pt x="3112" y="1102"/>
                </a:lnTo>
                <a:lnTo>
                  <a:pt x="3063" y="1106"/>
                </a:lnTo>
                <a:lnTo>
                  <a:pt x="3014" y="1103"/>
                </a:lnTo>
                <a:lnTo>
                  <a:pt x="2953" y="1211"/>
                </a:lnTo>
                <a:lnTo>
                  <a:pt x="2942" y="1226"/>
                </a:lnTo>
                <a:lnTo>
                  <a:pt x="2927" y="1238"/>
                </a:lnTo>
                <a:lnTo>
                  <a:pt x="2911" y="1248"/>
                </a:lnTo>
                <a:lnTo>
                  <a:pt x="2895" y="1253"/>
                </a:lnTo>
                <a:lnTo>
                  <a:pt x="2876" y="1254"/>
                </a:lnTo>
                <a:lnTo>
                  <a:pt x="2854" y="1252"/>
                </a:lnTo>
                <a:lnTo>
                  <a:pt x="2832" y="1244"/>
                </a:lnTo>
                <a:lnTo>
                  <a:pt x="2816" y="1230"/>
                </a:lnTo>
                <a:lnTo>
                  <a:pt x="2803" y="1216"/>
                </a:lnTo>
                <a:lnTo>
                  <a:pt x="2794" y="1199"/>
                </a:lnTo>
                <a:lnTo>
                  <a:pt x="2790" y="1180"/>
                </a:lnTo>
                <a:lnTo>
                  <a:pt x="2788" y="1160"/>
                </a:lnTo>
                <a:lnTo>
                  <a:pt x="2792" y="1142"/>
                </a:lnTo>
                <a:lnTo>
                  <a:pt x="2799" y="1123"/>
                </a:lnTo>
                <a:lnTo>
                  <a:pt x="2862" y="1015"/>
                </a:lnTo>
                <a:lnTo>
                  <a:pt x="2837" y="978"/>
                </a:lnTo>
                <a:lnTo>
                  <a:pt x="2816" y="937"/>
                </a:lnTo>
                <a:lnTo>
                  <a:pt x="2799" y="894"/>
                </a:lnTo>
                <a:lnTo>
                  <a:pt x="2787" y="850"/>
                </a:lnTo>
                <a:lnTo>
                  <a:pt x="2781" y="804"/>
                </a:lnTo>
                <a:lnTo>
                  <a:pt x="2778" y="755"/>
                </a:lnTo>
                <a:lnTo>
                  <a:pt x="2779" y="707"/>
                </a:lnTo>
                <a:lnTo>
                  <a:pt x="2785" y="658"/>
                </a:lnTo>
                <a:lnTo>
                  <a:pt x="2795" y="609"/>
                </a:lnTo>
                <a:lnTo>
                  <a:pt x="2810" y="561"/>
                </a:lnTo>
                <a:lnTo>
                  <a:pt x="2830" y="513"/>
                </a:lnTo>
                <a:lnTo>
                  <a:pt x="2854" y="466"/>
                </a:lnTo>
                <a:lnTo>
                  <a:pt x="2885" y="418"/>
                </a:lnTo>
                <a:lnTo>
                  <a:pt x="2918" y="376"/>
                </a:lnTo>
                <a:lnTo>
                  <a:pt x="2955" y="336"/>
                </a:lnTo>
                <a:lnTo>
                  <a:pt x="2994" y="302"/>
                </a:lnTo>
                <a:lnTo>
                  <a:pt x="3036" y="272"/>
                </a:lnTo>
                <a:lnTo>
                  <a:pt x="3078" y="246"/>
                </a:lnTo>
                <a:lnTo>
                  <a:pt x="3124" y="225"/>
                </a:lnTo>
                <a:lnTo>
                  <a:pt x="3170" y="209"/>
                </a:lnTo>
                <a:lnTo>
                  <a:pt x="3217" y="199"/>
                </a:lnTo>
                <a:lnTo>
                  <a:pt x="3264" y="193"/>
                </a:lnTo>
                <a:close/>
                <a:moveTo>
                  <a:pt x="1088" y="0"/>
                </a:moveTo>
                <a:lnTo>
                  <a:pt x="1113" y="4"/>
                </a:lnTo>
                <a:lnTo>
                  <a:pt x="1133" y="13"/>
                </a:lnTo>
                <a:lnTo>
                  <a:pt x="1151" y="27"/>
                </a:lnTo>
                <a:lnTo>
                  <a:pt x="1165" y="44"/>
                </a:lnTo>
                <a:lnTo>
                  <a:pt x="1174" y="65"/>
                </a:lnTo>
                <a:lnTo>
                  <a:pt x="1177" y="89"/>
                </a:lnTo>
                <a:lnTo>
                  <a:pt x="1174" y="126"/>
                </a:lnTo>
                <a:lnTo>
                  <a:pt x="1165" y="161"/>
                </a:lnTo>
                <a:lnTo>
                  <a:pt x="1151" y="194"/>
                </a:lnTo>
                <a:lnTo>
                  <a:pt x="1132" y="225"/>
                </a:lnTo>
                <a:lnTo>
                  <a:pt x="1109" y="251"/>
                </a:lnTo>
                <a:lnTo>
                  <a:pt x="1083" y="274"/>
                </a:lnTo>
                <a:lnTo>
                  <a:pt x="1052" y="293"/>
                </a:lnTo>
                <a:lnTo>
                  <a:pt x="1020" y="307"/>
                </a:lnTo>
                <a:lnTo>
                  <a:pt x="985" y="316"/>
                </a:lnTo>
                <a:lnTo>
                  <a:pt x="947" y="319"/>
                </a:lnTo>
                <a:lnTo>
                  <a:pt x="327" y="319"/>
                </a:lnTo>
                <a:lnTo>
                  <a:pt x="310" y="322"/>
                </a:lnTo>
                <a:lnTo>
                  <a:pt x="295" y="330"/>
                </a:lnTo>
                <a:lnTo>
                  <a:pt x="283" y="341"/>
                </a:lnTo>
                <a:lnTo>
                  <a:pt x="276" y="356"/>
                </a:lnTo>
                <a:lnTo>
                  <a:pt x="272" y="373"/>
                </a:lnTo>
                <a:lnTo>
                  <a:pt x="276" y="390"/>
                </a:lnTo>
                <a:lnTo>
                  <a:pt x="283" y="404"/>
                </a:lnTo>
                <a:lnTo>
                  <a:pt x="295" y="416"/>
                </a:lnTo>
                <a:lnTo>
                  <a:pt x="310" y="424"/>
                </a:lnTo>
                <a:lnTo>
                  <a:pt x="327" y="427"/>
                </a:lnTo>
                <a:lnTo>
                  <a:pt x="1326" y="427"/>
                </a:lnTo>
                <a:lnTo>
                  <a:pt x="1363" y="429"/>
                </a:lnTo>
                <a:lnTo>
                  <a:pt x="1398" y="438"/>
                </a:lnTo>
                <a:lnTo>
                  <a:pt x="1431" y="452"/>
                </a:lnTo>
                <a:lnTo>
                  <a:pt x="1462" y="471"/>
                </a:lnTo>
                <a:lnTo>
                  <a:pt x="1488" y="494"/>
                </a:lnTo>
                <a:lnTo>
                  <a:pt x="1511" y="521"/>
                </a:lnTo>
                <a:lnTo>
                  <a:pt x="1530" y="551"/>
                </a:lnTo>
                <a:lnTo>
                  <a:pt x="1544" y="585"/>
                </a:lnTo>
                <a:lnTo>
                  <a:pt x="1552" y="620"/>
                </a:lnTo>
                <a:lnTo>
                  <a:pt x="1556" y="657"/>
                </a:lnTo>
                <a:lnTo>
                  <a:pt x="1552" y="694"/>
                </a:lnTo>
                <a:lnTo>
                  <a:pt x="1544" y="729"/>
                </a:lnTo>
                <a:lnTo>
                  <a:pt x="1530" y="763"/>
                </a:lnTo>
                <a:lnTo>
                  <a:pt x="1511" y="793"/>
                </a:lnTo>
                <a:lnTo>
                  <a:pt x="1488" y="820"/>
                </a:lnTo>
                <a:lnTo>
                  <a:pt x="1462" y="843"/>
                </a:lnTo>
                <a:lnTo>
                  <a:pt x="1431" y="862"/>
                </a:lnTo>
                <a:lnTo>
                  <a:pt x="1398" y="876"/>
                </a:lnTo>
                <a:lnTo>
                  <a:pt x="1363" y="884"/>
                </a:lnTo>
                <a:lnTo>
                  <a:pt x="1326" y="887"/>
                </a:lnTo>
                <a:lnTo>
                  <a:pt x="760" y="887"/>
                </a:lnTo>
                <a:lnTo>
                  <a:pt x="743" y="890"/>
                </a:lnTo>
                <a:lnTo>
                  <a:pt x="729" y="898"/>
                </a:lnTo>
                <a:lnTo>
                  <a:pt x="717" y="910"/>
                </a:lnTo>
                <a:lnTo>
                  <a:pt x="709" y="924"/>
                </a:lnTo>
                <a:lnTo>
                  <a:pt x="707" y="942"/>
                </a:lnTo>
                <a:lnTo>
                  <a:pt x="707" y="1083"/>
                </a:lnTo>
                <a:lnTo>
                  <a:pt x="703" y="1107"/>
                </a:lnTo>
                <a:lnTo>
                  <a:pt x="695" y="1128"/>
                </a:lnTo>
                <a:lnTo>
                  <a:pt x="680" y="1145"/>
                </a:lnTo>
                <a:lnTo>
                  <a:pt x="663" y="1159"/>
                </a:lnTo>
                <a:lnTo>
                  <a:pt x="641" y="1168"/>
                </a:lnTo>
                <a:lnTo>
                  <a:pt x="618" y="1171"/>
                </a:lnTo>
                <a:lnTo>
                  <a:pt x="595" y="1168"/>
                </a:lnTo>
                <a:lnTo>
                  <a:pt x="573" y="1159"/>
                </a:lnTo>
                <a:lnTo>
                  <a:pt x="556" y="1145"/>
                </a:lnTo>
                <a:lnTo>
                  <a:pt x="543" y="1128"/>
                </a:lnTo>
                <a:lnTo>
                  <a:pt x="533" y="1107"/>
                </a:lnTo>
                <a:lnTo>
                  <a:pt x="531" y="1083"/>
                </a:lnTo>
                <a:lnTo>
                  <a:pt x="531" y="942"/>
                </a:lnTo>
                <a:lnTo>
                  <a:pt x="533" y="904"/>
                </a:lnTo>
                <a:lnTo>
                  <a:pt x="542" y="868"/>
                </a:lnTo>
                <a:lnTo>
                  <a:pt x="556" y="835"/>
                </a:lnTo>
                <a:lnTo>
                  <a:pt x="574" y="805"/>
                </a:lnTo>
                <a:lnTo>
                  <a:pt x="597" y="778"/>
                </a:lnTo>
                <a:lnTo>
                  <a:pt x="625" y="755"/>
                </a:lnTo>
                <a:lnTo>
                  <a:pt x="654" y="737"/>
                </a:lnTo>
                <a:lnTo>
                  <a:pt x="687" y="723"/>
                </a:lnTo>
                <a:lnTo>
                  <a:pt x="723" y="714"/>
                </a:lnTo>
                <a:lnTo>
                  <a:pt x="760" y="711"/>
                </a:lnTo>
                <a:lnTo>
                  <a:pt x="1326" y="711"/>
                </a:lnTo>
                <a:lnTo>
                  <a:pt x="1342" y="708"/>
                </a:lnTo>
                <a:lnTo>
                  <a:pt x="1358" y="701"/>
                </a:lnTo>
                <a:lnTo>
                  <a:pt x="1369" y="689"/>
                </a:lnTo>
                <a:lnTo>
                  <a:pt x="1377" y="673"/>
                </a:lnTo>
                <a:lnTo>
                  <a:pt x="1379" y="657"/>
                </a:lnTo>
                <a:lnTo>
                  <a:pt x="1377" y="641"/>
                </a:lnTo>
                <a:lnTo>
                  <a:pt x="1369" y="625"/>
                </a:lnTo>
                <a:lnTo>
                  <a:pt x="1358" y="613"/>
                </a:lnTo>
                <a:lnTo>
                  <a:pt x="1342" y="606"/>
                </a:lnTo>
                <a:lnTo>
                  <a:pt x="1326" y="603"/>
                </a:lnTo>
                <a:lnTo>
                  <a:pt x="327" y="603"/>
                </a:lnTo>
                <a:lnTo>
                  <a:pt x="289" y="600"/>
                </a:lnTo>
                <a:lnTo>
                  <a:pt x="254" y="591"/>
                </a:lnTo>
                <a:lnTo>
                  <a:pt x="221" y="577"/>
                </a:lnTo>
                <a:lnTo>
                  <a:pt x="190" y="559"/>
                </a:lnTo>
                <a:lnTo>
                  <a:pt x="164" y="536"/>
                </a:lnTo>
                <a:lnTo>
                  <a:pt x="141" y="508"/>
                </a:lnTo>
                <a:lnTo>
                  <a:pt x="123" y="479"/>
                </a:lnTo>
                <a:lnTo>
                  <a:pt x="108" y="446"/>
                </a:lnTo>
                <a:lnTo>
                  <a:pt x="100" y="410"/>
                </a:lnTo>
                <a:lnTo>
                  <a:pt x="96" y="373"/>
                </a:lnTo>
                <a:lnTo>
                  <a:pt x="100" y="335"/>
                </a:lnTo>
                <a:lnTo>
                  <a:pt x="108" y="300"/>
                </a:lnTo>
                <a:lnTo>
                  <a:pt x="123" y="267"/>
                </a:lnTo>
                <a:lnTo>
                  <a:pt x="141" y="237"/>
                </a:lnTo>
                <a:lnTo>
                  <a:pt x="164" y="211"/>
                </a:lnTo>
                <a:lnTo>
                  <a:pt x="190" y="188"/>
                </a:lnTo>
                <a:lnTo>
                  <a:pt x="221" y="169"/>
                </a:lnTo>
                <a:lnTo>
                  <a:pt x="254" y="155"/>
                </a:lnTo>
                <a:lnTo>
                  <a:pt x="289" y="146"/>
                </a:lnTo>
                <a:lnTo>
                  <a:pt x="327" y="143"/>
                </a:lnTo>
                <a:lnTo>
                  <a:pt x="947" y="143"/>
                </a:lnTo>
                <a:lnTo>
                  <a:pt x="964" y="139"/>
                </a:lnTo>
                <a:lnTo>
                  <a:pt x="978" y="132"/>
                </a:lnTo>
                <a:lnTo>
                  <a:pt x="990" y="121"/>
                </a:lnTo>
                <a:lnTo>
                  <a:pt x="998" y="106"/>
                </a:lnTo>
                <a:lnTo>
                  <a:pt x="1001" y="89"/>
                </a:lnTo>
                <a:lnTo>
                  <a:pt x="1004" y="65"/>
                </a:lnTo>
                <a:lnTo>
                  <a:pt x="1013" y="44"/>
                </a:lnTo>
                <a:lnTo>
                  <a:pt x="1026" y="27"/>
                </a:lnTo>
                <a:lnTo>
                  <a:pt x="1045" y="13"/>
                </a:lnTo>
                <a:lnTo>
                  <a:pt x="1065" y="4"/>
                </a:lnTo>
                <a:lnTo>
                  <a:pt x="10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64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13" grpId="0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310232" y="1901203"/>
            <a:ext cx="2251405" cy="2251405"/>
            <a:chOff x="6310232" y="1901203"/>
            <a:chExt cx="2251405" cy="2251405"/>
          </a:xfrm>
        </p:grpSpPr>
        <p:sp>
          <p:nvSpPr>
            <p:cNvPr id="64" name="Diamond 17"/>
            <p:cNvSpPr/>
            <p:nvPr/>
          </p:nvSpPr>
          <p:spPr>
            <a:xfrm>
              <a:off x="6310232" y="1901203"/>
              <a:ext cx="2251405" cy="2251405"/>
            </a:xfrm>
            <a:prstGeom prst="diamond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图片占位符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46890" y="2037862"/>
              <a:ext cx="1978089" cy="1978089"/>
            </a:xfrm>
            <a:custGeom>
              <a:avLst/>
              <a:gdLst>
                <a:gd name="connsiteX0" fmla="*/ 1160138 w 2320276"/>
                <a:gd name="connsiteY0" fmla="*/ 0 h 2320276"/>
                <a:gd name="connsiteX1" fmla="*/ 2320276 w 2320276"/>
                <a:gd name="connsiteY1" fmla="*/ 1160138 h 2320276"/>
                <a:gd name="connsiteX2" fmla="*/ 1160138 w 2320276"/>
                <a:gd name="connsiteY2" fmla="*/ 2320276 h 2320276"/>
                <a:gd name="connsiteX3" fmla="*/ 0 w 2320276"/>
                <a:gd name="connsiteY3" fmla="*/ 1160138 h 232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276" h="2320276">
                  <a:moveTo>
                    <a:pt x="1160138" y="0"/>
                  </a:moveTo>
                  <a:lnTo>
                    <a:pt x="2320276" y="1160138"/>
                  </a:lnTo>
                  <a:lnTo>
                    <a:pt x="1160138" y="2320276"/>
                  </a:lnTo>
                  <a:lnTo>
                    <a:pt x="0" y="1160138"/>
                  </a:lnTo>
                  <a:close/>
                </a:path>
              </a:pathLst>
            </a:custGeom>
          </p:spPr>
        </p:pic>
      </p:grpSp>
      <p:grpSp>
        <p:nvGrpSpPr>
          <p:cNvPr id="9" name="组合 8"/>
          <p:cNvGrpSpPr/>
          <p:nvPr/>
        </p:nvGrpSpPr>
        <p:grpSpPr>
          <a:xfrm>
            <a:off x="8908529" y="1901203"/>
            <a:ext cx="2251405" cy="2251405"/>
            <a:chOff x="8908529" y="1901203"/>
            <a:chExt cx="2251405" cy="2251405"/>
          </a:xfrm>
        </p:grpSpPr>
        <p:sp>
          <p:nvSpPr>
            <p:cNvPr id="65" name="Diamond 17"/>
            <p:cNvSpPr/>
            <p:nvPr/>
          </p:nvSpPr>
          <p:spPr>
            <a:xfrm>
              <a:off x="8908529" y="1901203"/>
              <a:ext cx="2251405" cy="2251405"/>
            </a:xfrm>
            <a:prstGeom prst="diamond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9" name="图片占位符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045187" y="2037862"/>
              <a:ext cx="1978089" cy="1978089"/>
            </a:xfrm>
            <a:custGeom>
              <a:avLst/>
              <a:gdLst>
                <a:gd name="connsiteX0" fmla="*/ 1160138 w 2320276"/>
                <a:gd name="connsiteY0" fmla="*/ 0 h 2320276"/>
                <a:gd name="connsiteX1" fmla="*/ 2320276 w 2320276"/>
                <a:gd name="connsiteY1" fmla="*/ 1160138 h 2320276"/>
                <a:gd name="connsiteX2" fmla="*/ 1160138 w 2320276"/>
                <a:gd name="connsiteY2" fmla="*/ 2320276 h 2320276"/>
                <a:gd name="connsiteX3" fmla="*/ 0 w 2320276"/>
                <a:gd name="connsiteY3" fmla="*/ 1160138 h 232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276" h="2320276">
                  <a:moveTo>
                    <a:pt x="1160138" y="0"/>
                  </a:moveTo>
                  <a:lnTo>
                    <a:pt x="2320276" y="1160138"/>
                  </a:lnTo>
                  <a:lnTo>
                    <a:pt x="1160138" y="2320276"/>
                  </a:lnTo>
                  <a:lnTo>
                    <a:pt x="0" y="1160138"/>
                  </a:lnTo>
                  <a:close/>
                </a:path>
              </a:pathLst>
            </a:custGeom>
          </p:spPr>
        </p:pic>
      </p:grpSp>
      <p:grpSp>
        <p:nvGrpSpPr>
          <p:cNvPr id="7" name="组合 6"/>
          <p:cNvGrpSpPr/>
          <p:nvPr/>
        </p:nvGrpSpPr>
        <p:grpSpPr>
          <a:xfrm>
            <a:off x="3711935" y="1901203"/>
            <a:ext cx="2251405" cy="2251405"/>
            <a:chOff x="3711935" y="1901203"/>
            <a:chExt cx="2251405" cy="2251405"/>
          </a:xfrm>
        </p:grpSpPr>
        <p:sp>
          <p:nvSpPr>
            <p:cNvPr id="51" name="Diamond 17"/>
            <p:cNvSpPr/>
            <p:nvPr/>
          </p:nvSpPr>
          <p:spPr>
            <a:xfrm>
              <a:off x="3711935" y="1901203"/>
              <a:ext cx="2251405" cy="2251405"/>
            </a:xfrm>
            <a:prstGeom prst="diamond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0" name="图片占位符 2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48593" y="2037862"/>
              <a:ext cx="1978089" cy="1978089"/>
            </a:xfrm>
            <a:custGeom>
              <a:avLst/>
              <a:gdLst>
                <a:gd name="connsiteX0" fmla="*/ 1160138 w 2320276"/>
                <a:gd name="connsiteY0" fmla="*/ 0 h 2320276"/>
                <a:gd name="connsiteX1" fmla="*/ 2320276 w 2320276"/>
                <a:gd name="connsiteY1" fmla="*/ 1160138 h 2320276"/>
                <a:gd name="connsiteX2" fmla="*/ 1160138 w 2320276"/>
                <a:gd name="connsiteY2" fmla="*/ 2320276 h 2320276"/>
                <a:gd name="connsiteX3" fmla="*/ 0 w 2320276"/>
                <a:gd name="connsiteY3" fmla="*/ 1160138 h 232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276" h="2320276">
                  <a:moveTo>
                    <a:pt x="1160138" y="0"/>
                  </a:moveTo>
                  <a:lnTo>
                    <a:pt x="2320276" y="1160138"/>
                  </a:lnTo>
                  <a:lnTo>
                    <a:pt x="1160138" y="2320276"/>
                  </a:lnTo>
                  <a:lnTo>
                    <a:pt x="0" y="1160138"/>
                  </a:lnTo>
                  <a:close/>
                </a:path>
              </a:pathLst>
            </a:custGeom>
          </p:spPr>
        </p:pic>
      </p:grpSp>
      <p:grpSp>
        <p:nvGrpSpPr>
          <p:cNvPr id="6" name="组合 5"/>
          <p:cNvGrpSpPr/>
          <p:nvPr/>
        </p:nvGrpSpPr>
        <p:grpSpPr>
          <a:xfrm>
            <a:off x="1076415" y="1901203"/>
            <a:ext cx="2251405" cy="2251405"/>
            <a:chOff x="1076415" y="1901203"/>
            <a:chExt cx="2251405" cy="2251405"/>
          </a:xfrm>
        </p:grpSpPr>
        <p:sp>
          <p:nvSpPr>
            <p:cNvPr id="66" name="Diamond 17"/>
            <p:cNvSpPr/>
            <p:nvPr/>
          </p:nvSpPr>
          <p:spPr>
            <a:xfrm>
              <a:off x="1076415" y="1901203"/>
              <a:ext cx="2251405" cy="2251405"/>
            </a:xfrm>
            <a:prstGeom prst="diamond">
              <a:avLst/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3" name="图片占位符 3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3073" y="2037862"/>
              <a:ext cx="1978089" cy="1978089"/>
            </a:xfrm>
            <a:custGeom>
              <a:avLst/>
              <a:gdLst>
                <a:gd name="connsiteX0" fmla="*/ 1160138 w 2320276"/>
                <a:gd name="connsiteY0" fmla="*/ 0 h 2320276"/>
                <a:gd name="connsiteX1" fmla="*/ 2320276 w 2320276"/>
                <a:gd name="connsiteY1" fmla="*/ 1160138 h 2320276"/>
                <a:gd name="connsiteX2" fmla="*/ 1160138 w 2320276"/>
                <a:gd name="connsiteY2" fmla="*/ 2320276 h 2320276"/>
                <a:gd name="connsiteX3" fmla="*/ 0 w 2320276"/>
                <a:gd name="connsiteY3" fmla="*/ 1160138 h 2320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0276" h="2320276">
                  <a:moveTo>
                    <a:pt x="1160138" y="0"/>
                  </a:moveTo>
                  <a:lnTo>
                    <a:pt x="2320276" y="1160138"/>
                  </a:lnTo>
                  <a:lnTo>
                    <a:pt x="1160138" y="2320276"/>
                  </a:lnTo>
                  <a:lnTo>
                    <a:pt x="0" y="1160138"/>
                  </a:lnTo>
                  <a:close/>
                </a:path>
              </a:pathLst>
            </a:custGeom>
          </p:spPr>
        </p:pic>
      </p:grpSp>
      <p:sp>
        <p:nvSpPr>
          <p:cNvPr id="74" name="Rectangle 12"/>
          <p:cNvSpPr/>
          <p:nvPr/>
        </p:nvSpPr>
        <p:spPr>
          <a:xfrm>
            <a:off x="5209077" y="25930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菜品介绍</a:t>
            </a:r>
            <a:endParaRPr lang="en-US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5" name="Rectangle 13"/>
          <p:cNvSpPr/>
          <p:nvPr/>
        </p:nvSpPr>
        <p:spPr>
          <a:xfrm>
            <a:off x="5512348" y="997907"/>
            <a:ext cx="11673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cxnSp>
        <p:nvCxnSpPr>
          <p:cNvPr id="76" name="Straight Connector 14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9468458" y="3623666"/>
            <a:ext cx="1131546" cy="1131546"/>
            <a:chOff x="9468458" y="3623666"/>
            <a:chExt cx="1131546" cy="1131546"/>
          </a:xfrm>
        </p:grpSpPr>
        <p:sp>
          <p:nvSpPr>
            <p:cNvPr id="80" name="Diamond 22"/>
            <p:cNvSpPr/>
            <p:nvPr/>
          </p:nvSpPr>
          <p:spPr>
            <a:xfrm>
              <a:off x="9468458" y="3623666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29"/>
            <p:cNvSpPr>
              <a:spLocks noEditPoints="1"/>
            </p:cNvSpPr>
            <p:nvPr/>
          </p:nvSpPr>
          <p:spPr bwMode="auto">
            <a:xfrm>
              <a:off x="9894268" y="3993490"/>
              <a:ext cx="279927" cy="391898"/>
            </a:xfrm>
            <a:custGeom>
              <a:avLst/>
              <a:gdLst>
                <a:gd name="T0" fmla="*/ 1165 w 2523"/>
                <a:gd name="T1" fmla="*/ 2909 h 3531"/>
                <a:gd name="T2" fmla="*/ 2113 w 2523"/>
                <a:gd name="T3" fmla="*/ 1432 h 3531"/>
                <a:gd name="T4" fmla="*/ 1732 w 2523"/>
                <a:gd name="T5" fmla="*/ 1493 h 3531"/>
                <a:gd name="T6" fmla="*/ 1403 w 2523"/>
                <a:gd name="T7" fmla="*/ 1684 h 3531"/>
                <a:gd name="T8" fmla="*/ 1238 w 2523"/>
                <a:gd name="T9" fmla="*/ 1863 h 3531"/>
                <a:gd name="T10" fmla="*/ 1073 w 2523"/>
                <a:gd name="T11" fmla="*/ 2211 h 3531"/>
                <a:gd name="T12" fmla="*/ 1047 w 2523"/>
                <a:gd name="T13" fmla="*/ 2598 h 3531"/>
                <a:gd name="T14" fmla="*/ 1329 w 2523"/>
                <a:gd name="T15" fmla="*/ 2693 h 3531"/>
                <a:gd name="T16" fmla="*/ 1678 w 2523"/>
                <a:gd name="T17" fmla="*/ 2609 h 3531"/>
                <a:gd name="T18" fmla="*/ 2001 w 2523"/>
                <a:gd name="T19" fmla="*/ 2390 h 3531"/>
                <a:gd name="T20" fmla="*/ 2210 w 2523"/>
                <a:gd name="T21" fmla="*/ 2092 h 3531"/>
                <a:gd name="T22" fmla="*/ 2303 w 2523"/>
                <a:gd name="T23" fmla="*/ 1744 h 3531"/>
                <a:gd name="T24" fmla="*/ 2231 w 2523"/>
                <a:gd name="T25" fmla="*/ 1441 h 3531"/>
                <a:gd name="T26" fmla="*/ 294 w 2523"/>
                <a:gd name="T27" fmla="*/ 1441 h 3531"/>
                <a:gd name="T28" fmla="*/ 221 w 2523"/>
                <a:gd name="T29" fmla="*/ 1744 h 3531"/>
                <a:gd name="T30" fmla="*/ 314 w 2523"/>
                <a:gd name="T31" fmla="*/ 2092 h 3531"/>
                <a:gd name="T32" fmla="*/ 524 w 2523"/>
                <a:gd name="T33" fmla="*/ 2390 h 3531"/>
                <a:gd name="T34" fmla="*/ 828 w 2523"/>
                <a:gd name="T35" fmla="*/ 2604 h 3531"/>
                <a:gd name="T36" fmla="*/ 863 w 2523"/>
                <a:gd name="T37" fmla="*/ 2157 h 3531"/>
                <a:gd name="T38" fmla="*/ 1018 w 2523"/>
                <a:gd name="T39" fmla="*/ 1800 h 3531"/>
                <a:gd name="T40" fmla="*/ 922 w 2523"/>
                <a:gd name="T41" fmla="*/ 1549 h 3531"/>
                <a:gd name="T42" fmla="*/ 565 w 2523"/>
                <a:gd name="T43" fmla="*/ 1440 h 3531"/>
                <a:gd name="T44" fmla="*/ 1788 w 2523"/>
                <a:gd name="T45" fmla="*/ 845 h 3531"/>
                <a:gd name="T46" fmla="*/ 1440 w 2523"/>
                <a:gd name="T47" fmla="*/ 974 h 3531"/>
                <a:gd name="T48" fmla="*/ 1672 w 2523"/>
                <a:gd name="T49" fmla="*/ 1284 h 3531"/>
                <a:gd name="T50" fmla="*/ 1995 w 2523"/>
                <a:gd name="T51" fmla="*/ 1137 h 3531"/>
                <a:gd name="T52" fmla="*/ 623 w 2523"/>
                <a:gd name="T53" fmla="*/ 829 h 3531"/>
                <a:gd name="T54" fmla="*/ 521 w 2523"/>
                <a:gd name="T55" fmla="*/ 1218 h 3531"/>
                <a:gd name="T56" fmla="*/ 916 w 2523"/>
                <a:gd name="T57" fmla="*/ 1307 h 3531"/>
                <a:gd name="T58" fmla="*/ 1262 w 2523"/>
                <a:gd name="T59" fmla="*/ 1518 h 3531"/>
                <a:gd name="T60" fmla="*/ 1423 w 2523"/>
                <a:gd name="T61" fmla="*/ 1293 h 3531"/>
                <a:gd name="T62" fmla="*/ 1195 w 2523"/>
                <a:gd name="T63" fmla="*/ 1048 h 3531"/>
                <a:gd name="T64" fmla="*/ 878 w 2523"/>
                <a:gd name="T65" fmla="*/ 881 h 3531"/>
                <a:gd name="T66" fmla="*/ 1262 w 2523"/>
                <a:gd name="T67" fmla="*/ 255 h 3531"/>
                <a:gd name="T68" fmla="*/ 986 w 2523"/>
                <a:gd name="T69" fmla="*/ 529 h 3531"/>
                <a:gd name="T70" fmla="*/ 1126 w 2523"/>
                <a:gd name="T71" fmla="*/ 750 h 3531"/>
                <a:gd name="T72" fmla="*/ 1468 w 2523"/>
                <a:gd name="T73" fmla="*/ 717 h 3531"/>
                <a:gd name="T74" fmla="*/ 1491 w 2523"/>
                <a:gd name="T75" fmla="*/ 467 h 3531"/>
                <a:gd name="T76" fmla="*/ 1262 w 2523"/>
                <a:gd name="T77" fmla="*/ 0 h 3531"/>
                <a:gd name="T78" fmla="*/ 1569 w 2523"/>
                <a:gd name="T79" fmla="*/ 230 h 3531"/>
                <a:gd name="T80" fmla="*/ 1803 w 2523"/>
                <a:gd name="T81" fmla="*/ 546 h 3531"/>
                <a:gd name="T82" fmla="*/ 2061 w 2523"/>
                <a:gd name="T83" fmla="*/ 665 h 3531"/>
                <a:gd name="T84" fmla="*/ 2202 w 2523"/>
                <a:gd name="T85" fmla="*/ 1056 h 3531"/>
                <a:gd name="T86" fmla="*/ 2406 w 2523"/>
                <a:gd name="T87" fmla="*/ 1253 h 3531"/>
                <a:gd name="T88" fmla="*/ 2523 w 2523"/>
                <a:gd name="T89" fmla="*/ 1607 h 3531"/>
                <a:gd name="T90" fmla="*/ 2459 w 2523"/>
                <a:gd name="T91" fmla="*/ 2053 h 3531"/>
                <a:gd name="T92" fmla="*/ 2264 w 2523"/>
                <a:gd name="T93" fmla="*/ 2418 h 3531"/>
                <a:gd name="T94" fmla="*/ 1963 w 2523"/>
                <a:gd name="T95" fmla="*/ 2700 h 3531"/>
                <a:gd name="T96" fmla="*/ 1667 w 2523"/>
                <a:gd name="T97" fmla="*/ 3531 h 3531"/>
                <a:gd name="T98" fmla="*/ 634 w 2523"/>
                <a:gd name="T99" fmla="*/ 2747 h 3531"/>
                <a:gd name="T100" fmla="*/ 312 w 2523"/>
                <a:gd name="T101" fmla="*/ 2482 h 3531"/>
                <a:gd name="T102" fmla="*/ 95 w 2523"/>
                <a:gd name="T103" fmla="*/ 2132 h 3531"/>
                <a:gd name="T104" fmla="*/ 1 w 2523"/>
                <a:gd name="T105" fmla="*/ 1700 h 3531"/>
                <a:gd name="T106" fmla="*/ 55 w 2523"/>
                <a:gd name="T107" fmla="*/ 1269 h 3531"/>
                <a:gd name="T108" fmla="*/ 309 w 2523"/>
                <a:gd name="T109" fmla="*/ 1138 h 3531"/>
                <a:gd name="T110" fmla="*/ 425 w 2523"/>
                <a:gd name="T111" fmla="*/ 739 h 3531"/>
                <a:gd name="T112" fmla="*/ 687 w 2523"/>
                <a:gd name="T113" fmla="*/ 618 h 3531"/>
                <a:gd name="T114" fmla="*/ 900 w 2523"/>
                <a:gd name="T115" fmla="*/ 286 h 3531"/>
                <a:gd name="T116" fmla="*/ 1206 w 2523"/>
                <a:gd name="T117" fmla="*/ 33 h 3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23" h="3531">
                  <a:moveTo>
                    <a:pt x="1449" y="2897"/>
                  </a:moveTo>
                  <a:lnTo>
                    <a:pt x="1356" y="2908"/>
                  </a:lnTo>
                  <a:lnTo>
                    <a:pt x="1263" y="2912"/>
                  </a:lnTo>
                  <a:lnTo>
                    <a:pt x="1257" y="2912"/>
                  </a:lnTo>
                  <a:lnTo>
                    <a:pt x="1165" y="2909"/>
                  </a:lnTo>
                  <a:lnTo>
                    <a:pt x="1076" y="2900"/>
                  </a:lnTo>
                  <a:lnTo>
                    <a:pt x="1075" y="3314"/>
                  </a:lnTo>
                  <a:lnTo>
                    <a:pt x="1449" y="3314"/>
                  </a:lnTo>
                  <a:lnTo>
                    <a:pt x="1449" y="2897"/>
                  </a:lnTo>
                  <a:close/>
                  <a:moveTo>
                    <a:pt x="2113" y="1432"/>
                  </a:moveTo>
                  <a:lnTo>
                    <a:pt x="2035" y="1433"/>
                  </a:lnTo>
                  <a:lnTo>
                    <a:pt x="1958" y="1440"/>
                  </a:lnTo>
                  <a:lnTo>
                    <a:pt x="1881" y="1452"/>
                  </a:lnTo>
                  <a:lnTo>
                    <a:pt x="1806" y="1470"/>
                  </a:lnTo>
                  <a:lnTo>
                    <a:pt x="1732" y="1493"/>
                  </a:lnTo>
                  <a:lnTo>
                    <a:pt x="1661" y="1521"/>
                  </a:lnTo>
                  <a:lnTo>
                    <a:pt x="1591" y="1555"/>
                  </a:lnTo>
                  <a:lnTo>
                    <a:pt x="1525" y="1593"/>
                  </a:lnTo>
                  <a:lnTo>
                    <a:pt x="1462" y="1637"/>
                  </a:lnTo>
                  <a:lnTo>
                    <a:pt x="1403" y="1684"/>
                  </a:lnTo>
                  <a:lnTo>
                    <a:pt x="1347" y="1736"/>
                  </a:lnTo>
                  <a:lnTo>
                    <a:pt x="1346" y="1737"/>
                  </a:lnTo>
                  <a:lnTo>
                    <a:pt x="1340" y="1743"/>
                  </a:lnTo>
                  <a:lnTo>
                    <a:pt x="1286" y="1801"/>
                  </a:lnTo>
                  <a:lnTo>
                    <a:pt x="1238" y="1863"/>
                  </a:lnTo>
                  <a:lnTo>
                    <a:pt x="1194" y="1928"/>
                  </a:lnTo>
                  <a:lnTo>
                    <a:pt x="1156" y="1995"/>
                  </a:lnTo>
                  <a:lnTo>
                    <a:pt x="1123" y="2065"/>
                  </a:lnTo>
                  <a:lnTo>
                    <a:pt x="1095" y="2137"/>
                  </a:lnTo>
                  <a:lnTo>
                    <a:pt x="1073" y="2211"/>
                  </a:lnTo>
                  <a:lnTo>
                    <a:pt x="1056" y="2286"/>
                  </a:lnTo>
                  <a:lnTo>
                    <a:pt x="1045" y="2362"/>
                  </a:lnTo>
                  <a:lnTo>
                    <a:pt x="1040" y="2440"/>
                  </a:lnTo>
                  <a:lnTo>
                    <a:pt x="1040" y="2519"/>
                  </a:lnTo>
                  <a:lnTo>
                    <a:pt x="1047" y="2598"/>
                  </a:lnTo>
                  <a:lnTo>
                    <a:pt x="1058" y="2676"/>
                  </a:lnTo>
                  <a:lnTo>
                    <a:pt x="1124" y="2687"/>
                  </a:lnTo>
                  <a:lnTo>
                    <a:pt x="1193" y="2694"/>
                  </a:lnTo>
                  <a:lnTo>
                    <a:pt x="1262" y="2695"/>
                  </a:lnTo>
                  <a:lnTo>
                    <a:pt x="1329" y="2693"/>
                  </a:lnTo>
                  <a:lnTo>
                    <a:pt x="1397" y="2686"/>
                  </a:lnTo>
                  <a:lnTo>
                    <a:pt x="1464" y="2675"/>
                  </a:lnTo>
                  <a:lnTo>
                    <a:pt x="1531" y="2659"/>
                  </a:lnTo>
                  <a:lnTo>
                    <a:pt x="1606" y="2637"/>
                  </a:lnTo>
                  <a:lnTo>
                    <a:pt x="1678" y="2609"/>
                  </a:lnTo>
                  <a:lnTo>
                    <a:pt x="1749" y="2575"/>
                  </a:lnTo>
                  <a:lnTo>
                    <a:pt x="1817" y="2536"/>
                  </a:lnTo>
                  <a:lnTo>
                    <a:pt x="1881" y="2492"/>
                  </a:lnTo>
                  <a:lnTo>
                    <a:pt x="1943" y="2444"/>
                  </a:lnTo>
                  <a:lnTo>
                    <a:pt x="2001" y="2390"/>
                  </a:lnTo>
                  <a:lnTo>
                    <a:pt x="2051" y="2335"/>
                  </a:lnTo>
                  <a:lnTo>
                    <a:pt x="2099" y="2278"/>
                  </a:lnTo>
                  <a:lnTo>
                    <a:pt x="2140" y="2218"/>
                  </a:lnTo>
                  <a:lnTo>
                    <a:pt x="2177" y="2156"/>
                  </a:lnTo>
                  <a:lnTo>
                    <a:pt x="2210" y="2092"/>
                  </a:lnTo>
                  <a:lnTo>
                    <a:pt x="2238" y="2025"/>
                  </a:lnTo>
                  <a:lnTo>
                    <a:pt x="2262" y="1957"/>
                  </a:lnTo>
                  <a:lnTo>
                    <a:pt x="2280" y="1887"/>
                  </a:lnTo>
                  <a:lnTo>
                    <a:pt x="2294" y="1816"/>
                  </a:lnTo>
                  <a:lnTo>
                    <a:pt x="2303" y="1744"/>
                  </a:lnTo>
                  <a:lnTo>
                    <a:pt x="2307" y="1671"/>
                  </a:lnTo>
                  <a:lnTo>
                    <a:pt x="2306" y="1598"/>
                  </a:lnTo>
                  <a:lnTo>
                    <a:pt x="2300" y="1524"/>
                  </a:lnTo>
                  <a:lnTo>
                    <a:pt x="2288" y="1450"/>
                  </a:lnTo>
                  <a:lnTo>
                    <a:pt x="2231" y="1441"/>
                  </a:lnTo>
                  <a:lnTo>
                    <a:pt x="2172" y="1435"/>
                  </a:lnTo>
                  <a:lnTo>
                    <a:pt x="2113" y="1432"/>
                  </a:lnTo>
                  <a:close/>
                  <a:moveTo>
                    <a:pt x="412" y="1432"/>
                  </a:moveTo>
                  <a:lnTo>
                    <a:pt x="352" y="1435"/>
                  </a:lnTo>
                  <a:lnTo>
                    <a:pt x="294" y="1441"/>
                  </a:lnTo>
                  <a:lnTo>
                    <a:pt x="236" y="1450"/>
                  </a:lnTo>
                  <a:lnTo>
                    <a:pt x="225" y="1524"/>
                  </a:lnTo>
                  <a:lnTo>
                    <a:pt x="218" y="1597"/>
                  </a:lnTo>
                  <a:lnTo>
                    <a:pt x="217" y="1671"/>
                  </a:lnTo>
                  <a:lnTo>
                    <a:pt x="221" y="1744"/>
                  </a:lnTo>
                  <a:lnTo>
                    <a:pt x="230" y="1816"/>
                  </a:lnTo>
                  <a:lnTo>
                    <a:pt x="243" y="1887"/>
                  </a:lnTo>
                  <a:lnTo>
                    <a:pt x="262" y="1957"/>
                  </a:lnTo>
                  <a:lnTo>
                    <a:pt x="285" y="2025"/>
                  </a:lnTo>
                  <a:lnTo>
                    <a:pt x="314" y="2092"/>
                  </a:lnTo>
                  <a:lnTo>
                    <a:pt x="346" y="2156"/>
                  </a:lnTo>
                  <a:lnTo>
                    <a:pt x="384" y="2218"/>
                  </a:lnTo>
                  <a:lnTo>
                    <a:pt x="426" y="2278"/>
                  </a:lnTo>
                  <a:lnTo>
                    <a:pt x="472" y="2335"/>
                  </a:lnTo>
                  <a:lnTo>
                    <a:pt x="524" y="2390"/>
                  </a:lnTo>
                  <a:lnTo>
                    <a:pt x="579" y="2442"/>
                  </a:lnTo>
                  <a:lnTo>
                    <a:pt x="638" y="2490"/>
                  </a:lnTo>
                  <a:lnTo>
                    <a:pt x="699" y="2532"/>
                  </a:lnTo>
                  <a:lnTo>
                    <a:pt x="763" y="2570"/>
                  </a:lnTo>
                  <a:lnTo>
                    <a:pt x="828" y="2604"/>
                  </a:lnTo>
                  <a:lnTo>
                    <a:pt x="823" y="2513"/>
                  </a:lnTo>
                  <a:lnTo>
                    <a:pt x="823" y="2423"/>
                  </a:lnTo>
                  <a:lnTo>
                    <a:pt x="830" y="2334"/>
                  </a:lnTo>
                  <a:lnTo>
                    <a:pt x="843" y="2245"/>
                  </a:lnTo>
                  <a:lnTo>
                    <a:pt x="863" y="2157"/>
                  </a:lnTo>
                  <a:lnTo>
                    <a:pt x="885" y="2082"/>
                  </a:lnTo>
                  <a:lnTo>
                    <a:pt x="912" y="2008"/>
                  </a:lnTo>
                  <a:lnTo>
                    <a:pt x="942" y="1936"/>
                  </a:lnTo>
                  <a:lnTo>
                    <a:pt x="978" y="1868"/>
                  </a:lnTo>
                  <a:lnTo>
                    <a:pt x="1018" y="1800"/>
                  </a:lnTo>
                  <a:lnTo>
                    <a:pt x="1062" y="1736"/>
                  </a:lnTo>
                  <a:lnTo>
                    <a:pt x="1109" y="1673"/>
                  </a:lnTo>
                  <a:lnTo>
                    <a:pt x="1050" y="1627"/>
                  </a:lnTo>
                  <a:lnTo>
                    <a:pt x="987" y="1585"/>
                  </a:lnTo>
                  <a:lnTo>
                    <a:pt x="922" y="1549"/>
                  </a:lnTo>
                  <a:lnTo>
                    <a:pt x="855" y="1517"/>
                  </a:lnTo>
                  <a:lnTo>
                    <a:pt x="785" y="1490"/>
                  </a:lnTo>
                  <a:lnTo>
                    <a:pt x="713" y="1467"/>
                  </a:lnTo>
                  <a:lnTo>
                    <a:pt x="640" y="1451"/>
                  </a:lnTo>
                  <a:lnTo>
                    <a:pt x="565" y="1440"/>
                  </a:lnTo>
                  <a:lnTo>
                    <a:pt x="488" y="1433"/>
                  </a:lnTo>
                  <a:lnTo>
                    <a:pt x="412" y="1432"/>
                  </a:lnTo>
                  <a:close/>
                  <a:moveTo>
                    <a:pt x="1901" y="829"/>
                  </a:moveTo>
                  <a:lnTo>
                    <a:pt x="1845" y="836"/>
                  </a:lnTo>
                  <a:lnTo>
                    <a:pt x="1788" y="845"/>
                  </a:lnTo>
                  <a:lnTo>
                    <a:pt x="1715" y="861"/>
                  </a:lnTo>
                  <a:lnTo>
                    <a:pt x="1642" y="882"/>
                  </a:lnTo>
                  <a:lnTo>
                    <a:pt x="1573" y="908"/>
                  </a:lnTo>
                  <a:lnTo>
                    <a:pt x="1505" y="939"/>
                  </a:lnTo>
                  <a:lnTo>
                    <a:pt x="1440" y="974"/>
                  </a:lnTo>
                  <a:lnTo>
                    <a:pt x="1498" y="1035"/>
                  </a:lnTo>
                  <a:lnTo>
                    <a:pt x="1553" y="1100"/>
                  </a:lnTo>
                  <a:lnTo>
                    <a:pt x="1603" y="1169"/>
                  </a:lnTo>
                  <a:lnTo>
                    <a:pt x="1648" y="1241"/>
                  </a:lnTo>
                  <a:lnTo>
                    <a:pt x="1672" y="1284"/>
                  </a:lnTo>
                  <a:lnTo>
                    <a:pt x="1752" y="1259"/>
                  </a:lnTo>
                  <a:lnTo>
                    <a:pt x="1835" y="1240"/>
                  </a:lnTo>
                  <a:lnTo>
                    <a:pt x="1919" y="1226"/>
                  </a:lnTo>
                  <a:lnTo>
                    <a:pt x="2004" y="1218"/>
                  </a:lnTo>
                  <a:lnTo>
                    <a:pt x="1995" y="1137"/>
                  </a:lnTo>
                  <a:lnTo>
                    <a:pt x="1980" y="1058"/>
                  </a:lnTo>
                  <a:lnTo>
                    <a:pt x="1960" y="980"/>
                  </a:lnTo>
                  <a:lnTo>
                    <a:pt x="1933" y="904"/>
                  </a:lnTo>
                  <a:lnTo>
                    <a:pt x="1901" y="829"/>
                  </a:lnTo>
                  <a:close/>
                  <a:moveTo>
                    <a:pt x="623" y="829"/>
                  </a:moveTo>
                  <a:lnTo>
                    <a:pt x="591" y="904"/>
                  </a:lnTo>
                  <a:lnTo>
                    <a:pt x="565" y="980"/>
                  </a:lnTo>
                  <a:lnTo>
                    <a:pt x="543" y="1058"/>
                  </a:lnTo>
                  <a:lnTo>
                    <a:pt x="529" y="1137"/>
                  </a:lnTo>
                  <a:lnTo>
                    <a:pt x="521" y="1218"/>
                  </a:lnTo>
                  <a:lnTo>
                    <a:pt x="602" y="1225"/>
                  </a:lnTo>
                  <a:lnTo>
                    <a:pt x="683" y="1238"/>
                  </a:lnTo>
                  <a:lnTo>
                    <a:pt x="763" y="1256"/>
                  </a:lnTo>
                  <a:lnTo>
                    <a:pt x="841" y="1279"/>
                  </a:lnTo>
                  <a:lnTo>
                    <a:pt x="916" y="1307"/>
                  </a:lnTo>
                  <a:lnTo>
                    <a:pt x="991" y="1340"/>
                  </a:lnTo>
                  <a:lnTo>
                    <a:pt x="1063" y="1377"/>
                  </a:lnTo>
                  <a:lnTo>
                    <a:pt x="1132" y="1419"/>
                  </a:lnTo>
                  <a:lnTo>
                    <a:pt x="1198" y="1466"/>
                  </a:lnTo>
                  <a:lnTo>
                    <a:pt x="1262" y="1518"/>
                  </a:lnTo>
                  <a:lnTo>
                    <a:pt x="1328" y="1464"/>
                  </a:lnTo>
                  <a:lnTo>
                    <a:pt x="1398" y="1416"/>
                  </a:lnTo>
                  <a:lnTo>
                    <a:pt x="1471" y="1373"/>
                  </a:lnTo>
                  <a:lnTo>
                    <a:pt x="1459" y="1349"/>
                  </a:lnTo>
                  <a:lnTo>
                    <a:pt x="1423" y="1293"/>
                  </a:lnTo>
                  <a:lnTo>
                    <a:pt x="1384" y="1238"/>
                  </a:lnTo>
                  <a:lnTo>
                    <a:pt x="1342" y="1186"/>
                  </a:lnTo>
                  <a:lnTo>
                    <a:pt x="1296" y="1137"/>
                  </a:lnTo>
                  <a:lnTo>
                    <a:pt x="1248" y="1091"/>
                  </a:lnTo>
                  <a:lnTo>
                    <a:pt x="1195" y="1048"/>
                  </a:lnTo>
                  <a:lnTo>
                    <a:pt x="1137" y="1006"/>
                  </a:lnTo>
                  <a:lnTo>
                    <a:pt x="1076" y="969"/>
                  </a:lnTo>
                  <a:lnTo>
                    <a:pt x="1012" y="935"/>
                  </a:lnTo>
                  <a:lnTo>
                    <a:pt x="945" y="905"/>
                  </a:lnTo>
                  <a:lnTo>
                    <a:pt x="878" y="881"/>
                  </a:lnTo>
                  <a:lnTo>
                    <a:pt x="808" y="860"/>
                  </a:lnTo>
                  <a:lnTo>
                    <a:pt x="737" y="845"/>
                  </a:lnTo>
                  <a:lnTo>
                    <a:pt x="680" y="836"/>
                  </a:lnTo>
                  <a:lnTo>
                    <a:pt x="623" y="829"/>
                  </a:lnTo>
                  <a:close/>
                  <a:moveTo>
                    <a:pt x="1262" y="255"/>
                  </a:moveTo>
                  <a:lnTo>
                    <a:pt x="1198" y="303"/>
                  </a:lnTo>
                  <a:lnTo>
                    <a:pt x="1139" y="353"/>
                  </a:lnTo>
                  <a:lnTo>
                    <a:pt x="1084" y="409"/>
                  </a:lnTo>
                  <a:lnTo>
                    <a:pt x="1033" y="467"/>
                  </a:lnTo>
                  <a:lnTo>
                    <a:pt x="986" y="529"/>
                  </a:lnTo>
                  <a:lnTo>
                    <a:pt x="944" y="594"/>
                  </a:lnTo>
                  <a:lnTo>
                    <a:pt x="907" y="663"/>
                  </a:lnTo>
                  <a:lnTo>
                    <a:pt x="982" y="687"/>
                  </a:lnTo>
                  <a:lnTo>
                    <a:pt x="1055" y="717"/>
                  </a:lnTo>
                  <a:lnTo>
                    <a:pt x="1126" y="750"/>
                  </a:lnTo>
                  <a:lnTo>
                    <a:pt x="1196" y="787"/>
                  </a:lnTo>
                  <a:lnTo>
                    <a:pt x="1262" y="829"/>
                  </a:lnTo>
                  <a:lnTo>
                    <a:pt x="1328" y="787"/>
                  </a:lnTo>
                  <a:lnTo>
                    <a:pt x="1397" y="750"/>
                  </a:lnTo>
                  <a:lnTo>
                    <a:pt x="1468" y="717"/>
                  </a:lnTo>
                  <a:lnTo>
                    <a:pt x="1542" y="687"/>
                  </a:lnTo>
                  <a:lnTo>
                    <a:pt x="1617" y="663"/>
                  </a:lnTo>
                  <a:lnTo>
                    <a:pt x="1580" y="594"/>
                  </a:lnTo>
                  <a:lnTo>
                    <a:pt x="1538" y="529"/>
                  </a:lnTo>
                  <a:lnTo>
                    <a:pt x="1491" y="467"/>
                  </a:lnTo>
                  <a:lnTo>
                    <a:pt x="1440" y="409"/>
                  </a:lnTo>
                  <a:lnTo>
                    <a:pt x="1384" y="353"/>
                  </a:lnTo>
                  <a:lnTo>
                    <a:pt x="1325" y="303"/>
                  </a:lnTo>
                  <a:lnTo>
                    <a:pt x="1262" y="255"/>
                  </a:lnTo>
                  <a:close/>
                  <a:moveTo>
                    <a:pt x="1262" y="0"/>
                  </a:moveTo>
                  <a:lnTo>
                    <a:pt x="1318" y="33"/>
                  </a:lnTo>
                  <a:lnTo>
                    <a:pt x="1385" y="77"/>
                  </a:lnTo>
                  <a:lnTo>
                    <a:pt x="1450" y="124"/>
                  </a:lnTo>
                  <a:lnTo>
                    <a:pt x="1511" y="175"/>
                  </a:lnTo>
                  <a:lnTo>
                    <a:pt x="1569" y="230"/>
                  </a:lnTo>
                  <a:lnTo>
                    <a:pt x="1624" y="286"/>
                  </a:lnTo>
                  <a:lnTo>
                    <a:pt x="1675" y="348"/>
                  </a:lnTo>
                  <a:lnTo>
                    <a:pt x="1721" y="411"/>
                  </a:lnTo>
                  <a:lnTo>
                    <a:pt x="1764" y="477"/>
                  </a:lnTo>
                  <a:lnTo>
                    <a:pt x="1803" y="546"/>
                  </a:lnTo>
                  <a:lnTo>
                    <a:pt x="1836" y="618"/>
                  </a:lnTo>
                  <a:lnTo>
                    <a:pt x="1901" y="611"/>
                  </a:lnTo>
                  <a:lnTo>
                    <a:pt x="1964" y="609"/>
                  </a:lnTo>
                  <a:lnTo>
                    <a:pt x="2030" y="608"/>
                  </a:lnTo>
                  <a:lnTo>
                    <a:pt x="2061" y="665"/>
                  </a:lnTo>
                  <a:lnTo>
                    <a:pt x="2100" y="739"/>
                  </a:lnTo>
                  <a:lnTo>
                    <a:pt x="2133" y="816"/>
                  </a:lnTo>
                  <a:lnTo>
                    <a:pt x="2161" y="895"/>
                  </a:lnTo>
                  <a:lnTo>
                    <a:pt x="2185" y="975"/>
                  </a:lnTo>
                  <a:lnTo>
                    <a:pt x="2202" y="1056"/>
                  </a:lnTo>
                  <a:lnTo>
                    <a:pt x="2215" y="1138"/>
                  </a:lnTo>
                  <a:lnTo>
                    <a:pt x="2222" y="1222"/>
                  </a:lnTo>
                  <a:lnTo>
                    <a:pt x="2285" y="1229"/>
                  </a:lnTo>
                  <a:lnTo>
                    <a:pt x="2346" y="1240"/>
                  </a:lnTo>
                  <a:lnTo>
                    <a:pt x="2406" y="1253"/>
                  </a:lnTo>
                  <a:lnTo>
                    <a:pt x="2470" y="1269"/>
                  </a:lnTo>
                  <a:lnTo>
                    <a:pt x="2485" y="1332"/>
                  </a:lnTo>
                  <a:lnTo>
                    <a:pt x="2505" y="1424"/>
                  </a:lnTo>
                  <a:lnTo>
                    <a:pt x="2517" y="1515"/>
                  </a:lnTo>
                  <a:lnTo>
                    <a:pt x="2523" y="1607"/>
                  </a:lnTo>
                  <a:lnTo>
                    <a:pt x="2523" y="1700"/>
                  </a:lnTo>
                  <a:lnTo>
                    <a:pt x="2516" y="1791"/>
                  </a:lnTo>
                  <a:lnTo>
                    <a:pt x="2503" y="1884"/>
                  </a:lnTo>
                  <a:lnTo>
                    <a:pt x="2483" y="1974"/>
                  </a:lnTo>
                  <a:lnTo>
                    <a:pt x="2459" y="2053"/>
                  </a:lnTo>
                  <a:lnTo>
                    <a:pt x="2430" y="2132"/>
                  </a:lnTo>
                  <a:lnTo>
                    <a:pt x="2395" y="2207"/>
                  </a:lnTo>
                  <a:lnTo>
                    <a:pt x="2357" y="2280"/>
                  </a:lnTo>
                  <a:lnTo>
                    <a:pt x="2313" y="2350"/>
                  </a:lnTo>
                  <a:lnTo>
                    <a:pt x="2264" y="2418"/>
                  </a:lnTo>
                  <a:lnTo>
                    <a:pt x="2211" y="2482"/>
                  </a:lnTo>
                  <a:lnTo>
                    <a:pt x="2154" y="2543"/>
                  </a:lnTo>
                  <a:lnTo>
                    <a:pt x="2094" y="2600"/>
                  </a:lnTo>
                  <a:lnTo>
                    <a:pt x="2030" y="2653"/>
                  </a:lnTo>
                  <a:lnTo>
                    <a:pt x="1963" y="2700"/>
                  </a:lnTo>
                  <a:lnTo>
                    <a:pt x="1893" y="2744"/>
                  </a:lnTo>
                  <a:lnTo>
                    <a:pt x="1820" y="2783"/>
                  </a:lnTo>
                  <a:lnTo>
                    <a:pt x="1745" y="2816"/>
                  </a:lnTo>
                  <a:lnTo>
                    <a:pt x="1667" y="2845"/>
                  </a:lnTo>
                  <a:lnTo>
                    <a:pt x="1667" y="3531"/>
                  </a:lnTo>
                  <a:lnTo>
                    <a:pt x="857" y="3531"/>
                  </a:lnTo>
                  <a:lnTo>
                    <a:pt x="857" y="2848"/>
                  </a:lnTo>
                  <a:lnTo>
                    <a:pt x="781" y="2820"/>
                  </a:lnTo>
                  <a:lnTo>
                    <a:pt x="707" y="2786"/>
                  </a:lnTo>
                  <a:lnTo>
                    <a:pt x="634" y="2747"/>
                  </a:lnTo>
                  <a:lnTo>
                    <a:pt x="564" y="2703"/>
                  </a:lnTo>
                  <a:lnTo>
                    <a:pt x="496" y="2655"/>
                  </a:lnTo>
                  <a:lnTo>
                    <a:pt x="431" y="2601"/>
                  </a:lnTo>
                  <a:lnTo>
                    <a:pt x="369" y="2543"/>
                  </a:lnTo>
                  <a:lnTo>
                    <a:pt x="312" y="2482"/>
                  </a:lnTo>
                  <a:lnTo>
                    <a:pt x="259" y="2418"/>
                  </a:lnTo>
                  <a:lnTo>
                    <a:pt x="211" y="2350"/>
                  </a:lnTo>
                  <a:lnTo>
                    <a:pt x="167" y="2280"/>
                  </a:lnTo>
                  <a:lnTo>
                    <a:pt x="128" y="2207"/>
                  </a:lnTo>
                  <a:lnTo>
                    <a:pt x="95" y="2132"/>
                  </a:lnTo>
                  <a:lnTo>
                    <a:pt x="66" y="2053"/>
                  </a:lnTo>
                  <a:lnTo>
                    <a:pt x="41" y="1974"/>
                  </a:lnTo>
                  <a:lnTo>
                    <a:pt x="22" y="1884"/>
                  </a:lnTo>
                  <a:lnTo>
                    <a:pt x="8" y="1791"/>
                  </a:lnTo>
                  <a:lnTo>
                    <a:pt x="1" y="1700"/>
                  </a:lnTo>
                  <a:lnTo>
                    <a:pt x="0" y="1607"/>
                  </a:lnTo>
                  <a:lnTo>
                    <a:pt x="6" y="1515"/>
                  </a:lnTo>
                  <a:lnTo>
                    <a:pt x="19" y="1424"/>
                  </a:lnTo>
                  <a:lnTo>
                    <a:pt x="39" y="1332"/>
                  </a:lnTo>
                  <a:lnTo>
                    <a:pt x="55" y="1269"/>
                  </a:lnTo>
                  <a:lnTo>
                    <a:pt x="118" y="1253"/>
                  </a:lnTo>
                  <a:lnTo>
                    <a:pt x="179" y="1240"/>
                  </a:lnTo>
                  <a:lnTo>
                    <a:pt x="240" y="1229"/>
                  </a:lnTo>
                  <a:lnTo>
                    <a:pt x="302" y="1222"/>
                  </a:lnTo>
                  <a:lnTo>
                    <a:pt x="309" y="1138"/>
                  </a:lnTo>
                  <a:lnTo>
                    <a:pt x="322" y="1056"/>
                  </a:lnTo>
                  <a:lnTo>
                    <a:pt x="340" y="975"/>
                  </a:lnTo>
                  <a:lnTo>
                    <a:pt x="362" y="895"/>
                  </a:lnTo>
                  <a:lnTo>
                    <a:pt x="392" y="816"/>
                  </a:lnTo>
                  <a:lnTo>
                    <a:pt x="425" y="739"/>
                  </a:lnTo>
                  <a:lnTo>
                    <a:pt x="464" y="665"/>
                  </a:lnTo>
                  <a:lnTo>
                    <a:pt x="495" y="608"/>
                  </a:lnTo>
                  <a:lnTo>
                    <a:pt x="560" y="609"/>
                  </a:lnTo>
                  <a:lnTo>
                    <a:pt x="623" y="611"/>
                  </a:lnTo>
                  <a:lnTo>
                    <a:pt x="687" y="618"/>
                  </a:lnTo>
                  <a:lnTo>
                    <a:pt x="722" y="546"/>
                  </a:lnTo>
                  <a:lnTo>
                    <a:pt x="760" y="477"/>
                  </a:lnTo>
                  <a:lnTo>
                    <a:pt x="802" y="411"/>
                  </a:lnTo>
                  <a:lnTo>
                    <a:pt x="850" y="348"/>
                  </a:lnTo>
                  <a:lnTo>
                    <a:pt x="900" y="286"/>
                  </a:lnTo>
                  <a:lnTo>
                    <a:pt x="955" y="230"/>
                  </a:lnTo>
                  <a:lnTo>
                    <a:pt x="1012" y="175"/>
                  </a:lnTo>
                  <a:lnTo>
                    <a:pt x="1073" y="124"/>
                  </a:lnTo>
                  <a:lnTo>
                    <a:pt x="1138" y="77"/>
                  </a:lnTo>
                  <a:lnTo>
                    <a:pt x="1206" y="33"/>
                  </a:lnTo>
                  <a:lnTo>
                    <a:pt x="126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71864" y="3651660"/>
            <a:ext cx="1131546" cy="1131546"/>
            <a:chOff x="4271864" y="3651660"/>
            <a:chExt cx="1131546" cy="1131546"/>
          </a:xfrm>
        </p:grpSpPr>
        <p:sp>
          <p:nvSpPr>
            <p:cNvPr id="77" name="Diamond 15"/>
            <p:cNvSpPr/>
            <p:nvPr/>
          </p:nvSpPr>
          <p:spPr>
            <a:xfrm>
              <a:off x="4271864" y="3651660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2" name="Group 873"/>
            <p:cNvGrpSpPr>
              <a:grpSpLocks noChangeAspect="1"/>
            </p:cNvGrpSpPr>
            <p:nvPr/>
          </p:nvGrpSpPr>
          <p:grpSpPr bwMode="auto">
            <a:xfrm>
              <a:off x="4663936" y="4079284"/>
              <a:ext cx="347403" cy="293047"/>
              <a:chOff x="432" y="1996"/>
              <a:chExt cx="294" cy="248"/>
            </a:xfrm>
            <a:solidFill>
              <a:schemeClr val="bg1"/>
            </a:solidFill>
          </p:grpSpPr>
          <p:sp>
            <p:nvSpPr>
              <p:cNvPr id="83" name="Freeform 875"/>
              <p:cNvSpPr>
                <a:spLocks noEditPoints="1"/>
              </p:cNvSpPr>
              <p:nvPr/>
            </p:nvSpPr>
            <p:spPr bwMode="auto">
              <a:xfrm>
                <a:off x="432" y="1996"/>
                <a:ext cx="292" cy="115"/>
              </a:xfrm>
              <a:custGeom>
                <a:avLst/>
                <a:gdLst>
                  <a:gd name="T0" fmla="*/ 2521 w 3499"/>
                  <a:gd name="T1" fmla="*/ 444 h 1382"/>
                  <a:gd name="T2" fmla="*/ 2483 w 3499"/>
                  <a:gd name="T3" fmla="*/ 638 h 1382"/>
                  <a:gd name="T4" fmla="*/ 2490 w 3499"/>
                  <a:gd name="T5" fmla="*/ 831 h 1382"/>
                  <a:gd name="T6" fmla="*/ 2537 w 3499"/>
                  <a:gd name="T7" fmla="*/ 1015 h 1382"/>
                  <a:gd name="T8" fmla="*/ 2733 w 3499"/>
                  <a:gd name="T9" fmla="*/ 1006 h 1382"/>
                  <a:gd name="T10" fmla="*/ 2974 w 3499"/>
                  <a:gd name="T11" fmla="*/ 874 h 1382"/>
                  <a:gd name="T12" fmla="*/ 3193 w 3499"/>
                  <a:gd name="T13" fmla="*/ 703 h 1382"/>
                  <a:gd name="T14" fmla="*/ 2977 w 3499"/>
                  <a:gd name="T15" fmla="*/ 528 h 1382"/>
                  <a:gd name="T16" fmla="*/ 2739 w 3499"/>
                  <a:gd name="T17" fmla="*/ 391 h 1382"/>
                  <a:gd name="T18" fmla="*/ 1974 w 3499"/>
                  <a:gd name="T19" fmla="*/ 218 h 1382"/>
                  <a:gd name="T20" fmla="*/ 1665 w 3499"/>
                  <a:gd name="T21" fmla="*/ 244 h 1382"/>
                  <a:gd name="T22" fmla="*/ 1372 w 3499"/>
                  <a:gd name="T23" fmla="*/ 320 h 1382"/>
                  <a:gd name="T24" fmla="*/ 1097 w 3499"/>
                  <a:gd name="T25" fmla="*/ 444 h 1382"/>
                  <a:gd name="T26" fmla="*/ 847 w 3499"/>
                  <a:gd name="T27" fmla="*/ 614 h 1382"/>
                  <a:gd name="T28" fmla="*/ 927 w 3499"/>
                  <a:gd name="T29" fmla="*/ 813 h 1382"/>
                  <a:gd name="T30" fmla="*/ 1187 w 3499"/>
                  <a:gd name="T31" fmla="*/ 974 h 1382"/>
                  <a:gd name="T32" fmla="*/ 1470 w 3499"/>
                  <a:gd name="T33" fmla="*/ 1087 h 1382"/>
                  <a:gd name="T34" fmla="*/ 1771 w 3499"/>
                  <a:gd name="T35" fmla="*/ 1150 h 1382"/>
                  <a:gd name="T36" fmla="*/ 1997 w 3499"/>
                  <a:gd name="T37" fmla="*/ 1164 h 1382"/>
                  <a:gd name="T38" fmla="*/ 2262 w 3499"/>
                  <a:gd name="T39" fmla="*/ 1145 h 1382"/>
                  <a:gd name="T40" fmla="*/ 2302 w 3499"/>
                  <a:gd name="T41" fmla="*/ 992 h 1382"/>
                  <a:gd name="T42" fmla="*/ 2266 w 3499"/>
                  <a:gd name="T43" fmla="*/ 777 h 1382"/>
                  <a:gd name="T44" fmla="*/ 2274 w 3499"/>
                  <a:gd name="T45" fmla="*/ 552 h 1382"/>
                  <a:gd name="T46" fmla="*/ 2330 w 3499"/>
                  <a:gd name="T47" fmla="*/ 331 h 1382"/>
                  <a:gd name="T48" fmla="*/ 2175 w 3499"/>
                  <a:gd name="T49" fmla="*/ 230 h 1382"/>
                  <a:gd name="T50" fmla="*/ 1980 w 3499"/>
                  <a:gd name="T51" fmla="*/ 218 h 1382"/>
                  <a:gd name="T52" fmla="*/ 1987 w 3499"/>
                  <a:gd name="T53" fmla="*/ 0 h 1382"/>
                  <a:gd name="T54" fmla="*/ 2296 w 3499"/>
                  <a:gd name="T55" fmla="*/ 27 h 1382"/>
                  <a:gd name="T56" fmla="*/ 2595 w 3499"/>
                  <a:gd name="T57" fmla="*/ 100 h 1382"/>
                  <a:gd name="T58" fmla="*/ 2877 w 3499"/>
                  <a:gd name="T59" fmla="*/ 217 h 1382"/>
                  <a:gd name="T60" fmla="*/ 3129 w 3499"/>
                  <a:gd name="T61" fmla="*/ 369 h 1382"/>
                  <a:gd name="T62" fmla="*/ 3358 w 3499"/>
                  <a:gd name="T63" fmla="*/ 558 h 1382"/>
                  <a:gd name="T64" fmla="*/ 3426 w 3499"/>
                  <a:gd name="T65" fmla="*/ 781 h 1382"/>
                  <a:gd name="T66" fmla="*/ 3207 w 3499"/>
                  <a:gd name="T67" fmla="*/ 975 h 1382"/>
                  <a:gd name="T68" fmla="*/ 2962 w 3499"/>
                  <a:gd name="T69" fmla="*/ 1134 h 1382"/>
                  <a:gd name="T70" fmla="*/ 2679 w 3499"/>
                  <a:gd name="T71" fmla="*/ 1263 h 1382"/>
                  <a:gd name="T72" fmla="*/ 2345 w 3499"/>
                  <a:gd name="T73" fmla="*/ 1352 h 1382"/>
                  <a:gd name="T74" fmla="*/ 1997 w 3499"/>
                  <a:gd name="T75" fmla="*/ 1382 h 1382"/>
                  <a:gd name="T76" fmla="*/ 1771 w 3499"/>
                  <a:gd name="T77" fmla="*/ 1369 h 1382"/>
                  <a:gd name="T78" fmla="*/ 1469 w 3499"/>
                  <a:gd name="T79" fmla="*/ 1312 h 1382"/>
                  <a:gd name="T80" fmla="*/ 1178 w 3499"/>
                  <a:gd name="T81" fmla="*/ 1209 h 1382"/>
                  <a:gd name="T82" fmla="*/ 922 w 3499"/>
                  <a:gd name="T83" fmla="*/ 1073 h 1382"/>
                  <a:gd name="T84" fmla="*/ 690 w 3499"/>
                  <a:gd name="T85" fmla="*/ 901 h 1382"/>
                  <a:gd name="T86" fmla="*/ 0 w 3499"/>
                  <a:gd name="T87" fmla="*/ 1175 h 1382"/>
                  <a:gd name="T88" fmla="*/ 0 w 3499"/>
                  <a:gd name="T89" fmla="*/ 185 h 1382"/>
                  <a:gd name="T90" fmla="*/ 691 w 3499"/>
                  <a:gd name="T91" fmla="*/ 462 h 1382"/>
                  <a:gd name="T92" fmla="*/ 923 w 3499"/>
                  <a:gd name="T93" fmla="*/ 294 h 1382"/>
                  <a:gd name="T94" fmla="*/ 1179 w 3499"/>
                  <a:gd name="T95" fmla="*/ 162 h 1382"/>
                  <a:gd name="T96" fmla="*/ 1510 w 3499"/>
                  <a:gd name="T97" fmla="*/ 53 h 1382"/>
                  <a:gd name="T98" fmla="*/ 1855 w 3499"/>
                  <a:gd name="T99" fmla="*/ 3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2">
                    <a:moveTo>
                      <a:pt x="2569" y="321"/>
                    </a:moveTo>
                    <a:lnTo>
                      <a:pt x="2542" y="381"/>
                    </a:lnTo>
                    <a:lnTo>
                      <a:pt x="2521" y="444"/>
                    </a:lnTo>
                    <a:lnTo>
                      <a:pt x="2503" y="507"/>
                    </a:lnTo>
                    <a:lnTo>
                      <a:pt x="2491" y="572"/>
                    </a:lnTo>
                    <a:lnTo>
                      <a:pt x="2483" y="638"/>
                    </a:lnTo>
                    <a:lnTo>
                      <a:pt x="2480" y="704"/>
                    </a:lnTo>
                    <a:lnTo>
                      <a:pt x="2482" y="769"/>
                    </a:lnTo>
                    <a:lnTo>
                      <a:pt x="2490" y="831"/>
                    </a:lnTo>
                    <a:lnTo>
                      <a:pt x="2502" y="893"/>
                    </a:lnTo>
                    <a:lnTo>
                      <a:pt x="2517" y="956"/>
                    </a:lnTo>
                    <a:lnTo>
                      <a:pt x="2537" y="1015"/>
                    </a:lnTo>
                    <a:lnTo>
                      <a:pt x="2562" y="1074"/>
                    </a:lnTo>
                    <a:lnTo>
                      <a:pt x="2648" y="1043"/>
                    </a:lnTo>
                    <a:lnTo>
                      <a:pt x="2733" y="1006"/>
                    </a:lnTo>
                    <a:lnTo>
                      <a:pt x="2815" y="966"/>
                    </a:lnTo>
                    <a:lnTo>
                      <a:pt x="2896" y="922"/>
                    </a:lnTo>
                    <a:lnTo>
                      <a:pt x="2974" y="874"/>
                    </a:lnTo>
                    <a:lnTo>
                      <a:pt x="3050" y="821"/>
                    </a:lnTo>
                    <a:lnTo>
                      <a:pt x="3123" y="765"/>
                    </a:lnTo>
                    <a:lnTo>
                      <a:pt x="3193" y="703"/>
                    </a:lnTo>
                    <a:lnTo>
                      <a:pt x="3124" y="641"/>
                    </a:lnTo>
                    <a:lnTo>
                      <a:pt x="3052" y="583"/>
                    </a:lnTo>
                    <a:lnTo>
                      <a:pt x="2977" y="528"/>
                    </a:lnTo>
                    <a:lnTo>
                      <a:pt x="2899" y="478"/>
                    </a:lnTo>
                    <a:lnTo>
                      <a:pt x="2820" y="433"/>
                    </a:lnTo>
                    <a:lnTo>
                      <a:pt x="2739" y="391"/>
                    </a:lnTo>
                    <a:lnTo>
                      <a:pt x="2655" y="353"/>
                    </a:lnTo>
                    <a:lnTo>
                      <a:pt x="2569" y="321"/>
                    </a:lnTo>
                    <a:close/>
                    <a:moveTo>
                      <a:pt x="1974" y="218"/>
                    </a:moveTo>
                    <a:lnTo>
                      <a:pt x="1869" y="220"/>
                    </a:lnTo>
                    <a:lnTo>
                      <a:pt x="1766" y="229"/>
                    </a:lnTo>
                    <a:lnTo>
                      <a:pt x="1665" y="244"/>
                    </a:lnTo>
                    <a:lnTo>
                      <a:pt x="1565" y="263"/>
                    </a:lnTo>
                    <a:lnTo>
                      <a:pt x="1467" y="289"/>
                    </a:lnTo>
                    <a:lnTo>
                      <a:pt x="1372" y="320"/>
                    </a:lnTo>
                    <a:lnTo>
                      <a:pt x="1278" y="356"/>
                    </a:lnTo>
                    <a:lnTo>
                      <a:pt x="1186" y="397"/>
                    </a:lnTo>
                    <a:lnTo>
                      <a:pt x="1097" y="444"/>
                    </a:lnTo>
                    <a:lnTo>
                      <a:pt x="1010" y="496"/>
                    </a:lnTo>
                    <a:lnTo>
                      <a:pt x="927" y="553"/>
                    </a:lnTo>
                    <a:lnTo>
                      <a:pt x="847" y="614"/>
                    </a:lnTo>
                    <a:lnTo>
                      <a:pt x="770" y="681"/>
                    </a:lnTo>
                    <a:lnTo>
                      <a:pt x="847" y="750"/>
                    </a:lnTo>
                    <a:lnTo>
                      <a:pt x="927" y="813"/>
                    </a:lnTo>
                    <a:lnTo>
                      <a:pt x="1011" y="872"/>
                    </a:lnTo>
                    <a:lnTo>
                      <a:pt x="1098" y="926"/>
                    </a:lnTo>
                    <a:lnTo>
                      <a:pt x="1187" y="974"/>
                    </a:lnTo>
                    <a:lnTo>
                      <a:pt x="1279" y="1017"/>
                    </a:lnTo>
                    <a:lnTo>
                      <a:pt x="1373" y="1054"/>
                    </a:lnTo>
                    <a:lnTo>
                      <a:pt x="1470" y="1087"/>
                    </a:lnTo>
                    <a:lnTo>
                      <a:pt x="1568" y="1114"/>
                    </a:lnTo>
                    <a:lnTo>
                      <a:pt x="1669" y="1135"/>
                    </a:lnTo>
                    <a:lnTo>
                      <a:pt x="1771" y="1150"/>
                    </a:lnTo>
                    <a:lnTo>
                      <a:pt x="1875" y="1160"/>
                    </a:lnTo>
                    <a:lnTo>
                      <a:pt x="1980" y="1164"/>
                    </a:lnTo>
                    <a:lnTo>
                      <a:pt x="1997" y="1164"/>
                    </a:lnTo>
                    <a:lnTo>
                      <a:pt x="2087" y="1162"/>
                    </a:lnTo>
                    <a:lnTo>
                      <a:pt x="2175" y="1155"/>
                    </a:lnTo>
                    <a:lnTo>
                      <a:pt x="2262" y="1145"/>
                    </a:lnTo>
                    <a:lnTo>
                      <a:pt x="2349" y="1130"/>
                    </a:lnTo>
                    <a:lnTo>
                      <a:pt x="2323" y="1062"/>
                    </a:lnTo>
                    <a:lnTo>
                      <a:pt x="2302" y="992"/>
                    </a:lnTo>
                    <a:lnTo>
                      <a:pt x="2286" y="921"/>
                    </a:lnTo>
                    <a:lnTo>
                      <a:pt x="2273" y="850"/>
                    </a:lnTo>
                    <a:lnTo>
                      <a:pt x="2266" y="777"/>
                    </a:lnTo>
                    <a:lnTo>
                      <a:pt x="2263" y="704"/>
                    </a:lnTo>
                    <a:lnTo>
                      <a:pt x="2266" y="628"/>
                    </a:lnTo>
                    <a:lnTo>
                      <a:pt x="2274" y="552"/>
                    </a:lnTo>
                    <a:lnTo>
                      <a:pt x="2288" y="477"/>
                    </a:lnTo>
                    <a:lnTo>
                      <a:pt x="2306" y="403"/>
                    </a:lnTo>
                    <a:lnTo>
                      <a:pt x="2330" y="331"/>
                    </a:lnTo>
                    <a:lnTo>
                      <a:pt x="2357" y="260"/>
                    </a:lnTo>
                    <a:lnTo>
                      <a:pt x="2266" y="243"/>
                    </a:lnTo>
                    <a:lnTo>
                      <a:pt x="2175" y="230"/>
                    </a:lnTo>
                    <a:lnTo>
                      <a:pt x="2080" y="221"/>
                    </a:lnTo>
                    <a:lnTo>
                      <a:pt x="1985" y="218"/>
                    </a:lnTo>
                    <a:lnTo>
                      <a:pt x="1980" y="218"/>
                    </a:lnTo>
                    <a:lnTo>
                      <a:pt x="1974" y="218"/>
                    </a:lnTo>
                    <a:close/>
                    <a:moveTo>
                      <a:pt x="1974" y="0"/>
                    </a:moveTo>
                    <a:lnTo>
                      <a:pt x="1987" y="0"/>
                    </a:lnTo>
                    <a:lnTo>
                      <a:pt x="2092" y="3"/>
                    </a:lnTo>
                    <a:lnTo>
                      <a:pt x="2195" y="12"/>
                    </a:lnTo>
                    <a:lnTo>
                      <a:pt x="2296" y="27"/>
                    </a:lnTo>
                    <a:lnTo>
                      <a:pt x="2397" y="45"/>
                    </a:lnTo>
                    <a:lnTo>
                      <a:pt x="2496" y="70"/>
                    </a:lnTo>
                    <a:lnTo>
                      <a:pt x="2595" y="100"/>
                    </a:lnTo>
                    <a:lnTo>
                      <a:pt x="2692" y="134"/>
                    </a:lnTo>
                    <a:lnTo>
                      <a:pt x="2787" y="174"/>
                    </a:lnTo>
                    <a:lnTo>
                      <a:pt x="2877" y="217"/>
                    </a:lnTo>
                    <a:lnTo>
                      <a:pt x="2964" y="263"/>
                    </a:lnTo>
                    <a:lnTo>
                      <a:pt x="3048" y="315"/>
                    </a:lnTo>
                    <a:lnTo>
                      <a:pt x="3129" y="369"/>
                    </a:lnTo>
                    <a:lnTo>
                      <a:pt x="3208" y="429"/>
                    </a:lnTo>
                    <a:lnTo>
                      <a:pt x="3284" y="492"/>
                    </a:lnTo>
                    <a:lnTo>
                      <a:pt x="3358" y="558"/>
                    </a:lnTo>
                    <a:lnTo>
                      <a:pt x="3428" y="629"/>
                    </a:lnTo>
                    <a:lnTo>
                      <a:pt x="3499" y="706"/>
                    </a:lnTo>
                    <a:lnTo>
                      <a:pt x="3426" y="781"/>
                    </a:lnTo>
                    <a:lnTo>
                      <a:pt x="3356" y="849"/>
                    </a:lnTo>
                    <a:lnTo>
                      <a:pt x="3283" y="914"/>
                    </a:lnTo>
                    <a:lnTo>
                      <a:pt x="3207" y="975"/>
                    </a:lnTo>
                    <a:lnTo>
                      <a:pt x="3128" y="1032"/>
                    </a:lnTo>
                    <a:lnTo>
                      <a:pt x="3047" y="1086"/>
                    </a:lnTo>
                    <a:lnTo>
                      <a:pt x="2962" y="1134"/>
                    </a:lnTo>
                    <a:lnTo>
                      <a:pt x="2876" y="1179"/>
                    </a:lnTo>
                    <a:lnTo>
                      <a:pt x="2787" y="1220"/>
                    </a:lnTo>
                    <a:lnTo>
                      <a:pt x="2679" y="1263"/>
                    </a:lnTo>
                    <a:lnTo>
                      <a:pt x="2569" y="1299"/>
                    </a:lnTo>
                    <a:lnTo>
                      <a:pt x="2458" y="1328"/>
                    </a:lnTo>
                    <a:lnTo>
                      <a:pt x="2345" y="1352"/>
                    </a:lnTo>
                    <a:lnTo>
                      <a:pt x="2230" y="1368"/>
                    </a:lnTo>
                    <a:lnTo>
                      <a:pt x="2114" y="1379"/>
                    </a:lnTo>
                    <a:lnTo>
                      <a:pt x="1997" y="1382"/>
                    </a:lnTo>
                    <a:lnTo>
                      <a:pt x="1978" y="1382"/>
                    </a:lnTo>
                    <a:lnTo>
                      <a:pt x="1874" y="1378"/>
                    </a:lnTo>
                    <a:lnTo>
                      <a:pt x="1771" y="1369"/>
                    </a:lnTo>
                    <a:lnTo>
                      <a:pt x="1669" y="1355"/>
                    </a:lnTo>
                    <a:lnTo>
                      <a:pt x="1568" y="1337"/>
                    </a:lnTo>
                    <a:lnTo>
                      <a:pt x="1469" y="1312"/>
                    </a:lnTo>
                    <a:lnTo>
                      <a:pt x="1371" y="1283"/>
                    </a:lnTo>
                    <a:lnTo>
                      <a:pt x="1273" y="1249"/>
                    </a:lnTo>
                    <a:lnTo>
                      <a:pt x="1178" y="1209"/>
                    </a:lnTo>
                    <a:lnTo>
                      <a:pt x="1090" y="1168"/>
                    </a:lnTo>
                    <a:lnTo>
                      <a:pt x="1005" y="1122"/>
                    </a:lnTo>
                    <a:lnTo>
                      <a:pt x="922" y="1073"/>
                    </a:lnTo>
                    <a:lnTo>
                      <a:pt x="841" y="1019"/>
                    </a:lnTo>
                    <a:lnTo>
                      <a:pt x="764" y="962"/>
                    </a:lnTo>
                    <a:lnTo>
                      <a:pt x="690" y="901"/>
                    </a:lnTo>
                    <a:lnTo>
                      <a:pt x="618" y="837"/>
                    </a:lnTo>
                    <a:lnTo>
                      <a:pt x="158" y="1325"/>
                    </a:lnTo>
                    <a:lnTo>
                      <a:pt x="0" y="1175"/>
                    </a:lnTo>
                    <a:lnTo>
                      <a:pt x="466" y="680"/>
                    </a:lnTo>
                    <a:lnTo>
                      <a:pt x="465" y="679"/>
                    </a:lnTo>
                    <a:lnTo>
                      <a:pt x="0" y="185"/>
                    </a:lnTo>
                    <a:lnTo>
                      <a:pt x="158" y="36"/>
                    </a:lnTo>
                    <a:lnTo>
                      <a:pt x="619" y="525"/>
                    </a:lnTo>
                    <a:lnTo>
                      <a:pt x="691" y="462"/>
                    </a:lnTo>
                    <a:lnTo>
                      <a:pt x="765" y="402"/>
                    </a:lnTo>
                    <a:lnTo>
                      <a:pt x="842" y="346"/>
                    </a:lnTo>
                    <a:lnTo>
                      <a:pt x="923" y="294"/>
                    </a:lnTo>
                    <a:lnTo>
                      <a:pt x="1006" y="246"/>
                    </a:lnTo>
                    <a:lnTo>
                      <a:pt x="1092" y="202"/>
                    </a:lnTo>
                    <a:lnTo>
                      <a:pt x="1179" y="162"/>
                    </a:lnTo>
                    <a:lnTo>
                      <a:pt x="1287" y="119"/>
                    </a:lnTo>
                    <a:lnTo>
                      <a:pt x="1397" y="83"/>
                    </a:lnTo>
                    <a:lnTo>
                      <a:pt x="1510" y="53"/>
                    </a:lnTo>
                    <a:lnTo>
                      <a:pt x="1624" y="29"/>
                    </a:lnTo>
                    <a:lnTo>
                      <a:pt x="1738" y="13"/>
                    </a:lnTo>
                    <a:lnTo>
                      <a:pt x="1855" y="3"/>
                    </a:lnTo>
                    <a:lnTo>
                      <a:pt x="19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76"/>
              <p:cNvSpPr>
                <a:spLocks noEditPoints="1"/>
              </p:cNvSpPr>
              <p:nvPr/>
            </p:nvSpPr>
            <p:spPr bwMode="auto">
              <a:xfrm>
                <a:off x="434" y="2129"/>
                <a:ext cx="292" cy="115"/>
              </a:xfrm>
              <a:custGeom>
                <a:avLst/>
                <a:gdLst>
                  <a:gd name="T0" fmla="*/ 766 w 3499"/>
                  <a:gd name="T1" fmla="*/ 375 h 1381"/>
                  <a:gd name="T2" fmla="*/ 524 w 3499"/>
                  <a:gd name="T3" fmla="*/ 507 h 1381"/>
                  <a:gd name="T4" fmla="*/ 305 w 3499"/>
                  <a:gd name="T5" fmla="*/ 678 h 1381"/>
                  <a:gd name="T6" fmla="*/ 522 w 3499"/>
                  <a:gd name="T7" fmla="*/ 853 h 1381"/>
                  <a:gd name="T8" fmla="*/ 761 w 3499"/>
                  <a:gd name="T9" fmla="*/ 991 h 1381"/>
                  <a:gd name="T10" fmla="*/ 956 w 3499"/>
                  <a:gd name="T11" fmla="*/ 1000 h 1381"/>
                  <a:gd name="T12" fmla="*/ 1009 w 3499"/>
                  <a:gd name="T13" fmla="*/ 809 h 1381"/>
                  <a:gd name="T14" fmla="*/ 1016 w 3499"/>
                  <a:gd name="T15" fmla="*/ 613 h 1381"/>
                  <a:gd name="T16" fmla="*/ 982 w 3499"/>
                  <a:gd name="T17" fmla="*/ 426 h 1381"/>
                  <a:gd name="T18" fmla="*/ 1502 w 3499"/>
                  <a:gd name="T19" fmla="*/ 217 h 1381"/>
                  <a:gd name="T20" fmla="*/ 1236 w 3499"/>
                  <a:gd name="T21" fmla="*/ 237 h 1381"/>
                  <a:gd name="T22" fmla="*/ 1197 w 3499"/>
                  <a:gd name="T23" fmla="*/ 389 h 1381"/>
                  <a:gd name="T24" fmla="*/ 1233 w 3499"/>
                  <a:gd name="T25" fmla="*/ 604 h 1381"/>
                  <a:gd name="T26" fmla="*/ 1225 w 3499"/>
                  <a:gd name="T27" fmla="*/ 829 h 1381"/>
                  <a:gd name="T28" fmla="*/ 1170 w 3499"/>
                  <a:gd name="T29" fmla="*/ 1051 h 1381"/>
                  <a:gd name="T30" fmla="*/ 1325 w 3499"/>
                  <a:gd name="T31" fmla="*/ 1152 h 1381"/>
                  <a:gd name="T32" fmla="*/ 1520 w 3499"/>
                  <a:gd name="T33" fmla="*/ 1163 h 1381"/>
                  <a:gd name="T34" fmla="*/ 1733 w 3499"/>
                  <a:gd name="T35" fmla="*/ 1153 h 1381"/>
                  <a:gd name="T36" fmla="*/ 2032 w 3499"/>
                  <a:gd name="T37" fmla="*/ 1093 h 1381"/>
                  <a:gd name="T38" fmla="*/ 2313 w 3499"/>
                  <a:gd name="T39" fmla="*/ 984 h 1381"/>
                  <a:gd name="T40" fmla="*/ 2572 w 3499"/>
                  <a:gd name="T41" fmla="*/ 828 h 1381"/>
                  <a:gd name="T42" fmla="*/ 2652 w 3499"/>
                  <a:gd name="T43" fmla="*/ 632 h 1381"/>
                  <a:gd name="T44" fmla="*/ 2402 w 3499"/>
                  <a:gd name="T45" fmla="*/ 456 h 1381"/>
                  <a:gd name="T46" fmla="*/ 2126 w 3499"/>
                  <a:gd name="T47" fmla="*/ 327 h 1381"/>
                  <a:gd name="T48" fmla="*/ 1830 w 3499"/>
                  <a:gd name="T49" fmla="*/ 246 h 1381"/>
                  <a:gd name="T50" fmla="*/ 1519 w 3499"/>
                  <a:gd name="T51" fmla="*/ 217 h 1381"/>
                  <a:gd name="T52" fmla="*/ 1625 w 3499"/>
                  <a:gd name="T53" fmla="*/ 4 h 1381"/>
                  <a:gd name="T54" fmla="*/ 1930 w 3499"/>
                  <a:gd name="T55" fmla="*/ 45 h 1381"/>
                  <a:gd name="T56" fmla="*/ 2225 w 3499"/>
                  <a:gd name="T57" fmla="*/ 133 h 1381"/>
                  <a:gd name="T58" fmla="*/ 2495 w 3499"/>
                  <a:gd name="T59" fmla="*/ 259 h 1381"/>
                  <a:gd name="T60" fmla="*/ 2735 w 3499"/>
                  <a:gd name="T61" fmla="*/ 419 h 1381"/>
                  <a:gd name="T62" fmla="*/ 3341 w 3499"/>
                  <a:gd name="T63" fmla="*/ 56 h 1381"/>
                  <a:gd name="T64" fmla="*/ 3035 w 3499"/>
                  <a:gd name="T65" fmla="*/ 703 h 1381"/>
                  <a:gd name="T66" fmla="*/ 2881 w 3499"/>
                  <a:gd name="T67" fmla="*/ 856 h 1381"/>
                  <a:gd name="T68" fmla="*/ 2656 w 3499"/>
                  <a:gd name="T69" fmla="*/ 1036 h 1381"/>
                  <a:gd name="T70" fmla="*/ 2408 w 3499"/>
                  <a:gd name="T71" fmla="*/ 1179 h 1381"/>
                  <a:gd name="T72" fmla="*/ 2101 w 3499"/>
                  <a:gd name="T73" fmla="*/ 1299 h 1381"/>
                  <a:gd name="T74" fmla="*/ 1760 w 3499"/>
                  <a:gd name="T75" fmla="*/ 1368 h 1381"/>
                  <a:gd name="T76" fmla="*/ 1511 w 3499"/>
                  <a:gd name="T77" fmla="*/ 1381 h 1381"/>
                  <a:gd name="T78" fmla="*/ 1202 w 3499"/>
                  <a:gd name="T79" fmla="*/ 1354 h 1381"/>
                  <a:gd name="T80" fmla="*/ 904 w 3499"/>
                  <a:gd name="T81" fmla="*/ 1281 h 1381"/>
                  <a:gd name="T82" fmla="*/ 623 w 3499"/>
                  <a:gd name="T83" fmla="*/ 1164 h 1381"/>
                  <a:gd name="T84" fmla="*/ 369 w 3499"/>
                  <a:gd name="T85" fmla="*/ 1012 h 1381"/>
                  <a:gd name="T86" fmla="*/ 142 w 3499"/>
                  <a:gd name="T87" fmla="*/ 823 h 1381"/>
                  <a:gd name="T88" fmla="*/ 72 w 3499"/>
                  <a:gd name="T89" fmla="*/ 601 h 1381"/>
                  <a:gd name="T90" fmla="*/ 291 w 3499"/>
                  <a:gd name="T91" fmla="*/ 406 h 1381"/>
                  <a:gd name="T92" fmla="*/ 536 w 3499"/>
                  <a:gd name="T93" fmla="*/ 248 h 1381"/>
                  <a:gd name="T94" fmla="*/ 809 w 3499"/>
                  <a:gd name="T95" fmla="*/ 123 h 1381"/>
                  <a:gd name="T96" fmla="*/ 1107 w 3499"/>
                  <a:gd name="T97" fmla="*/ 38 h 1381"/>
                  <a:gd name="T98" fmla="*/ 1416 w 3499"/>
                  <a:gd name="T99" fmla="*/ 2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1">
                    <a:moveTo>
                      <a:pt x="937" y="308"/>
                    </a:moveTo>
                    <a:lnTo>
                      <a:pt x="851" y="339"/>
                    </a:lnTo>
                    <a:lnTo>
                      <a:pt x="766" y="375"/>
                    </a:lnTo>
                    <a:lnTo>
                      <a:pt x="684" y="415"/>
                    </a:lnTo>
                    <a:lnTo>
                      <a:pt x="604" y="459"/>
                    </a:lnTo>
                    <a:lnTo>
                      <a:pt x="524" y="507"/>
                    </a:lnTo>
                    <a:lnTo>
                      <a:pt x="449" y="560"/>
                    </a:lnTo>
                    <a:lnTo>
                      <a:pt x="376" y="617"/>
                    </a:lnTo>
                    <a:lnTo>
                      <a:pt x="305" y="678"/>
                    </a:lnTo>
                    <a:lnTo>
                      <a:pt x="375" y="740"/>
                    </a:lnTo>
                    <a:lnTo>
                      <a:pt x="447" y="798"/>
                    </a:lnTo>
                    <a:lnTo>
                      <a:pt x="522" y="853"/>
                    </a:lnTo>
                    <a:lnTo>
                      <a:pt x="599" y="904"/>
                    </a:lnTo>
                    <a:lnTo>
                      <a:pt x="678" y="949"/>
                    </a:lnTo>
                    <a:lnTo>
                      <a:pt x="761" y="991"/>
                    </a:lnTo>
                    <a:lnTo>
                      <a:pt x="844" y="1028"/>
                    </a:lnTo>
                    <a:lnTo>
                      <a:pt x="930" y="1060"/>
                    </a:lnTo>
                    <a:lnTo>
                      <a:pt x="956" y="1000"/>
                    </a:lnTo>
                    <a:lnTo>
                      <a:pt x="979" y="938"/>
                    </a:lnTo>
                    <a:lnTo>
                      <a:pt x="996" y="875"/>
                    </a:lnTo>
                    <a:lnTo>
                      <a:pt x="1009" y="809"/>
                    </a:lnTo>
                    <a:lnTo>
                      <a:pt x="1016" y="744"/>
                    </a:lnTo>
                    <a:lnTo>
                      <a:pt x="1018" y="677"/>
                    </a:lnTo>
                    <a:lnTo>
                      <a:pt x="1016" y="613"/>
                    </a:lnTo>
                    <a:lnTo>
                      <a:pt x="1009" y="550"/>
                    </a:lnTo>
                    <a:lnTo>
                      <a:pt x="998" y="488"/>
                    </a:lnTo>
                    <a:lnTo>
                      <a:pt x="982" y="426"/>
                    </a:lnTo>
                    <a:lnTo>
                      <a:pt x="962" y="367"/>
                    </a:lnTo>
                    <a:lnTo>
                      <a:pt x="937" y="308"/>
                    </a:lnTo>
                    <a:close/>
                    <a:moveTo>
                      <a:pt x="1502" y="217"/>
                    </a:moveTo>
                    <a:lnTo>
                      <a:pt x="1413" y="220"/>
                    </a:lnTo>
                    <a:lnTo>
                      <a:pt x="1324" y="226"/>
                    </a:lnTo>
                    <a:lnTo>
                      <a:pt x="1236" y="237"/>
                    </a:lnTo>
                    <a:lnTo>
                      <a:pt x="1150" y="252"/>
                    </a:lnTo>
                    <a:lnTo>
                      <a:pt x="1176" y="319"/>
                    </a:lnTo>
                    <a:lnTo>
                      <a:pt x="1197" y="389"/>
                    </a:lnTo>
                    <a:lnTo>
                      <a:pt x="1214" y="460"/>
                    </a:lnTo>
                    <a:lnTo>
                      <a:pt x="1226" y="531"/>
                    </a:lnTo>
                    <a:lnTo>
                      <a:pt x="1233" y="604"/>
                    </a:lnTo>
                    <a:lnTo>
                      <a:pt x="1235" y="677"/>
                    </a:lnTo>
                    <a:lnTo>
                      <a:pt x="1233" y="753"/>
                    </a:lnTo>
                    <a:lnTo>
                      <a:pt x="1225" y="829"/>
                    </a:lnTo>
                    <a:lnTo>
                      <a:pt x="1212" y="905"/>
                    </a:lnTo>
                    <a:lnTo>
                      <a:pt x="1193" y="979"/>
                    </a:lnTo>
                    <a:lnTo>
                      <a:pt x="1170" y="1051"/>
                    </a:lnTo>
                    <a:lnTo>
                      <a:pt x="1141" y="1122"/>
                    </a:lnTo>
                    <a:lnTo>
                      <a:pt x="1232" y="1139"/>
                    </a:lnTo>
                    <a:lnTo>
                      <a:pt x="1325" y="1152"/>
                    </a:lnTo>
                    <a:lnTo>
                      <a:pt x="1418" y="1160"/>
                    </a:lnTo>
                    <a:lnTo>
                      <a:pt x="1513" y="1163"/>
                    </a:lnTo>
                    <a:lnTo>
                      <a:pt x="1520" y="1163"/>
                    </a:lnTo>
                    <a:lnTo>
                      <a:pt x="1526" y="1163"/>
                    </a:lnTo>
                    <a:lnTo>
                      <a:pt x="1630" y="1161"/>
                    </a:lnTo>
                    <a:lnTo>
                      <a:pt x="1733" y="1153"/>
                    </a:lnTo>
                    <a:lnTo>
                      <a:pt x="1834" y="1138"/>
                    </a:lnTo>
                    <a:lnTo>
                      <a:pt x="1934" y="1118"/>
                    </a:lnTo>
                    <a:lnTo>
                      <a:pt x="2032" y="1093"/>
                    </a:lnTo>
                    <a:lnTo>
                      <a:pt x="2128" y="1061"/>
                    </a:lnTo>
                    <a:lnTo>
                      <a:pt x="2221" y="1026"/>
                    </a:lnTo>
                    <a:lnTo>
                      <a:pt x="2313" y="984"/>
                    </a:lnTo>
                    <a:lnTo>
                      <a:pt x="2402" y="938"/>
                    </a:lnTo>
                    <a:lnTo>
                      <a:pt x="2488" y="885"/>
                    </a:lnTo>
                    <a:lnTo>
                      <a:pt x="2572" y="828"/>
                    </a:lnTo>
                    <a:lnTo>
                      <a:pt x="2652" y="767"/>
                    </a:lnTo>
                    <a:lnTo>
                      <a:pt x="2729" y="701"/>
                    </a:lnTo>
                    <a:lnTo>
                      <a:pt x="2652" y="632"/>
                    </a:lnTo>
                    <a:lnTo>
                      <a:pt x="2572" y="569"/>
                    </a:lnTo>
                    <a:lnTo>
                      <a:pt x="2488" y="510"/>
                    </a:lnTo>
                    <a:lnTo>
                      <a:pt x="2402" y="456"/>
                    </a:lnTo>
                    <a:lnTo>
                      <a:pt x="2312" y="408"/>
                    </a:lnTo>
                    <a:lnTo>
                      <a:pt x="2220" y="365"/>
                    </a:lnTo>
                    <a:lnTo>
                      <a:pt x="2126" y="327"/>
                    </a:lnTo>
                    <a:lnTo>
                      <a:pt x="2029" y="295"/>
                    </a:lnTo>
                    <a:lnTo>
                      <a:pt x="1930" y="268"/>
                    </a:lnTo>
                    <a:lnTo>
                      <a:pt x="1830" y="246"/>
                    </a:lnTo>
                    <a:lnTo>
                      <a:pt x="1727" y="231"/>
                    </a:lnTo>
                    <a:lnTo>
                      <a:pt x="1623" y="222"/>
                    </a:lnTo>
                    <a:lnTo>
                      <a:pt x="1519" y="217"/>
                    </a:lnTo>
                    <a:lnTo>
                      <a:pt x="1502" y="217"/>
                    </a:lnTo>
                    <a:close/>
                    <a:moveTo>
                      <a:pt x="1521" y="0"/>
                    </a:moveTo>
                    <a:lnTo>
                      <a:pt x="1625" y="4"/>
                    </a:lnTo>
                    <a:lnTo>
                      <a:pt x="1728" y="12"/>
                    </a:lnTo>
                    <a:lnTo>
                      <a:pt x="1830" y="26"/>
                    </a:lnTo>
                    <a:lnTo>
                      <a:pt x="1930" y="45"/>
                    </a:lnTo>
                    <a:lnTo>
                      <a:pt x="2031" y="69"/>
                    </a:lnTo>
                    <a:lnTo>
                      <a:pt x="2128" y="98"/>
                    </a:lnTo>
                    <a:lnTo>
                      <a:pt x="2225" y="133"/>
                    </a:lnTo>
                    <a:lnTo>
                      <a:pt x="2321" y="172"/>
                    </a:lnTo>
                    <a:lnTo>
                      <a:pt x="2409" y="213"/>
                    </a:lnTo>
                    <a:lnTo>
                      <a:pt x="2495" y="259"/>
                    </a:lnTo>
                    <a:lnTo>
                      <a:pt x="2577" y="309"/>
                    </a:lnTo>
                    <a:lnTo>
                      <a:pt x="2657" y="362"/>
                    </a:lnTo>
                    <a:lnTo>
                      <a:pt x="2735" y="419"/>
                    </a:lnTo>
                    <a:lnTo>
                      <a:pt x="2810" y="481"/>
                    </a:lnTo>
                    <a:lnTo>
                      <a:pt x="2882" y="545"/>
                    </a:lnTo>
                    <a:lnTo>
                      <a:pt x="3341" y="56"/>
                    </a:lnTo>
                    <a:lnTo>
                      <a:pt x="3499" y="207"/>
                    </a:lnTo>
                    <a:lnTo>
                      <a:pt x="3034" y="702"/>
                    </a:lnTo>
                    <a:lnTo>
                      <a:pt x="3035" y="703"/>
                    </a:lnTo>
                    <a:lnTo>
                      <a:pt x="3499" y="1197"/>
                    </a:lnTo>
                    <a:lnTo>
                      <a:pt x="3341" y="1346"/>
                    </a:lnTo>
                    <a:lnTo>
                      <a:pt x="2881" y="856"/>
                    </a:lnTo>
                    <a:lnTo>
                      <a:pt x="2808" y="920"/>
                    </a:lnTo>
                    <a:lnTo>
                      <a:pt x="2733" y="980"/>
                    </a:lnTo>
                    <a:lnTo>
                      <a:pt x="2656" y="1036"/>
                    </a:lnTo>
                    <a:lnTo>
                      <a:pt x="2576" y="1087"/>
                    </a:lnTo>
                    <a:lnTo>
                      <a:pt x="2494" y="1135"/>
                    </a:lnTo>
                    <a:lnTo>
                      <a:pt x="2408" y="1179"/>
                    </a:lnTo>
                    <a:lnTo>
                      <a:pt x="2321" y="1219"/>
                    </a:lnTo>
                    <a:lnTo>
                      <a:pt x="2211" y="1262"/>
                    </a:lnTo>
                    <a:lnTo>
                      <a:pt x="2101" y="1299"/>
                    </a:lnTo>
                    <a:lnTo>
                      <a:pt x="1989" y="1329"/>
                    </a:lnTo>
                    <a:lnTo>
                      <a:pt x="1876" y="1352"/>
                    </a:lnTo>
                    <a:lnTo>
                      <a:pt x="1760" y="1368"/>
                    </a:lnTo>
                    <a:lnTo>
                      <a:pt x="1644" y="1378"/>
                    </a:lnTo>
                    <a:lnTo>
                      <a:pt x="1526" y="1381"/>
                    </a:lnTo>
                    <a:lnTo>
                      <a:pt x="1511" y="1381"/>
                    </a:lnTo>
                    <a:lnTo>
                      <a:pt x="1408" y="1378"/>
                    </a:lnTo>
                    <a:lnTo>
                      <a:pt x="1304" y="1370"/>
                    </a:lnTo>
                    <a:lnTo>
                      <a:pt x="1202" y="1354"/>
                    </a:lnTo>
                    <a:lnTo>
                      <a:pt x="1102" y="1335"/>
                    </a:lnTo>
                    <a:lnTo>
                      <a:pt x="1002" y="1312"/>
                    </a:lnTo>
                    <a:lnTo>
                      <a:pt x="904" y="1281"/>
                    </a:lnTo>
                    <a:lnTo>
                      <a:pt x="808" y="1247"/>
                    </a:lnTo>
                    <a:lnTo>
                      <a:pt x="713" y="1207"/>
                    </a:lnTo>
                    <a:lnTo>
                      <a:pt x="623" y="1164"/>
                    </a:lnTo>
                    <a:lnTo>
                      <a:pt x="535" y="1118"/>
                    </a:lnTo>
                    <a:lnTo>
                      <a:pt x="451" y="1067"/>
                    </a:lnTo>
                    <a:lnTo>
                      <a:pt x="369" y="1012"/>
                    </a:lnTo>
                    <a:lnTo>
                      <a:pt x="290" y="953"/>
                    </a:lnTo>
                    <a:lnTo>
                      <a:pt x="214" y="890"/>
                    </a:lnTo>
                    <a:lnTo>
                      <a:pt x="142" y="823"/>
                    </a:lnTo>
                    <a:lnTo>
                      <a:pt x="71" y="752"/>
                    </a:lnTo>
                    <a:lnTo>
                      <a:pt x="0" y="676"/>
                    </a:lnTo>
                    <a:lnTo>
                      <a:pt x="72" y="601"/>
                    </a:lnTo>
                    <a:lnTo>
                      <a:pt x="143" y="532"/>
                    </a:lnTo>
                    <a:lnTo>
                      <a:pt x="215" y="468"/>
                    </a:lnTo>
                    <a:lnTo>
                      <a:pt x="291" y="406"/>
                    </a:lnTo>
                    <a:lnTo>
                      <a:pt x="370" y="350"/>
                    </a:lnTo>
                    <a:lnTo>
                      <a:pt x="452" y="296"/>
                    </a:lnTo>
                    <a:lnTo>
                      <a:pt x="536" y="248"/>
                    </a:lnTo>
                    <a:lnTo>
                      <a:pt x="623" y="202"/>
                    </a:lnTo>
                    <a:lnTo>
                      <a:pt x="713" y="162"/>
                    </a:lnTo>
                    <a:lnTo>
                      <a:pt x="809" y="123"/>
                    </a:lnTo>
                    <a:lnTo>
                      <a:pt x="907" y="90"/>
                    </a:lnTo>
                    <a:lnTo>
                      <a:pt x="1007" y="62"/>
                    </a:lnTo>
                    <a:lnTo>
                      <a:pt x="1107" y="38"/>
                    </a:lnTo>
                    <a:lnTo>
                      <a:pt x="1209" y="21"/>
                    </a:lnTo>
                    <a:lnTo>
                      <a:pt x="1311" y="8"/>
                    </a:lnTo>
                    <a:lnTo>
                      <a:pt x="1416" y="2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870161" y="3651659"/>
            <a:ext cx="1131546" cy="1131546"/>
            <a:chOff x="6870161" y="3651659"/>
            <a:chExt cx="1131546" cy="1131546"/>
          </a:xfrm>
        </p:grpSpPr>
        <p:sp>
          <p:nvSpPr>
            <p:cNvPr id="79" name="Diamond 20"/>
            <p:cNvSpPr/>
            <p:nvPr/>
          </p:nvSpPr>
          <p:spPr>
            <a:xfrm>
              <a:off x="6870161" y="3651659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31"/>
            <p:cNvGrpSpPr/>
            <p:nvPr/>
          </p:nvGrpSpPr>
          <p:grpSpPr>
            <a:xfrm>
              <a:off x="7248464" y="4028674"/>
              <a:ext cx="374940" cy="377516"/>
              <a:chOff x="3658303" y="4525756"/>
              <a:chExt cx="461963" cy="465137"/>
            </a:xfrm>
            <a:solidFill>
              <a:schemeClr val="bg1"/>
            </a:solidFill>
          </p:grpSpPr>
          <p:sp>
            <p:nvSpPr>
              <p:cNvPr id="86" name="Freeform 1069"/>
              <p:cNvSpPr>
                <a:spLocks noEditPoints="1"/>
              </p:cNvSpPr>
              <p:nvPr/>
            </p:nvSpPr>
            <p:spPr bwMode="auto">
              <a:xfrm>
                <a:off x="3658303" y="4525756"/>
                <a:ext cx="461963" cy="465137"/>
              </a:xfrm>
              <a:custGeom>
                <a:avLst/>
                <a:gdLst>
                  <a:gd name="T0" fmla="*/ 1202 w 3496"/>
                  <a:gd name="T1" fmla="*/ 1981 h 3523"/>
                  <a:gd name="T2" fmla="*/ 1133 w 3496"/>
                  <a:gd name="T3" fmla="*/ 2021 h 3523"/>
                  <a:gd name="T4" fmla="*/ 1371 w 3496"/>
                  <a:gd name="T5" fmla="*/ 2302 h 3523"/>
                  <a:gd name="T6" fmla="*/ 1428 w 3496"/>
                  <a:gd name="T7" fmla="*/ 2224 h 3523"/>
                  <a:gd name="T8" fmla="*/ 1438 w 3496"/>
                  <a:gd name="T9" fmla="*/ 2125 h 3523"/>
                  <a:gd name="T10" fmla="*/ 1397 w 3496"/>
                  <a:gd name="T11" fmla="*/ 2039 h 3523"/>
                  <a:gd name="T12" fmla="*/ 1320 w 3496"/>
                  <a:gd name="T13" fmla="*/ 1984 h 3523"/>
                  <a:gd name="T14" fmla="*/ 1749 w 3496"/>
                  <a:gd name="T15" fmla="*/ 653 h 3523"/>
                  <a:gd name="T16" fmla="*/ 1365 w 3496"/>
                  <a:gd name="T17" fmla="*/ 681 h 3523"/>
                  <a:gd name="T18" fmla="*/ 990 w 3496"/>
                  <a:gd name="T19" fmla="*/ 763 h 3523"/>
                  <a:gd name="T20" fmla="*/ 632 w 3496"/>
                  <a:gd name="T21" fmla="*/ 898 h 3523"/>
                  <a:gd name="T22" fmla="*/ 1064 w 3496"/>
                  <a:gd name="T23" fmla="*/ 1804 h 3523"/>
                  <a:gd name="T24" fmla="*/ 1206 w 3496"/>
                  <a:gd name="T25" fmla="*/ 1759 h 3523"/>
                  <a:gd name="T26" fmla="*/ 1355 w 3496"/>
                  <a:gd name="T27" fmla="*/ 1768 h 3523"/>
                  <a:gd name="T28" fmla="*/ 1485 w 3496"/>
                  <a:gd name="T29" fmla="*/ 1827 h 3523"/>
                  <a:gd name="T30" fmla="*/ 1586 w 3496"/>
                  <a:gd name="T31" fmla="*/ 1928 h 3523"/>
                  <a:gd name="T32" fmla="*/ 1646 w 3496"/>
                  <a:gd name="T33" fmla="*/ 2059 h 3523"/>
                  <a:gd name="T34" fmla="*/ 1654 w 3496"/>
                  <a:gd name="T35" fmla="*/ 2205 h 3523"/>
                  <a:gd name="T36" fmla="*/ 1615 w 3496"/>
                  <a:gd name="T37" fmla="*/ 2338 h 3523"/>
                  <a:gd name="T38" fmla="*/ 1534 w 3496"/>
                  <a:gd name="T39" fmla="*/ 2446 h 3523"/>
                  <a:gd name="T40" fmla="*/ 1423 w 3496"/>
                  <a:gd name="T41" fmla="*/ 2523 h 3523"/>
                  <a:gd name="T42" fmla="*/ 2867 w 3496"/>
                  <a:gd name="T43" fmla="*/ 898 h 3523"/>
                  <a:gd name="T44" fmla="*/ 2508 w 3496"/>
                  <a:gd name="T45" fmla="*/ 763 h 3523"/>
                  <a:gd name="T46" fmla="*/ 2134 w 3496"/>
                  <a:gd name="T47" fmla="*/ 681 h 3523"/>
                  <a:gd name="T48" fmla="*/ 1749 w 3496"/>
                  <a:gd name="T49" fmla="*/ 653 h 3523"/>
                  <a:gd name="T50" fmla="*/ 1477 w 3496"/>
                  <a:gd name="T51" fmla="*/ 229 h 3523"/>
                  <a:gd name="T52" fmla="*/ 1071 w 3496"/>
                  <a:gd name="T53" fmla="*/ 292 h 3523"/>
                  <a:gd name="T54" fmla="*/ 676 w 3496"/>
                  <a:gd name="T55" fmla="*/ 409 h 3523"/>
                  <a:gd name="T56" fmla="*/ 299 w 3496"/>
                  <a:gd name="T57" fmla="*/ 578 h 3523"/>
                  <a:gd name="T58" fmla="*/ 637 w 3496"/>
                  <a:gd name="T59" fmla="*/ 658 h 3523"/>
                  <a:gd name="T60" fmla="*/ 997 w 3496"/>
                  <a:gd name="T61" fmla="*/ 536 h 3523"/>
                  <a:gd name="T62" fmla="*/ 1369 w 3496"/>
                  <a:gd name="T63" fmla="*/ 461 h 3523"/>
                  <a:gd name="T64" fmla="*/ 1749 w 3496"/>
                  <a:gd name="T65" fmla="*/ 435 h 3523"/>
                  <a:gd name="T66" fmla="*/ 2130 w 3496"/>
                  <a:gd name="T67" fmla="*/ 461 h 3523"/>
                  <a:gd name="T68" fmla="*/ 2502 w 3496"/>
                  <a:gd name="T69" fmla="*/ 536 h 3523"/>
                  <a:gd name="T70" fmla="*/ 2861 w 3496"/>
                  <a:gd name="T71" fmla="*/ 658 h 3523"/>
                  <a:gd name="T72" fmla="*/ 3199 w 3496"/>
                  <a:gd name="T73" fmla="*/ 578 h 3523"/>
                  <a:gd name="T74" fmla="*/ 2824 w 3496"/>
                  <a:gd name="T75" fmla="*/ 409 h 3523"/>
                  <a:gd name="T76" fmla="*/ 2430 w 3496"/>
                  <a:gd name="T77" fmla="*/ 292 h 3523"/>
                  <a:gd name="T78" fmla="*/ 2026 w 3496"/>
                  <a:gd name="T79" fmla="*/ 229 h 3523"/>
                  <a:gd name="T80" fmla="*/ 1752 w 3496"/>
                  <a:gd name="T81" fmla="*/ 0 h 3523"/>
                  <a:gd name="T82" fmla="*/ 2183 w 3496"/>
                  <a:gd name="T83" fmla="*/ 27 h 3523"/>
                  <a:gd name="T84" fmla="*/ 2605 w 3496"/>
                  <a:gd name="T85" fmla="*/ 112 h 3523"/>
                  <a:gd name="T86" fmla="*/ 3014 w 3496"/>
                  <a:gd name="T87" fmla="*/ 251 h 3523"/>
                  <a:gd name="T88" fmla="*/ 3402 w 3496"/>
                  <a:gd name="T89" fmla="*/ 443 h 3523"/>
                  <a:gd name="T90" fmla="*/ 57 w 3496"/>
                  <a:gd name="T91" fmla="*/ 592 h 3523"/>
                  <a:gd name="T92" fmla="*/ 214 w 3496"/>
                  <a:gd name="T93" fmla="*/ 377 h 3523"/>
                  <a:gd name="T94" fmla="*/ 578 w 3496"/>
                  <a:gd name="T95" fmla="*/ 214 h 3523"/>
                  <a:gd name="T96" fmla="*/ 959 w 3496"/>
                  <a:gd name="T97" fmla="*/ 95 h 3523"/>
                  <a:gd name="T98" fmla="*/ 1352 w 3496"/>
                  <a:gd name="T99" fmla="*/ 23 h 3523"/>
                  <a:gd name="T100" fmla="*/ 1752 w 3496"/>
                  <a:gd name="T101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96" h="3523">
                    <a:moveTo>
                      <a:pt x="1255" y="1973"/>
                    </a:moveTo>
                    <a:lnTo>
                      <a:pt x="1228" y="1975"/>
                    </a:lnTo>
                    <a:lnTo>
                      <a:pt x="1202" y="1981"/>
                    </a:lnTo>
                    <a:lnTo>
                      <a:pt x="1177" y="1990"/>
                    </a:lnTo>
                    <a:lnTo>
                      <a:pt x="1153" y="2003"/>
                    </a:lnTo>
                    <a:lnTo>
                      <a:pt x="1133" y="2021"/>
                    </a:lnTo>
                    <a:lnTo>
                      <a:pt x="1313" y="2333"/>
                    </a:lnTo>
                    <a:lnTo>
                      <a:pt x="1343" y="2320"/>
                    </a:lnTo>
                    <a:lnTo>
                      <a:pt x="1371" y="2302"/>
                    </a:lnTo>
                    <a:lnTo>
                      <a:pt x="1394" y="2280"/>
                    </a:lnTo>
                    <a:lnTo>
                      <a:pt x="1414" y="2253"/>
                    </a:lnTo>
                    <a:lnTo>
                      <a:pt x="1428" y="2224"/>
                    </a:lnTo>
                    <a:lnTo>
                      <a:pt x="1438" y="2192"/>
                    </a:lnTo>
                    <a:lnTo>
                      <a:pt x="1441" y="2158"/>
                    </a:lnTo>
                    <a:lnTo>
                      <a:pt x="1438" y="2125"/>
                    </a:lnTo>
                    <a:lnTo>
                      <a:pt x="1429" y="2093"/>
                    </a:lnTo>
                    <a:lnTo>
                      <a:pt x="1415" y="2065"/>
                    </a:lnTo>
                    <a:lnTo>
                      <a:pt x="1397" y="2039"/>
                    </a:lnTo>
                    <a:lnTo>
                      <a:pt x="1374" y="2017"/>
                    </a:lnTo>
                    <a:lnTo>
                      <a:pt x="1349" y="1998"/>
                    </a:lnTo>
                    <a:lnTo>
                      <a:pt x="1320" y="1984"/>
                    </a:lnTo>
                    <a:lnTo>
                      <a:pt x="1289" y="1975"/>
                    </a:lnTo>
                    <a:lnTo>
                      <a:pt x="1255" y="1973"/>
                    </a:lnTo>
                    <a:close/>
                    <a:moveTo>
                      <a:pt x="1749" y="653"/>
                    </a:moveTo>
                    <a:lnTo>
                      <a:pt x="1620" y="656"/>
                    </a:lnTo>
                    <a:lnTo>
                      <a:pt x="1492" y="666"/>
                    </a:lnTo>
                    <a:lnTo>
                      <a:pt x="1365" y="681"/>
                    </a:lnTo>
                    <a:lnTo>
                      <a:pt x="1239" y="702"/>
                    </a:lnTo>
                    <a:lnTo>
                      <a:pt x="1114" y="730"/>
                    </a:lnTo>
                    <a:lnTo>
                      <a:pt x="990" y="763"/>
                    </a:lnTo>
                    <a:lnTo>
                      <a:pt x="869" y="802"/>
                    </a:lnTo>
                    <a:lnTo>
                      <a:pt x="749" y="847"/>
                    </a:lnTo>
                    <a:lnTo>
                      <a:pt x="632" y="898"/>
                    </a:lnTo>
                    <a:lnTo>
                      <a:pt x="517" y="954"/>
                    </a:lnTo>
                    <a:lnTo>
                      <a:pt x="1022" y="1831"/>
                    </a:lnTo>
                    <a:lnTo>
                      <a:pt x="1064" y="1804"/>
                    </a:lnTo>
                    <a:lnTo>
                      <a:pt x="1109" y="1783"/>
                    </a:lnTo>
                    <a:lnTo>
                      <a:pt x="1157" y="1768"/>
                    </a:lnTo>
                    <a:lnTo>
                      <a:pt x="1206" y="1759"/>
                    </a:lnTo>
                    <a:lnTo>
                      <a:pt x="1255" y="1756"/>
                    </a:lnTo>
                    <a:lnTo>
                      <a:pt x="1306" y="1759"/>
                    </a:lnTo>
                    <a:lnTo>
                      <a:pt x="1355" y="1768"/>
                    </a:lnTo>
                    <a:lnTo>
                      <a:pt x="1401" y="1782"/>
                    </a:lnTo>
                    <a:lnTo>
                      <a:pt x="1444" y="1803"/>
                    </a:lnTo>
                    <a:lnTo>
                      <a:pt x="1485" y="1827"/>
                    </a:lnTo>
                    <a:lnTo>
                      <a:pt x="1522" y="1857"/>
                    </a:lnTo>
                    <a:lnTo>
                      <a:pt x="1556" y="1891"/>
                    </a:lnTo>
                    <a:lnTo>
                      <a:pt x="1586" y="1928"/>
                    </a:lnTo>
                    <a:lnTo>
                      <a:pt x="1610" y="1969"/>
                    </a:lnTo>
                    <a:lnTo>
                      <a:pt x="1631" y="2012"/>
                    </a:lnTo>
                    <a:lnTo>
                      <a:pt x="1646" y="2059"/>
                    </a:lnTo>
                    <a:lnTo>
                      <a:pt x="1654" y="2107"/>
                    </a:lnTo>
                    <a:lnTo>
                      <a:pt x="1658" y="2158"/>
                    </a:lnTo>
                    <a:lnTo>
                      <a:pt x="1654" y="2205"/>
                    </a:lnTo>
                    <a:lnTo>
                      <a:pt x="1647" y="2252"/>
                    </a:lnTo>
                    <a:lnTo>
                      <a:pt x="1633" y="2296"/>
                    </a:lnTo>
                    <a:lnTo>
                      <a:pt x="1615" y="2338"/>
                    </a:lnTo>
                    <a:lnTo>
                      <a:pt x="1592" y="2378"/>
                    </a:lnTo>
                    <a:lnTo>
                      <a:pt x="1565" y="2413"/>
                    </a:lnTo>
                    <a:lnTo>
                      <a:pt x="1534" y="2446"/>
                    </a:lnTo>
                    <a:lnTo>
                      <a:pt x="1500" y="2476"/>
                    </a:lnTo>
                    <a:lnTo>
                      <a:pt x="1463" y="2502"/>
                    </a:lnTo>
                    <a:lnTo>
                      <a:pt x="1423" y="2523"/>
                    </a:lnTo>
                    <a:lnTo>
                      <a:pt x="1749" y="3088"/>
                    </a:lnTo>
                    <a:lnTo>
                      <a:pt x="2982" y="954"/>
                    </a:lnTo>
                    <a:lnTo>
                      <a:pt x="2867" y="898"/>
                    </a:lnTo>
                    <a:lnTo>
                      <a:pt x="2750" y="847"/>
                    </a:lnTo>
                    <a:lnTo>
                      <a:pt x="2630" y="802"/>
                    </a:lnTo>
                    <a:lnTo>
                      <a:pt x="2508" y="763"/>
                    </a:lnTo>
                    <a:lnTo>
                      <a:pt x="2385" y="730"/>
                    </a:lnTo>
                    <a:lnTo>
                      <a:pt x="2259" y="702"/>
                    </a:lnTo>
                    <a:lnTo>
                      <a:pt x="2134" y="681"/>
                    </a:lnTo>
                    <a:lnTo>
                      <a:pt x="2006" y="666"/>
                    </a:lnTo>
                    <a:lnTo>
                      <a:pt x="1879" y="656"/>
                    </a:lnTo>
                    <a:lnTo>
                      <a:pt x="1749" y="653"/>
                    </a:lnTo>
                    <a:close/>
                    <a:moveTo>
                      <a:pt x="1752" y="216"/>
                    </a:moveTo>
                    <a:lnTo>
                      <a:pt x="1615" y="219"/>
                    </a:lnTo>
                    <a:lnTo>
                      <a:pt x="1477" y="229"/>
                    </a:lnTo>
                    <a:lnTo>
                      <a:pt x="1340" y="244"/>
                    </a:lnTo>
                    <a:lnTo>
                      <a:pt x="1205" y="266"/>
                    </a:lnTo>
                    <a:lnTo>
                      <a:pt x="1071" y="292"/>
                    </a:lnTo>
                    <a:lnTo>
                      <a:pt x="937" y="326"/>
                    </a:lnTo>
                    <a:lnTo>
                      <a:pt x="806" y="364"/>
                    </a:lnTo>
                    <a:lnTo>
                      <a:pt x="676" y="409"/>
                    </a:lnTo>
                    <a:lnTo>
                      <a:pt x="548" y="460"/>
                    </a:lnTo>
                    <a:lnTo>
                      <a:pt x="423" y="515"/>
                    </a:lnTo>
                    <a:lnTo>
                      <a:pt x="299" y="578"/>
                    </a:lnTo>
                    <a:lnTo>
                      <a:pt x="409" y="767"/>
                    </a:lnTo>
                    <a:lnTo>
                      <a:pt x="521" y="710"/>
                    </a:lnTo>
                    <a:lnTo>
                      <a:pt x="637" y="658"/>
                    </a:lnTo>
                    <a:lnTo>
                      <a:pt x="755" y="612"/>
                    </a:lnTo>
                    <a:lnTo>
                      <a:pt x="874" y="571"/>
                    </a:lnTo>
                    <a:lnTo>
                      <a:pt x="997" y="536"/>
                    </a:lnTo>
                    <a:lnTo>
                      <a:pt x="1119" y="505"/>
                    </a:lnTo>
                    <a:lnTo>
                      <a:pt x="1243" y="480"/>
                    </a:lnTo>
                    <a:lnTo>
                      <a:pt x="1369" y="461"/>
                    </a:lnTo>
                    <a:lnTo>
                      <a:pt x="1495" y="447"/>
                    </a:lnTo>
                    <a:lnTo>
                      <a:pt x="1622" y="438"/>
                    </a:lnTo>
                    <a:lnTo>
                      <a:pt x="1749" y="435"/>
                    </a:lnTo>
                    <a:lnTo>
                      <a:pt x="1876" y="438"/>
                    </a:lnTo>
                    <a:lnTo>
                      <a:pt x="2004" y="447"/>
                    </a:lnTo>
                    <a:lnTo>
                      <a:pt x="2130" y="461"/>
                    </a:lnTo>
                    <a:lnTo>
                      <a:pt x="2255" y="480"/>
                    </a:lnTo>
                    <a:lnTo>
                      <a:pt x="2380" y="505"/>
                    </a:lnTo>
                    <a:lnTo>
                      <a:pt x="2502" y="536"/>
                    </a:lnTo>
                    <a:lnTo>
                      <a:pt x="2624" y="571"/>
                    </a:lnTo>
                    <a:lnTo>
                      <a:pt x="2743" y="612"/>
                    </a:lnTo>
                    <a:lnTo>
                      <a:pt x="2861" y="658"/>
                    </a:lnTo>
                    <a:lnTo>
                      <a:pt x="2976" y="710"/>
                    </a:lnTo>
                    <a:lnTo>
                      <a:pt x="3090" y="767"/>
                    </a:lnTo>
                    <a:lnTo>
                      <a:pt x="3199" y="578"/>
                    </a:lnTo>
                    <a:lnTo>
                      <a:pt x="3076" y="517"/>
                    </a:lnTo>
                    <a:lnTo>
                      <a:pt x="2950" y="460"/>
                    </a:lnTo>
                    <a:lnTo>
                      <a:pt x="2824" y="409"/>
                    </a:lnTo>
                    <a:lnTo>
                      <a:pt x="2694" y="364"/>
                    </a:lnTo>
                    <a:lnTo>
                      <a:pt x="2563" y="326"/>
                    </a:lnTo>
                    <a:lnTo>
                      <a:pt x="2430" y="292"/>
                    </a:lnTo>
                    <a:lnTo>
                      <a:pt x="2297" y="266"/>
                    </a:lnTo>
                    <a:lnTo>
                      <a:pt x="2162" y="244"/>
                    </a:lnTo>
                    <a:lnTo>
                      <a:pt x="2026" y="229"/>
                    </a:lnTo>
                    <a:lnTo>
                      <a:pt x="1889" y="219"/>
                    </a:lnTo>
                    <a:lnTo>
                      <a:pt x="1752" y="216"/>
                    </a:lnTo>
                    <a:close/>
                    <a:moveTo>
                      <a:pt x="1752" y="0"/>
                    </a:moveTo>
                    <a:lnTo>
                      <a:pt x="1897" y="3"/>
                    </a:lnTo>
                    <a:lnTo>
                      <a:pt x="2040" y="11"/>
                    </a:lnTo>
                    <a:lnTo>
                      <a:pt x="2183" y="27"/>
                    </a:lnTo>
                    <a:lnTo>
                      <a:pt x="2325" y="50"/>
                    </a:lnTo>
                    <a:lnTo>
                      <a:pt x="2465" y="78"/>
                    </a:lnTo>
                    <a:lnTo>
                      <a:pt x="2605" y="112"/>
                    </a:lnTo>
                    <a:lnTo>
                      <a:pt x="2743" y="152"/>
                    </a:lnTo>
                    <a:lnTo>
                      <a:pt x="2880" y="199"/>
                    </a:lnTo>
                    <a:lnTo>
                      <a:pt x="3014" y="251"/>
                    </a:lnTo>
                    <a:lnTo>
                      <a:pt x="3146" y="308"/>
                    </a:lnTo>
                    <a:lnTo>
                      <a:pt x="3275" y="373"/>
                    </a:lnTo>
                    <a:lnTo>
                      <a:pt x="3402" y="443"/>
                    </a:lnTo>
                    <a:lnTo>
                      <a:pt x="3496" y="497"/>
                    </a:lnTo>
                    <a:lnTo>
                      <a:pt x="1749" y="3523"/>
                    </a:lnTo>
                    <a:lnTo>
                      <a:pt x="57" y="592"/>
                    </a:lnTo>
                    <a:lnTo>
                      <a:pt x="0" y="498"/>
                    </a:lnTo>
                    <a:lnTo>
                      <a:pt x="95" y="441"/>
                    </a:lnTo>
                    <a:lnTo>
                      <a:pt x="214" y="377"/>
                    </a:lnTo>
                    <a:lnTo>
                      <a:pt x="333" y="318"/>
                    </a:lnTo>
                    <a:lnTo>
                      <a:pt x="455" y="263"/>
                    </a:lnTo>
                    <a:lnTo>
                      <a:pt x="578" y="214"/>
                    </a:lnTo>
                    <a:lnTo>
                      <a:pt x="704" y="169"/>
                    </a:lnTo>
                    <a:lnTo>
                      <a:pt x="830" y="129"/>
                    </a:lnTo>
                    <a:lnTo>
                      <a:pt x="959" y="95"/>
                    </a:lnTo>
                    <a:lnTo>
                      <a:pt x="1089" y="66"/>
                    </a:lnTo>
                    <a:lnTo>
                      <a:pt x="1220" y="42"/>
                    </a:lnTo>
                    <a:lnTo>
                      <a:pt x="1352" y="23"/>
                    </a:lnTo>
                    <a:lnTo>
                      <a:pt x="1485" y="10"/>
                    </a:lnTo>
                    <a:lnTo>
                      <a:pt x="1618" y="2"/>
                    </a:lnTo>
                    <a:lnTo>
                      <a:pt x="17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070"/>
              <p:cNvSpPr>
                <a:spLocks noEditPoints="1"/>
              </p:cNvSpPr>
              <p:nvPr/>
            </p:nvSpPr>
            <p:spPr bwMode="auto">
              <a:xfrm>
                <a:off x="3883728" y="4640056"/>
                <a:ext cx="106363" cy="106362"/>
              </a:xfrm>
              <a:custGeom>
                <a:avLst/>
                <a:gdLst>
                  <a:gd name="T0" fmla="*/ 369 w 805"/>
                  <a:gd name="T1" fmla="*/ 221 h 804"/>
                  <a:gd name="T2" fmla="*/ 309 w 805"/>
                  <a:gd name="T3" fmla="*/ 243 h 804"/>
                  <a:gd name="T4" fmla="*/ 261 w 805"/>
                  <a:gd name="T5" fmla="*/ 283 h 804"/>
                  <a:gd name="T6" fmla="*/ 230 w 805"/>
                  <a:gd name="T7" fmla="*/ 338 h 804"/>
                  <a:gd name="T8" fmla="*/ 218 w 805"/>
                  <a:gd name="T9" fmla="*/ 402 h 804"/>
                  <a:gd name="T10" fmla="*/ 230 w 805"/>
                  <a:gd name="T11" fmla="*/ 466 h 804"/>
                  <a:gd name="T12" fmla="*/ 261 w 805"/>
                  <a:gd name="T13" fmla="*/ 521 h 804"/>
                  <a:gd name="T14" fmla="*/ 309 w 805"/>
                  <a:gd name="T15" fmla="*/ 562 h 804"/>
                  <a:gd name="T16" fmla="*/ 369 w 805"/>
                  <a:gd name="T17" fmla="*/ 584 h 804"/>
                  <a:gd name="T18" fmla="*/ 436 w 805"/>
                  <a:gd name="T19" fmla="*/ 584 h 804"/>
                  <a:gd name="T20" fmla="*/ 496 w 805"/>
                  <a:gd name="T21" fmla="*/ 562 h 804"/>
                  <a:gd name="T22" fmla="*/ 544 w 805"/>
                  <a:gd name="T23" fmla="*/ 521 h 804"/>
                  <a:gd name="T24" fmla="*/ 575 w 805"/>
                  <a:gd name="T25" fmla="*/ 466 h 804"/>
                  <a:gd name="T26" fmla="*/ 587 w 805"/>
                  <a:gd name="T27" fmla="*/ 402 h 804"/>
                  <a:gd name="T28" fmla="*/ 575 w 805"/>
                  <a:gd name="T29" fmla="*/ 338 h 804"/>
                  <a:gd name="T30" fmla="*/ 544 w 805"/>
                  <a:gd name="T31" fmla="*/ 283 h 804"/>
                  <a:gd name="T32" fmla="*/ 496 w 805"/>
                  <a:gd name="T33" fmla="*/ 243 h 804"/>
                  <a:gd name="T34" fmla="*/ 436 w 805"/>
                  <a:gd name="T35" fmla="*/ 221 h 804"/>
                  <a:gd name="T36" fmla="*/ 402 w 805"/>
                  <a:gd name="T37" fmla="*/ 0 h 804"/>
                  <a:gd name="T38" fmla="*/ 501 w 805"/>
                  <a:gd name="T39" fmla="*/ 13 h 804"/>
                  <a:gd name="T40" fmla="*/ 591 w 805"/>
                  <a:gd name="T41" fmla="*/ 47 h 804"/>
                  <a:gd name="T42" fmla="*/ 670 w 805"/>
                  <a:gd name="T43" fmla="*/ 102 h 804"/>
                  <a:gd name="T44" fmla="*/ 732 w 805"/>
                  <a:gd name="T45" fmla="*/ 172 h 804"/>
                  <a:gd name="T46" fmla="*/ 777 w 805"/>
                  <a:gd name="T47" fmla="*/ 257 h 804"/>
                  <a:gd name="T48" fmla="*/ 802 w 805"/>
                  <a:gd name="T49" fmla="*/ 351 h 804"/>
                  <a:gd name="T50" fmla="*/ 802 w 805"/>
                  <a:gd name="T51" fmla="*/ 452 h 804"/>
                  <a:gd name="T52" fmla="*/ 777 w 805"/>
                  <a:gd name="T53" fmla="*/ 547 h 804"/>
                  <a:gd name="T54" fmla="*/ 732 w 805"/>
                  <a:gd name="T55" fmla="*/ 631 h 804"/>
                  <a:gd name="T56" fmla="*/ 670 w 805"/>
                  <a:gd name="T57" fmla="*/ 702 h 804"/>
                  <a:gd name="T58" fmla="*/ 591 w 805"/>
                  <a:gd name="T59" fmla="*/ 757 h 804"/>
                  <a:gd name="T60" fmla="*/ 501 w 805"/>
                  <a:gd name="T61" fmla="*/ 791 h 804"/>
                  <a:gd name="T62" fmla="*/ 402 w 805"/>
                  <a:gd name="T63" fmla="*/ 804 h 804"/>
                  <a:gd name="T64" fmla="*/ 304 w 805"/>
                  <a:gd name="T65" fmla="*/ 791 h 804"/>
                  <a:gd name="T66" fmla="*/ 214 w 805"/>
                  <a:gd name="T67" fmla="*/ 757 h 804"/>
                  <a:gd name="T68" fmla="*/ 135 w 805"/>
                  <a:gd name="T69" fmla="*/ 702 h 804"/>
                  <a:gd name="T70" fmla="*/ 72 w 805"/>
                  <a:gd name="T71" fmla="*/ 631 h 804"/>
                  <a:gd name="T72" fmla="*/ 27 w 805"/>
                  <a:gd name="T73" fmla="*/ 547 h 804"/>
                  <a:gd name="T74" fmla="*/ 3 w 805"/>
                  <a:gd name="T75" fmla="*/ 452 h 804"/>
                  <a:gd name="T76" fmla="*/ 3 w 805"/>
                  <a:gd name="T77" fmla="*/ 351 h 804"/>
                  <a:gd name="T78" fmla="*/ 27 w 805"/>
                  <a:gd name="T79" fmla="*/ 257 h 804"/>
                  <a:gd name="T80" fmla="*/ 72 w 805"/>
                  <a:gd name="T81" fmla="*/ 172 h 804"/>
                  <a:gd name="T82" fmla="*/ 135 w 805"/>
                  <a:gd name="T83" fmla="*/ 102 h 804"/>
                  <a:gd name="T84" fmla="*/ 214 w 805"/>
                  <a:gd name="T85" fmla="*/ 47 h 804"/>
                  <a:gd name="T86" fmla="*/ 304 w 805"/>
                  <a:gd name="T87" fmla="*/ 13 h 804"/>
                  <a:gd name="T88" fmla="*/ 402 w 805"/>
                  <a:gd name="T8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5" h="804">
                    <a:moveTo>
                      <a:pt x="402" y="217"/>
                    </a:moveTo>
                    <a:lnTo>
                      <a:pt x="369" y="221"/>
                    </a:lnTo>
                    <a:lnTo>
                      <a:pt x="338" y="229"/>
                    </a:lnTo>
                    <a:lnTo>
                      <a:pt x="309" y="243"/>
                    </a:lnTo>
                    <a:lnTo>
                      <a:pt x="283" y="261"/>
                    </a:lnTo>
                    <a:lnTo>
                      <a:pt x="261" y="283"/>
                    </a:lnTo>
                    <a:lnTo>
                      <a:pt x="243" y="309"/>
                    </a:lnTo>
                    <a:lnTo>
                      <a:pt x="230" y="338"/>
                    </a:lnTo>
                    <a:lnTo>
                      <a:pt x="221" y="369"/>
                    </a:lnTo>
                    <a:lnTo>
                      <a:pt x="218" y="402"/>
                    </a:lnTo>
                    <a:lnTo>
                      <a:pt x="221" y="435"/>
                    </a:lnTo>
                    <a:lnTo>
                      <a:pt x="230" y="466"/>
                    </a:lnTo>
                    <a:lnTo>
                      <a:pt x="243" y="495"/>
                    </a:lnTo>
                    <a:lnTo>
                      <a:pt x="261" y="521"/>
                    </a:lnTo>
                    <a:lnTo>
                      <a:pt x="283" y="544"/>
                    </a:lnTo>
                    <a:lnTo>
                      <a:pt x="309" y="562"/>
                    </a:lnTo>
                    <a:lnTo>
                      <a:pt x="338" y="576"/>
                    </a:lnTo>
                    <a:lnTo>
                      <a:pt x="369" y="584"/>
                    </a:lnTo>
                    <a:lnTo>
                      <a:pt x="402" y="586"/>
                    </a:lnTo>
                    <a:lnTo>
                      <a:pt x="436" y="584"/>
                    </a:lnTo>
                    <a:lnTo>
                      <a:pt x="467" y="576"/>
                    </a:lnTo>
                    <a:lnTo>
                      <a:pt x="496" y="562"/>
                    </a:lnTo>
                    <a:lnTo>
                      <a:pt x="522" y="544"/>
                    </a:lnTo>
                    <a:lnTo>
                      <a:pt x="544" y="521"/>
                    </a:lnTo>
                    <a:lnTo>
                      <a:pt x="562" y="495"/>
                    </a:lnTo>
                    <a:lnTo>
                      <a:pt x="575" y="466"/>
                    </a:lnTo>
                    <a:lnTo>
                      <a:pt x="584" y="435"/>
                    </a:lnTo>
                    <a:lnTo>
                      <a:pt x="587" y="402"/>
                    </a:lnTo>
                    <a:lnTo>
                      <a:pt x="584" y="369"/>
                    </a:lnTo>
                    <a:lnTo>
                      <a:pt x="575" y="338"/>
                    </a:lnTo>
                    <a:lnTo>
                      <a:pt x="562" y="309"/>
                    </a:lnTo>
                    <a:lnTo>
                      <a:pt x="544" y="283"/>
                    </a:lnTo>
                    <a:lnTo>
                      <a:pt x="522" y="261"/>
                    </a:lnTo>
                    <a:lnTo>
                      <a:pt x="496" y="243"/>
                    </a:lnTo>
                    <a:lnTo>
                      <a:pt x="467" y="229"/>
                    </a:lnTo>
                    <a:lnTo>
                      <a:pt x="436" y="221"/>
                    </a:lnTo>
                    <a:lnTo>
                      <a:pt x="402" y="217"/>
                    </a:lnTo>
                    <a:close/>
                    <a:moveTo>
                      <a:pt x="402" y="0"/>
                    </a:moveTo>
                    <a:lnTo>
                      <a:pt x="453" y="3"/>
                    </a:lnTo>
                    <a:lnTo>
                      <a:pt x="501" y="13"/>
                    </a:lnTo>
                    <a:lnTo>
                      <a:pt x="547" y="28"/>
                    </a:lnTo>
                    <a:lnTo>
                      <a:pt x="591" y="47"/>
                    </a:lnTo>
                    <a:lnTo>
                      <a:pt x="632" y="73"/>
                    </a:lnTo>
                    <a:lnTo>
                      <a:pt x="670" y="102"/>
                    </a:lnTo>
                    <a:lnTo>
                      <a:pt x="703" y="135"/>
                    </a:lnTo>
                    <a:lnTo>
                      <a:pt x="732" y="172"/>
                    </a:lnTo>
                    <a:lnTo>
                      <a:pt x="758" y="213"/>
                    </a:lnTo>
                    <a:lnTo>
                      <a:pt x="777" y="257"/>
                    </a:lnTo>
                    <a:lnTo>
                      <a:pt x="792" y="303"/>
                    </a:lnTo>
                    <a:lnTo>
                      <a:pt x="802" y="351"/>
                    </a:lnTo>
                    <a:lnTo>
                      <a:pt x="805" y="402"/>
                    </a:lnTo>
                    <a:lnTo>
                      <a:pt x="802" y="452"/>
                    </a:lnTo>
                    <a:lnTo>
                      <a:pt x="792" y="501"/>
                    </a:lnTo>
                    <a:lnTo>
                      <a:pt x="777" y="547"/>
                    </a:lnTo>
                    <a:lnTo>
                      <a:pt x="758" y="591"/>
                    </a:lnTo>
                    <a:lnTo>
                      <a:pt x="732" y="631"/>
                    </a:lnTo>
                    <a:lnTo>
                      <a:pt x="703" y="669"/>
                    </a:lnTo>
                    <a:lnTo>
                      <a:pt x="670" y="702"/>
                    </a:lnTo>
                    <a:lnTo>
                      <a:pt x="632" y="732"/>
                    </a:lnTo>
                    <a:lnTo>
                      <a:pt x="591" y="757"/>
                    </a:lnTo>
                    <a:lnTo>
                      <a:pt x="547" y="777"/>
                    </a:lnTo>
                    <a:lnTo>
                      <a:pt x="501" y="791"/>
                    </a:lnTo>
                    <a:lnTo>
                      <a:pt x="453" y="801"/>
                    </a:lnTo>
                    <a:lnTo>
                      <a:pt x="402" y="804"/>
                    </a:lnTo>
                    <a:lnTo>
                      <a:pt x="352" y="801"/>
                    </a:lnTo>
                    <a:lnTo>
                      <a:pt x="304" y="791"/>
                    </a:lnTo>
                    <a:lnTo>
                      <a:pt x="258" y="777"/>
                    </a:lnTo>
                    <a:lnTo>
                      <a:pt x="214" y="757"/>
                    </a:lnTo>
                    <a:lnTo>
                      <a:pt x="173" y="732"/>
                    </a:lnTo>
                    <a:lnTo>
                      <a:pt x="135" y="702"/>
                    </a:lnTo>
                    <a:lnTo>
                      <a:pt x="102" y="669"/>
                    </a:lnTo>
                    <a:lnTo>
                      <a:pt x="72" y="631"/>
                    </a:lnTo>
                    <a:lnTo>
                      <a:pt x="47" y="591"/>
                    </a:lnTo>
                    <a:lnTo>
                      <a:pt x="27" y="547"/>
                    </a:lnTo>
                    <a:lnTo>
                      <a:pt x="13" y="501"/>
                    </a:lnTo>
                    <a:lnTo>
                      <a:pt x="3" y="452"/>
                    </a:lnTo>
                    <a:lnTo>
                      <a:pt x="0" y="402"/>
                    </a:lnTo>
                    <a:lnTo>
                      <a:pt x="3" y="351"/>
                    </a:lnTo>
                    <a:lnTo>
                      <a:pt x="13" y="303"/>
                    </a:lnTo>
                    <a:lnTo>
                      <a:pt x="27" y="257"/>
                    </a:lnTo>
                    <a:lnTo>
                      <a:pt x="47" y="213"/>
                    </a:lnTo>
                    <a:lnTo>
                      <a:pt x="72" y="172"/>
                    </a:lnTo>
                    <a:lnTo>
                      <a:pt x="102" y="135"/>
                    </a:lnTo>
                    <a:lnTo>
                      <a:pt x="135" y="102"/>
                    </a:lnTo>
                    <a:lnTo>
                      <a:pt x="173" y="73"/>
                    </a:lnTo>
                    <a:lnTo>
                      <a:pt x="214" y="47"/>
                    </a:lnTo>
                    <a:lnTo>
                      <a:pt x="258" y="28"/>
                    </a:lnTo>
                    <a:lnTo>
                      <a:pt x="304" y="13"/>
                    </a:lnTo>
                    <a:lnTo>
                      <a:pt x="352" y="3"/>
                    </a:lnTo>
                    <a:lnTo>
                      <a:pt x="4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Rectangle 1071"/>
              <p:cNvSpPr>
                <a:spLocks noChangeArrowheads="1"/>
              </p:cNvSpPr>
              <p:nvPr/>
            </p:nvSpPr>
            <p:spPr bwMode="auto">
              <a:xfrm>
                <a:off x="3802766" y="4655931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Rectangle 1072"/>
              <p:cNvSpPr>
                <a:spLocks noChangeArrowheads="1"/>
              </p:cNvSpPr>
              <p:nvPr/>
            </p:nvSpPr>
            <p:spPr bwMode="auto">
              <a:xfrm>
                <a:off x="3905953" y="4768644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636344" y="3651660"/>
            <a:ext cx="1131546" cy="1131546"/>
            <a:chOff x="1636344" y="3651660"/>
            <a:chExt cx="1131546" cy="1131546"/>
          </a:xfrm>
        </p:grpSpPr>
        <p:sp>
          <p:nvSpPr>
            <p:cNvPr id="78" name="Diamond 18"/>
            <p:cNvSpPr/>
            <p:nvPr/>
          </p:nvSpPr>
          <p:spPr>
            <a:xfrm>
              <a:off x="1636344" y="3651660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1021"/>
            <p:cNvSpPr>
              <a:spLocks noEditPoints="1"/>
            </p:cNvSpPr>
            <p:nvPr/>
          </p:nvSpPr>
          <p:spPr bwMode="auto">
            <a:xfrm>
              <a:off x="2006855" y="4099285"/>
              <a:ext cx="390525" cy="231775"/>
            </a:xfrm>
            <a:custGeom>
              <a:avLst/>
              <a:gdLst>
                <a:gd name="T0" fmla="*/ 2918 w 3444"/>
                <a:gd name="T1" fmla="*/ 1549 h 2046"/>
                <a:gd name="T2" fmla="*/ 2828 w 3444"/>
                <a:gd name="T3" fmla="*/ 1134 h 2046"/>
                <a:gd name="T4" fmla="*/ 2717 w 3444"/>
                <a:gd name="T5" fmla="*/ 1258 h 2046"/>
                <a:gd name="T6" fmla="*/ 2938 w 3444"/>
                <a:gd name="T7" fmla="*/ 1253 h 2046"/>
                <a:gd name="T8" fmla="*/ 1606 w 3444"/>
                <a:gd name="T9" fmla="*/ 1083 h 2046"/>
                <a:gd name="T10" fmla="*/ 1452 w 3444"/>
                <a:gd name="T11" fmla="*/ 1179 h 2046"/>
                <a:gd name="T12" fmla="*/ 1359 w 3444"/>
                <a:gd name="T13" fmla="*/ 1336 h 2046"/>
                <a:gd name="T14" fmla="*/ 1652 w 3444"/>
                <a:gd name="T15" fmla="*/ 1071 h 2046"/>
                <a:gd name="T16" fmla="*/ 2538 w 3444"/>
                <a:gd name="T17" fmla="*/ 820 h 2046"/>
                <a:gd name="T18" fmla="*/ 2362 w 3444"/>
                <a:gd name="T19" fmla="*/ 1020 h 2046"/>
                <a:gd name="T20" fmla="*/ 2261 w 3444"/>
                <a:gd name="T21" fmla="*/ 1269 h 2046"/>
                <a:gd name="T22" fmla="*/ 2492 w 3444"/>
                <a:gd name="T23" fmla="*/ 1236 h 2046"/>
                <a:gd name="T24" fmla="*/ 2599 w 3444"/>
                <a:gd name="T25" fmla="*/ 1057 h 2046"/>
                <a:gd name="T26" fmla="*/ 2773 w 3444"/>
                <a:gd name="T27" fmla="*/ 918 h 2046"/>
                <a:gd name="T28" fmla="*/ 2711 w 3444"/>
                <a:gd name="T29" fmla="*/ 712 h 2046"/>
                <a:gd name="T30" fmla="*/ 1514 w 3444"/>
                <a:gd name="T31" fmla="*/ 666 h 2046"/>
                <a:gd name="T32" fmla="*/ 1269 w 3444"/>
                <a:gd name="T33" fmla="*/ 778 h 2046"/>
                <a:gd name="T34" fmla="*/ 1077 w 3444"/>
                <a:gd name="T35" fmla="*/ 962 h 2046"/>
                <a:gd name="T36" fmla="*/ 955 w 3444"/>
                <a:gd name="T37" fmla="*/ 1202 h 2046"/>
                <a:gd name="T38" fmla="*/ 1154 w 3444"/>
                <a:gd name="T39" fmla="*/ 1278 h 2046"/>
                <a:gd name="T40" fmla="*/ 1261 w 3444"/>
                <a:gd name="T41" fmla="*/ 1072 h 2046"/>
                <a:gd name="T42" fmla="*/ 1436 w 3444"/>
                <a:gd name="T43" fmla="*/ 925 h 2046"/>
                <a:gd name="T44" fmla="*/ 1660 w 3444"/>
                <a:gd name="T45" fmla="*/ 854 h 2046"/>
                <a:gd name="T46" fmla="*/ 1801 w 3444"/>
                <a:gd name="T47" fmla="*/ 714 h 2046"/>
                <a:gd name="T48" fmla="*/ 2385 w 3444"/>
                <a:gd name="T49" fmla="*/ 406 h 2046"/>
                <a:gd name="T50" fmla="*/ 2137 w 3444"/>
                <a:gd name="T51" fmla="*/ 615 h 2046"/>
                <a:gd name="T52" fmla="*/ 1955 w 3444"/>
                <a:gd name="T53" fmla="*/ 876 h 2046"/>
                <a:gd name="T54" fmla="*/ 1845 w 3444"/>
                <a:gd name="T55" fmla="*/ 1177 h 2046"/>
                <a:gd name="T56" fmla="*/ 2046 w 3444"/>
                <a:gd name="T57" fmla="*/ 1259 h 2046"/>
                <a:gd name="T58" fmla="*/ 2145 w 3444"/>
                <a:gd name="T59" fmla="*/ 972 h 2046"/>
                <a:gd name="T60" fmla="*/ 2321 w 3444"/>
                <a:gd name="T61" fmla="*/ 729 h 2046"/>
                <a:gd name="T62" fmla="*/ 2564 w 3444"/>
                <a:gd name="T63" fmla="*/ 547 h 2046"/>
                <a:gd name="T64" fmla="*/ 1722 w 3444"/>
                <a:gd name="T65" fmla="*/ 213 h 2046"/>
                <a:gd name="T66" fmla="*/ 1369 w 3444"/>
                <a:gd name="T67" fmla="*/ 264 h 2046"/>
                <a:gd name="T68" fmla="*/ 1057 w 3444"/>
                <a:gd name="T69" fmla="*/ 408 h 2046"/>
                <a:gd name="T70" fmla="*/ 799 w 3444"/>
                <a:gd name="T71" fmla="*/ 630 h 2046"/>
                <a:gd name="T72" fmla="*/ 611 w 3444"/>
                <a:gd name="T73" fmla="*/ 915 h 2046"/>
                <a:gd name="T74" fmla="*/ 507 w 3444"/>
                <a:gd name="T75" fmla="*/ 1248 h 2046"/>
                <a:gd name="T76" fmla="*/ 739 w 3444"/>
                <a:gd name="T77" fmla="*/ 1179 h 2046"/>
                <a:gd name="T78" fmla="*/ 865 w 3444"/>
                <a:gd name="T79" fmla="*/ 894 h 2046"/>
                <a:gd name="T80" fmla="*/ 1069 w 3444"/>
                <a:gd name="T81" fmla="*/ 664 h 2046"/>
                <a:gd name="T82" fmla="*/ 1332 w 3444"/>
                <a:gd name="T83" fmla="*/ 503 h 2046"/>
                <a:gd name="T84" fmla="*/ 1640 w 3444"/>
                <a:gd name="T85" fmla="*/ 429 h 2046"/>
                <a:gd name="T86" fmla="*/ 1923 w 3444"/>
                <a:gd name="T87" fmla="*/ 446 h 2046"/>
                <a:gd name="T88" fmla="*/ 2170 w 3444"/>
                <a:gd name="T89" fmla="*/ 296 h 2046"/>
                <a:gd name="T90" fmla="*/ 1878 w 3444"/>
                <a:gd name="T91" fmla="*/ 222 h 2046"/>
                <a:gd name="T92" fmla="*/ 1820 w 3444"/>
                <a:gd name="T93" fmla="*/ 3 h 2046"/>
                <a:gd name="T94" fmla="*/ 2194 w 3444"/>
                <a:gd name="T95" fmla="*/ 79 h 2046"/>
                <a:gd name="T96" fmla="*/ 2526 w 3444"/>
                <a:gd name="T97" fmla="*/ 245 h 2046"/>
                <a:gd name="T98" fmla="*/ 2802 w 3444"/>
                <a:gd name="T99" fmla="*/ 487 h 2046"/>
                <a:gd name="T100" fmla="*/ 3010 w 3444"/>
                <a:gd name="T101" fmla="*/ 792 h 2046"/>
                <a:gd name="T102" fmla="*/ 3135 w 3444"/>
                <a:gd name="T103" fmla="*/ 1145 h 2046"/>
                <a:gd name="T104" fmla="*/ 3444 w 3444"/>
                <a:gd name="T105" fmla="*/ 1549 h 2046"/>
                <a:gd name="T106" fmla="*/ 305 w 3444"/>
                <a:gd name="T107" fmla="*/ 1549 h 2046"/>
                <a:gd name="T108" fmla="*/ 293 w 3444"/>
                <a:gd name="T109" fmla="*/ 1239 h 2046"/>
                <a:gd name="T110" fmla="*/ 394 w 3444"/>
                <a:gd name="T111" fmla="*/ 876 h 2046"/>
                <a:gd name="T112" fmla="*/ 582 w 3444"/>
                <a:gd name="T113" fmla="*/ 558 h 2046"/>
                <a:gd name="T114" fmla="*/ 843 w 3444"/>
                <a:gd name="T115" fmla="*/ 298 h 2046"/>
                <a:gd name="T116" fmla="*/ 1163 w 3444"/>
                <a:gd name="T117" fmla="*/ 113 h 2046"/>
                <a:gd name="T118" fmla="*/ 1527 w 3444"/>
                <a:gd name="T119" fmla="*/ 1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44" h="2046">
                  <a:moveTo>
                    <a:pt x="526" y="1549"/>
                  </a:moveTo>
                  <a:lnTo>
                    <a:pt x="608" y="1833"/>
                  </a:lnTo>
                  <a:lnTo>
                    <a:pt x="2839" y="1833"/>
                  </a:lnTo>
                  <a:lnTo>
                    <a:pt x="2918" y="1549"/>
                  </a:lnTo>
                  <a:lnTo>
                    <a:pt x="526" y="1549"/>
                  </a:lnTo>
                  <a:close/>
                  <a:moveTo>
                    <a:pt x="2901" y="1093"/>
                  </a:moveTo>
                  <a:lnTo>
                    <a:pt x="2864" y="1112"/>
                  </a:lnTo>
                  <a:lnTo>
                    <a:pt x="2828" y="1134"/>
                  </a:lnTo>
                  <a:lnTo>
                    <a:pt x="2795" y="1161"/>
                  </a:lnTo>
                  <a:lnTo>
                    <a:pt x="2766" y="1190"/>
                  </a:lnTo>
                  <a:lnTo>
                    <a:pt x="2740" y="1223"/>
                  </a:lnTo>
                  <a:lnTo>
                    <a:pt x="2717" y="1258"/>
                  </a:lnTo>
                  <a:lnTo>
                    <a:pt x="2698" y="1296"/>
                  </a:lnTo>
                  <a:lnTo>
                    <a:pt x="2683" y="1336"/>
                  </a:lnTo>
                  <a:lnTo>
                    <a:pt x="2948" y="1336"/>
                  </a:lnTo>
                  <a:lnTo>
                    <a:pt x="2938" y="1253"/>
                  </a:lnTo>
                  <a:lnTo>
                    <a:pt x="2922" y="1173"/>
                  </a:lnTo>
                  <a:lnTo>
                    <a:pt x="2901" y="1093"/>
                  </a:lnTo>
                  <a:close/>
                  <a:moveTo>
                    <a:pt x="1652" y="1071"/>
                  </a:moveTo>
                  <a:lnTo>
                    <a:pt x="1606" y="1083"/>
                  </a:lnTo>
                  <a:lnTo>
                    <a:pt x="1563" y="1100"/>
                  </a:lnTo>
                  <a:lnTo>
                    <a:pt x="1523" y="1121"/>
                  </a:lnTo>
                  <a:lnTo>
                    <a:pt x="1485" y="1148"/>
                  </a:lnTo>
                  <a:lnTo>
                    <a:pt x="1452" y="1179"/>
                  </a:lnTo>
                  <a:lnTo>
                    <a:pt x="1421" y="1213"/>
                  </a:lnTo>
                  <a:lnTo>
                    <a:pt x="1395" y="1251"/>
                  </a:lnTo>
                  <a:lnTo>
                    <a:pt x="1374" y="1293"/>
                  </a:lnTo>
                  <a:lnTo>
                    <a:pt x="1359" y="1336"/>
                  </a:lnTo>
                  <a:lnTo>
                    <a:pt x="1606" y="1336"/>
                  </a:lnTo>
                  <a:lnTo>
                    <a:pt x="1617" y="1247"/>
                  </a:lnTo>
                  <a:lnTo>
                    <a:pt x="1631" y="1158"/>
                  </a:lnTo>
                  <a:lnTo>
                    <a:pt x="1652" y="1071"/>
                  </a:lnTo>
                  <a:close/>
                  <a:moveTo>
                    <a:pt x="2711" y="712"/>
                  </a:moveTo>
                  <a:lnTo>
                    <a:pt x="2650" y="743"/>
                  </a:lnTo>
                  <a:lnTo>
                    <a:pt x="2592" y="779"/>
                  </a:lnTo>
                  <a:lnTo>
                    <a:pt x="2538" y="820"/>
                  </a:lnTo>
                  <a:lnTo>
                    <a:pt x="2488" y="865"/>
                  </a:lnTo>
                  <a:lnTo>
                    <a:pt x="2441" y="913"/>
                  </a:lnTo>
                  <a:lnTo>
                    <a:pt x="2399" y="965"/>
                  </a:lnTo>
                  <a:lnTo>
                    <a:pt x="2362" y="1020"/>
                  </a:lnTo>
                  <a:lnTo>
                    <a:pt x="2329" y="1079"/>
                  </a:lnTo>
                  <a:lnTo>
                    <a:pt x="2301" y="1140"/>
                  </a:lnTo>
                  <a:lnTo>
                    <a:pt x="2278" y="1203"/>
                  </a:lnTo>
                  <a:lnTo>
                    <a:pt x="2261" y="1269"/>
                  </a:lnTo>
                  <a:lnTo>
                    <a:pt x="2249" y="1336"/>
                  </a:lnTo>
                  <a:lnTo>
                    <a:pt x="2464" y="1336"/>
                  </a:lnTo>
                  <a:lnTo>
                    <a:pt x="2477" y="1285"/>
                  </a:lnTo>
                  <a:lnTo>
                    <a:pt x="2492" y="1236"/>
                  </a:lnTo>
                  <a:lnTo>
                    <a:pt x="2512" y="1188"/>
                  </a:lnTo>
                  <a:lnTo>
                    <a:pt x="2537" y="1142"/>
                  </a:lnTo>
                  <a:lnTo>
                    <a:pt x="2565" y="1098"/>
                  </a:lnTo>
                  <a:lnTo>
                    <a:pt x="2599" y="1057"/>
                  </a:lnTo>
                  <a:lnTo>
                    <a:pt x="2637" y="1016"/>
                  </a:lnTo>
                  <a:lnTo>
                    <a:pt x="2679" y="979"/>
                  </a:lnTo>
                  <a:lnTo>
                    <a:pt x="2725" y="946"/>
                  </a:lnTo>
                  <a:lnTo>
                    <a:pt x="2773" y="918"/>
                  </a:lnTo>
                  <a:lnTo>
                    <a:pt x="2824" y="895"/>
                  </a:lnTo>
                  <a:lnTo>
                    <a:pt x="2790" y="831"/>
                  </a:lnTo>
                  <a:lnTo>
                    <a:pt x="2752" y="770"/>
                  </a:lnTo>
                  <a:lnTo>
                    <a:pt x="2711" y="712"/>
                  </a:lnTo>
                  <a:close/>
                  <a:moveTo>
                    <a:pt x="1722" y="638"/>
                  </a:moveTo>
                  <a:lnTo>
                    <a:pt x="1651" y="642"/>
                  </a:lnTo>
                  <a:lnTo>
                    <a:pt x="1581" y="651"/>
                  </a:lnTo>
                  <a:lnTo>
                    <a:pt x="1514" y="666"/>
                  </a:lnTo>
                  <a:lnTo>
                    <a:pt x="1449" y="686"/>
                  </a:lnTo>
                  <a:lnTo>
                    <a:pt x="1386" y="712"/>
                  </a:lnTo>
                  <a:lnTo>
                    <a:pt x="1326" y="743"/>
                  </a:lnTo>
                  <a:lnTo>
                    <a:pt x="1269" y="778"/>
                  </a:lnTo>
                  <a:lnTo>
                    <a:pt x="1216" y="818"/>
                  </a:lnTo>
                  <a:lnTo>
                    <a:pt x="1166" y="863"/>
                  </a:lnTo>
                  <a:lnTo>
                    <a:pt x="1120" y="911"/>
                  </a:lnTo>
                  <a:lnTo>
                    <a:pt x="1077" y="962"/>
                  </a:lnTo>
                  <a:lnTo>
                    <a:pt x="1039" y="1017"/>
                  </a:lnTo>
                  <a:lnTo>
                    <a:pt x="1006" y="1076"/>
                  </a:lnTo>
                  <a:lnTo>
                    <a:pt x="978" y="1137"/>
                  </a:lnTo>
                  <a:lnTo>
                    <a:pt x="955" y="1202"/>
                  </a:lnTo>
                  <a:lnTo>
                    <a:pt x="937" y="1267"/>
                  </a:lnTo>
                  <a:lnTo>
                    <a:pt x="925" y="1336"/>
                  </a:lnTo>
                  <a:lnTo>
                    <a:pt x="1141" y="1336"/>
                  </a:lnTo>
                  <a:lnTo>
                    <a:pt x="1154" y="1278"/>
                  </a:lnTo>
                  <a:lnTo>
                    <a:pt x="1173" y="1223"/>
                  </a:lnTo>
                  <a:lnTo>
                    <a:pt x="1198" y="1169"/>
                  </a:lnTo>
                  <a:lnTo>
                    <a:pt x="1227" y="1119"/>
                  </a:lnTo>
                  <a:lnTo>
                    <a:pt x="1261" y="1072"/>
                  </a:lnTo>
                  <a:lnTo>
                    <a:pt x="1299" y="1030"/>
                  </a:lnTo>
                  <a:lnTo>
                    <a:pt x="1341" y="990"/>
                  </a:lnTo>
                  <a:lnTo>
                    <a:pt x="1387" y="956"/>
                  </a:lnTo>
                  <a:lnTo>
                    <a:pt x="1436" y="925"/>
                  </a:lnTo>
                  <a:lnTo>
                    <a:pt x="1489" y="899"/>
                  </a:lnTo>
                  <a:lnTo>
                    <a:pt x="1544" y="878"/>
                  </a:lnTo>
                  <a:lnTo>
                    <a:pt x="1601" y="864"/>
                  </a:lnTo>
                  <a:lnTo>
                    <a:pt x="1660" y="854"/>
                  </a:lnTo>
                  <a:lnTo>
                    <a:pt x="1722" y="851"/>
                  </a:lnTo>
                  <a:lnTo>
                    <a:pt x="1730" y="851"/>
                  </a:lnTo>
                  <a:lnTo>
                    <a:pt x="1764" y="781"/>
                  </a:lnTo>
                  <a:lnTo>
                    <a:pt x="1801" y="714"/>
                  </a:lnTo>
                  <a:lnTo>
                    <a:pt x="1843" y="648"/>
                  </a:lnTo>
                  <a:lnTo>
                    <a:pt x="1783" y="641"/>
                  </a:lnTo>
                  <a:lnTo>
                    <a:pt x="1722" y="638"/>
                  </a:lnTo>
                  <a:close/>
                  <a:moveTo>
                    <a:pt x="2385" y="406"/>
                  </a:moveTo>
                  <a:lnTo>
                    <a:pt x="2317" y="453"/>
                  </a:lnTo>
                  <a:lnTo>
                    <a:pt x="2253" y="503"/>
                  </a:lnTo>
                  <a:lnTo>
                    <a:pt x="2194" y="557"/>
                  </a:lnTo>
                  <a:lnTo>
                    <a:pt x="2137" y="615"/>
                  </a:lnTo>
                  <a:lnTo>
                    <a:pt x="2085" y="676"/>
                  </a:lnTo>
                  <a:lnTo>
                    <a:pt x="2037" y="740"/>
                  </a:lnTo>
                  <a:lnTo>
                    <a:pt x="1994" y="806"/>
                  </a:lnTo>
                  <a:lnTo>
                    <a:pt x="1955" y="876"/>
                  </a:lnTo>
                  <a:lnTo>
                    <a:pt x="1920" y="948"/>
                  </a:lnTo>
                  <a:lnTo>
                    <a:pt x="1890" y="1022"/>
                  </a:lnTo>
                  <a:lnTo>
                    <a:pt x="1865" y="1098"/>
                  </a:lnTo>
                  <a:lnTo>
                    <a:pt x="1845" y="1177"/>
                  </a:lnTo>
                  <a:lnTo>
                    <a:pt x="1831" y="1256"/>
                  </a:lnTo>
                  <a:lnTo>
                    <a:pt x="1820" y="1336"/>
                  </a:lnTo>
                  <a:lnTo>
                    <a:pt x="2034" y="1336"/>
                  </a:lnTo>
                  <a:lnTo>
                    <a:pt x="2046" y="1259"/>
                  </a:lnTo>
                  <a:lnTo>
                    <a:pt x="2062" y="1185"/>
                  </a:lnTo>
                  <a:lnTo>
                    <a:pt x="2084" y="1112"/>
                  </a:lnTo>
                  <a:lnTo>
                    <a:pt x="2111" y="1041"/>
                  </a:lnTo>
                  <a:lnTo>
                    <a:pt x="2145" y="972"/>
                  </a:lnTo>
                  <a:lnTo>
                    <a:pt x="2181" y="908"/>
                  </a:lnTo>
                  <a:lnTo>
                    <a:pt x="2224" y="845"/>
                  </a:lnTo>
                  <a:lnTo>
                    <a:pt x="2270" y="786"/>
                  </a:lnTo>
                  <a:lnTo>
                    <a:pt x="2321" y="729"/>
                  </a:lnTo>
                  <a:lnTo>
                    <a:pt x="2376" y="677"/>
                  </a:lnTo>
                  <a:lnTo>
                    <a:pt x="2435" y="629"/>
                  </a:lnTo>
                  <a:lnTo>
                    <a:pt x="2498" y="586"/>
                  </a:lnTo>
                  <a:lnTo>
                    <a:pt x="2564" y="547"/>
                  </a:lnTo>
                  <a:lnTo>
                    <a:pt x="2507" y="497"/>
                  </a:lnTo>
                  <a:lnTo>
                    <a:pt x="2447" y="450"/>
                  </a:lnTo>
                  <a:lnTo>
                    <a:pt x="2385" y="406"/>
                  </a:lnTo>
                  <a:close/>
                  <a:moveTo>
                    <a:pt x="1722" y="213"/>
                  </a:moveTo>
                  <a:lnTo>
                    <a:pt x="1631" y="216"/>
                  </a:lnTo>
                  <a:lnTo>
                    <a:pt x="1541" y="225"/>
                  </a:lnTo>
                  <a:lnTo>
                    <a:pt x="1455" y="242"/>
                  </a:lnTo>
                  <a:lnTo>
                    <a:pt x="1369" y="264"/>
                  </a:lnTo>
                  <a:lnTo>
                    <a:pt x="1287" y="292"/>
                  </a:lnTo>
                  <a:lnTo>
                    <a:pt x="1207" y="326"/>
                  </a:lnTo>
                  <a:lnTo>
                    <a:pt x="1130" y="364"/>
                  </a:lnTo>
                  <a:lnTo>
                    <a:pt x="1057" y="408"/>
                  </a:lnTo>
                  <a:lnTo>
                    <a:pt x="987" y="457"/>
                  </a:lnTo>
                  <a:lnTo>
                    <a:pt x="920" y="510"/>
                  </a:lnTo>
                  <a:lnTo>
                    <a:pt x="858" y="568"/>
                  </a:lnTo>
                  <a:lnTo>
                    <a:pt x="799" y="630"/>
                  </a:lnTo>
                  <a:lnTo>
                    <a:pt x="745" y="696"/>
                  </a:lnTo>
                  <a:lnTo>
                    <a:pt x="695" y="766"/>
                  </a:lnTo>
                  <a:lnTo>
                    <a:pt x="650" y="839"/>
                  </a:lnTo>
                  <a:lnTo>
                    <a:pt x="611" y="915"/>
                  </a:lnTo>
                  <a:lnTo>
                    <a:pt x="576" y="994"/>
                  </a:lnTo>
                  <a:lnTo>
                    <a:pt x="548" y="1076"/>
                  </a:lnTo>
                  <a:lnTo>
                    <a:pt x="524" y="1160"/>
                  </a:lnTo>
                  <a:lnTo>
                    <a:pt x="507" y="1248"/>
                  </a:lnTo>
                  <a:lnTo>
                    <a:pt x="496" y="1336"/>
                  </a:lnTo>
                  <a:lnTo>
                    <a:pt x="710" y="1336"/>
                  </a:lnTo>
                  <a:lnTo>
                    <a:pt x="722" y="1256"/>
                  </a:lnTo>
                  <a:lnTo>
                    <a:pt x="739" y="1179"/>
                  </a:lnTo>
                  <a:lnTo>
                    <a:pt x="763" y="1104"/>
                  </a:lnTo>
                  <a:lnTo>
                    <a:pt x="792" y="1031"/>
                  </a:lnTo>
                  <a:lnTo>
                    <a:pt x="826" y="961"/>
                  </a:lnTo>
                  <a:lnTo>
                    <a:pt x="865" y="894"/>
                  </a:lnTo>
                  <a:lnTo>
                    <a:pt x="909" y="831"/>
                  </a:lnTo>
                  <a:lnTo>
                    <a:pt x="958" y="771"/>
                  </a:lnTo>
                  <a:lnTo>
                    <a:pt x="1011" y="716"/>
                  </a:lnTo>
                  <a:lnTo>
                    <a:pt x="1069" y="664"/>
                  </a:lnTo>
                  <a:lnTo>
                    <a:pt x="1129" y="617"/>
                  </a:lnTo>
                  <a:lnTo>
                    <a:pt x="1194" y="574"/>
                  </a:lnTo>
                  <a:lnTo>
                    <a:pt x="1261" y="536"/>
                  </a:lnTo>
                  <a:lnTo>
                    <a:pt x="1332" y="503"/>
                  </a:lnTo>
                  <a:lnTo>
                    <a:pt x="1406" y="476"/>
                  </a:lnTo>
                  <a:lnTo>
                    <a:pt x="1481" y="454"/>
                  </a:lnTo>
                  <a:lnTo>
                    <a:pt x="1559" y="438"/>
                  </a:lnTo>
                  <a:lnTo>
                    <a:pt x="1640" y="429"/>
                  </a:lnTo>
                  <a:lnTo>
                    <a:pt x="1722" y="426"/>
                  </a:lnTo>
                  <a:lnTo>
                    <a:pt x="1790" y="428"/>
                  </a:lnTo>
                  <a:lnTo>
                    <a:pt x="1857" y="434"/>
                  </a:lnTo>
                  <a:lnTo>
                    <a:pt x="1923" y="446"/>
                  </a:lnTo>
                  <a:lnTo>
                    <a:pt x="1989" y="461"/>
                  </a:lnTo>
                  <a:lnTo>
                    <a:pt x="2046" y="403"/>
                  </a:lnTo>
                  <a:lnTo>
                    <a:pt x="2106" y="349"/>
                  </a:lnTo>
                  <a:lnTo>
                    <a:pt x="2170" y="296"/>
                  </a:lnTo>
                  <a:lnTo>
                    <a:pt x="2099" y="271"/>
                  </a:lnTo>
                  <a:lnTo>
                    <a:pt x="2027" y="250"/>
                  </a:lnTo>
                  <a:lnTo>
                    <a:pt x="1953" y="235"/>
                  </a:lnTo>
                  <a:lnTo>
                    <a:pt x="1878" y="222"/>
                  </a:lnTo>
                  <a:lnTo>
                    <a:pt x="1800" y="215"/>
                  </a:lnTo>
                  <a:lnTo>
                    <a:pt x="1722" y="213"/>
                  </a:lnTo>
                  <a:close/>
                  <a:moveTo>
                    <a:pt x="1722" y="0"/>
                  </a:moveTo>
                  <a:lnTo>
                    <a:pt x="1820" y="3"/>
                  </a:lnTo>
                  <a:lnTo>
                    <a:pt x="1917" y="13"/>
                  </a:lnTo>
                  <a:lnTo>
                    <a:pt x="2011" y="29"/>
                  </a:lnTo>
                  <a:lnTo>
                    <a:pt x="2104" y="51"/>
                  </a:lnTo>
                  <a:lnTo>
                    <a:pt x="2194" y="79"/>
                  </a:lnTo>
                  <a:lnTo>
                    <a:pt x="2281" y="113"/>
                  </a:lnTo>
                  <a:lnTo>
                    <a:pt x="2366" y="151"/>
                  </a:lnTo>
                  <a:lnTo>
                    <a:pt x="2447" y="195"/>
                  </a:lnTo>
                  <a:lnTo>
                    <a:pt x="2526" y="245"/>
                  </a:lnTo>
                  <a:lnTo>
                    <a:pt x="2601" y="298"/>
                  </a:lnTo>
                  <a:lnTo>
                    <a:pt x="2672" y="357"/>
                  </a:lnTo>
                  <a:lnTo>
                    <a:pt x="2740" y="420"/>
                  </a:lnTo>
                  <a:lnTo>
                    <a:pt x="2802" y="487"/>
                  </a:lnTo>
                  <a:lnTo>
                    <a:pt x="2862" y="558"/>
                  </a:lnTo>
                  <a:lnTo>
                    <a:pt x="2916" y="632"/>
                  </a:lnTo>
                  <a:lnTo>
                    <a:pt x="2965" y="710"/>
                  </a:lnTo>
                  <a:lnTo>
                    <a:pt x="3010" y="792"/>
                  </a:lnTo>
                  <a:lnTo>
                    <a:pt x="3050" y="876"/>
                  </a:lnTo>
                  <a:lnTo>
                    <a:pt x="3084" y="963"/>
                  </a:lnTo>
                  <a:lnTo>
                    <a:pt x="3112" y="1053"/>
                  </a:lnTo>
                  <a:lnTo>
                    <a:pt x="3135" y="1145"/>
                  </a:lnTo>
                  <a:lnTo>
                    <a:pt x="3151" y="1239"/>
                  </a:lnTo>
                  <a:lnTo>
                    <a:pt x="3161" y="1336"/>
                  </a:lnTo>
                  <a:lnTo>
                    <a:pt x="3444" y="1336"/>
                  </a:lnTo>
                  <a:lnTo>
                    <a:pt x="3444" y="1549"/>
                  </a:lnTo>
                  <a:lnTo>
                    <a:pt x="3139" y="1549"/>
                  </a:lnTo>
                  <a:lnTo>
                    <a:pt x="2999" y="2046"/>
                  </a:lnTo>
                  <a:lnTo>
                    <a:pt x="448" y="2046"/>
                  </a:lnTo>
                  <a:lnTo>
                    <a:pt x="305" y="1549"/>
                  </a:lnTo>
                  <a:lnTo>
                    <a:pt x="0" y="1549"/>
                  </a:lnTo>
                  <a:lnTo>
                    <a:pt x="0" y="1336"/>
                  </a:lnTo>
                  <a:lnTo>
                    <a:pt x="283" y="1336"/>
                  </a:lnTo>
                  <a:lnTo>
                    <a:pt x="293" y="1239"/>
                  </a:lnTo>
                  <a:lnTo>
                    <a:pt x="309" y="1145"/>
                  </a:lnTo>
                  <a:lnTo>
                    <a:pt x="332" y="1053"/>
                  </a:lnTo>
                  <a:lnTo>
                    <a:pt x="360" y="963"/>
                  </a:lnTo>
                  <a:lnTo>
                    <a:pt x="394" y="876"/>
                  </a:lnTo>
                  <a:lnTo>
                    <a:pt x="434" y="792"/>
                  </a:lnTo>
                  <a:lnTo>
                    <a:pt x="479" y="710"/>
                  </a:lnTo>
                  <a:lnTo>
                    <a:pt x="528" y="632"/>
                  </a:lnTo>
                  <a:lnTo>
                    <a:pt x="582" y="558"/>
                  </a:lnTo>
                  <a:lnTo>
                    <a:pt x="642" y="487"/>
                  </a:lnTo>
                  <a:lnTo>
                    <a:pt x="704" y="420"/>
                  </a:lnTo>
                  <a:lnTo>
                    <a:pt x="772" y="357"/>
                  </a:lnTo>
                  <a:lnTo>
                    <a:pt x="843" y="298"/>
                  </a:lnTo>
                  <a:lnTo>
                    <a:pt x="918" y="245"/>
                  </a:lnTo>
                  <a:lnTo>
                    <a:pt x="997" y="195"/>
                  </a:lnTo>
                  <a:lnTo>
                    <a:pt x="1078" y="151"/>
                  </a:lnTo>
                  <a:lnTo>
                    <a:pt x="1163" y="113"/>
                  </a:lnTo>
                  <a:lnTo>
                    <a:pt x="1250" y="79"/>
                  </a:lnTo>
                  <a:lnTo>
                    <a:pt x="1340" y="51"/>
                  </a:lnTo>
                  <a:lnTo>
                    <a:pt x="1433" y="29"/>
                  </a:lnTo>
                  <a:lnTo>
                    <a:pt x="1527" y="13"/>
                  </a:lnTo>
                  <a:lnTo>
                    <a:pt x="1624" y="3"/>
                  </a:lnTo>
                  <a:lnTo>
                    <a:pt x="172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1" name="TextBox 41"/>
          <p:cNvSpPr txBox="1"/>
          <p:nvPr/>
        </p:nvSpPr>
        <p:spPr>
          <a:xfrm>
            <a:off x="9480233" y="5075610"/>
            <a:ext cx="11079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菜品种类</a:t>
            </a:r>
            <a:endParaRPr lang="en-US" altLang="zh-CN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92" name="Shape 487"/>
          <p:cNvSpPr/>
          <p:nvPr/>
        </p:nvSpPr>
        <p:spPr>
          <a:xfrm>
            <a:off x="9134901" y="567203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0034231" y="4944714"/>
            <a:ext cx="0" cy="617401"/>
            <a:chOff x="10034231" y="4944714"/>
            <a:chExt cx="0" cy="617401"/>
          </a:xfrm>
        </p:grpSpPr>
        <p:cxnSp>
          <p:nvCxnSpPr>
            <p:cNvPr id="93" name="Straight Connector 47"/>
            <p:cNvCxnSpPr/>
            <p:nvPr/>
          </p:nvCxnSpPr>
          <p:spPr>
            <a:xfrm>
              <a:off x="10034231" y="4944714"/>
              <a:ext cx="0" cy="127023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49"/>
            <p:cNvCxnSpPr/>
            <p:nvPr/>
          </p:nvCxnSpPr>
          <p:spPr>
            <a:xfrm>
              <a:off x="10034231" y="5435092"/>
              <a:ext cx="0" cy="127023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TextBox 42"/>
          <p:cNvSpPr txBox="1"/>
          <p:nvPr/>
        </p:nvSpPr>
        <p:spPr>
          <a:xfrm>
            <a:off x="6881936" y="5075610"/>
            <a:ext cx="11079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菜品种类</a:t>
            </a:r>
            <a:endParaRPr lang="en-US" altLang="zh-CN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96" name="Shape 487"/>
          <p:cNvSpPr/>
          <p:nvPr/>
        </p:nvSpPr>
        <p:spPr>
          <a:xfrm>
            <a:off x="6536604" y="567203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grpSp>
        <p:nvGrpSpPr>
          <p:cNvPr id="97" name="Group 52"/>
          <p:cNvGrpSpPr/>
          <p:nvPr/>
        </p:nvGrpSpPr>
        <p:grpSpPr>
          <a:xfrm>
            <a:off x="7435934" y="4944714"/>
            <a:ext cx="0" cy="617401"/>
            <a:chOff x="10024010" y="4324704"/>
            <a:chExt cx="0" cy="1113725"/>
          </a:xfrm>
        </p:grpSpPr>
        <p:cxnSp>
          <p:nvCxnSpPr>
            <p:cNvPr id="98" name="Straight Connector 53"/>
            <p:cNvCxnSpPr/>
            <p:nvPr/>
          </p:nvCxnSpPr>
          <p:spPr>
            <a:xfrm>
              <a:off x="10024010" y="4324704"/>
              <a:ext cx="0" cy="22913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54"/>
            <p:cNvCxnSpPr/>
            <p:nvPr/>
          </p:nvCxnSpPr>
          <p:spPr>
            <a:xfrm>
              <a:off x="10024010" y="5209293"/>
              <a:ext cx="0" cy="22913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TextBox 40"/>
          <p:cNvSpPr txBox="1"/>
          <p:nvPr/>
        </p:nvSpPr>
        <p:spPr>
          <a:xfrm>
            <a:off x="4274594" y="5075610"/>
            <a:ext cx="1107997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菜品种类</a:t>
            </a:r>
            <a:endParaRPr lang="en-US" altLang="zh-CN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101" name="Shape 487"/>
          <p:cNvSpPr/>
          <p:nvPr/>
        </p:nvSpPr>
        <p:spPr>
          <a:xfrm>
            <a:off x="3938307" y="567203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grpSp>
        <p:nvGrpSpPr>
          <p:cNvPr id="102" name="Group 56"/>
          <p:cNvGrpSpPr/>
          <p:nvPr/>
        </p:nvGrpSpPr>
        <p:grpSpPr>
          <a:xfrm>
            <a:off x="4837637" y="4944714"/>
            <a:ext cx="0" cy="617401"/>
            <a:chOff x="10024010" y="4324704"/>
            <a:chExt cx="0" cy="1113725"/>
          </a:xfrm>
        </p:grpSpPr>
        <p:cxnSp>
          <p:nvCxnSpPr>
            <p:cNvPr id="103" name="Straight Connector 57"/>
            <p:cNvCxnSpPr/>
            <p:nvPr/>
          </p:nvCxnSpPr>
          <p:spPr>
            <a:xfrm>
              <a:off x="10024010" y="4324704"/>
              <a:ext cx="0" cy="22913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58"/>
            <p:cNvCxnSpPr/>
            <p:nvPr/>
          </p:nvCxnSpPr>
          <p:spPr>
            <a:xfrm>
              <a:off x="10024010" y="5209293"/>
              <a:ext cx="0" cy="22913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TextBox 39"/>
          <p:cNvSpPr txBox="1"/>
          <p:nvPr/>
        </p:nvSpPr>
        <p:spPr>
          <a:xfrm>
            <a:off x="1659284" y="5075610"/>
            <a:ext cx="1107996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菜</a:t>
            </a:r>
            <a:r>
              <a:rPr lang="zh-CN" altLang="en-US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品种类</a:t>
            </a:r>
            <a:endParaRPr lang="en-US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106" name="Shape 487"/>
          <p:cNvSpPr/>
          <p:nvPr/>
        </p:nvSpPr>
        <p:spPr>
          <a:xfrm>
            <a:off x="1302787" y="567203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grpSp>
        <p:nvGrpSpPr>
          <p:cNvPr id="107" name="Group 60"/>
          <p:cNvGrpSpPr/>
          <p:nvPr/>
        </p:nvGrpSpPr>
        <p:grpSpPr>
          <a:xfrm>
            <a:off x="2202117" y="4944714"/>
            <a:ext cx="0" cy="617401"/>
            <a:chOff x="10024010" y="4324704"/>
            <a:chExt cx="0" cy="1113725"/>
          </a:xfrm>
        </p:grpSpPr>
        <p:cxnSp>
          <p:nvCxnSpPr>
            <p:cNvPr id="108" name="Straight Connector 61"/>
            <p:cNvCxnSpPr/>
            <p:nvPr/>
          </p:nvCxnSpPr>
          <p:spPr>
            <a:xfrm>
              <a:off x="10024010" y="4324704"/>
              <a:ext cx="0" cy="229135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62"/>
            <p:cNvCxnSpPr/>
            <p:nvPr/>
          </p:nvCxnSpPr>
          <p:spPr>
            <a:xfrm>
              <a:off x="10024010" y="5209293"/>
              <a:ext cx="0" cy="229136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75002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5" grpId="0"/>
      <p:bldP spid="96" grpId="0"/>
      <p:bldP spid="100" grpId="0"/>
      <p:bldP spid="101" grpId="0"/>
      <p:bldP spid="105" grpId="0"/>
      <p:bldP spid="10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1" name="图片占位符 3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Rectangle 26"/>
          <p:cNvSpPr/>
          <p:nvPr/>
        </p:nvSpPr>
        <p:spPr>
          <a:xfrm>
            <a:off x="0" y="1785974"/>
            <a:ext cx="12192000" cy="343054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5209077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菜品介绍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12347" y="997907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black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253205" y="2629131"/>
            <a:ext cx="1591596" cy="1942869"/>
            <a:chOff x="1215883" y="2899719"/>
            <a:chExt cx="1591596" cy="1942869"/>
          </a:xfrm>
        </p:grpSpPr>
        <p:sp>
          <p:nvSpPr>
            <p:cNvPr id="26" name="Freeform 1021"/>
            <p:cNvSpPr>
              <a:spLocks noEditPoints="1"/>
            </p:cNvSpPr>
            <p:nvPr/>
          </p:nvSpPr>
          <p:spPr bwMode="auto">
            <a:xfrm>
              <a:off x="1816418" y="3343400"/>
              <a:ext cx="390525" cy="231775"/>
            </a:xfrm>
            <a:custGeom>
              <a:avLst/>
              <a:gdLst>
                <a:gd name="T0" fmla="*/ 2918 w 3444"/>
                <a:gd name="T1" fmla="*/ 1549 h 2046"/>
                <a:gd name="T2" fmla="*/ 2828 w 3444"/>
                <a:gd name="T3" fmla="*/ 1134 h 2046"/>
                <a:gd name="T4" fmla="*/ 2717 w 3444"/>
                <a:gd name="T5" fmla="*/ 1258 h 2046"/>
                <a:gd name="T6" fmla="*/ 2938 w 3444"/>
                <a:gd name="T7" fmla="*/ 1253 h 2046"/>
                <a:gd name="T8" fmla="*/ 1606 w 3444"/>
                <a:gd name="T9" fmla="*/ 1083 h 2046"/>
                <a:gd name="T10" fmla="*/ 1452 w 3444"/>
                <a:gd name="T11" fmla="*/ 1179 h 2046"/>
                <a:gd name="T12" fmla="*/ 1359 w 3444"/>
                <a:gd name="T13" fmla="*/ 1336 h 2046"/>
                <a:gd name="T14" fmla="*/ 1652 w 3444"/>
                <a:gd name="T15" fmla="*/ 1071 h 2046"/>
                <a:gd name="T16" fmla="*/ 2538 w 3444"/>
                <a:gd name="T17" fmla="*/ 820 h 2046"/>
                <a:gd name="T18" fmla="*/ 2362 w 3444"/>
                <a:gd name="T19" fmla="*/ 1020 h 2046"/>
                <a:gd name="T20" fmla="*/ 2261 w 3444"/>
                <a:gd name="T21" fmla="*/ 1269 h 2046"/>
                <a:gd name="T22" fmla="*/ 2492 w 3444"/>
                <a:gd name="T23" fmla="*/ 1236 h 2046"/>
                <a:gd name="T24" fmla="*/ 2599 w 3444"/>
                <a:gd name="T25" fmla="*/ 1057 h 2046"/>
                <a:gd name="T26" fmla="*/ 2773 w 3444"/>
                <a:gd name="T27" fmla="*/ 918 h 2046"/>
                <a:gd name="T28" fmla="*/ 2711 w 3444"/>
                <a:gd name="T29" fmla="*/ 712 h 2046"/>
                <a:gd name="T30" fmla="*/ 1514 w 3444"/>
                <a:gd name="T31" fmla="*/ 666 h 2046"/>
                <a:gd name="T32" fmla="*/ 1269 w 3444"/>
                <a:gd name="T33" fmla="*/ 778 h 2046"/>
                <a:gd name="T34" fmla="*/ 1077 w 3444"/>
                <a:gd name="T35" fmla="*/ 962 h 2046"/>
                <a:gd name="T36" fmla="*/ 955 w 3444"/>
                <a:gd name="T37" fmla="*/ 1202 h 2046"/>
                <a:gd name="T38" fmla="*/ 1154 w 3444"/>
                <a:gd name="T39" fmla="*/ 1278 h 2046"/>
                <a:gd name="T40" fmla="*/ 1261 w 3444"/>
                <a:gd name="T41" fmla="*/ 1072 h 2046"/>
                <a:gd name="T42" fmla="*/ 1436 w 3444"/>
                <a:gd name="T43" fmla="*/ 925 h 2046"/>
                <a:gd name="T44" fmla="*/ 1660 w 3444"/>
                <a:gd name="T45" fmla="*/ 854 h 2046"/>
                <a:gd name="T46" fmla="*/ 1801 w 3444"/>
                <a:gd name="T47" fmla="*/ 714 h 2046"/>
                <a:gd name="T48" fmla="*/ 2385 w 3444"/>
                <a:gd name="T49" fmla="*/ 406 h 2046"/>
                <a:gd name="T50" fmla="*/ 2137 w 3444"/>
                <a:gd name="T51" fmla="*/ 615 h 2046"/>
                <a:gd name="T52" fmla="*/ 1955 w 3444"/>
                <a:gd name="T53" fmla="*/ 876 h 2046"/>
                <a:gd name="T54" fmla="*/ 1845 w 3444"/>
                <a:gd name="T55" fmla="*/ 1177 h 2046"/>
                <a:gd name="T56" fmla="*/ 2046 w 3444"/>
                <a:gd name="T57" fmla="*/ 1259 h 2046"/>
                <a:gd name="T58" fmla="*/ 2145 w 3444"/>
                <a:gd name="T59" fmla="*/ 972 h 2046"/>
                <a:gd name="T60" fmla="*/ 2321 w 3444"/>
                <a:gd name="T61" fmla="*/ 729 h 2046"/>
                <a:gd name="T62" fmla="*/ 2564 w 3444"/>
                <a:gd name="T63" fmla="*/ 547 h 2046"/>
                <a:gd name="T64" fmla="*/ 1722 w 3444"/>
                <a:gd name="T65" fmla="*/ 213 h 2046"/>
                <a:gd name="T66" fmla="*/ 1369 w 3444"/>
                <a:gd name="T67" fmla="*/ 264 h 2046"/>
                <a:gd name="T68" fmla="*/ 1057 w 3444"/>
                <a:gd name="T69" fmla="*/ 408 h 2046"/>
                <a:gd name="T70" fmla="*/ 799 w 3444"/>
                <a:gd name="T71" fmla="*/ 630 h 2046"/>
                <a:gd name="T72" fmla="*/ 611 w 3444"/>
                <a:gd name="T73" fmla="*/ 915 h 2046"/>
                <a:gd name="T74" fmla="*/ 507 w 3444"/>
                <a:gd name="T75" fmla="*/ 1248 h 2046"/>
                <a:gd name="T76" fmla="*/ 739 w 3444"/>
                <a:gd name="T77" fmla="*/ 1179 h 2046"/>
                <a:gd name="T78" fmla="*/ 865 w 3444"/>
                <a:gd name="T79" fmla="*/ 894 h 2046"/>
                <a:gd name="T80" fmla="*/ 1069 w 3444"/>
                <a:gd name="T81" fmla="*/ 664 h 2046"/>
                <a:gd name="T82" fmla="*/ 1332 w 3444"/>
                <a:gd name="T83" fmla="*/ 503 h 2046"/>
                <a:gd name="T84" fmla="*/ 1640 w 3444"/>
                <a:gd name="T85" fmla="*/ 429 h 2046"/>
                <a:gd name="T86" fmla="*/ 1923 w 3444"/>
                <a:gd name="T87" fmla="*/ 446 h 2046"/>
                <a:gd name="T88" fmla="*/ 2170 w 3444"/>
                <a:gd name="T89" fmla="*/ 296 h 2046"/>
                <a:gd name="T90" fmla="*/ 1878 w 3444"/>
                <a:gd name="T91" fmla="*/ 222 h 2046"/>
                <a:gd name="T92" fmla="*/ 1820 w 3444"/>
                <a:gd name="T93" fmla="*/ 3 h 2046"/>
                <a:gd name="T94" fmla="*/ 2194 w 3444"/>
                <a:gd name="T95" fmla="*/ 79 h 2046"/>
                <a:gd name="T96" fmla="*/ 2526 w 3444"/>
                <a:gd name="T97" fmla="*/ 245 h 2046"/>
                <a:gd name="T98" fmla="*/ 2802 w 3444"/>
                <a:gd name="T99" fmla="*/ 487 h 2046"/>
                <a:gd name="T100" fmla="*/ 3010 w 3444"/>
                <a:gd name="T101" fmla="*/ 792 h 2046"/>
                <a:gd name="T102" fmla="*/ 3135 w 3444"/>
                <a:gd name="T103" fmla="*/ 1145 h 2046"/>
                <a:gd name="T104" fmla="*/ 3444 w 3444"/>
                <a:gd name="T105" fmla="*/ 1549 h 2046"/>
                <a:gd name="T106" fmla="*/ 305 w 3444"/>
                <a:gd name="T107" fmla="*/ 1549 h 2046"/>
                <a:gd name="T108" fmla="*/ 293 w 3444"/>
                <a:gd name="T109" fmla="*/ 1239 h 2046"/>
                <a:gd name="T110" fmla="*/ 394 w 3444"/>
                <a:gd name="T111" fmla="*/ 876 h 2046"/>
                <a:gd name="T112" fmla="*/ 582 w 3444"/>
                <a:gd name="T113" fmla="*/ 558 h 2046"/>
                <a:gd name="T114" fmla="*/ 843 w 3444"/>
                <a:gd name="T115" fmla="*/ 298 h 2046"/>
                <a:gd name="T116" fmla="*/ 1163 w 3444"/>
                <a:gd name="T117" fmla="*/ 113 h 2046"/>
                <a:gd name="T118" fmla="*/ 1527 w 3444"/>
                <a:gd name="T119" fmla="*/ 1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44" h="2046">
                  <a:moveTo>
                    <a:pt x="526" y="1549"/>
                  </a:moveTo>
                  <a:lnTo>
                    <a:pt x="608" y="1833"/>
                  </a:lnTo>
                  <a:lnTo>
                    <a:pt x="2839" y="1833"/>
                  </a:lnTo>
                  <a:lnTo>
                    <a:pt x="2918" y="1549"/>
                  </a:lnTo>
                  <a:lnTo>
                    <a:pt x="526" y="1549"/>
                  </a:lnTo>
                  <a:close/>
                  <a:moveTo>
                    <a:pt x="2901" y="1093"/>
                  </a:moveTo>
                  <a:lnTo>
                    <a:pt x="2864" y="1112"/>
                  </a:lnTo>
                  <a:lnTo>
                    <a:pt x="2828" y="1134"/>
                  </a:lnTo>
                  <a:lnTo>
                    <a:pt x="2795" y="1161"/>
                  </a:lnTo>
                  <a:lnTo>
                    <a:pt x="2766" y="1190"/>
                  </a:lnTo>
                  <a:lnTo>
                    <a:pt x="2740" y="1223"/>
                  </a:lnTo>
                  <a:lnTo>
                    <a:pt x="2717" y="1258"/>
                  </a:lnTo>
                  <a:lnTo>
                    <a:pt x="2698" y="1296"/>
                  </a:lnTo>
                  <a:lnTo>
                    <a:pt x="2683" y="1336"/>
                  </a:lnTo>
                  <a:lnTo>
                    <a:pt x="2948" y="1336"/>
                  </a:lnTo>
                  <a:lnTo>
                    <a:pt x="2938" y="1253"/>
                  </a:lnTo>
                  <a:lnTo>
                    <a:pt x="2922" y="1173"/>
                  </a:lnTo>
                  <a:lnTo>
                    <a:pt x="2901" y="1093"/>
                  </a:lnTo>
                  <a:close/>
                  <a:moveTo>
                    <a:pt x="1652" y="1071"/>
                  </a:moveTo>
                  <a:lnTo>
                    <a:pt x="1606" y="1083"/>
                  </a:lnTo>
                  <a:lnTo>
                    <a:pt x="1563" y="1100"/>
                  </a:lnTo>
                  <a:lnTo>
                    <a:pt x="1523" y="1121"/>
                  </a:lnTo>
                  <a:lnTo>
                    <a:pt x="1485" y="1148"/>
                  </a:lnTo>
                  <a:lnTo>
                    <a:pt x="1452" y="1179"/>
                  </a:lnTo>
                  <a:lnTo>
                    <a:pt x="1421" y="1213"/>
                  </a:lnTo>
                  <a:lnTo>
                    <a:pt x="1395" y="1251"/>
                  </a:lnTo>
                  <a:lnTo>
                    <a:pt x="1374" y="1293"/>
                  </a:lnTo>
                  <a:lnTo>
                    <a:pt x="1359" y="1336"/>
                  </a:lnTo>
                  <a:lnTo>
                    <a:pt x="1606" y="1336"/>
                  </a:lnTo>
                  <a:lnTo>
                    <a:pt x="1617" y="1247"/>
                  </a:lnTo>
                  <a:lnTo>
                    <a:pt x="1631" y="1158"/>
                  </a:lnTo>
                  <a:lnTo>
                    <a:pt x="1652" y="1071"/>
                  </a:lnTo>
                  <a:close/>
                  <a:moveTo>
                    <a:pt x="2711" y="712"/>
                  </a:moveTo>
                  <a:lnTo>
                    <a:pt x="2650" y="743"/>
                  </a:lnTo>
                  <a:lnTo>
                    <a:pt x="2592" y="779"/>
                  </a:lnTo>
                  <a:lnTo>
                    <a:pt x="2538" y="820"/>
                  </a:lnTo>
                  <a:lnTo>
                    <a:pt x="2488" y="865"/>
                  </a:lnTo>
                  <a:lnTo>
                    <a:pt x="2441" y="913"/>
                  </a:lnTo>
                  <a:lnTo>
                    <a:pt x="2399" y="965"/>
                  </a:lnTo>
                  <a:lnTo>
                    <a:pt x="2362" y="1020"/>
                  </a:lnTo>
                  <a:lnTo>
                    <a:pt x="2329" y="1079"/>
                  </a:lnTo>
                  <a:lnTo>
                    <a:pt x="2301" y="1140"/>
                  </a:lnTo>
                  <a:lnTo>
                    <a:pt x="2278" y="1203"/>
                  </a:lnTo>
                  <a:lnTo>
                    <a:pt x="2261" y="1269"/>
                  </a:lnTo>
                  <a:lnTo>
                    <a:pt x="2249" y="1336"/>
                  </a:lnTo>
                  <a:lnTo>
                    <a:pt x="2464" y="1336"/>
                  </a:lnTo>
                  <a:lnTo>
                    <a:pt x="2477" y="1285"/>
                  </a:lnTo>
                  <a:lnTo>
                    <a:pt x="2492" y="1236"/>
                  </a:lnTo>
                  <a:lnTo>
                    <a:pt x="2512" y="1188"/>
                  </a:lnTo>
                  <a:lnTo>
                    <a:pt x="2537" y="1142"/>
                  </a:lnTo>
                  <a:lnTo>
                    <a:pt x="2565" y="1098"/>
                  </a:lnTo>
                  <a:lnTo>
                    <a:pt x="2599" y="1057"/>
                  </a:lnTo>
                  <a:lnTo>
                    <a:pt x="2637" y="1016"/>
                  </a:lnTo>
                  <a:lnTo>
                    <a:pt x="2679" y="979"/>
                  </a:lnTo>
                  <a:lnTo>
                    <a:pt x="2725" y="946"/>
                  </a:lnTo>
                  <a:lnTo>
                    <a:pt x="2773" y="918"/>
                  </a:lnTo>
                  <a:lnTo>
                    <a:pt x="2824" y="895"/>
                  </a:lnTo>
                  <a:lnTo>
                    <a:pt x="2790" y="831"/>
                  </a:lnTo>
                  <a:lnTo>
                    <a:pt x="2752" y="770"/>
                  </a:lnTo>
                  <a:lnTo>
                    <a:pt x="2711" y="712"/>
                  </a:lnTo>
                  <a:close/>
                  <a:moveTo>
                    <a:pt x="1722" y="638"/>
                  </a:moveTo>
                  <a:lnTo>
                    <a:pt x="1651" y="642"/>
                  </a:lnTo>
                  <a:lnTo>
                    <a:pt x="1581" y="651"/>
                  </a:lnTo>
                  <a:lnTo>
                    <a:pt x="1514" y="666"/>
                  </a:lnTo>
                  <a:lnTo>
                    <a:pt x="1449" y="686"/>
                  </a:lnTo>
                  <a:lnTo>
                    <a:pt x="1386" y="712"/>
                  </a:lnTo>
                  <a:lnTo>
                    <a:pt x="1326" y="743"/>
                  </a:lnTo>
                  <a:lnTo>
                    <a:pt x="1269" y="778"/>
                  </a:lnTo>
                  <a:lnTo>
                    <a:pt x="1216" y="818"/>
                  </a:lnTo>
                  <a:lnTo>
                    <a:pt x="1166" y="863"/>
                  </a:lnTo>
                  <a:lnTo>
                    <a:pt x="1120" y="911"/>
                  </a:lnTo>
                  <a:lnTo>
                    <a:pt x="1077" y="962"/>
                  </a:lnTo>
                  <a:lnTo>
                    <a:pt x="1039" y="1017"/>
                  </a:lnTo>
                  <a:lnTo>
                    <a:pt x="1006" y="1076"/>
                  </a:lnTo>
                  <a:lnTo>
                    <a:pt x="978" y="1137"/>
                  </a:lnTo>
                  <a:lnTo>
                    <a:pt x="955" y="1202"/>
                  </a:lnTo>
                  <a:lnTo>
                    <a:pt x="937" y="1267"/>
                  </a:lnTo>
                  <a:lnTo>
                    <a:pt x="925" y="1336"/>
                  </a:lnTo>
                  <a:lnTo>
                    <a:pt x="1141" y="1336"/>
                  </a:lnTo>
                  <a:lnTo>
                    <a:pt x="1154" y="1278"/>
                  </a:lnTo>
                  <a:lnTo>
                    <a:pt x="1173" y="1223"/>
                  </a:lnTo>
                  <a:lnTo>
                    <a:pt x="1198" y="1169"/>
                  </a:lnTo>
                  <a:lnTo>
                    <a:pt x="1227" y="1119"/>
                  </a:lnTo>
                  <a:lnTo>
                    <a:pt x="1261" y="1072"/>
                  </a:lnTo>
                  <a:lnTo>
                    <a:pt x="1299" y="1030"/>
                  </a:lnTo>
                  <a:lnTo>
                    <a:pt x="1341" y="990"/>
                  </a:lnTo>
                  <a:lnTo>
                    <a:pt x="1387" y="956"/>
                  </a:lnTo>
                  <a:lnTo>
                    <a:pt x="1436" y="925"/>
                  </a:lnTo>
                  <a:lnTo>
                    <a:pt x="1489" y="899"/>
                  </a:lnTo>
                  <a:lnTo>
                    <a:pt x="1544" y="878"/>
                  </a:lnTo>
                  <a:lnTo>
                    <a:pt x="1601" y="864"/>
                  </a:lnTo>
                  <a:lnTo>
                    <a:pt x="1660" y="854"/>
                  </a:lnTo>
                  <a:lnTo>
                    <a:pt x="1722" y="851"/>
                  </a:lnTo>
                  <a:lnTo>
                    <a:pt x="1730" y="851"/>
                  </a:lnTo>
                  <a:lnTo>
                    <a:pt x="1764" y="781"/>
                  </a:lnTo>
                  <a:lnTo>
                    <a:pt x="1801" y="714"/>
                  </a:lnTo>
                  <a:lnTo>
                    <a:pt x="1843" y="648"/>
                  </a:lnTo>
                  <a:lnTo>
                    <a:pt x="1783" y="641"/>
                  </a:lnTo>
                  <a:lnTo>
                    <a:pt x="1722" y="638"/>
                  </a:lnTo>
                  <a:close/>
                  <a:moveTo>
                    <a:pt x="2385" y="406"/>
                  </a:moveTo>
                  <a:lnTo>
                    <a:pt x="2317" y="453"/>
                  </a:lnTo>
                  <a:lnTo>
                    <a:pt x="2253" y="503"/>
                  </a:lnTo>
                  <a:lnTo>
                    <a:pt x="2194" y="557"/>
                  </a:lnTo>
                  <a:lnTo>
                    <a:pt x="2137" y="615"/>
                  </a:lnTo>
                  <a:lnTo>
                    <a:pt x="2085" y="676"/>
                  </a:lnTo>
                  <a:lnTo>
                    <a:pt x="2037" y="740"/>
                  </a:lnTo>
                  <a:lnTo>
                    <a:pt x="1994" y="806"/>
                  </a:lnTo>
                  <a:lnTo>
                    <a:pt x="1955" y="876"/>
                  </a:lnTo>
                  <a:lnTo>
                    <a:pt x="1920" y="948"/>
                  </a:lnTo>
                  <a:lnTo>
                    <a:pt x="1890" y="1022"/>
                  </a:lnTo>
                  <a:lnTo>
                    <a:pt x="1865" y="1098"/>
                  </a:lnTo>
                  <a:lnTo>
                    <a:pt x="1845" y="1177"/>
                  </a:lnTo>
                  <a:lnTo>
                    <a:pt x="1831" y="1256"/>
                  </a:lnTo>
                  <a:lnTo>
                    <a:pt x="1820" y="1336"/>
                  </a:lnTo>
                  <a:lnTo>
                    <a:pt x="2034" y="1336"/>
                  </a:lnTo>
                  <a:lnTo>
                    <a:pt x="2046" y="1259"/>
                  </a:lnTo>
                  <a:lnTo>
                    <a:pt x="2062" y="1185"/>
                  </a:lnTo>
                  <a:lnTo>
                    <a:pt x="2084" y="1112"/>
                  </a:lnTo>
                  <a:lnTo>
                    <a:pt x="2111" y="1041"/>
                  </a:lnTo>
                  <a:lnTo>
                    <a:pt x="2145" y="972"/>
                  </a:lnTo>
                  <a:lnTo>
                    <a:pt x="2181" y="908"/>
                  </a:lnTo>
                  <a:lnTo>
                    <a:pt x="2224" y="845"/>
                  </a:lnTo>
                  <a:lnTo>
                    <a:pt x="2270" y="786"/>
                  </a:lnTo>
                  <a:lnTo>
                    <a:pt x="2321" y="729"/>
                  </a:lnTo>
                  <a:lnTo>
                    <a:pt x="2376" y="677"/>
                  </a:lnTo>
                  <a:lnTo>
                    <a:pt x="2435" y="629"/>
                  </a:lnTo>
                  <a:lnTo>
                    <a:pt x="2498" y="586"/>
                  </a:lnTo>
                  <a:lnTo>
                    <a:pt x="2564" y="547"/>
                  </a:lnTo>
                  <a:lnTo>
                    <a:pt x="2507" y="497"/>
                  </a:lnTo>
                  <a:lnTo>
                    <a:pt x="2447" y="450"/>
                  </a:lnTo>
                  <a:lnTo>
                    <a:pt x="2385" y="406"/>
                  </a:lnTo>
                  <a:close/>
                  <a:moveTo>
                    <a:pt x="1722" y="213"/>
                  </a:moveTo>
                  <a:lnTo>
                    <a:pt x="1631" y="216"/>
                  </a:lnTo>
                  <a:lnTo>
                    <a:pt x="1541" y="225"/>
                  </a:lnTo>
                  <a:lnTo>
                    <a:pt x="1455" y="242"/>
                  </a:lnTo>
                  <a:lnTo>
                    <a:pt x="1369" y="264"/>
                  </a:lnTo>
                  <a:lnTo>
                    <a:pt x="1287" y="292"/>
                  </a:lnTo>
                  <a:lnTo>
                    <a:pt x="1207" y="326"/>
                  </a:lnTo>
                  <a:lnTo>
                    <a:pt x="1130" y="364"/>
                  </a:lnTo>
                  <a:lnTo>
                    <a:pt x="1057" y="408"/>
                  </a:lnTo>
                  <a:lnTo>
                    <a:pt x="987" y="457"/>
                  </a:lnTo>
                  <a:lnTo>
                    <a:pt x="920" y="510"/>
                  </a:lnTo>
                  <a:lnTo>
                    <a:pt x="858" y="568"/>
                  </a:lnTo>
                  <a:lnTo>
                    <a:pt x="799" y="630"/>
                  </a:lnTo>
                  <a:lnTo>
                    <a:pt x="745" y="696"/>
                  </a:lnTo>
                  <a:lnTo>
                    <a:pt x="695" y="766"/>
                  </a:lnTo>
                  <a:lnTo>
                    <a:pt x="650" y="839"/>
                  </a:lnTo>
                  <a:lnTo>
                    <a:pt x="611" y="915"/>
                  </a:lnTo>
                  <a:lnTo>
                    <a:pt x="576" y="994"/>
                  </a:lnTo>
                  <a:lnTo>
                    <a:pt x="548" y="1076"/>
                  </a:lnTo>
                  <a:lnTo>
                    <a:pt x="524" y="1160"/>
                  </a:lnTo>
                  <a:lnTo>
                    <a:pt x="507" y="1248"/>
                  </a:lnTo>
                  <a:lnTo>
                    <a:pt x="496" y="1336"/>
                  </a:lnTo>
                  <a:lnTo>
                    <a:pt x="710" y="1336"/>
                  </a:lnTo>
                  <a:lnTo>
                    <a:pt x="722" y="1256"/>
                  </a:lnTo>
                  <a:lnTo>
                    <a:pt x="739" y="1179"/>
                  </a:lnTo>
                  <a:lnTo>
                    <a:pt x="763" y="1104"/>
                  </a:lnTo>
                  <a:lnTo>
                    <a:pt x="792" y="1031"/>
                  </a:lnTo>
                  <a:lnTo>
                    <a:pt x="826" y="961"/>
                  </a:lnTo>
                  <a:lnTo>
                    <a:pt x="865" y="894"/>
                  </a:lnTo>
                  <a:lnTo>
                    <a:pt x="909" y="831"/>
                  </a:lnTo>
                  <a:lnTo>
                    <a:pt x="958" y="771"/>
                  </a:lnTo>
                  <a:lnTo>
                    <a:pt x="1011" y="716"/>
                  </a:lnTo>
                  <a:lnTo>
                    <a:pt x="1069" y="664"/>
                  </a:lnTo>
                  <a:lnTo>
                    <a:pt x="1129" y="617"/>
                  </a:lnTo>
                  <a:lnTo>
                    <a:pt x="1194" y="574"/>
                  </a:lnTo>
                  <a:lnTo>
                    <a:pt x="1261" y="536"/>
                  </a:lnTo>
                  <a:lnTo>
                    <a:pt x="1332" y="503"/>
                  </a:lnTo>
                  <a:lnTo>
                    <a:pt x="1406" y="476"/>
                  </a:lnTo>
                  <a:lnTo>
                    <a:pt x="1481" y="454"/>
                  </a:lnTo>
                  <a:lnTo>
                    <a:pt x="1559" y="438"/>
                  </a:lnTo>
                  <a:lnTo>
                    <a:pt x="1640" y="429"/>
                  </a:lnTo>
                  <a:lnTo>
                    <a:pt x="1722" y="426"/>
                  </a:lnTo>
                  <a:lnTo>
                    <a:pt x="1790" y="428"/>
                  </a:lnTo>
                  <a:lnTo>
                    <a:pt x="1857" y="434"/>
                  </a:lnTo>
                  <a:lnTo>
                    <a:pt x="1923" y="446"/>
                  </a:lnTo>
                  <a:lnTo>
                    <a:pt x="1989" y="461"/>
                  </a:lnTo>
                  <a:lnTo>
                    <a:pt x="2046" y="403"/>
                  </a:lnTo>
                  <a:lnTo>
                    <a:pt x="2106" y="349"/>
                  </a:lnTo>
                  <a:lnTo>
                    <a:pt x="2170" y="296"/>
                  </a:lnTo>
                  <a:lnTo>
                    <a:pt x="2099" y="271"/>
                  </a:lnTo>
                  <a:lnTo>
                    <a:pt x="2027" y="250"/>
                  </a:lnTo>
                  <a:lnTo>
                    <a:pt x="1953" y="235"/>
                  </a:lnTo>
                  <a:lnTo>
                    <a:pt x="1878" y="222"/>
                  </a:lnTo>
                  <a:lnTo>
                    <a:pt x="1800" y="215"/>
                  </a:lnTo>
                  <a:lnTo>
                    <a:pt x="1722" y="213"/>
                  </a:lnTo>
                  <a:close/>
                  <a:moveTo>
                    <a:pt x="1722" y="0"/>
                  </a:moveTo>
                  <a:lnTo>
                    <a:pt x="1820" y="3"/>
                  </a:lnTo>
                  <a:lnTo>
                    <a:pt x="1917" y="13"/>
                  </a:lnTo>
                  <a:lnTo>
                    <a:pt x="2011" y="29"/>
                  </a:lnTo>
                  <a:lnTo>
                    <a:pt x="2104" y="51"/>
                  </a:lnTo>
                  <a:lnTo>
                    <a:pt x="2194" y="79"/>
                  </a:lnTo>
                  <a:lnTo>
                    <a:pt x="2281" y="113"/>
                  </a:lnTo>
                  <a:lnTo>
                    <a:pt x="2366" y="151"/>
                  </a:lnTo>
                  <a:lnTo>
                    <a:pt x="2447" y="195"/>
                  </a:lnTo>
                  <a:lnTo>
                    <a:pt x="2526" y="245"/>
                  </a:lnTo>
                  <a:lnTo>
                    <a:pt x="2601" y="298"/>
                  </a:lnTo>
                  <a:lnTo>
                    <a:pt x="2672" y="357"/>
                  </a:lnTo>
                  <a:lnTo>
                    <a:pt x="2740" y="420"/>
                  </a:lnTo>
                  <a:lnTo>
                    <a:pt x="2802" y="487"/>
                  </a:lnTo>
                  <a:lnTo>
                    <a:pt x="2862" y="558"/>
                  </a:lnTo>
                  <a:lnTo>
                    <a:pt x="2916" y="632"/>
                  </a:lnTo>
                  <a:lnTo>
                    <a:pt x="2965" y="710"/>
                  </a:lnTo>
                  <a:lnTo>
                    <a:pt x="3010" y="792"/>
                  </a:lnTo>
                  <a:lnTo>
                    <a:pt x="3050" y="876"/>
                  </a:lnTo>
                  <a:lnTo>
                    <a:pt x="3084" y="963"/>
                  </a:lnTo>
                  <a:lnTo>
                    <a:pt x="3112" y="1053"/>
                  </a:lnTo>
                  <a:lnTo>
                    <a:pt x="3135" y="1145"/>
                  </a:lnTo>
                  <a:lnTo>
                    <a:pt x="3151" y="1239"/>
                  </a:lnTo>
                  <a:lnTo>
                    <a:pt x="3161" y="1336"/>
                  </a:lnTo>
                  <a:lnTo>
                    <a:pt x="3444" y="1336"/>
                  </a:lnTo>
                  <a:lnTo>
                    <a:pt x="3444" y="1549"/>
                  </a:lnTo>
                  <a:lnTo>
                    <a:pt x="3139" y="1549"/>
                  </a:lnTo>
                  <a:lnTo>
                    <a:pt x="2999" y="2046"/>
                  </a:lnTo>
                  <a:lnTo>
                    <a:pt x="448" y="2046"/>
                  </a:lnTo>
                  <a:lnTo>
                    <a:pt x="305" y="1549"/>
                  </a:lnTo>
                  <a:lnTo>
                    <a:pt x="0" y="1549"/>
                  </a:lnTo>
                  <a:lnTo>
                    <a:pt x="0" y="1336"/>
                  </a:lnTo>
                  <a:lnTo>
                    <a:pt x="283" y="1336"/>
                  </a:lnTo>
                  <a:lnTo>
                    <a:pt x="293" y="1239"/>
                  </a:lnTo>
                  <a:lnTo>
                    <a:pt x="309" y="1145"/>
                  </a:lnTo>
                  <a:lnTo>
                    <a:pt x="332" y="1053"/>
                  </a:lnTo>
                  <a:lnTo>
                    <a:pt x="360" y="963"/>
                  </a:lnTo>
                  <a:lnTo>
                    <a:pt x="394" y="876"/>
                  </a:lnTo>
                  <a:lnTo>
                    <a:pt x="434" y="792"/>
                  </a:lnTo>
                  <a:lnTo>
                    <a:pt x="479" y="710"/>
                  </a:lnTo>
                  <a:lnTo>
                    <a:pt x="528" y="632"/>
                  </a:lnTo>
                  <a:lnTo>
                    <a:pt x="582" y="558"/>
                  </a:lnTo>
                  <a:lnTo>
                    <a:pt x="642" y="487"/>
                  </a:lnTo>
                  <a:lnTo>
                    <a:pt x="704" y="420"/>
                  </a:lnTo>
                  <a:lnTo>
                    <a:pt x="772" y="357"/>
                  </a:lnTo>
                  <a:lnTo>
                    <a:pt x="843" y="298"/>
                  </a:lnTo>
                  <a:lnTo>
                    <a:pt x="918" y="245"/>
                  </a:lnTo>
                  <a:lnTo>
                    <a:pt x="997" y="195"/>
                  </a:lnTo>
                  <a:lnTo>
                    <a:pt x="1078" y="151"/>
                  </a:lnTo>
                  <a:lnTo>
                    <a:pt x="1163" y="113"/>
                  </a:lnTo>
                  <a:lnTo>
                    <a:pt x="1250" y="79"/>
                  </a:lnTo>
                  <a:lnTo>
                    <a:pt x="1340" y="51"/>
                  </a:lnTo>
                  <a:lnTo>
                    <a:pt x="1433" y="29"/>
                  </a:lnTo>
                  <a:lnTo>
                    <a:pt x="1527" y="13"/>
                  </a:lnTo>
                  <a:lnTo>
                    <a:pt x="1624" y="3"/>
                  </a:lnTo>
                  <a:lnTo>
                    <a:pt x="172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215883" y="3670990"/>
              <a:ext cx="1591596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菜品名称</a:t>
              </a:r>
              <a:endParaRPr lang="en-US" altLang="zh-CN" sz="20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Stylo" panose="03060500000000000000" pitchFamily="66" charset="0"/>
                </a:rPr>
                <a:t>Korean Food</a:t>
              </a:r>
              <a:endParaRPr lang="en-US" sz="2000" dirty="0" smtClean="0">
                <a:solidFill>
                  <a:schemeClr val="bg1"/>
                </a:solidFill>
                <a:latin typeface="Stylo" panose="03060500000000000000" pitchFamily="66" charset="0"/>
              </a:endParaRPr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2011459" y="2899719"/>
              <a:ext cx="18947" cy="1942869"/>
              <a:chOff x="2011459" y="2899719"/>
              <a:chExt cx="18947" cy="1942869"/>
            </a:xfrm>
          </p:grpSpPr>
          <p:cxnSp>
            <p:nvCxnSpPr>
              <p:cNvPr id="6" name="Straight Connector 5"/>
              <p:cNvCxnSpPr/>
              <p:nvPr/>
            </p:nvCxnSpPr>
            <p:spPr>
              <a:xfrm>
                <a:off x="2030406" y="2899719"/>
                <a:ext cx="0" cy="247136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>
                <a:off x="2011459" y="4378876"/>
                <a:ext cx="221" cy="463712"/>
              </a:xfrm>
              <a:prstGeom prst="line">
                <a:avLst/>
              </a:prstGeom>
              <a:ln w="28575">
                <a:solidFill>
                  <a:schemeClr val="bg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Group 12"/>
          <p:cNvGrpSpPr/>
          <p:nvPr/>
        </p:nvGrpSpPr>
        <p:grpSpPr>
          <a:xfrm>
            <a:off x="5191474" y="2629131"/>
            <a:ext cx="1761776" cy="1942869"/>
            <a:chOff x="5154152" y="2899719"/>
            <a:chExt cx="1761776" cy="1942869"/>
          </a:xfrm>
        </p:grpSpPr>
        <p:grpSp>
          <p:nvGrpSpPr>
            <p:cNvPr id="18" name="Group 873"/>
            <p:cNvGrpSpPr>
              <a:grpSpLocks noChangeAspect="1"/>
            </p:cNvGrpSpPr>
            <p:nvPr/>
          </p:nvGrpSpPr>
          <p:grpSpPr bwMode="auto">
            <a:xfrm>
              <a:off x="5848064" y="3282231"/>
              <a:ext cx="347403" cy="293047"/>
              <a:chOff x="432" y="1996"/>
              <a:chExt cx="294" cy="248"/>
            </a:xfrm>
            <a:solidFill>
              <a:schemeClr val="bg1"/>
            </a:solidFill>
          </p:grpSpPr>
          <p:sp>
            <p:nvSpPr>
              <p:cNvPr id="19" name="Freeform 875"/>
              <p:cNvSpPr>
                <a:spLocks noEditPoints="1"/>
              </p:cNvSpPr>
              <p:nvPr/>
            </p:nvSpPr>
            <p:spPr bwMode="auto">
              <a:xfrm>
                <a:off x="432" y="1996"/>
                <a:ext cx="292" cy="115"/>
              </a:xfrm>
              <a:custGeom>
                <a:avLst/>
                <a:gdLst>
                  <a:gd name="T0" fmla="*/ 2521 w 3499"/>
                  <a:gd name="T1" fmla="*/ 444 h 1382"/>
                  <a:gd name="T2" fmla="*/ 2483 w 3499"/>
                  <a:gd name="T3" fmla="*/ 638 h 1382"/>
                  <a:gd name="T4" fmla="*/ 2490 w 3499"/>
                  <a:gd name="T5" fmla="*/ 831 h 1382"/>
                  <a:gd name="T6" fmla="*/ 2537 w 3499"/>
                  <a:gd name="T7" fmla="*/ 1015 h 1382"/>
                  <a:gd name="T8" fmla="*/ 2733 w 3499"/>
                  <a:gd name="T9" fmla="*/ 1006 h 1382"/>
                  <a:gd name="T10" fmla="*/ 2974 w 3499"/>
                  <a:gd name="T11" fmla="*/ 874 h 1382"/>
                  <a:gd name="T12" fmla="*/ 3193 w 3499"/>
                  <a:gd name="T13" fmla="*/ 703 h 1382"/>
                  <a:gd name="T14" fmla="*/ 2977 w 3499"/>
                  <a:gd name="T15" fmla="*/ 528 h 1382"/>
                  <a:gd name="T16" fmla="*/ 2739 w 3499"/>
                  <a:gd name="T17" fmla="*/ 391 h 1382"/>
                  <a:gd name="T18" fmla="*/ 1974 w 3499"/>
                  <a:gd name="T19" fmla="*/ 218 h 1382"/>
                  <a:gd name="T20" fmla="*/ 1665 w 3499"/>
                  <a:gd name="T21" fmla="*/ 244 h 1382"/>
                  <a:gd name="T22" fmla="*/ 1372 w 3499"/>
                  <a:gd name="T23" fmla="*/ 320 h 1382"/>
                  <a:gd name="T24" fmla="*/ 1097 w 3499"/>
                  <a:gd name="T25" fmla="*/ 444 h 1382"/>
                  <a:gd name="T26" fmla="*/ 847 w 3499"/>
                  <a:gd name="T27" fmla="*/ 614 h 1382"/>
                  <a:gd name="T28" fmla="*/ 927 w 3499"/>
                  <a:gd name="T29" fmla="*/ 813 h 1382"/>
                  <a:gd name="T30" fmla="*/ 1187 w 3499"/>
                  <a:gd name="T31" fmla="*/ 974 h 1382"/>
                  <a:gd name="T32" fmla="*/ 1470 w 3499"/>
                  <a:gd name="T33" fmla="*/ 1087 h 1382"/>
                  <a:gd name="T34" fmla="*/ 1771 w 3499"/>
                  <a:gd name="T35" fmla="*/ 1150 h 1382"/>
                  <a:gd name="T36" fmla="*/ 1997 w 3499"/>
                  <a:gd name="T37" fmla="*/ 1164 h 1382"/>
                  <a:gd name="T38" fmla="*/ 2262 w 3499"/>
                  <a:gd name="T39" fmla="*/ 1145 h 1382"/>
                  <a:gd name="T40" fmla="*/ 2302 w 3499"/>
                  <a:gd name="T41" fmla="*/ 992 h 1382"/>
                  <a:gd name="T42" fmla="*/ 2266 w 3499"/>
                  <a:gd name="T43" fmla="*/ 777 h 1382"/>
                  <a:gd name="T44" fmla="*/ 2274 w 3499"/>
                  <a:gd name="T45" fmla="*/ 552 h 1382"/>
                  <a:gd name="T46" fmla="*/ 2330 w 3499"/>
                  <a:gd name="T47" fmla="*/ 331 h 1382"/>
                  <a:gd name="T48" fmla="*/ 2175 w 3499"/>
                  <a:gd name="T49" fmla="*/ 230 h 1382"/>
                  <a:gd name="T50" fmla="*/ 1980 w 3499"/>
                  <a:gd name="T51" fmla="*/ 218 h 1382"/>
                  <a:gd name="T52" fmla="*/ 1987 w 3499"/>
                  <a:gd name="T53" fmla="*/ 0 h 1382"/>
                  <a:gd name="T54" fmla="*/ 2296 w 3499"/>
                  <a:gd name="T55" fmla="*/ 27 h 1382"/>
                  <a:gd name="T56" fmla="*/ 2595 w 3499"/>
                  <a:gd name="T57" fmla="*/ 100 h 1382"/>
                  <a:gd name="T58" fmla="*/ 2877 w 3499"/>
                  <a:gd name="T59" fmla="*/ 217 h 1382"/>
                  <a:gd name="T60" fmla="*/ 3129 w 3499"/>
                  <a:gd name="T61" fmla="*/ 369 h 1382"/>
                  <a:gd name="T62" fmla="*/ 3358 w 3499"/>
                  <a:gd name="T63" fmla="*/ 558 h 1382"/>
                  <a:gd name="T64" fmla="*/ 3426 w 3499"/>
                  <a:gd name="T65" fmla="*/ 781 h 1382"/>
                  <a:gd name="T66" fmla="*/ 3207 w 3499"/>
                  <a:gd name="T67" fmla="*/ 975 h 1382"/>
                  <a:gd name="T68" fmla="*/ 2962 w 3499"/>
                  <a:gd name="T69" fmla="*/ 1134 h 1382"/>
                  <a:gd name="T70" fmla="*/ 2679 w 3499"/>
                  <a:gd name="T71" fmla="*/ 1263 h 1382"/>
                  <a:gd name="T72" fmla="*/ 2345 w 3499"/>
                  <a:gd name="T73" fmla="*/ 1352 h 1382"/>
                  <a:gd name="T74" fmla="*/ 1997 w 3499"/>
                  <a:gd name="T75" fmla="*/ 1382 h 1382"/>
                  <a:gd name="T76" fmla="*/ 1771 w 3499"/>
                  <a:gd name="T77" fmla="*/ 1369 h 1382"/>
                  <a:gd name="T78" fmla="*/ 1469 w 3499"/>
                  <a:gd name="T79" fmla="*/ 1312 h 1382"/>
                  <a:gd name="T80" fmla="*/ 1178 w 3499"/>
                  <a:gd name="T81" fmla="*/ 1209 h 1382"/>
                  <a:gd name="T82" fmla="*/ 922 w 3499"/>
                  <a:gd name="T83" fmla="*/ 1073 h 1382"/>
                  <a:gd name="T84" fmla="*/ 690 w 3499"/>
                  <a:gd name="T85" fmla="*/ 901 h 1382"/>
                  <a:gd name="T86" fmla="*/ 0 w 3499"/>
                  <a:gd name="T87" fmla="*/ 1175 h 1382"/>
                  <a:gd name="T88" fmla="*/ 0 w 3499"/>
                  <a:gd name="T89" fmla="*/ 185 h 1382"/>
                  <a:gd name="T90" fmla="*/ 691 w 3499"/>
                  <a:gd name="T91" fmla="*/ 462 h 1382"/>
                  <a:gd name="T92" fmla="*/ 923 w 3499"/>
                  <a:gd name="T93" fmla="*/ 294 h 1382"/>
                  <a:gd name="T94" fmla="*/ 1179 w 3499"/>
                  <a:gd name="T95" fmla="*/ 162 h 1382"/>
                  <a:gd name="T96" fmla="*/ 1510 w 3499"/>
                  <a:gd name="T97" fmla="*/ 53 h 1382"/>
                  <a:gd name="T98" fmla="*/ 1855 w 3499"/>
                  <a:gd name="T99" fmla="*/ 3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2">
                    <a:moveTo>
                      <a:pt x="2569" y="321"/>
                    </a:moveTo>
                    <a:lnTo>
                      <a:pt x="2542" y="381"/>
                    </a:lnTo>
                    <a:lnTo>
                      <a:pt x="2521" y="444"/>
                    </a:lnTo>
                    <a:lnTo>
                      <a:pt x="2503" y="507"/>
                    </a:lnTo>
                    <a:lnTo>
                      <a:pt x="2491" y="572"/>
                    </a:lnTo>
                    <a:lnTo>
                      <a:pt x="2483" y="638"/>
                    </a:lnTo>
                    <a:lnTo>
                      <a:pt x="2480" y="704"/>
                    </a:lnTo>
                    <a:lnTo>
                      <a:pt x="2482" y="769"/>
                    </a:lnTo>
                    <a:lnTo>
                      <a:pt x="2490" y="831"/>
                    </a:lnTo>
                    <a:lnTo>
                      <a:pt x="2502" y="893"/>
                    </a:lnTo>
                    <a:lnTo>
                      <a:pt x="2517" y="956"/>
                    </a:lnTo>
                    <a:lnTo>
                      <a:pt x="2537" y="1015"/>
                    </a:lnTo>
                    <a:lnTo>
                      <a:pt x="2562" y="1074"/>
                    </a:lnTo>
                    <a:lnTo>
                      <a:pt x="2648" y="1043"/>
                    </a:lnTo>
                    <a:lnTo>
                      <a:pt x="2733" y="1006"/>
                    </a:lnTo>
                    <a:lnTo>
                      <a:pt x="2815" y="966"/>
                    </a:lnTo>
                    <a:lnTo>
                      <a:pt x="2896" y="922"/>
                    </a:lnTo>
                    <a:lnTo>
                      <a:pt x="2974" y="874"/>
                    </a:lnTo>
                    <a:lnTo>
                      <a:pt x="3050" y="821"/>
                    </a:lnTo>
                    <a:lnTo>
                      <a:pt x="3123" y="765"/>
                    </a:lnTo>
                    <a:lnTo>
                      <a:pt x="3193" y="703"/>
                    </a:lnTo>
                    <a:lnTo>
                      <a:pt x="3124" y="641"/>
                    </a:lnTo>
                    <a:lnTo>
                      <a:pt x="3052" y="583"/>
                    </a:lnTo>
                    <a:lnTo>
                      <a:pt x="2977" y="528"/>
                    </a:lnTo>
                    <a:lnTo>
                      <a:pt x="2899" y="478"/>
                    </a:lnTo>
                    <a:lnTo>
                      <a:pt x="2820" y="433"/>
                    </a:lnTo>
                    <a:lnTo>
                      <a:pt x="2739" y="391"/>
                    </a:lnTo>
                    <a:lnTo>
                      <a:pt x="2655" y="353"/>
                    </a:lnTo>
                    <a:lnTo>
                      <a:pt x="2569" y="321"/>
                    </a:lnTo>
                    <a:close/>
                    <a:moveTo>
                      <a:pt x="1974" y="218"/>
                    </a:moveTo>
                    <a:lnTo>
                      <a:pt x="1869" y="220"/>
                    </a:lnTo>
                    <a:lnTo>
                      <a:pt x="1766" y="229"/>
                    </a:lnTo>
                    <a:lnTo>
                      <a:pt x="1665" y="244"/>
                    </a:lnTo>
                    <a:lnTo>
                      <a:pt x="1565" y="263"/>
                    </a:lnTo>
                    <a:lnTo>
                      <a:pt x="1467" y="289"/>
                    </a:lnTo>
                    <a:lnTo>
                      <a:pt x="1372" y="320"/>
                    </a:lnTo>
                    <a:lnTo>
                      <a:pt x="1278" y="356"/>
                    </a:lnTo>
                    <a:lnTo>
                      <a:pt x="1186" y="397"/>
                    </a:lnTo>
                    <a:lnTo>
                      <a:pt x="1097" y="444"/>
                    </a:lnTo>
                    <a:lnTo>
                      <a:pt x="1010" y="496"/>
                    </a:lnTo>
                    <a:lnTo>
                      <a:pt x="927" y="553"/>
                    </a:lnTo>
                    <a:lnTo>
                      <a:pt x="847" y="614"/>
                    </a:lnTo>
                    <a:lnTo>
                      <a:pt x="770" y="681"/>
                    </a:lnTo>
                    <a:lnTo>
                      <a:pt x="847" y="750"/>
                    </a:lnTo>
                    <a:lnTo>
                      <a:pt x="927" y="813"/>
                    </a:lnTo>
                    <a:lnTo>
                      <a:pt x="1011" y="872"/>
                    </a:lnTo>
                    <a:lnTo>
                      <a:pt x="1098" y="926"/>
                    </a:lnTo>
                    <a:lnTo>
                      <a:pt x="1187" y="974"/>
                    </a:lnTo>
                    <a:lnTo>
                      <a:pt x="1279" y="1017"/>
                    </a:lnTo>
                    <a:lnTo>
                      <a:pt x="1373" y="1054"/>
                    </a:lnTo>
                    <a:lnTo>
                      <a:pt x="1470" y="1087"/>
                    </a:lnTo>
                    <a:lnTo>
                      <a:pt x="1568" y="1114"/>
                    </a:lnTo>
                    <a:lnTo>
                      <a:pt x="1669" y="1135"/>
                    </a:lnTo>
                    <a:lnTo>
                      <a:pt x="1771" y="1150"/>
                    </a:lnTo>
                    <a:lnTo>
                      <a:pt x="1875" y="1160"/>
                    </a:lnTo>
                    <a:lnTo>
                      <a:pt x="1980" y="1164"/>
                    </a:lnTo>
                    <a:lnTo>
                      <a:pt x="1997" y="1164"/>
                    </a:lnTo>
                    <a:lnTo>
                      <a:pt x="2087" y="1162"/>
                    </a:lnTo>
                    <a:lnTo>
                      <a:pt x="2175" y="1155"/>
                    </a:lnTo>
                    <a:lnTo>
                      <a:pt x="2262" y="1145"/>
                    </a:lnTo>
                    <a:lnTo>
                      <a:pt x="2349" y="1130"/>
                    </a:lnTo>
                    <a:lnTo>
                      <a:pt x="2323" y="1062"/>
                    </a:lnTo>
                    <a:lnTo>
                      <a:pt x="2302" y="992"/>
                    </a:lnTo>
                    <a:lnTo>
                      <a:pt x="2286" y="921"/>
                    </a:lnTo>
                    <a:lnTo>
                      <a:pt x="2273" y="850"/>
                    </a:lnTo>
                    <a:lnTo>
                      <a:pt x="2266" y="777"/>
                    </a:lnTo>
                    <a:lnTo>
                      <a:pt x="2263" y="704"/>
                    </a:lnTo>
                    <a:lnTo>
                      <a:pt x="2266" y="628"/>
                    </a:lnTo>
                    <a:lnTo>
                      <a:pt x="2274" y="552"/>
                    </a:lnTo>
                    <a:lnTo>
                      <a:pt x="2288" y="477"/>
                    </a:lnTo>
                    <a:lnTo>
                      <a:pt x="2306" y="403"/>
                    </a:lnTo>
                    <a:lnTo>
                      <a:pt x="2330" y="331"/>
                    </a:lnTo>
                    <a:lnTo>
                      <a:pt x="2357" y="260"/>
                    </a:lnTo>
                    <a:lnTo>
                      <a:pt x="2266" y="243"/>
                    </a:lnTo>
                    <a:lnTo>
                      <a:pt x="2175" y="230"/>
                    </a:lnTo>
                    <a:lnTo>
                      <a:pt x="2080" y="221"/>
                    </a:lnTo>
                    <a:lnTo>
                      <a:pt x="1985" y="218"/>
                    </a:lnTo>
                    <a:lnTo>
                      <a:pt x="1980" y="218"/>
                    </a:lnTo>
                    <a:lnTo>
                      <a:pt x="1974" y="218"/>
                    </a:lnTo>
                    <a:close/>
                    <a:moveTo>
                      <a:pt x="1974" y="0"/>
                    </a:moveTo>
                    <a:lnTo>
                      <a:pt x="1987" y="0"/>
                    </a:lnTo>
                    <a:lnTo>
                      <a:pt x="2092" y="3"/>
                    </a:lnTo>
                    <a:lnTo>
                      <a:pt x="2195" y="12"/>
                    </a:lnTo>
                    <a:lnTo>
                      <a:pt x="2296" y="27"/>
                    </a:lnTo>
                    <a:lnTo>
                      <a:pt x="2397" y="45"/>
                    </a:lnTo>
                    <a:lnTo>
                      <a:pt x="2496" y="70"/>
                    </a:lnTo>
                    <a:lnTo>
                      <a:pt x="2595" y="100"/>
                    </a:lnTo>
                    <a:lnTo>
                      <a:pt x="2692" y="134"/>
                    </a:lnTo>
                    <a:lnTo>
                      <a:pt x="2787" y="174"/>
                    </a:lnTo>
                    <a:lnTo>
                      <a:pt x="2877" y="217"/>
                    </a:lnTo>
                    <a:lnTo>
                      <a:pt x="2964" y="263"/>
                    </a:lnTo>
                    <a:lnTo>
                      <a:pt x="3048" y="315"/>
                    </a:lnTo>
                    <a:lnTo>
                      <a:pt x="3129" y="369"/>
                    </a:lnTo>
                    <a:lnTo>
                      <a:pt x="3208" y="429"/>
                    </a:lnTo>
                    <a:lnTo>
                      <a:pt x="3284" y="492"/>
                    </a:lnTo>
                    <a:lnTo>
                      <a:pt x="3358" y="558"/>
                    </a:lnTo>
                    <a:lnTo>
                      <a:pt x="3428" y="629"/>
                    </a:lnTo>
                    <a:lnTo>
                      <a:pt x="3499" y="706"/>
                    </a:lnTo>
                    <a:lnTo>
                      <a:pt x="3426" y="781"/>
                    </a:lnTo>
                    <a:lnTo>
                      <a:pt x="3356" y="849"/>
                    </a:lnTo>
                    <a:lnTo>
                      <a:pt x="3283" y="914"/>
                    </a:lnTo>
                    <a:lnTo>
                      <a:pt x="3207" y="975"/>
                    </a:lnTo>
                    <a:lnTo>
                      <a:pt x="3128" y="1032"/>
                    </a:lnTo>
                    <a:lnTo>
                      <a:pt x="3047" y="1086"/>
                    </a:lnTo>
                    <a:lnTo>
                      <a:pt x="2962" y="1134"/>
                    </a:lnTo>
                    <a:lnTo>
                      <a:pt x="2876" y="1179"/>
                    </a:lnTo>
                    <a:lnTo>
                      <a:pt x="2787" y="1220"/>
                    </a:lnTo>
                    <a:lnTo>
                      <a:pt x="2679" y="1263"/>
                    </a:lnTo>
                    <a:lnTo>
                      <a:pt x="2569" y="1299"/>
                    </a:lnTo>
                    <a:lnTo>
                      <a:pt x="2458" y="1328"/>
                    </a:lnTo>
                    <a:lnTo>
                      <a:pt x="2345" y="1352"/>
                    </a:lnTo>
                    <a:lnTo>
                      <a:pt x="2230" y="1368"/>
                    </a:lnTo>
                    <a:lnTo>
                      <a:pt x="2114" y="1379"/>
                    </a:lnTo>
                    <a:lnTo>
                      <a:pt x="1997" y="1382"/>
                    </a:lnTo>
                    <a:lnTo>
                      <a:pt x="1978" y="1382"/>
                    </a:lnTo>
                    <a:lnTo>
                      <a:pt x="1874" y="1378"/>
                    </a:lnTo>
                    <a:lnTo>
                      <a:pt x="1771" y="1369"/>
                    </a:lnTo>
                    <a:lnTo>
                      <a:pt x="1669" y="1355"/>
                    </a:lnTo>
                    <a:lnTo>
                      <a:pt x="1568" y="1337"/>
                    </a:lnTo>
                    <a:lnTo>
                      <a:pt x="1469" y="1312"/>
                    </a:lnTo>
                    <a:lnTo>
                      <a:pt x="1371" y="1283"/>
                    </a:lnTo>
                    <a:lnTo>
                      <a:pt x="1273" y="1249"/>
                    </a:lnTo>
                    <a:lnTo>
                      <a:pt x="1178" y="1209"/>
                    </a:lnTo>
                    <a:lnTo>
                      <a:pt x="1090" y="1168"/>
                    </a:lnTo>
                    <a:lnTo>
                      <a:pt x="1005" y="1122"/>
                    </a:lnTo>
                    <a:lnTo>
                      <a:pt x="922" y="1073"/>
                    </a:lnTo>
                    <a:lnTo>
                      <a:pt x="841" y="1019"/>
                    </a:lnTo>
                    <a:lnTo>
                      <a:pt x="764" y="962"/>
                    </a:lnTo>
                    <a:lnTo>
                      <a:pt x="690" y="901"/>
                    </a:lnTo>
                    <a:lnTo>
                      <a:pt x="618" y="837"/>
                    </a:lnTo>
                    <a:lnTo>
                      <a:pt x="158" y="1325"/>
                    </a:lnTo>
                    <a:lnTo>
                      <a:pt x="0" y="1175"/>
                    </a:lnTo>
                    <a:lnTo>
                      <a:pt x="466" y="680"/>
                    </a:lnTo>
                    <a:lnTo>
                      <a:pt x="465" y="679"/>
                    </a:lnTo>
                    <a:lnTo>
                      <a:pt x="0" y="185"/>
                    </a:lnTo>
                    <a:lnTo>
                      <a:pt x="158" y="36"/>
                    </a:lnTo>
                    <a:lnTo>
                      <a:pt x="619" y="525"/>
                    </a:lnTo>
                    <a:lnTo>
                      <a:pt x="691" y="462"/>
                    </a:lnTo>
                    <a:lnTo>
                      <a:pt x="765" y="402"/>
                    </a:lnTo>
                    <a:lnTo>
                      <a:pt x="842" y="346"/>
                    </a:lnTo>
                    <a:lnTo>
                      <a:pt x="923" y="294"/>
                    </a:lnTo>
                    <a:lnTo>
                      <a:pt x="1006" y="246"/>
                    </a:lnTo>
                    <a:lnTo>
                      <a:pt x="1092" y="202"/>
                    </a:lnTo>
                    <a:lnTo>
                      <a:pt x="1179" y="162"/>
                    </a:lnTo>
                    <a:lnTo>
                      <a:pt x="1287" y="119"/>
                    </a:lnTo>
                    <a:lnTo>
                      <a:pt x="1397" y="83"/>
                    </a:lnTo>
                    <a:lnTo>
                      <a:pt x="1510" y="53"/>
                    </a:lnTo>
                    <a:lnTo>
                      <a:pt x="1624" y="29"/>
                    </a:lnTo>
                    <a:lnTo>
                      <a:pt x="1738" y="13"/>
                    </a:lnTo>
                    <a:lnTo>
                      <a:pt x="1855" y="3"/>
                    </a:lnTo>
                    <a:lnTo>
                      <a:pt x="19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76"/>
              <p:cNvSpPr>
                <a:spLocks noEditPoints="1"/>
              </p:cNvSpPr>
              <p:nvPr/>
            </p:nvSpPr>
            <p:spPr bwMode="auto">
              <a:xfrm>
                <a:off x="434" y="2129"/>
                <a:ext cx="292" cy="115"/>
              </a:xfrm>
              <a:custGeom>
                <a:avLst/>
                <a:gdLst>
                  <a:gd name="T0" fmla="*/ 766 w 3499"/>
                  <a:gd name="T1" fmla="*/ 375 h 1381"/>
                  <a:gd name="T2" fmla="*/ 524 w 3499"/>
                  <a:gd name="T3" fmla="*/ 507 h 1381"/>
                  <a:gd name="T4" fmla="*/ 305 w 3499"/>
                  <a:gd name="T5" fmla="*/ 678 h 1381"/>
                  <a:gd name="T6" fmla="*/ 522 w 3499"/>
                  <a:gd name="T7" fmla="*/ 853 h 1381"/>
                  <a:gd name="T8" fmla="*/ 761 w 3499"/>
                  <a:gd name="T9" fmla="*/ 991 h 1381"/>
                  <a:gd name="T10" fmla="*/ 956 w 3499"/>
                  <a:gd name="T11" fmla="*/ 1000 h 1381"/>
                  <a:gd name="T12" fmla="*/ 1009 w 3499"/>
                  <a:gd name="T13" fmla="*/ 809 h 1381"/>
                  <a:gd name="T14" fmla="*/ 1016 w 3499"/>
                  <a:gd name="T15" fmla="*/ 613 h 1381"/>
                  <a:gd name="T16" fmla="*/ 982 w 3499"/>
                  <a:gd name="T17" fmla="*/ 426 h 1381"/>
                  <a:gd name="T18" fmla="*/ 1502 w 3499"/>
                  <a:gd name="T19" fmla="*/ 217 h 1381"/>
                  <a:gd name="T20" fmla="*/ 1236 w 3499"/>
                  <a:gd name="T21" fmla="*/ 237 h 1381"/>
                  <a:gd name="T22" fmla="*/ 1197 w 3499"/>
                  <a:gd name="T23" fmla="*/ 389 h 1381"/>
                  <a:gd name="T24" fmla="*/ 1233 w 3499"/>
                  <a:gd name="T25" fmla="*/ 604 h 1381"/>
                  <a:gd name="T26" fmla="*/ 1225 w 3499"/>
                  <a:gd name="T27" fmla="*/ 829 h 1381"/>
                  <a:gd name="T28" fmla="*/ 1170 w 3499"/>
                  <a:gd name="T29" fmla="*/ 1051 h 1381"/>
                  <a:gd name="T30" fmla="*/ 1325 w 3499"/>
                  <a:gd name="T31" fmla="*/ 1152 h 1381"/>
                  <a:gd name="T32" fmla="*/ 1520 w 3499"/>
                  <a:gd name="T33" fmla="*/ 1163 h 1381"/>
                  <a:gd name="T34" fmla="*/ 1733 w 3499"/>
                  <a:gd name="T35" fmla="*/ 1153 h 1381"/>
                  <a:gd name="T36" fmla="*/ 2032 w 3499"/>
                  <a:gd name="T37" fmla="*/ 1093 h 1381"/>
                  <a:gd name="T38" fmla="*/ 2313 w 3499"/>
                  <a:gd name="T39" fmla="*/ 984 h 1381"/>
                  <a:gd name="T40" fmla="*/ 2572 w 3499"/>
                  <a:gd name="T41" fmla="*/ 828 h 1381"/>
                  <a:gd name="T42" fmla="*/ 2652 w 3499"/>
                  <a:gd name="T43" fmla="*/ 632 h 1381"/>
                  <a:gd name="T44" fmla="*/ 2402 w 3499"/>
                  <a:gd name="T45" fmla="*/ 456 h 1381"/>
                  <a:gd name="T46" fmla="*/ 2126 w 3499"/>
                  <a:gd name="T47" fmla="*/ 327 h 1381"/>
                  <a:gd name="T48" fmla="*/ 1830 w 3499"/>
                  <a:gd name="T49" fmla="*/ 246 h 1381"/>
                  <a:gd name="T50" fmla="*/ 1519 w 3499"/>
                  <a:gd name="T51" fmla="*/ 217 h 1381"/>
                  <a:gd name="T52" fmla="*/ 1625 w 3499"/>
                  <a:gd name="T53" fmla="*/ 4 h 1381"/>
                  <a:gd name="T54" fmla="*/ 1930 w 3499"/>
                  <a:gd name="T55" fmla="*/ 45 h 1381"/>
                  <a:gd name="T56" fmla="*/ 2225 w 3499"/>
                  <a:gd name="T57" fmla="*/ 133 h 1381"/>
                  <a:gd name="T58" fmla="*/ 2495 w 3499"/>
                  <a:gd name="T59" fmla="*/ 259 h 1381"/>
                  <a:gd name="T60" fmla="*/ 2735 w 3499"/>
                  <a:gd name="T61" fmla="*/ 419 h 1381"/>
                  <a:gd name="T62" fmla="*/ 3341 w 3499"/>
                  <a:gd name="T63" fmla="*/ 56 h 1381"/>
                  <a:gd name="T64" fmla="*/ 3035 w 3499"/>
                  <a:gd name="T65" fmla="*/ 703 h 1381"/>
                  <a:gd name="T66" fmla="*/ 2881 w 3499"/>
                  <a:gd name="T67" fmla="*/ 856 h 1381"/>
                  <a:gd name="T68" fmla="*/ 2656 w 3499"/>
                  <a:gd name="T69" fmla="*/ 1036 h 1381"/>
                  <a:gd name="T70" fmla="*/ 2408 w 3499"/>
                  <a:gd name="T71" fmla="*/ 1179 h 1381"/>
                  <a:gd name="T72" fmla="*/ 2101 w 3499"/>
                  <a:gd name="T73" fmla="*/ 1299 h 1381"/>
                  <a:gd name="T74" fmla="*/ 1760 w 3499"/>
                  <a:gd name="T75" fmla="*/ 1368 h 1381"/>
                  <a:gd name="T76" fmla="*/ 1511 w 3499"/>
                  <a:gd name="T77" fmla="*/ 1381 h 1381"/>
                  <a:gd name="T78" fmla="*/ 1202 w 3499"/>
                  <a:gd name="T79" fmla="*/ 1354 h 1381"/>
                  <a:gd name="T80" fmla="*/ 904 w 3499"/>
                  <a:gd name="T81" fmla="*/ 1281 h 1381"/>
                  <a:gd name="T82" fmla="*/ 623 w 3499"/>
                  <a:gd name="T83" fmla="*/ 1164 h 1381"/>
                  <a:gd name="T84" fmla="*/ 369 w 3499"/>
                  <a:gd name="T85" fmla="*/ 1012 h 1381"/>
                  <a:gd name="T86" fmla="*/ 142 w 3499"/>
                  <a:gd name="T87" fmla="*/ 823 h 1381"/>
                  <a:gd name="T88" fmla="*/ 72 w 3499"/>
                  <a:gd name="T89" fmla="*/ 601 h 1381"/>
                  <a:gd name="T90" fmla="*/ 291 w 3499"/>
                  <a:gd name="T91" fmla="*/ 406 h 1381"/>
                  <a:gd name="T92" fmla="*/ 536 w 3499"/>
                  <a:gd name="T93" fmla="*/ 248 h 1381"/>
                  <a:gd name="T94" fmla="*/ 809 w 3499"/>
                  <a:gd name="T95" fmla="*/ 123 h 1381"/>
                  <a:gd name="T96" fmla="*/ 1107 w 3499"/>
                  <a:gd name="T97" fmla="*/ 38 h 1381"/>
                  <a:gd name="T98" fmla="*/ 1416 w 3499"/>
                  <a:gd name="T99" fmla="*/ 2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1">
                    <a:moveTo>
                      <a:pt x="937" y="308"/>
                    </a:moveTo>
                    <a:lnTo>
                      <a:pt x="851" y="339"/>
                    </a:lnTo>
                    <a:lnTo>
                      <a:pt x="766" y="375"/>
                    </a:lnTo>
                    <a:lnTo>
                      <a:pt x="684" y="415"/>
                    </a:lnTo>
                    <a:lnTo>
                      <a:pt x="604" y="459"/>
                    </a:lnTo>
                    <a:lnTo>
                      <a:pt x="524" y="507"/>
                    </a:lnTo>
                    <a:lnTo>
                      <a:pt x="449" y="560"/>
                    </a:lnTo>
                    <a:lnTo>
                      <a:pt x="376" y="617"/>
                    </a:lnTo>
                    <a:lnTo>
                      <a:pt x="305" y="678"/>
                    </a:lnTo>
                    <a:lnTo>
                      <a:pt x="375" y="740"/>
                    </a:lnTo>
                    <a:lnTo>
                      <a:pt x="447" y="798"/>
                    </a:lnTo>
                    <a:lnTo>
                      <a:pt x="522" y="853"/>
                    </a:lnTo>
                    <a:lnTo>
                      <a:pt x="599" y="904"/>
                    </a:lnTo>
                    <a:lnTo>
                      <a:pt x="678" y="949"/>
                    </a:lnTo>
                    <a:lnTo>
                      <a:pt x="761" y="991"/>
                    </a:lnTo>
                    <a:lnTo>
                      <a:pt x="844" y="1028"/>
                    </a:lnTo>
                    <a:lnTo>
                      <a:pt x="930" y="1060"/>
                    </a:lnTo>
                    <a:lnTo>
                      <a:pt x="956" y="1000"/>
                    </a:lnTo>
                    <a:lnTo>
                      <a:pt x="979" y="938"/>
                    </a:lnTo>
                    <a:lnTo>
                      <a:pt x="996" y="875"/>
                    </a:lnTo>
                    <a:lnTo>
                      <a:pt x="1009" y="809"/>
                    </a:lnTo>
                    <a:lnTo>
                      <a:pt x="1016" y="744"/>
                    </a:lnTo>
                    <a:lnTo>
                      <a:pt x="1018" y="677"/>
                    </a:lnTo>
                    <a:lnTo>
                      <a:pt x="1016" y="613"/>
                    </a:lnTo>
                    <a:lnTo>
                      <a:pt x="1009" y="550"/>
                    </a:lnTo>
                    <a:lnTo>
                      <a:pt x="998" y="488"/>
                    </a:lnTo>
                    <a:lnTo>
                      <a:pt x="982" y="426"/>
                    </a:lnTo>
                    <a:lnTo>
                      <a:pt x="962" y="367"/>
                    </a:lnTo>
                    <a:lnTo>
                      <a:pt x="937" y="308"/>
                    </a:lnTo>
                    <a:close/>
                    <a:moveTo>
                      <a:pt x="1502" y="217"/>
                    </a:moveTo>
                    <a:lnTo>
                      <a:pt x="1413" y="220"/>
                    </a:lnTo>
                    <a:lnTo>
                      <a:pt x="1324" y="226"/>
                    </a:lnTo>
                    <a:lnTo>
                      <a:pt x="1236" y="237"/>
                    </a:lnTo>
                    <a:lnTo>
                      <a:pt x="1150" y="252"/>
                    </a:lnTo>
                    <a:lnTo>
                      <a:pt x="1176" y="319"/>
                    </a:lnTo>
                    <a:lnTo>
                      <a:pt x="1197" y="389"/>
                    </a:lnTo>
                    <a:lnTo>
                      <a:pt x="1214" y="460"/>
                    </a:lnTo>
                    <a:lnTo>
                      <a:pt x="1226" y="531"/>
                    </a:lnTo>
                    <a:lnTo>
                      <a:pt x="1233" y="604"/>
                    </a:lnTo>
                    <a:lnTo>
                      <a:pt x="1235" y="677"/>
                    </a:lnTo>
                    <a:lnTo>
                      <a:pt x="1233" y="753"/>
                    </a:lnTo>
                    <a:lnTo>
                      <a:pt x="1225" y="829"/>
                    </a:lnTo>
                    <a:lnTo>
                      <a:pt x="1212" y="905"/>
                    </a:lnTo>
                    <a:lnTo>
                      <a:pt x="1193" y="979"/>
                    </a:lnTo>
                    <a:lnTo>
                      <a:pt x="1170" y="1051"/>
                    </a:lnTo>
                    <a:lnTo>
                      <a:pt x="1141" y="1122"/>
                    </a:lnTo>
                    <a:lnTo>
                      <a:pt x="1232" y="1139"/>
                    </a:lnTo>
                    <a:lnTo>
                      <a:pt x="1325" y="1152"/>
                    </a:lnTo>
                    <a:lnTo>
                      <a:pt x="1418" y="1160"/>
                    </a:lnTo>
                    <a:lnTo>
                      <a:pt x="1513" y="1163"/>
                    </a:lnTo>
                    <a:lnTo>
                      <a:pt x="1520" y="1163"/>
                    </a:lnTo>
                    <a:lnTo>
                      <a:pt x="1526" y="1163"/>
                    </a:lnTo>
                    <a:lnTo>
                      <a:pt x="1630" y="1161"/>
                    </a:lnTo>
                    <a:lnTo>
                      <a:pt x="1733" y="1153"/>
                    </a:lnTo>
                    <a:lnTo>
                      <a:pt x="1834" y="1138"/>
                    </a:lnTo>
                    <a:lnTo>
                      <a:pt x="1934" y="1118"/>
                    </a:lnTo>
                    <a:lnTo>
                      <a:pt x="2032" y="1093"/>
                    </a:lnTo>
                    <a:lnTo>
                      <a:pt x="2128" y="1061"/>
                    </a:lnTo>
                    <a:lnTo>
                      <a:pt x="2221" y="1026"/>
                    </a:lnTo>
                    <a:lnTo>
                      <a:pt x="2313" y="984"/>
                    </a:lnTo>
                    <a:lnTo>
                      <a:pt x="2402" y="938"/>
                    </a:lnTo>
                    <a:lnTo>
                      <a:pt x="2488" y="885"/>
                    </a:lnTo>
                    <a:lnTo>
                      <a:pt x="2572" y="828"/>
                    </a:lnTo>
                    <a:lnTo>
                      <a:pt x="2652" y="767"/>
                    </a:lnTo>
                    <a:lnTo>
                      <a:pt x="2729" y="701"/>
                    </a:lnTo>
                    <a:lnTo>
                      <a:pt x="2652" y="632"/>
                    </a:lnTo>
                    <a:lnTo>
                      <a:pt x="2572" y="569"/>
                    </a:lnTo>
                    <a:lnTo>
                      <a:pt x="2488" y="510"/>
                    </a:lnTo>
                    <a:lnTo>
                      <a:pt x="2402" y="456"/>
                    </a:lnTo>
                    <a:lnTo>
                      <a:pt x="2312" y="408"/>
                    </a:lnTo>
                    <a:lnTo>
                      <a:pt x="2220" y="365"/>
                    </a:lnTo>
                    <a:lnTo>
                      <a:pt x="2126" y="327"/>
                    </a:lnTo>
                    <a:lnTo>
                      <a:pt x="2029" y="295"/>
                    </a:lnTo>
                    <a:lnTo>
                      <a:pt x="1930" y="268"/>
                    </a:lnTo>
                    <a:lnTo>
                      <a:pt x="1830" y="246"/>
                    </a:lnTo>
                    <a:lnTo>
                      <a:pt x="1727" y="231"/>
                    </a:lnTo>
                    <a:lnTo>
                      <a:pt x="1623" y="222"/>
                    </a:lnTo>
                    <a:lnTo>
                      <a:pt x="1519" y="217"/>
                    </a:lnTo>
                    <a:lnTo>
                      <a:pt x="1502" y="217"/>
                    </a:lnTo>
                    <a:close/>
                    <a:moveTo>
                      <a:pt x="1521" y="0"/>
                    </a:moveTo>
                    <a:lnTo>
                      <a:pt x="1625" y="4"/>
                    </a:lnTo>
                    <a:lnTo>
                      <a:pt x="1728" y="12"/>
                    </a:lnTo>
                    <a:lnTo>
                      <a:pt x="1830" y="26"/>
                    </a:lnTo>
                    <a:lnTo>
                      <a:pt x="1930" y="45"/>
                    </a:lnTo>
                    <a:lnTo>
                      <a:pt x="2031" y="69"/>
                    </a:lnTo>
                    <a:lnTo>
                      <a:pt x="2128" y="98"/>
                    </a:lnTo>
                    <a:lnTo>
                      <a:pt x="2225" y="133"/>
                    </a:lnTo>
                    <a:lnTo>
                      <a:pt x="2321" y="172"/>
                    </a:lnTo>
                    <a:lnTo>
                      <a:pt x="2409" y="213"/>
                    </a:lnTo>
                    <a:lnTo>
                      <a:pt x="2495" y="259"/>
                    </a:lnTo>
                    <a:lnTo>
                      <a:pt x="2577" y="309"/>
                    </a:lnTo>
                    <a:lnTo>
                      <a:pt x="2657" y="362"/>
                    </a:lnTo>
                    <a:lnTo>
                      <a:pt x="2735" y="419"/>
                    </a:lnTo>
                    <a:lnTo>
                      <a:pt x="2810" y="481"/>
                    </a:lnTo>
                    <a:lnTo>
                      <a:pt x="2882" y="545"/>
                    </a:lnTo>
                    <a:lnTo>
                      <a:pt x="3341" y="56"/>
                    </a:lnTo>
                    <a:lnTo>
                      <a:pt x="3499" y="207"/>
                    </a:lnTo>
                    <a:lnTo>
                      <a:pt x="3034" y="702"/>
                    </a:lnTo>
                    <a:lnTo>
                      <a:pt x="3035" y="703"/>
                    </a:lnTo>
                    <a:lnTo>
                      <a:pt x="3499" y="1197"/>
                    </a:lnTo>
                    <a:lnTo>
                      <a:pt x="3341" y="1346"/>
                    </a:lnTo>
                    <a:lnTo>
                      <a:pt x="2881" y="856"/>
                    </a:lnTo>
                    <a:lnTo>
                      <a:pt x="2808" y="920"/>
                    </a:lnTo>
                    <a:lnTo>
                      <a:pt x="2733" y="980"/>
                    </a:lnTo>
                    <a:lnTo>
                      <a:pt x="2656" y="1036"/>
                    </a:lnTo>
                    <a:lnTo>
                      <a:pt x="2576" y="1087"/>
                    </a:lnTo>
                    <a:lnTo>
                      <a:pt x="2494" y="1135"/>
                    </a:lnTo>
                    <a:lnTo>
                      <a:pt x="2408" y="1179"/>
                    </a:lnTo>
                    <a:lnTo>
                      <a:pt x="2321" y="1219"/>
                    </a:lnTo>
                    <a:lnTo>
                      <a:pt x="2211" y="1262"/>
                    </a:lnTo>
                    <a:lnTo>
                      <a:pt x="2101" y="1299"/>
                    </a:lnTo>
                    <a:lnTo>
                      <a:pt x="1989" y="1329"/>
                    </a:lnTo>
                    <a:lnTo>
                      <a:pt x="1876" y="1352"/>
                    </a:lnTo>
                    <a:lnTo>
                      <a:pt x="1760" y="1368"/>
                    </a:lnTo>
                    <a:lnTo>
                      <a:pt x="1644" y="1378"/>
                    </a:lnTo>
                    <a:lnTo>
                      <a:pt x="1526" y="1381"/>
                    </a:lnTo>
                    <a:lnTo>
                      <a:pt x="1511" y="1381"/>
                    </a:lnTo>
                    <a:lnTo>
                      <a:pt x="1408" y="1378"/>
                    </a:lnTo>
                    <a:lnTo>
                      <a:pt x="1304" y="1370"/>
                    </a:lnTo>
                    <a:lnTo>
                      <a:pt x="1202" y="1354"/>
                    </a:lnTo>
                    <a:lnTo>
                      <a:pt x="1102" y="1335"/>
                    </a:lnTo>
                    <a:lnTo>
                      <a:pt x="1002" y="1312"/>
                    </a:lnTo>
                    <a:lnTo>
                      <a:pt x="904" y="1281"/>
                    </a:lnTo>
                    <a:lnTo>
                      <a:pt x="808" y="1247"/>
                    </a:lnTo>
                    <a:lnTo>
                      <a:pt x="713" y="1207"/>
                    </a:lnTo>
                    <a:lnTo>
                      <a:pt x="623" y="1164"/>
                    </a:lnTo>
                    <a:lnTo>
                      <a:pt x="535" y="1118"/>
                    </a:lnTo>
                    <a:lnTo>
                      <a:pt x="451" y="1067"/>
                    </a:lnTo>
                    <a:lnTo>
                      <a:pt x="369" y="1012"/>
                    </a:lnTo>
                    <a:lnTo>
                      <a:pt x="290" y="953"/>
                    </a:lnTo>
                    <a:lnTo>
                      <a:pt x="214" y="890"/>
                    </a:lnTo>
                    <a:lnTo>
                      <a:pt x="142" y="823"/>
                    </a:lnTo>
                    <a:lnTo>
                      <a:pt x="71" y="752"/>
                    </a:lnTo>
                    <a:lnTo>
                      <a:pt x="0" y="676"/>
                    </a:lnTo>
                    <a:lnTo>
                      <a:pt x="72" y="601"/>
                    </a:lnTo>
                    <a:lnTo>
                      <a:pt x="143" y="532"/>
                    </a:lnTo>
                    <a:lnTo>
                      <a:pt x="215" y="468"/>
                    </a:lnTo>
                    <a:lnTo>
                      <a:pt x="291" y="406"/>
                    </a:lnTo>
                    <a:lnTo>
                      <a:pt x="370" y="350"/>
                    </a:lnTo>
                    <a:lnTo>
                      <a:pt x="452" y="296"/>
                    </a:lnTo>
                    <a:lnTo>
                      <a:pt x="536" y="248"/>
                    </a:lnTo>
                    <a:lnTo>
                      <a:pt x="623" y="202"/>
                    </a:lnTo>
                    <a:lnTo>
                      <a:pt x="713" y="162"/>
                    </a:lnTo>
                    <a:lnTo>
                      <a:pt x="809" y="123"/>
                    </a:lnTo>
                    <a:lnTo>
                      <a:pt x="907" y="90"/>
                    </a:lnTo>
                    <a:lnTo>
                      <a:pt x="1007" y="62"/>
                    </a:lnTo>
                    <a:lnTo>
                      <a:pt x="1107" y="38"/>
                    </a:lnTo>
                    <a:lnTo>
                      <a:pt x="1209" y="21"/>
                    </a:lnTo>
                    <a:lnTo>
                      <a:pt x="1311" y="8"/>
                    </a:lnTo>
                    <a:lnTo>
                      <a:pt x="1416" y="2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5154152" y="3640212"/>
              <a:ext cx="1761776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菜品名称</a:t>
              </a:r>
              <a:endParaRPr lang="en-US" altLang="zh-CN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lvl="0" algn="ctr"/>
              <a:r>
                <a:rPr lang="en-US" altLang="zh-CN" sz="2000" dirty="0">
                  <a:solidFill>
                    <a:prstClr val="white"/>
                  </a:solidFill>
                  <a:latin typeface="Stylo" panose="03060500000000000000" pitchFamily="66" charset="0"/>
                </a:rPr>
                <a:t>Korean Food</a:t>
              </a: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6027733" y="2899719"/>
              <a:ext cx="18947" cy="1942869"/>
              <a:chOff x="2011459" y="2899719"/>
              <a:chExt cx="18947" cy="1942869"/>
            </a:xfrm>
          </p:grpSpPr>
          <p:cxnSp>
            <p:nvCxnSpPr>
              <p:cNvPr id="55" name="Straight Connector 54"/>
              <p:cNvCxnSpPr/>
              <p:nvPr/>
            </p:nvCxnSpPr>
            <p:spPr>
              <a:xfrm>
                <a:off x="2030406" y="2899719"/>
                <a:ext cx="0" cy="247136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>
                <a:off x="2011459" y="4378876"/>
                <a:ext cx="221" cy="463712"/>
              </a:xfrm>
              <a:prstGeom prst="line">
                <a:avLst/>
              </a:prstGeom>
              <a:ln w="28575">
                <a:solidFill>
                  <a:schemeClr val="bg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Group 11"/>
          <p:cNvGrpSpPr/>
          <p:nvPr/>
        </p:nvGrpSpPr>
        <p:grpSpPr>
          <a:xfrm>
            <a:off x="9254838" y="2629131"/>
            <a:ext cx="1803688" cy="1942869"/>
            <a:chOff x="9217516" y="2930496"/>
            <a:chExt cx="1803688" cy="1942869"/>
          </a:xfrm>
        </p:grpSpPr>
        <p:grpSp>
          <p:nvGrpSpPr>
            <p:cNvPr id="21" name="Group 20"/>
            <p:cNvGrpSpPr/>
            <p:nvPr/>
          </p:nvGrpSpPr>
          <p:grpSpPr>
            <a:xfrm>
              <a:off x="9931890" y="3281408"/>
              <a:ext cx="374940" cy="377516"/>
              <a:chOff x="3658303" y="4525756"/>
              <a:chExt cx="461963" cy="465137"/>
            </a:xfrm>
            <a:solidFill>
              <a:schemeClr val="bg1"/>
            </a:solidFill>
          </p:grpSpPr>
          <p:sp>
            <p:nvSpPr>
              <p:cNvPr id="22" name="Freeform 1069"/>
              <p:cNvSpPr>
                <a:spLocks noEditPoints="1"/>
              </p:cNvSpPr>
              <p:nvPr/>
            </p:nvSpPr>
            <p:spPr bwMode="auto">
              <a:xfrm>
                <a:off x="3658303" y="4525756"/>
                <a:ext cx="461963" cy="465137"/>
              </a:xfrm>
              <a:custGeom>
                <a:avLst/>
                <a:gdLst>
                  <a:gd name="T0" fmla="*/ 1202 w 3496"/>
                  <a:gd name="T1" fmla="*/ 1981 h 3523"/>
                  <a:gd name="T2" fmla="*/ 1133 w 3496"/>
                  <a:gd name="T3" fmla="*/ 2021 h 3523"/>
                  <a:gd name="T4" fmla="*/ 1371 w 3496"/>
                  <a:gd name="T5" fmla="*/ 2302 h 3523"/>
                  <a:gd name="T6" fmla="*/ 1428 w 3496"/>
                  <a:gd name="T7" fmla="*/ 2224 h 3523"/>
                  <a:gd name="T8" fmla="*/ 1438 w 3496"/>
                  <a:gd name="T9" fmla="*/ 2125 h 3523"/>
                  <a:gd name="T10" fmla="*/ 1397 w 3496"/>
                  <a:gd name="T11" fmla="*/ 2039 h 3523"/>
                  <a:gd name="T12" fmla="*/ 1320 w 3496"/>
                  <a:gd name="T13" fmla="*/ 1984 h 3523"/>
                  <a:gd name="T14" fmla="*/ 1749 w 3496"/>
                  <a:gd name="T15" fmla="*/ 653 h 3523"/>
                  <a:gd name="T16" fmla="*/ 1365 w 3496"/>
                  <a:gd name="T17" fmla="*/ 681 h 3523"/>
                  <a:gd name="T18" fmla="*/ 990 w 3496"/>
                  <a:gd name="T19" fmla="*/ 763 h 3523"/>
                  <a:gd name="T20" fmla="*/ 632 w 3496"/>
                  <a:gd name="T21" fmla="*/ 898 h 3523"/>
                  <a:gd name="T22" fmla="*/ 1064 w 3496"/>
                  <a:gd name="T23" fmla="*/ 1804 h 3523"/>
                  <a:gd name="T24" fmla="*/ 1206 w 3496"/>
                  <a:gd name="T25" fmla="*/ 1759 h 3523"/>
                  <a:gd name="T26" fmla="*/ 1355 w 3496"/>
                  <a:gd name="T27" fmla="*/ 1768 h 3523"/>
                  <a:gd name="T28" fmla="*/ 1485 w 3496"/>
                  <a:gd name="T29" fmla="*/ 1827 h 3523"/>
                  <a:gd name="T30" fmla="*/ 1586 w 3496"/>
                  <a:gd name="T31" fmla="*/ 1928 h 3523"/>
                  <a:gd name="T32" fmla="*/ 1646 w 3496"/>
                  <a:gd name="T33" fmla="*/ 2059 h 3523"/>
                  <a:gd name="T34" fmla="*/ 1654 w 3496"/>
                  <a:gd name="T35" fmla="*/ 2205 h 3523"/>
                  <a:gd name="T36" fmla="*/ 1615 w 3496"/>
                  <a:gd name="T37" fmla="*/ 2338 h 3523"/>
                  <a:gd name="T38" fmla="*/ 1534 w 3496"/>
                  <a:gd name="T39" fmla="*/ 2446 h 3523"/>
                  <a:gd name="T40" fmla="*/ 1423 w 3496"/>
                  <a:gd name="T41" fmla="*/ 2523 h 3523"/>
                  <a:gd name="T42" fmla="*/ 2867 w 3496"/>
                  <a:gd name="T43" fmla="*/ 898 h 3523"/>
                  <a:gd name="T44" fmla="*/ 2508 w 3496"/>
                  <a:gd name="T45" fmla="*/ 763 h 3523"/>
                  <a:gd name="T46" fmla="*/ 2134 w 3496"/>
                  <a:gd name="T47" fmla="*/ 681 h 3523"/>
                  <a:gd name="T48" fmla="*/ 1749 w 3496"/>
                  <a:gd name="T49" fmla="*/ 653 h 3523"/>
                  <a:gd name="T50" fmla="*/ 1477 w 3496"/>
                  <a:gd name="T51" fmla="*/ 229 h 3523"/>
                  <a:gd name="T52" fmla="*/ 1071 w 3496"/>
                  <a:gd name="T53" fmla="*/ 292 h 3523"/>
                  <a:gd name="T54" fmla="*/ 676 w 3496"/>
                  <a:gd name="T55" fmla="*/ 409 h 3523"/>
                  <a:gd name="T56" fmla="*/ 299 w 3496"/>
                  <a:gd name="T57" fmla="*/ 578 h 3523"/>
                  <a:gd name="T58" fmla="*/ 637 w 3496"/>
                  <a:gd name="T59" fmla="*/ 658 h 3523"/>
                  <a:gd name="T60" fmla="*/ 997 w 3496"/>
                  <a:gd name="T61" fmla="*/ 536 h 3523"/>
                  <a:gd name="T62" fmla="*/ 1369 w 3496"/>
                  <a:gd name="T63" fmla="*/ 461 h 3523"/>
                  <a:gd name="T64" fmla="*/ 1749 w 3496"/>
                  <a:gd name="T65" fmla="*/ 435 h 3523"/>
                  <a:gd name="T66" fmla="*/ 2130 w 3496"/>
                  <a:gd name="T67" fmla="*/ 461 h 3523"/>
                  <a:gd name="T68" fmla="*/ 2502 w 3496"/>
                  <a:gd name="T69" fmla="*/ 536 h 3523"/>
                  <a:gd name="T70" fmla="*/ 2861 w 3496"/>
                  <a:gd name="T71" fmla="*/ 658 h 3523"/>
                  <a:gd name="T72" fmla="*/ 3199 w 3496"/>
                  <a:gd name="T73" fmla="*/ 578 h 3523"/>
                  <a:gd name="T74" fmla="*/ 2824 w 3496"/>
                  <a:gd name="T75" fmla="*/ 409 h 3523"/>
                  <a:gd name="T76" fmla="*/ 2430 w 3496"/>
                  <a:gd name="T77" fmla="*/ 292 h 3523"/>
                  <a:gd name="T78" fmla="*/ 2026 w 3496"/>
                  <a:gd name="T79" fmla="*/ 229 h 3523"/>
                  <a:gd name="T80" fmla="*/ 1752 w 3496"/>
                  <a:gd name="T81" fmla="*/ 0 h 3523"/>
                  <a:gd name="T82" fmla="*/ 2183 w 3496"/>
                  <a:gd name="T83" fmla="*/ 27 h 3523"/>
                  <a:gd name="T84" fmla="*/ 2605 w 3496"/>
                  <a:gd name="T85" fmla="*/ 112 h 3523"/>
                  <a:gd name="T86" fmla="*/ 3014 w 3496"/>
                  <a:gd name="T87" fmla="*/ 251 h 3523"/>
                  <a:gd name="T88" fmla="*/ 3402 w 3496"/>
                  <a:gd name="T89" fmla="*/ 443 h 3523"/>
                  <a:gd name="T90" fmla="*/ 57 w 3496"/>
                  <a:gd name="T91" fmla="*/ 592 h 3523"/>
                  <a:gd name="T92" fmla="*/ 214 w 3496"/>
                  <a:gd name="T93" fmla="*/ 377 h 3523"/>
                  <a:gd name="T94" fmla="*/ 578 w 3496"/>
                  <a:gd name="T95" fmla="*/ 214 h 3523"/>
                  <a:gd name="T96" fmla="*/ 959 w 3496"/>
                  <a:gd name="T97" fmla="*/ 95 h 3523"/>
                  <a:gd name="T98" fmla="*/ 1352 w 3496"/>
                  <a:gd name="T99" fmla="*/ 23 h 3523"/>
                  <a:gd name="T100" fmla="*/ 1752 w 3496"/>
                  <a:gd name="T101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96" h="3523">
                    <a:moveTo>
                      <a:pt x="1255" y="1973"/>
                    </a:moveTo>
                    <a:lnTo>
                      <a:pt x="1228" y="1975"/>
                    </a:lnTo>
                    <a:lnTo>
                      <a:pt x="1202" y="1981"/>
                    </a:lnTo>
                    <a:lnTo>
                      <a:pt x="1177" y="1990"/>
                    </a:lnTo>
                    <a:lnTo>
                      <a:pt x="1153" y="2003"/>
                    </a:lnTo>
                    <a:lnTo>
                      <a:pt x="1133" y="2021"/>
                    </a:lnTo>
                    <a:lnTo>
                      <a:pt x="1313" y="2333"/>
                    </a:lnTo>
                    <a:lnTo>
                      <a:pt x="1343" y="2320"/>
                    </a:lnTo>
                    <a:lnTo>
                      <a:pt x="1371" y="2302"/>
                    </a:lnTo>
                    <a:lnTo>
                      <a:pt x="1394" y="2280"/>
                    </a:lnTo>
                    <a:lnTo>
                      <a:pt x="1414" y="2253"/>
                    </a:lnTo>
                    <a:lnTo>
                      <a:pt x="1428" y="2224"/>
                    </a:lnTo>
                    <a:lnTo>
                      <a:pt x="1438" y="2192"/>
                    </a:lnTo>
                    <a:lnTo>
                      <a:pt x="1441" y="2158"/>
                    </a:lnTo>
                    <a:lnTo>
                      <a:pt x="1438" y="2125"/>
                    </a:lnTo>
                    <a:lnTo>
                      <a:pt x="1429" y="2093"/>
                    </a:lnTo>
                    <a:lnTo>
                      <a:pt x="1415" y="2065"/>
                    </a:lnTo>
                    <a:lnTo>
                      <a:pt x="1397" y="2039"/>
                    </a:lnTo>
                    <a:lnTo>
                      <a:pt x="1374" y="2017"/>
                    </a:lnTo>
                    <a:lnTo>
                      <a:pt x="1349" y="1998"/>
                    </a:lnTo>
                    <a:lnTo>
                      <a:pt x="1320" y="1984"/>
                    </a:lnTo>
                    <a:lnTo>
                      <a:pt x="1289" y="1975"/>
                    </a:lnTo>
                    <a:lnTo>
                      <a:pt x="1255" y="1973"/>
                    </a:lnTo>
                    <a:close/>
                    <a:moveTo>
                      <a:pt x="1749" y="653"/>
                    </a:moveTo>
                    <a:lnTo>
                      <a:pt x="1620" y="656"/>
                    </a:lnTo>
                    <a:lnTo>
                      <a:pt x="1492" y="666"/>
                    </a:lnTo>
                    <a:lnTo>
                      <a:pt x="1365" y="681"/>
                    </a:lnTo>
                    <a:lnTo>
                      <a:pt x="1239" y="702"/>
                    </a:lnTo>
                    <a:lnTo>
                      <a:pt x="1114" y="730"/>
                    </a:lnTo>
                    <a:lnTo>
                      <a:pt x="990" y="763"/>
                    </a:lnTo>
                    <a:lnTo>
                      <a:pt x="869" y="802"/>
                    </a:lnTo>
                    <a:lnTo>
                      <a:pt x="749" y="847"/>
                    </a:lnTo>
                    <a:lnTo>
                      <a:pt x="632" y="898"/>
                    </a:lnTo>
                    <a:lnTo>
                      <a:pt x="517" y="954"/>
                    </a:lnTo>
                    <a:lnTo>
                      <a:pt x="1022" y="1831"/>
                    </a:lnTo>
                    <a:lnTo>
                      <a:pt x="1064" y="1804"/>
                    </a:lnTo>
                    <a:lnTo>
                      <a:pt x="1109" y="1783"/>
                    </a:lnTo>
                    <a:lnTo>
                      <a:pt x="1157" y="1768"/>
                    </a:lnTo>
                    <a:lnTo>
                      <a:pt x="1206" y="1759"/>
                    </a:lnTo>
                    <a:lnTo>
                      <a:pt x="1255" y="1756"/>
                    </a:lnTo>
                    <a:lnTo>
                      <a:pt x="1306" y="1759"/>
                    </a:lnTo>
                    <a:lnTo>
                      <a:pt x="1355" y="1768"/>
                    </a:lnTo>
                    <a:lnTo>
                      <a:pt x="1401" y="1782"/>
                    </a:lnTo>
                    <a:lnTo>
                      <a:pt x="1444" y="1803"/>
                    </a:lnTo>
                    <a:lnTo>
                      <a:pt x="1485" y="1827"/>
                    </a:lnTo>
                    <a:lnTo>
                      <a:pt x="1522" y="1857"/>
                    </a:lnTo>
                    <a:lnTo>
                      <a:pt x="1556" y="1891"/>
                    </a:lnTo>
                    <a:lnTo>
                      <a:pt x="1586" y="1928"/>
                    </a:lnTo>
                    <a:lnTo>
                      <a:pt x="1610" y="1969"/>
                    </a:lnTo>
                    <a:lnTo>
                      <a:pt x="1631" y="2012"/>
                    </a:lnTo>
                    <a:lnTo>
                      <a:pt x="1646" y="2059"/>
                    </a:lnTo>
                    <a:lnTo>
                      <a:pt x="1654" y="2107"/>
                    </a:lnTo>
                    <a:lnTo>
                      <a:pt x="1658" y="2158"/>
                    </a:lnTo>
                    <a:lnTo>
                      <a:pt x="1654" y="2205"/>
                    </a:lnTo>
                    <a:lnTo>
                      <a:pt x="1647" y="2252"/>
                    </a:lnTo>
                    <a:lnTo>
                      <a:pt x="1633" y="2296"/>
                    </a:lnTo>
                    <a:lnTo>
                      <a:pt x="1615" y="2338"/>
                    </a:lnTo>
                    <a:lnTo>
                      <a:pt x="1592" y="2378"/>
                    </a:lnTo>
                    <a:lnTo>
                      <a:pt x="1565" y="2413"/>
                    </a:lnTo>
                    <a:lnTo>
                      <a:pt x="1534" y="2446"/>
                    </a:lnTo>
                    <a:lnTo>
                      <a:pt x="1500" y="2476"/>
                    </a:lnTo>
                    <a:lnTo>
                      <a:pt x="1463" y="2502"/>
                    </a:lnTo>
                    <a:lnTo>
                      <a:pt x="1423" y="2523"/>
                    </a:lnTo>
                    <a:lnTo>
                      <a:pt x="1749" y="3088"/>
                    </a:lnTo>
                    <a:lnTo>
                      <a:pt x="2982" y="954"/>
                    </a:lnTo>
                    <a:lnTo>
                      <a:pt x="2867" y="898"/>
                    </a:lnTo>
                    <a:lnTo>
                      <a:pt x="2750" y="847"/>
                    </a:lnTo>
                    <a:lnTo>
                      <a:pt x="2630" y="802"/>
                    </a:lnTo>
                    <a:lnTo>
                      <a:pt x="2508" y="763"/>
                    </a:lnTo>
                    <a:lnTo>
                      <a:pt x="2385" y="730"/>
                    </a:lnTo>
                    <a:lnTo>
                      <a:pt x="2259" y="702"/>
                    </a:lnTo>
                    <a:lnTo>
                      <a:pt x="2134" y="681"/>
                    </a:lnTo>
                    <a:lnTo>
                      <a:pt x="2006" y="666"/>
                    </a:lnTo>
                    <a:lnTo>
                      <a:pt x="1879" y="656"/>
                    </a:lnTo>
                    <a:lnTo>
                      <a:pt x="1749" y="653"/>
                    </a:lnTo>
                    <a:close/>
                    <a:moveTo>
                      <a:pt x="1752" y="216"/>
                    </a:moveTo>
                    <a:lnTo>
                      <a:pt x="1615" y="219"/>
                    </a:lnTo>
                    <a:lnTo>
                      <a:pt x="1477" y="229"/>
                    </a:lnTo>
                    <a:lnTo>
                      <a:pt x="1340" y="244"/>
                    </a:lnTo>
                    <a:lnTo>
                      <a:pt x="1205" y="266"/>
                    </a:lnTo>
                    <a:lnTo>
                      <a:pt x="1071" y="292"/>
                    </a:lnTo>
                    <a:lnTo>
                      <a:pt x="937" y="326"/>
                    </a:lnTo>
                    <a:lnTo>
                      <a:pt x="806" y="364"/>
                    </a:lnTo>
                    <a:lnTo>
                      <a:pt x="676" y="409"/>
                    </a:lnTo>
                    <a:lnTo>
                      <a:pt x="548" y="460"/>
                    </a:lnTo>
                    <a:lnTo>
                      <a:pt x="423" y="515"/>
                    </a:lnTo>
                    <a:lnTo>
                      <a:pt x="299" y="578"/>
                    </a:lnTo>
                    <a:lnTo>
                      <a:pt x="409" y="767"/>
                    </a:lnTo>
                    <a:lnTo>
                      <a:pt x="521" y="710"/>
                    </a:lnTo>
                    <a:lnTo>
                      <a:pt x="637" y="658"/>
                    </a:lnTo>
                    <a:lnTo>
                      <a:pt x="755" y="612"/>
                    </a:lnTo>
                    <a:lnTo>
                      <a:pt x="874" y="571"/>
                    </a:lnTo>
                    <a:lnTo>
                      <a:pt x="997" y="536"/>
                    </a:lnTo>
                    <a:lnTo>
                      <a:pt x="1119" y="505"/>
                    </a:lnTo>
                    <a:lnTo>
                      <a:pt x="1243" y="480"/>
                    </a:lnTo>
                    <a:lnTo>
                      <a:pt x="1369" y="461"/>
                    </a:lnTo>
                    <a:lnTo>
                      <a:pt x="1495" y="447"/>
                    </a:lnTo>
                    <a:lnTo>
                      <a:pt x="1622" y="438"/>
                    </a:lnTo>
                    <a:lnTo>
                      <a:pt x="1749" y="435"/>
                    </a:lnTo>
                    <a:lnTo>
                      <a:pt x="1876" y="438"/>
                    </a:lnTo>
                    <a:lnTo>
                      <a:pt x="2004" y="447"/>
                    </a:lnTo>
                    <a:lnTo>
                      <a:pt x="2130" y="461"/>
                    </a:lnTo>
                    <a:lnTo>
                      <a:pt x="2255" y="480"/>
                    </a:lnTo>
                    <a:lnTo>
                      <a:pt x="2380" y="505"/>
                    </a:lnTo>
                    <a:lnTo>
                      <a:pt x="2502" y="536"/>
                    </a:lnTo>
                    <a:lnTo>
                      <a:pt x="2624" y="571"/>
                    </a:lnTo>
                    <a:lnTo>
                      <a:pt x="2743" y="612"/>
                    </a:lnTo>
                    <a:lnTo>
                      <a:pt x="2861" y="658"/>
                    </a:lnTo>
                    <a:lnTo>
                      <a:pt x="2976" y="710"/>
                    </a:lnTo>
                    <a:lnTo>
                      <a:pt x="3090" y="767"/>
                    </a:lnTo>
                    <a:lnTo>
                      <a:pt x="3199" y="578"/>
                    </a:lnTo>
                    <a:lnTo>
                      <a:pt x="3076" y="517"/>
                    </a:lnTo>
                    <a:lnTo>
                      <a:pt x="2950" y="460"/>
                    </a:lnTo>
                    <a:lnTo>
                      <a:pt x="2824" y="409"/>
                    </a:lnTo>
                    <a:lnTo>
                      <a:pt x="2694" y="364"/>
                    </a:lnTo>
                    <a:lnTo>
                      <a:pt x="2563" y="326"/>
                    </a:lnTo>
                    <a:lnTo>
                      <a:pt x="2430" y="292"/>
                    </a:lnTo>
                    <a:lnTo>
                      <a:pt x="2297" y="266"/>
                    </a:lnTo>
                    <a:lnTo>
                      <a:pt x="2162" y="244"/>
                    </a:lnTo>
                    <a:lnTo>
                      <a:pt x="2026" y="229"/>
                    </a:lnTo>
                    <a:lnTo>
                      <a:pt x="1889" y="219"/>
                    </a:lnTo>
                    <a:lnTo>
                      <a:pt x="1752" y="216"/>
                    </a:lnTo>
                    <a:close/>
                    <a:moveTo>
                      <a:pt x="1752" y="0"/>
                    </a:moveTo>
                    <a:lnTo>
                      <a:pt x="1897" y="3"/>
                    </a:lnTo>
                    <a:lnTo>
                      <a:pt x="2040" y="11"/>
                    </a:lnTo>
                    <a:lnTo>
                      <a:pt x="2183" y="27"/>
                    </a:lnTo>
                    <a:lnTo>
                      <a:pt x="2325" y="50"/>
                    </a:lnTo>
                    <a:lnTo>
                      <a:pt x="2465" y="78"/>
                    </a:lnTo>
                    <a:lnTo>
                      <a:pt x="2605" y="112"/>
                    </a:lnTo>
                    <a:lnTo>
                      <a:pt x="2743" y="152"/>
                    </a:lnTo>
                    <a:lnTo>
                      <a:pt x="2880" y="199"/>
                    </a:lnTo>
                    <a:lnTo>
                      <a:pt x="3014" y="251"/>
                    </a:lnTo>
                    <a:lnTo>
                      <a:pt x="3146" y="308"/>
                    </a:lnTo>
                    <a:lnTo>
                      <a:pt x="3275" y="373"/>
                    </a:lnTo>
                    <a:lnTo>
                      <a:pt x="3402" y="443"/>
                    </a:lnTo>
                    <a:lnTo>
                      <a:pt x="3496" y="497"/>
                    </a:lnTo>
                    <a:lnTo>
                      <a:pt x="1749" y="3523"/>
                    </a:lnTo>
                    <a:lnTo>
                      <a:pt x="57" y="592"/>
                    </a:lnTo>
                    <a:lnTo>
                      <a:pt x="0" y="498"/>
                    </a:lnTo>
                    <a:lnTo>
                      <a:pt x="95" y="441"/>
                    </a:lnTo>
                    <a:lnTo>
                      <a:pt x="214" y="377"/>
                    </a:lnTo>
                    <a:lnTo>
                      <a:pt x="333" y="318"/>
                    </a:lnTo>
                    <a:lnTo>
                      <a:pt x="455" y="263"/>
                    </a:lnTo>
                    <a:lnTo>
                      <a:pt x="578" y="214"/>
                    </a:lnTo>
                    <a:lnTo>
                      <a:pt x="704" y="169"/>
                    </a:lnTo>
                    <a:lnTo>
                      <a:pt x="830" y="129"/>
                    </a:lnTo>
                    <a:lnTo>
                      <a:pt x="959" y="95"/>
                    </a:lnTo>
                    <a:lnTo>
                      <a:pt x="1089" y="66"/>
                    </a:lnTo>
                    <a:lnTo>
                      <a:pt x="1220" y="42"/>
                    </a:lnTo>
                    <a:lnTo>
                      <a:pt x="1352" y="23"/>
                    </a:lnTo>
                    <a:lnTo>
                      <a:pt x="1485" y="10"/>
                    </a:lnTo>
                    <a:lnTo>
                      <a:pt x="1618" y="2"/>
                    </a:lnTo>
                    <a:lnTo>
                      <a:pt x="17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070"/>
              <p:cNvSpPr>
                <a:spLocks noEditPoints="1"/>
              </p:cNvSpPr>
              <p:nvPr/>
            </p:nvSpPr>
            <p:spPr bwMode="auto">
              <a:xfrm>
                <a:off x="3883728" y="4640056"/>
                <a:ext cx="106363" cy="106362"/>
              </a:xfrm>
              <a:custGeom>
                <a:avLst/>
                <a:gdLst>
                  <a:gd name="T0" fmla="*/ 369 w 805"/>
                  <a:gd name="T1" fmla="*/ 221 h 804"/>
                  <a:gd name="T2" fmla="*/ 309 w 805"/>
                  <a:gd name="T3" fmla="*/ 243 h 804"/>
                  <a:gd name="T4" fmla="*/ 261 w 805"/>
                  <a:gd name="T5" fmla="*/ 283 h 804"/>
                  <a:gd name="T6" fmla="*/ 230 w 805"/>
                  <a:gd name="T7" fmla="*/ 338 h 804"/>
                  <a:gd name="T8" fmla="*/ 218 w 805"/>
                  <a:gd name="T9" fmla="*/ 402 h 804"/>
                  <a:gd name="T10" fmla="*/ 230 w 805"/>
                  <a:gd name="T11" fmla="*/ 466 h 804"/>
                  <a:gd name="T12" fmla="*/ 261 w 805"/>
                  <a:gd name="T13" fmla="*/ 521 h 804"/>
                  <a:gd name="T14" fmla="*/ 309 w 805"/>
                  <a:gd name="T15" fmla="*/ 562 h 804"/>
                  <a:gd name="T16" fmla="*/ 369 w 805"/>
                  <a:gd name="T17" fmla="*/ 584 h 804"/>
                  <a:gd name="T18" fmla="*/ 436 w 805"/>
                  <a:gd name="T19" fmla="*/ 584 h 804"/>
                  <a:gd name="T20" fmla="*/ 496 w 805"/>
                  <a:gd name="T21" fmla="*/ 562 h 804"/>
                  <a:gd name="T22" fmla="*/ 544 w 805"/>
                  <a:gd name="T23" fmla="*/ 521 h 804"/>
                  <a:gd name="T24" fmla="*/ 575 w 805"/>
                  <a:gd name="T25" fmla="*/ 466 h 804"/>
                  <a:gd name="T26" fmla="*/ 587 w 805"/>
                  <a:gd name="T27" fmla="*/ 402 h 804"/>
                  <a:gd name="T28" fmla="*/ 575 w 805"/>
                  <a:gd name="T29" fmla="*/ 338 h 804"/>
                  <a:gd name="T30" fmla="*/ 544 w 805"/>
                  <a:gd name="T31" fmla="*/ 283 h 804"/>
                  <a:gd name="T32" fmla="*/ 496 w 805"/>
                  <a:gd name="T33" fmla="*/ 243 h 804"/>
                  <a:gd name="T34" fmla="*/ 436 w 805"/>
                  <a:gd name="T35" fmla="*/ 221 h 804"/>
                  <a:gd name="T36" fmla="*/ 402 w 805"/>
                  <a:gd name="T37" fmla="*/ 0 h 804"/>
                  <a:gd name="T38" fmla="*/ 501 w 805"/>
                  <a:gd name="T39" fmla="*/ 13 h 804"/>
                  <a:gd name="T40" fmla="*/ 591 w 805"/>
                  <a:gd name="T41" fmla="*/ 47 h 804"/>
                  <a:gd name="T42" fmla="*/ 670 w 805"/>
                  <a:gd name="T43" fmla="*/ 102 h 804"/>
                  <a:gd name="T44" fmla="*/ 732 w 805"/>
                  <a:gd name="T45" fmla="*/ 172 h 804"/>
                  <a:gd name="T46" fmla="*/ 777 w 805"/>
                  <a:gd name="T47" fmla="*/ 257 h 804"/>
                  <a:gd name="T48" fmla="*/ 802 w 805"/>
                  <a:gd name="T49" fmla="*/ 351 h 804"/>
                  <a:gd name="T50" fmla="*/ 802 w 805"/>
                  <a:gd name="T51" fmla="*/ 452 h 804"/>
                  <a:gd name="T52" fmla="*/ 777 w 805"/>
                  <a:gd name="T53" fmla="*/ 547 h 804"/>
                  <a:gd name="T54" fmla="*/ 732 w 805"/>
                  <a:gd name="T55" fmla="*/ 631 h 804"/>
                  <a:gd name="T56" fmla="*/ 670 w 805"/>
                  <a:gd name="T57" fmla="*/ 702 h 804"/>
                  <a:gd name="T58" fmla="*/ 591 w 805"/>
                  <a:gd name="T59" fmla="*/ 757 h 804"/>
                  <a:gd name="T60" fmla="*/ 501 w 805"/>
                  <a:gd name="T61" fmla="*/ 791 h 804"/>
                  <a:gd name="T62" fmla="*/ 402 w 805"/>
                  <a:gd name="T63" fmla="*/ 804 h 804"/>
                  <a:gd name="T64" fmla="*/ 304 w 805"/>
                  <a:gd name="T65" fmla="*/ 791 h 804"/>
                  <a:gd name="T66" fmla="*/ 214 w 805"/>
                  <a:gd name="T67" fmla="*/ 757 h 804"/>
                  <a:gd name="T68" fmla="*/ 135 w 805"/>
                  <a:gd name="T69" fmla="*/ 702 h 804"/>
                  <a:gd name="T70" fmla="*/ 72 w 805"/>
                  <a:gd name="T71" fmla="*/ 631 h 804"/>
                  <a:gd name="T72" fmla="*/ 27 w 805"/>
                  <a:gd name="T73" fmla="*/ 547 h 804"/>
                  <a:gd name="T74" fmla="*/ 3 w 805"/>
                  <a:gd name="T75" fmla="*/ 452 h 804"/>
                  <a:gd name="T76" fmla="*/ 3 w 805"/>
                  <a:gd name="T77" fmla="*/ 351 h 804"/>
                  <a:gd name="T78" fmla="*/ 27 w 805"/>
                  <a:gd name="T79" fmla="*/ 257 h 804"/>
                  <a:gd name="T80" fmla="*/ 72 w 805"/>
                  <a:gd name="T81" fmla="*/ 172 h 804"/>
                  <a:gd name="T82" fmla="*/ 135 w 805"/>
                  <a:gd name="T83" fmla="*/ 102 h 804"/>
                  <a:gd name="T84" fmla="*/ 214 w 805"/>
                  <a:gd name="T85" fmla="*/ 47 h 804"/>
                  <a:gd name="T86" fmla="*/ 304 w 805"/>
                  <a:gd name="T87" fmla="*/ 13 h 804"/>
                  <a:gd name="T88" fmla="*/ 402 w 805"/>
                  <a:gd name="T8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5" h="804">
                    <a:moveTo>
                      <a:pt x="402" y="217"/>
                    </a:moveTo>
                    <a:lnTo>
                      <a:pt x="369" y="221"/>
                    </a:lnTo>
                    <a:lnTo>
                      <a:pt x="338" y="229"/>
                    </a:lnTo>
                    <a:lnTo>
                      <a:pt x="309" y="243"/>
                    </a:lnTo>
                    <a:lnTo>
                      <a:pt x="283" y="261"/>
                    </a:lnTo>
                    <a:lnTo>
                      <a:pt x="261" y="283"/>
                    </a:lnTo>
                    <a:lnTo>
                      <a:pt x="243" y="309"/>
                    </a:lnTo>
                    <a:lnTo>
                      <a:pt x="230" y="338"/>
                    </a:lnTo>
                    <a:lnTo>
                      <a:pt x="221" y="369"/>
                    </a:lnTo>
                    <a:lnTo>
                      <a:pt x="218" y="402"/>
                    </a:lnTo>
                    <a:lnTo>
                      <a:pt x="221" y="435"/>
                    </a:lnTo>
                    <a:lnTo>
                      <a:pt x="230" y="466"/>
                    </a:lnTo>
                    <a:lnTo>
                      <a:pt x="243" y="495"/>
                    </a:lnTo>
                    <a:lnTo>
                      <a:pt x="261" y="521"/>
                    </a:lnTo>
                    <a:lnTo>
                      <a:pt x="283" y="544"/>
                    </a:lnTo>
                    <a:lnTo>
                      <a:pt x="309" y="562"/>
                    </a:lnTo>
                    <a:lnTo>
                      <a:pt x="338" y="576"/>
                    </a:lnTo>
                    <a:lnTo>
                      <a:pt x="369" y="584"/>
                    </a:lnTo>
                    <a:lnTo>
                      <a:pt x="402" y="586"/>
                    </a:lnTo>
                    <a:lnTo>
                      <a:pt x="436" y="584"/>
                    </a:lnTo>
                    <a:lnTo>
                      <a:pt x="467" y="576"/>
                    </a:lnTo>
                    <a:lnTo>
                      <a:pt x="496" y="562"/>
                    </a:lnTo>
                    <a:lnTo>
                      <a:pt x="522" y="544"/>
                    </a:lnTo>
                    <a:lnTo>
                      <a:pt x="544" y="521"/>
                    </a:lnTo>
                    <a:lnTo>
                      <a:pt x="562" y="495"/>
                    </a:lnTo>
                    <a:lnTo>
                      <a:pt x="575" y="466"/>
                    </a:lnTo>
                    <a:lnTo>
                      <a:pt x="584" y="435"/>
                    </a:lnTo>
                    <a:lnTo>
                      <a:pt x="587" y="402"/>
                    </a:lnTo>
                    <a:lnTo>
                      <a:pt x="584" y="369"/>
                    </a:lnTo>
                    <a:lnTo>
                      <a:pt x="575" y="338"/>
                    </a:lnTo>
                    <a:lnTo>
                      <a:pt x="562" y="309"/>
                    </a:lnTo>
                    <a:lnTo>
                      <a:pt x="544" y="283"/>
                    </a:lnTo>
                    <a:lnTo>
                      <a:pt x="522" y="261"/>
                    </a:lnTo>
                    <a:lnTo>
                      <a:pt x="496" y="243"/>
                    </a:lnTo>
                    <a:lnTo>
                      <a:pt x="467" y="229"/>
                    </a:lnTo>
                    <a:lnTo>
                      <a:pt x="436" y="221"/>
                    </a:lnTo>
                    <a:lnTo>
                      <a:pt x="402" y="217"/>
                    </a:lnTo>
                    <a:close/>
                    <a:moveTo>
                      <a:pt x="402" y="0"/>
                    </a:moveTo>
                    <a:lnTo>
                      <a:pt x="453" y="3"/>
                    </a:lnTo>
                    <a:lnTo>
                      <a:pt x="501" y="13"/>
                    </a:lnTo>
                    <a:lnTo>
                      <a:pt x="547" y="28"/>
                    </a:lnTo>
                    <a:lnTo>
                      <a:pt x="591" y="47"/>
                    </a:lnTo>
                    <a:lnTo>
                      <a:pt x="632" y="73"/>
                    </a:lnTo>
                    <a:lnTo>
                      <a:pt x="670" y="102"/>
                    </a:lnTo>
                    <a:lnTo>
                      <a:pt x="703" y="135"/>
                    </a:lnTo>
                    <a:lnTo>
                      <a:pt x="732" y="172"/>
                    </a:lnTo>
                    <a:lnTo>
                      <a:pt x="758" y="213"/>
                    </a:lnTo>
                    <a:lnTo>
                      <a:pt x="777" y="257"/>
                    </a:lnTo>
                    <a:lnTo>
                      <a:pt x="792" y="303"/>
                    </a:lnTo>
                    <a:lnTo>
                      <a:pt x="802" y="351"/>
                    </a:lnTo>
                    <a:lnTo>
                      <a:pt x="805" y="402"/>
                    </a:lnTo>
                    <a:lnTo>
                      <a:pt x="802" y="452"/>
                    </a:lnTo>
                    <a:lnTo>
                      <a:pt x="792" y="501"/>
                    </a:lnTo>
                    <a:lnTo>
                      <a:pt x="777" y="547"/>
                    </a:lnTo>
                    <a:lnTo>
                      <a:pt x="758" y="591"/>
                    </a:lnTo>
                    <a:lnTo>
                      <a:pt x="732" y="631"/>
                    </a:lnTo>
                    <a:lnTo>
                      <a:pt x="703" y="669"/>
                    </a:lnTo>
                    <a:lnTo>
                      <a:pt x="670" y="702"/>
                    </a:lnTo>
                    <a:lnTo>
                      <a:pt x="632" y="732"/>
                    </a:lnTo>
                    <a:lnTo>
                      <a:pt x="591" y="757"/>
                    </a:lnTo>
                    <a:lnTo>
                      <a:pt x="547" y="777"/>
                    </a:lnTo>
                    <a:lnTo>
                      <a:pt x="501" y="791"/>
                    </a:lnTo>
                    <a:lnTo>
                      <a:pt x="453" y="801"/>
                    </a:lnTo>
                    <a:lnTo>
                      <a:pt x="402" y="804"/>
                    </a:lnTo>
                    <a:lnTo>
                      <a:pt x="352" y="801"/>
                    </a:lnTo>
                    <a:lnTo>
                      <a:pt x="304" y="791"/>
                    </a:lnTo>
                    <a:lnTo>
                      <a:pt x="258" y="777"/>
                    </a:lnTo>
                    <a:lnTo>
                      <a:pt x="214" y="757"/>
                    </a:lnTo>
                    <a:lnTo>
                      <a:pt x="173" y="732"/>
                    </a:lnTo>
                    <a:lnTo>
                      <a:pt x="135" y="702"/>
                    </a:lnTo>
                    <a:lnTo>
                      <a:pt x="102" y="669"/>
                    </a:lnTo>
                    <a:lnTo>
                      <a:pt x="72" y="631"/>
                    </a:lnTo>
                    <a:lnTo>
                      <a:pt x="47" y="591"/>
                    </a:lnTo>
                    <a:lnTo>
                      <a:pt x="27" y="547"/>
                    </a:lnTo>
                    <a:lnTo>
                      <a:pt x="13" y="501"/>
                    </a:lnTo>
                    <a:lnTo>
                      <a:pt x="3" y="452"/>
                    </a:lnTo>
                    <a:lnTo>
                      <a:pt x="0" y="402"/>
                    </a:lnTo>
                    <a:lnTo>
                      <a:pt x="3" y="351"/>
                    </a:lnTo>
                    <a:lnTo>
                      <a:pt x="13" y="303"/>
                    </a:lnTo>
                    <a:lnTo>
                      <a:pt x="27" y="257"/>
                    </a:lnTo>
                    <a:lnTo>
                      <a:pt x="47" y="213"/>
                    </a:lnTo>
                    <a:lnTo>
                      <a:pt x="72" y="172"/>
                    </a:lnTo>
                    <a:lnTo>
                      <a:pt x="102" y="135"/>
                    </a:lnTo>
                    <a:lnTo>
                      <a:pt x="135" y="102"/>
                    </a:lnTo>
                    <a:lnTo>
                      <a:pt x="173" y="73"/>
                    </a:lnTo>
                    <a:lnTo>
                      <a:pt x="214" y="47"/>
                    </a:lnTo>
                    <a:lnTo>
                      <a:pt x="258" y="28"/>
                    </a:lnTo>
                    <a:lnTo>
                      <a:pt x="304" y="13"/>
                    </a:lnTo>
                    <a:lnTo>
                      <a:pt x="352" y="3"/>
                    </a:lnTo>
                    <a:lnTo>
                      <a:pt x="4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071"/>
              <p:cNvSpPr>
                <a:spLocks noChangeArrowheads="1"/>
              </p:cNvSpPr>
              <p:nvPr/>
            </p:nvSpPr>
            <p:spPr bwMode="auto">
              <a:xfrm>
                <a:off x="3802766" y="4655931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1072"/>
              <p:cNvSpPr>
                <a:spLocks noChangeArrowheads="1"/>
              </p:cNvSpPr>
              <p:nvPr/>
            </p:nvSpPr>
            <p:spPr bwMode="auto">
              <a:xfrm>
                <a:off x="3905953" y="4768644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33" name="TextBox 32"/>
            <p:cNvSpPr txBox="1"/>
            <p:nvPr/>
          </p:nvSpPr>
          <p:spPr>
            <a:xfrm>
              <a:off x="9217516" y="3670989"/>
              <a:ext cx="1803688" cy="707886"/>
            </a:xfrm>
            <a:prstGeom prst="rect">
              <a:avLst/>
            </a:prstGeom>
            <a:noFill/>
          </p:spPr>
          <p:txBody>
            <a:bodyPr wrap="square" rtlCol="0" anchor="ctr" anchorCtr="0">
              <a:spAutoFit/>
            </a:bodyPr>
            <a:lstStyle/>
            <a:p>
              <a:pPr lvl="0" algn="ctr"/>
              <a:r>
                <a:rPr lang="zh-CN" altLang="en-US" sz="2000" dirty="0">
                  <a:solidFill>
                    <a:prstClr val="white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菜品名称</a:t>
              </a:r>
              <a:endParaRPr lang="en-US" altLang="zh-CN" sz="2000" dirty="0">
                <a:solidFill>
                  <a:prstClr val="white"/>
                </a:solidFill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  <a:p>
              <a:pPr lvl="0" algn="ctr"/>
              <a:r>
                <a:rPr lang="en-US" altLang="zh-CN" sz="2000" dirty="0">
                  <a:solidFill>
                    <a:prstClr val="white"/>
                  </a:solidFill>
                  <a:latin typeface="Stylo" panose="03060500000000000000" pitchFamily="66" charset="0"/>
                </a:rPr>
                <a:t>Korean Food</a:t>
              </a: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10108581" y="2930496"/>
              <a:ext cx="18947" cy="1942869"/>
              <a:chOff x="2011459" y="2899719"/>
              <a:chExt cx="18947" cy="1942869"/>
            </a:xfrm>
          </p:grpSpPr>
          <p:cxnSp>
            <p:nvCxnSpPr>
              <p:cNvPr id="58" name="Straight Connector 57"/>
              <p:cNvCxnSpPr/>
              <p:nvPr/>
            </p:nvCxnSpPr>
            <p:spPr>
              <a:xfrm>
                <a:off x="2030406" y="2899719"/>
                <a:ext cx="0" cy="247136"/>
              </a:xfrm>
              <a:prstGeom prst="line">
                <a:avLst/>
              </a:prstGeom>
              <a:ln w="28575">
                <a:solidFill>
                  <a:schemeClr val="bg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>
                <a:off x="2011459" y="4378876"/>
                <a:ext cx="221" cy="463712"/>
              </a:xfrm>
              <a:prstGeom prst="line">
                <a:avLst/>
              </a:prstGeom>
              <a:ln w="28575">
                <a:solidFill>
                  <a:schemeClr val="bg2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6" name="Rectangle 15"/>
          <p:cNvSpPr/>
          <p:nvPr/>
        </p:nvSpPr>
        <p:spPr>
          <a:xfrm>
            <a:off x="3987299" y="1776643"/>
            <a:ext cx="45719" cy="343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8051594" y="1776643"/>
            <a:ext cx="45719" cy="3439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42591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4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49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4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070640" y="0"/>
            <a:ext cx="405072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191" y="714896"/>
            <a:ext cx="2050794" cy="2040141"/>
          </a:xfrm>
          <a:prstGeom prst="rect">
            <a:avLst/>
          </a:prstGeo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9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2" name="TextBox 11"/>
          <p:cNvSpPr txBox="1"/>
          <p:nvPr/>
        </p:nvSpPr>
        <p:spPr>
          <a:xfrm>
            <a:off x="4494407" y="3636785"/>
            <a:ext cx="3124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Low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韩国料理中多以米食为主食，另有面食、荞麦、菜、肉等，除了炊煮熟食的饭之外，另外常伴随热汤。而韩国泡菜是饭桌上常见的配菜，以白菜、萝卜、黄瓜等食材发酵而成，种类齐全而成为饭馔</a:t>
            </a:r>
            <a:endParaRPr lang="en-US" altLang="zh-CN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513514" y="600241"/>
            <a:ext cx="24238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鯨海酔侯" panose="02000609000000000000" pitchFamily="49" charset="-128"/>
                <a:ea typeface="鯨海酔侯" panose="02000609000000000000" pitchFamily="49" charset="-128"/>
              </a:rPr>
              <a:t>韓流</a:t>
            </a:r>
            <a:endParaRPr lang="en-US" altLang="zh-CN" sz="6600" dirty="0" smtClean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鯨海酔侯" panose="02000609000000000000" pitchFamily="49" charset="-128"/>
              <a:ea typeface="鯨海酔侯" panose="02000609000000000000" pitchFamily="49" charset="-128"/>
            </a:endParaRPr>
          </a:p>
          <a:p>
            <a:r>
              <a:rPr lang="zh-CN" altLang="en-US" sz="6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鯨海酔侯" panose="02000609000000000000" pitchFamily="49" charset="-128"/>
                <a:ea typeface="鯨海酔侯" panose="02000609000000000000" pitchFamily="49" charset="-128"/>
              </a:rPr>
              <a:t>主義</a:t>
            </a:r>
            <a:endParaRPr lang="en-US" sz="6600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527180" y="3236315"/>
            <a:ext cx="2296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dirty="0" smtClean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 In Life</a:t>
            </a:r>
            <a:endParaRPr lang="en-US" altLang="zh-CN" dirty="0">
              <a:solidFill>
                <a:schemeClr val="bg1"/>
              </a:solidFill>
              <a:latin typeface="Stylo" panose="03060500000000000000" pitchFamily="66" charset="0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4657167" y="2985363"/>
            <a:ext cx="5748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657" y="5439525"/>
            <a:ext cx="1084589" cy="109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04288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0" presetClass="entr" presetSubtype="0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Rectangle 26"/>
          <p:cNvSpPr/>
          <p:nvPr/>
        </p:nvSpPr>
        <p:spPr>
          <a:xfrm>
            <a:off x="0" y="3418120"/>
            <a:ext cx="12192000" cy="343988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/>
          <p:cNvGrpSpPr/>
          <p:nvPr/>
        </p:nvGrpSpPr>
        <p:grpSpPr>
          <a:xfrm>
            <a:off x="5466658" y="2854607"/>
            <a:ext cx="1131546" cy="1131546"/>
            <a:chOff x="5086431" y="964444"/>
            <a:chExt cx="1131546" cy="1131546"/>
          </a:xfrm>
        </p:grpSpPr>
        <p:sp>
          <p:nvSpPr>
            <p:cNvPr id="11" name="Diamond 10"/>
            <p:cNvSpPr/>
            <p:nvPr/>
          </p:nvSpPr>
          <p:spPr>
            <a:xfrm>
              <a:off x="5086431" y="964444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873"/>
            <p:cNvGrpSpPr>
              <a:grpSpLocks noChangeAspect="1"/>
            </p:cNvGrpSpPr>
            <p:nvPr/>
          </p:nvGrpSpPr>
          <p:grpSpPr bwMode="auto">
            <a:xfrm>
              <a:off x="5467837" y="1392068"/>
              <a:ext cx="347403" cy="293047"/>
              <a:chOff x="432" y="1996"/>
              <a:chExt cx="294" cy="248"/>
            </a:xfrm>
            <a:solidFill>
              <a:schemeClr val="bg1"/>
            </a:solidFill>
          </p:grpSpPr>
          <p:sp>
            <p:nvSpPr>
              <p:cNvPr id="19" name="Freeform 875"/>
              <p:cNvSpPr>
                <a:spLocks noEditPoints="1"/>
              </p:cNvSpPr>
              <p:nvPr/>
            </p:nvSpPr>
            <p:spPr bwMode="auto">
              <a:xfrm>
                <a:off x="432" y="1996"/>
                <a:ext cx="292" cy="115"/>
              </a:xfrm>
              <a:custGeom>
                <a:avLst/>
                <a:gdLst>
                  <a:gd name="T0" fmla="*/ 2521 w 3499"/>
                  <a:gd name="T1" fmla="*/ 444 h 1382"/>
                  <a:gd name="T2" fmla="*/ 2483 w 3499"/>
                  <a:gd name="T3" fmla="*/ 638 h 1382"/>
                  <a:gd name="T4" fmla="*/ 2490 w 3499"/>
                  <a:gd name="T5" fmla="*/ 831 h 1382"/>
                  <a:gd name="T6" fmla="*/ 2537 w 3499"/>
                  <a:gd name="T7" fmla="*/ 1015 h 1382"/>
                  <a:gd name="T8" fmla="*/ 2733 w 3499"/>
                  <a:gd name="T9" fmla="*/ 1006 h 1382"/>
                  <a:gd name="T10" fmla="*/ 2974 w 3499"/>
                  <a:gd name="T11" fmla="*/ 874 h 1382"/>
                  <a:gd name="T12" fmla="*/ 3193 w 3499"/>
                  <a:gd name="T13" fmla="*/ 703 h 1382"/>
                  <a:gd name="T14" fmla="*/ 2977 w 3499"/>
                  <a:gd name="T15" fmla="*/ 528 h 1382"/>
                  <a:gd name="T16" fmla="*/ 2739 w 3499"/>
                  <a:gd name="T17" fmla="*/ 391 h 1382"/>
                  <a:gd name="T18" fmla="*/ 1974 w 3499"/>
                  <a:gd name="T19" fmla="*/ 218 h 1382"/>
                  <a:gd name="T20" fmla="*/ 1665 w 3499"/>
                  <a:gd name="T21" fmla="*/ 244 h 1382"/>
                  <a:gd name="T22" fmla="*/ 1372 w 3499"/>
                  <a:gd name="T23" fmla="*/ 320 h 1382"/>
                  <a:gd name="T24" fmla="*/ 1097 w 3499"/>
                  <a:gd name="T25" fmla="*/ 444 h 1382"/>
                  <a:gd name="T26" fmla="*/ 847 w 3499"/>
                  <a:gd name="T27" fmla="*/ 614 h 1382"/>
                  <a:gd name="T28" fmla="*/ 927 w 3499"/>
                  <a:gd name="T29" fmla="*/ 813 h 1382"/>
                  <a:gd name="T30" fmla="*/ 1187 w 3499"/>
                  <a:gd name="T31" fmla="*/ 974 h 1382"/>
                  <a:gd name="T32" fmla="*/ 1470 w 3499"/>
                  <a:gd name="T33" fmla="*/ 1087 h 1382"/>
                  <a:gd name="T34" fmla="*/ 1771 w 3499"/>
                  <a:gd name="T35" fmla="*/ 1150 h 1382"/>
                  <a:gd name="T36" fmla="*/ 1997 w 3499"/>
                  <a:gd name="T37" fmla="*/ 1164 h 1382"/>
                  <a:gd name="T38" fmla="*/ 2262 w 3499"/>
                  <a:gd name="T39" fmla="*/ 1145 h 1382"/>
                  <a:gd name="T40" fmla="*/ 2302 w 3499"/>
                  <a:gd name="T41" fmla="*/ 992 h 1382"/>
                  <a:gd name="T42" fmla="*/ 2266 w 3499"/>
                  <a:gd name="T43" fmla="*/ 777 h 1382"/>
                  <a:gd name="T44" fmla="*/ 2274 w 3499"/>
                  <a:gd name="T45" fmla="*/ 552 h 1382"/>
                  <a:gd name="T46" fmla="*/ 2330 w 3499"/>
                  <a:gd name="T47" fmla="*/ 331 h 1382"/>
                  <a:gd name="T48" fmla="*/ 2175 w 3499"/>
                  <a:gd name="T49" fmla="*/ 230 h 1382"/>
                  <a:gd name="T50" fmla="*/ 1980 w 3499"/>
                  <a:gd name="T51" fmla="*/ 218 h 1382"/>
                  <a:gd name="T52" fmla="*/ 1987 w 3499"/>
                  <a:gd name="T53" fmla="*/ 0 h 1382"/>
                  <a:gd name="T54" fmla="*/ 2296 w 3499"/>
                  <a:gd name="T55" fmla="*/ 27 h 1382"/>
                  <a:gd name="T56" fmla="*/ 2595 w 3499"/>
                  <a:gd name="T57" fmla="*/ 100 h 1382"/>
                  <a:gd name="T58" fmla="*/ 2877 w 3499"/>
                  <a:gd name="T59" fmla="*/ 217 h 1382"/>
                  <a:gd name="T60" fmla="*/ 3129 w 3499"/>
                  <a:gd name="T61" fmla="*/ 369 h 1382"/>
                  <a:gd name="T62" fmla="*/ 3358 w 3499"/>
                  <a:gd name="T63" fmla="*/ 558 h 1382"/>
                  <a:gd name="T64" fmla="*/ 3426 w 3499"/>
                  <a:gd name="T65" fmla="*/ 781 h 1382"/>
                  <a:gd name="T66" fmla="*/ 3207 w 3499"/>
                  <a:gd name="T67" fmla="*/ 975 h 1382"/>
                  <a:gd name="T68" fmla="*/ 2962 w 3499"/>
                  <a:gd name="T69" fmla="*/ 1134 h 1382"/>
                  <a:gd name="T70" fmla="*/ 2679 w 3499"/>
                  <a:gd name="T71" fmla="*/ 1263 h 1382"/>
                  <a:gd name="T72" fmla="*/ 2345 w 3499"/>
                  <a:gd name="T73" fmla="*/ 1352 h 1382"/>
                  <a:gd name="T74" fmla="*/ 1997 w 3499"/>
                  <a:gd name="T75" fmla="*/ 1382 h 1382"/>
                  <a:gd name="T76" fmla="*/ 1771 w 3499"/>
                  <a:gd name="T77" fmla="*/ 1369 h 1382"/>
                  <a:gd name="T78" fmla="*/ 1469 w 3499"/>
                  <a:gd name="T79" fmla="*/ 1312 h 1382"/>
                  <a:gd name="T80" fmla="*/ 1178 w 3499"/>
                  <a:gd name="T81" fmla="*/ 1209 h 1382"/>
                  <a:gd name="T82" fmla="*/ 922 w 3499"/>
                  <a:gd name="T83" fmla="*/ 1073 h 1382"/>
                  <a:gd name="T84" fmla="*/ 690 w 3499"/>
                  <a:gd name="T85" fmla="*/ 901 h 1382"/>
                  <a:gd name="T86" fmla="*/ 0 w 3499"/>
                  <a:gd name="T87" fmla="*/ 1175 h 1382"/>
                  <a:gd name="T88" fmla="*/ 0 w 3499"/>
                  <a:gd name="T89" fmla="*/ 185 h 1382"/>
                  <a:gd name="T90" fmla="*/ 691 w 3499"/>
                  <a:gd name="T91" fmla="*/ 462 h 1382"/>
                  <a:gd name="T92" fmla="*/ 923 w 3499"/>
                  <a:gd name="T93" fmla="*/ 294 h 1382"/>
                  <a:gd name="T94" fmla="*/ 1179 w 3499"/>
                  <a:gd name="T95" fmla="*/ 162 h 1382"/>
                  <a:gd name="T96" fmla="*/ 1510 w 3499"/>
                  <a:gd name="T97" fmla="*/ 53 h 1382"/>
                  <a:gd name="T98" fmla="*/ 1855 w 3499"/>
                  <a:gd name="T99" fmla="*/ 3 h 1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2">
                    <a:moveTo>
                      <a:pt x="2569" y="321"/>
                    </a:moveTo>
                    <a:lnTo>
                      <a:pt x="2542" y="381"/>
                    </a:lnTo>
                    <a:lnTo>
                      <a:pt x="2521" y="444"/>
                    </a:lnTo>
                    <a:lnTo>
                      <a:pt x="2503" y="507"/>
                    </a:lnTo>
                    <a:lnTo>
                      <a:pt x="2491" y="572"/>
                    </a:lnTo>
                    <a:lnTo>
                      <a:pt x="2483" y="638"/>
                    </a:lnTo>
                    <a:lnTo>
                      <a:pt x="2480" y="704"/>
                    </a:lnTo>
                    <a:lnTo>
                      <a:pt x="2482" y="769"/>
                    </a:lnTo>
                    <a:lnTo>
                      <a:pt x="2490" y="831"/>
                    </a:lnTo>
                    <a:lnTo>
                      <a:pt x="2502" y="893"/>
                    </a:lnTo>
                    <a:lnTo>
                      <a:pt x="2517" y="956"/>
                    </a:lnTo>
                    <a:lnTo>
                      <a:pt x="2537" y="1015"/>
                    </a:lnTo>
                    <a:lnTo>
                      <a:pt x="2562" y="1074"/>
                    </a:lnTo>
                    <a:lnTo>
                      <a:pt x="2648" y="1043"/>
                    </a:lnTo>
                    <a:lnTo>
                      <a:pt x="2733" y="1006"/>
                    </a:lnTo>
                    <a:lnTo>
                      <a:pt x="2815" y="966"/>
                    </a:lnTo>
                    <a:lnTo>
                      <a:pt x="2896" y="922"/>
                    </a:lnTo>
                    <a:lnTo>
                      <a:pt x="2974" y="874"/>
                    </a:lnTo>
                    <a:lnTo>
                      <a:pt x="3050" y="821"/>
                    </a:lnTo>
                    <a:lnTo>
                      <a:pt x="3123" y="765"/>
                    </a:lnTo>
                    <a:lnTo>
                      <a:pt x="3193" y="703"/>
                    </a:lnTo>
                    <a:lnTo>
                      <a:pt x="3124" y="641"/>
                    </a:lnTo>
                    <a:lnTo>
                      <a:pt x="3052" y="583"/>
                    </a:lnTo>
                    <a:lnTo>
                      <a:pt x="2977" y="528"/>
                    </a:lnTo>
                    <a:lnTo>
                      <a:pt x="2899" y="478"/>
                    </a:lnTo>
                    <a:lnTo>
                      <a:pt x="2820" y="433"/>
                    </a:lnTo>
                    <a:lnTo>
                      <a:pt x="2739" y="391"/>
                    </a:lnTo>
                    <a:lnTo>
                      <a:pt x="2655" y="353"/>
                    </a:lnTo>
                    <a:lnTo>
                      <a:pt x="2569" y="321"/>
                    </a:lnTo>
                    <a:close/>
                    <a:moveTo>
                      <a:pt x="1974" y="218"/>
                    </a:moveTo>
                    <a:lnTo>
                      <a:pt x="1869" y="220"/>
                    </a:lnTo>
                    <a:lnTo>
                      <a:pt x="1766" y="229"/>
                    </a:lnTo>
                    <a:lnTo>
                      <a:pt x="1665" y="244"/>
                    </a:lnTo>
                    <a:lnTo>
                      <a:pt x="1565" y="263"/>
                    </a:lnTo>
                    <a:lnTo>
                      <a:pt x="1467" y="289"/>
                    </a:lnTo>
                    <a:lnTo>
                      <a:pt x="1372" y="320"/>
                    </a:lnTo>
                    <a:lnTo>
                      <a:pt x="1278" y="356"/>
                    </a:lnTo>
                    <a:lnTo>
                      <a:pt x="1186" y="397"/>
                    </a:lnTo>
                    <a:lnTo>
                      <a:pt x="1097" y="444"/>
                    </a:lnTo>
                    <a:lnTo>
                      <a:pt x="1010" y="496"/>
                    </a:lnTo>
                    <a:lnTo>
                      <a:pt x="927" y="553"/>
                    </a:lnTo>
                    <a:lnTo>
                      <a:pt x="847" y="614"/>
                    </a:lnTo>
                    <a:lnTo>
                      <a:pt x="770" y="681"/>
                    </a:lnTo>
                    <a:lnTo>
                      <a:pt x="847" y="750"/>
                    </a:lnTo>
                    <a:lnTo>
                      <a:pt x="927" y="813"/>
                    </a:lnTo>
                    <a:lnTo>
                      <a:pt x="1011" y="872"/>
                    </a:lnTo>
                    <a:lnTo>
                      <a:pt x="1098" y="926"/>
                    </a:lnTo>
                    <a:lnTo>
                      <a:pt x="1187" y="974"/>
                    </a:lnTo>
                    <a:lnTo>
                      <a:pt x="1279" y="1017"/>
                    </a:lnTo>
                    <a:lnTo>
                      <a:pt x="1373" y="1054"/>
                    </a:lnTo>
                    <a:lnTo>
                      <a:pt x="1470" y="1087"/>
                    </a:lnTo>
                    <a:lnTo>
                      <a:pt x="1568" y="1114"/>
                    </a:lnTo>
                    <a:lnTo>
                      <a:pt x="1669" y="1135"/>
                    </a:lnTo>
                    <a:lnTo>
                      <a:pt x="1771" y="1150"/>
                    </a:lnTo>
                    <a:lnTo>
                      <a:pt x="1875" y="1160"/>
                    </a:lnTo>
                    <a:lnTo>
                      <a:pt x="1980" y="1164"/>
                    </a:lnTo>
                    <a:lnTo>
                      <a:pt x="1997" y="1164"/>
                    </a:lnTo>
                    <a:lnTo>
                      <a:pt x="2087" y="1162"/>
                    </a:lnTo>
                    <a:lnTo>
                      <a:pt x="2175" y="1155"/>
                    </a:lnTo>
                    <a:lnTo>
                      <a:pt x="2262" y="1145"/>
                    </a:lnTo>
                    <a:lnTo>
                      <a:pt x="2349" y="1130"/>
                    </a:lnTo>
                    <a:lnTo>
                      <a:pt x="2323" y="1062"/>
                    </a:lnTo>
                    <a:lnTo>
                      <a:pt x="2302" y="992"/>
                    </a:lnTo>
                    <a:lnTo>
                      <a:pt x="2286" y="921"/>
                    </a:lnTo>
                    <a:lnTo>
                      <a:pt x="2273" y="850"/>
                    </a:lnTo>
                    <a:lnTo>
                      <a:pt x="2266" y="777"/>
                    </a:lnTo>
                    <a:lnTo>
                      <a:pt x="2263" y="704"/>
                    </a:lnTo>
                    <a:lnTo>
                      <a:pt x="2266" y="628"/>
                    </a:lnTo>
                    <a:lnTo>
                      <a:pt x="2274" y="552"/>
                    </a:lnTo>
                    <a:lnTo>
                      <a:pt x="2288" y="477"/>
                    </a:lnTo>
                    <a:lnTo>
                      <a:pt x="2306" y="403"/>
                    </a:lnTo>
                    <a:lnTo>
                      <a:pt x="2330" y="331"/>
                    </a:lnTo>
                    <a:lnTo>
                      <a:pt x="2357" y="260"/>
                    </a:lnTo>
                    <a:lnTo>
                      <a:pt x="2266" y="243"/>
                    </a:lnTo>
                    <a:lnTo>
                      <a:pt x="2175" y="230"/>
                    </a:lnTo>
                    <a:lnTo>
                      <a:pt x="2080" y="221"/>
                    </a:lnTo>
                    <a:lnTo>
                      <a:pt x="1985" y="218"/>
                    </a:lnTo>
                    <a:lnTo>
                      <a:pt x="1980" y="218"/>
                    </a:lnTo>
                    <a:lnTo>
                      <a:pt x="1974" y="218"/>
                    </a:lnTo>
                    <a:close/>
                    <a:moveTo>
                      <a:pt x="1974" y="0"/>
                    </a:moveTo>
                    <a:lnTo>
                      <a:pt x="1987" y="0"/>
                    </a:lnTo>
                    <a:lnTo>
                      <a:pt x="2092" y="3"/>
                    </a:lnTo>
                    <a:lnTo>
                      <a:pt x="2195" y="12"/>
                    </a:lnTo>
                    <a:lnTo>
                      <a:pt x="2296" y="27"/>
                    </a:lnTo>
                    <a:lnTo>
                      <a:pt x="2397" y="45"/>
                    </a:lnTo>
                    <a:lnTo>
                      <a:pt x="2496" y="70"/>
                    </a:lnTo>
                    <a:lnTo>
                      <a:pt x="2595" y="100"/>
                    </a:lnTo>
                    <a:lnTo>
                      <a:pt x="2692" y="134"/>
                    </a:lnTo>
                    <a:lnTo>
                      <a:pt x="2787" y="174"/>
                    </a:lnTo>
                    <a:lnTo>
                      <a:pt x="2877" y="217"/>
                    </a:lnTo>
                    <a:lnTo>
                      <a:pt x="2964" y="263"/>
                    </a:lnTo>
                    <a:lnTo>
                      <a:pt x="3048" y="315"/>
                    </a:lnTo>
                    <a:lnTo>
                      <a:pt x="3129" y="369"/>
                    </a:lnTo>
                    <a:lnTo>
                      <a:pt x="3208" y="429"/>
                    </a:lnTo>
                    <a:lnTo>
                      <a:pt x="3284" y="492"/>
                    </a:lnTo>
                    <a:lnTo>
                      <a:pt x="3358" y="558"/>
                    </a:lnTo>
                    <a:lnTo>
                      <a:pt x="3428" y="629"/>
                    </a:lnTo>
                    <a:lnTo>
                      <a:pt x="3499" y="706"/>
                    </a:lnTo>
                    <a:lnTo>
                      <a:pt x="3426" y="781"/>
                    </a:lnTo>
                    <a:lnTo>
                      <a:pt x="3356" y="849"/>
                    </a:lnTo>
                    <a:lnTo>
                      <a:pt x="3283" y="914"/>
                    </a:lnTo>
                    <a:lnTo>
                      <a:pt x="3207" y="975"/>
                    </a:lnTo>
                    <a:lnTo>
                      <a:pt x="3128" y="1032"/>
                    </a:lnTo>
                    <a:lnTo>
                      <a:pt x="3047" y="1086"/>
                    </a:lnTo>
                    <a:lnTo>
                      <a:pt x="2962" y="1134"/>
                    </a:lnTo>
                    <a:lnTo>
                      <a:pt x="2876" y="1179"/>
                    </a:lnTo>
                    <a:lnTo>
                      <a:pt x="2787" y="1220"/>
                    </a:lnTo>
                    <a:lnTo>
                      <a:pt x="2679" y="1263"/>
                    </a:lnTo>
                    <a:lnTo>
                      <a:pt x="2569" y="1299"/>
                    </a:lnTo>
                    <a:lnTo>
                      <a:pt x="2458" y="1328"/>
                    </a:lnTo>
                    <a:lnTo>
                      <a:pt x="2345" y="1352"/>
                    </a:lnTo>
                    <a:lnTo>
                      <a:pt x="2230" y="1368"/>
                    </a:lnTo>
                    <a:lnTo>
                      <a:pt x="2114" y="1379"/>
                    </a:lnTo>
                    <a:lnTo>
                      <a:pt x="1997" y="1382"/>
                    </a:lnTo>
                    <a:lnTo>
                      <a:pt x="1978" y="1382"/>
                    </a:lnTo>
                    <a:lnTo>
                      <a:pt x="1874" y="1378"/>
                    </a:lnTo>
                    <a:lnTo>
                      <a:pt x="1771" y="1369"/>
                    </a:lnTo>
                    <a:lnTo>
                      <a:pt x="1669" y="1355"/>
                    </a:lnTo>
                    <a:lnTo>
                      <a:pt x="1568" y="1337"/>
                    </a:lnTo>
                    <a:lnTo>
                      <a:pt x="1469" y="1312"/>
                    </a:lnTo>
                    <a:lnTo>
                      <a:pt x="1371" y="1283"/>
                    </a:lnTo>
                    <a:lnTo>
                      <a:pt x="1273" y="1249"/>
                    </a:lnTo>
                    <a:lnTo>
                      <a:pt x="1178" y="1209"/>
                    </a:lnTo>
                    <a:lnTo>
                      <a:pt x="1090" y="1168"/>
                    </a:lnTo>
                    <a:lnTo>
                      <a:pt x="1005" y="1122"/>
                    </a:lnTo>
                    <a:lnTo>
                      <a:pt x="922" y="1073"/>
                    </a:lnTo>
                    <a:lnTo>
                      <a:pt x="841" y="1019"/>
                    </a:lnTo>
                    <a:lnTo>
                      <a:pt x="764" y="962"/>
                    </a:lnTo>
                    <a:lnTo>
                      <a:pt x="690" y="901"/>
                    </a:lnTo>
                    <a:lnTo>
                      <a:pt x="618" y="837"/>
                    </a:lnTo>
                    <a:lnTo>
                      <a:pt x="158" y="1325"/>
                    </a:lnTo>
                    <a:lnTo>
                      <a:pt x="0" y="1175"/>
                    </a:lnTo>
                    <a:lnTo>
                      <a:pt x="466" y="680"/>
                    </a:lnTo>
                    <a:lnTo>
                      <a:pt x="465" y="679"/>
                    </a:lnTo>
                    <a:lnTo>
                      <a:pt x="0" y="185"/>
                    </a:lnTo>
                    <a:lnTo>
                      <a:pt x="158" y="36"/>
                    </a:lnTo>
                    <a:lnTo>
                      <a:pt x="619" y="525"/>
                    </a:lnTo>
                    <a:lnTo>
                      <a:pt x="691" y="462"/>
                    </a:lnTo>
                    <a:lnTo>
                      <a:pt x="765" y="402"/>
                    </a:lnTo>
                    <a:lnTo>
                      <a:pt x="842" y="346"/>
                    </a:lnTo>
                    <a:lnTo>
                      <a:pt x="923" y="294"/>
                    </a:lnTo>
                    <a:lnTo>
                      <a:pt x="1006" y="246"/>
                    </a:lnTo>
                    <a:lnTo>
                      <a:pt x="1092" y="202"/>
                    </a:lnTo>
                    <a:lnTo>
                      <a:pt x="1179" y="162"/>
                    </a:lnTo>
                    <a:lnTo>
                      <a:pt x="1287" y="119"/>
                    </a:lnTo>
                    <a:lnTo>
                      <a:pt x="1397" y="83"/>
                    </a:lnTo>
                    <a:lnTo>
                      <a:pt x="1510" y="53"/>
                    </a:lnTo>
                    <a:lnTo>
                      <a:pt x="1624" y="29"/>
                    </a:lnTo>
                    <a:lnTo>
                      <a:pt x="1738" y="13"/>
                    </a:lnTo>
                    <a:lnTo>
                      <a:pt x="1855" y="3"/>
                    </a:lnTo>
                    <a:lnTo>
                      <a:pt x="19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76"/>
              <p:cNvSpPr>
                <a:spLocks noEditPoints="1"/>
              </p:cNvSpPr>
              <p:nvPr/>
            </p:nvSpPr>
            <p:spPr bwMode="auto">
              <a:xfrm>
                <a:off x="434" y="2129"/>
                <a:ext cx="292" cy="115"/>
              </a:xfrm>
              <a:custGeom>
                <a:avLst/>
                <a:gdLst>
                  <a:gd name="T0" fmla="*/ 766 w 3499"/>
                  <a:gd name="T1" fmla="*/ 375 h 1381"/>
                  <a:gd name="T2" fmla="*/ 524 w 3499"/>
                  <a:gd name="T3" fmla="*/ 507 h 1381"/>
                  <a:gd name="T4" fmla="*/ 305 w 3499"/>
                  <a:gd name="T5" fmla="*/ 678 h 1381"/>
                  <a:gd name="T6" fmla="*/ 522 w 3499"/>
                  <a:gd name="T7" fmla="*/ 853 h 1381"/>
                  <a:gd name="T8" fmla="*/ 761 w 3499"/>
                  <a:gd name="T9" fmla="*/ 991 h 1381"/>
                  <a:gd name="T10" fmla="*/ 956 w 3499"/>
                  <a:gd name="T11" fmla="*/ 1000 h 1381"/>
                  <a:gd name="T12" fmla="*/ 1009 w 3499"/>
                  <a:gd name="T13" fmla="*/ 809 h 1381"/>
                  <a:gd name="T14" fmla="*/ 1016 w 3499"/>
                  <a:gd name="T15" fmla="*/ 613 h 1381"/>
                  <a:gd name="T16" fmla="*/ 982 w 3499"/>
                  <a:gd name="T17" fmla="*/ 426 h 1381"/>
                  <a:gd name="T18" fmla="*/ 1502 w 3499"/>
                  <a:gd name="T19" fmla="*/ 217 h 1381"/>
                  <a:gd name="T20" fmla="*/ 1236 w 3499"/>
                  <a:gd name="T21" fmla="*/ 237 h 1381"/>
                  <a:gd name="T22" fmla="*/ 1197 w 3499"/>
                  <a:gd name="T23" fmla="*/ 389 h 1381"/>
                  <a:gd name="T24" fmla="*/ 1233 w 3499"/>
                  <a:gd name="T25" fmla="*/ 604 h 1381"/>
                  <a:gd name="T26" fmla="*/ 1225 w 3499"/>
                  <a:gd name="T27" fmla="*/ 829 h 1381"/>
                  <a:gd name="T28" fmla="*/ 1170 w 3499"/>
                  <a:gd name="T29" fmla="*/ 1051 h 1381"/>
                  <a:gd name="T30" fmla="*/ 1325 w 3499"/>
                  <a:gd name="T31" fmla="*/ 1152 h 1381"/>
                  <a:gd name="T32" fmla="*/ 1520 w 3499"/>
                  <a:gd name="T33" fmla="*/ 1163 h 1381"/>
                  <a:gd name="T34" fmla="*/ 1733 w 3499"/>
                  <a:gd name="T35" fmla="*/ 1153 h 1381"/>
                  <a:gd name="T36" fmla="*/ 2032 w 3499"/>
                  <a:gd name="T37" fmla="*/ 1093 h 1381"/>
                  <a:gd name="T38" fmla="*/ 2313 w 3499"/>
                  <a:gd name="T39" fmla="*/ 984 h 1381"/>
                  <a:gd name="T40" fmla="*/ 2572 w 3499"/>
                  <a:gd name="T41" fmla="*/ 828 h 1381"/>
                  <a:gd name="T42" fmla="*/ 2652 w 3499"/>
                  <a:gd name="T43" fmla="*/ 632 h 1381"/>
                  <a:gd name="T44" fmla="*/ 2402 w 3499"/>
                  <a:gd name="T45" fmla="*/ 456 h 1381"/>
                  <a:gd name="T46" fmla="*/ 2126 w 3499"/>
                  <a:gd name="T47" fmla="*/ 327 h 1381"/>
                  <a:gd name="T48" fmla="*/ 1830 w 3499"/>
                  <a:gd name="T49" fmla="*/ 246 h 1381"/>
                  <a:gd name="T50" fmla="*/ 1519 w 3499"/>
                  <a:gd name="T51" fmla="*/ 217 h 1381"/>
                  <a:gd name="T52" fmla="*/ 1625 w 3499"/>
                  <a:gd name="T53" fmla="*/ 4 h 1381"/>
                  <a:gd name="T54" fmla="*/ 1930 w 3499"/>
                  <a:gd name="T55" fmla="*/ 45 h 1381"/>
                  <a:gd name="T56" fmla="*/ 2225 w 3499"/>
                  <a:gd name="T57" fmla="*/ 133 h 1381"/>
                  <a:gd name="T58" fmla="*/ 2495 w 3499"/>
                  <a:gd name="T59" fmla="*/ 259 h 1381"/>
                  <a:gd name="T60" fmla="*/ 2735 w 3499"/>
                  <a:gd name="T61" fmla="*/ 419 h 1381"/>
                  <a:gd name="T62" fmla="*/ 3341 w 3499"/>
                  <a:gd name="T63" fmla="*/ 56 h 1381"/>
                  <a:gd name="T64" fmla="*/ 3035 w 3499"/>
                  <a:gd name="T65" fmla="*/ 703 h 1381"/>
                  <a:gd name="T66" fmla="*/ 2881 w 3499"/>
                  <a:gd name="T67" fmla="*/ 856 h 1381"/>
                  <a:gd name="T68" fmla="*/ 2656 w 3499"/>
                  <a:gd name="T69" fmla="*/ 1036 h 1381"/>
                  <a:gd name="T70" fmla="*/ 2408 w 3499"/>
                  <a:gd name="T71" fmla="*/ 1179 h 1381"/>
                  <a:gd name="T72" fmla="*/ 2101 w 3499"/>
                  <a:gd name="T73" fmla="*/ 1299 h 1381"/>
                  <a:gd name="T74" fmla="*/ 1760 w 3499"/>
                  <a:gd name="T75" fmla="*/ 1368 h 1381"/>
                  <a:gd name="T76" fmla="*/ 1511 w 3499"/>
                  <a:gd name="T77" fmla="*/ 1381 h 1381"/>
                  <a:gd name="T78" fmla="*/ 1202 w 3499"/>
                  <a:gd name="T79" fmla="*/ 1354 h 1381"/>
                  <a:gd name="T80" fmla="*/ 904 w 3499"/>
                  <a:gd name="T81" fmla="*/ 1281 h 1381"/>
                  <a:gd name="T82" fmla="*/ 623 w 3499"/>
                  <a:gd name="T83" fmla="*/ 1164 h 1381"/>
                  <a:gd name="T84" fmla="*/ 369 w 3499"/>
                  <a:gd name="T85" fmla="*/ 1012 h 1381"/>
                  <a:gd name="T86" fmla="*/ 142 w 3499"/>
                  <a:gd name="T87" fmla="*/ 823 h 1381"/>
                  <a:gd name="T88" fmla="*/ 72 w 3499"/>
                  <a:gd name="T89" fmla="*/ 601 h 1381"/>
                  <a:gd name="T90" fmla="*/ 291 w 3499"/>
                  <a:gd name="T91" fmla="*/ 406 h 1381"/>
                  <a:gd name="T92" fmla="*/ 536 w 3499"/>
                  <a:gd name="T93" fmla="*/ 248 h 1381"/>
                  <a:gd name="T94" fmla="*/ 809 w 3499"/>
                  <a:gd name="T95" fmla="*/ 123 h 1381"/>
                  <a:gd name="T96" fmla="*/ 1107 w 3499"/>
                  <a:gd name="T97" fmla="*/ 38 h 1381"/>
                  <a:gd name="T98" fmla="*/ 1416 w 3499"/>
                  <a:gd name="T99" fmla="*/ 2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499" h="1381">
                    <a:moveTo>
                      <a:pt x="937" y="308"/>
                    </a:moveTo>
                    <a:lnTo>
                      <a:pt x="851" y="339"/>
                    </a:lnTo>
                    <a:lnTo>
                      <a:pt x="766" y="375"/>
                    </a:lnTo>
                    <a:lnTo>
                      <a:pt x="684" y="415"/>
                    </a:lnTo>
                    <a:lnTo>
                      <a:pt x="604" y="459"/>
                    </a:lnTo>
                    <a:lnTo>
                      <a:pt x="524" y="507"/>
                    </a:lnTo>
                    <a:lnTo>
                      <a:pt x="449" y="560"/>
                    </a:lnTo>
                    <a:lnTo>
                      <a:pt x="376" y="617"/>
                    </a:lnTo>
                    <a:lnTo>
                      <a:pt x="305" y="678"/>
                    </a:lnTo>
                    <a:lnTo>
                      <a:pt x="375" y="740"/>
                    </a:lnTo>
                    <a:lnTo>
                      <a:pt x="447" y="798"/>
                    </a:lnTo>
                    <a:lnTo>
                      <a:pt x="522" y="853"/>
                    </a:lnTo>
                    <a:lnTo>
                      <a:pt x="599" y="904"/>
                    </a:lnTo>
                    <a:lnTo>
                      <a:pt x="678" y="949"/>
                    </a:lnTo>
                    <a:lnTo>
                      <a:pt x="761" y="991"/>
                    </a:lnTo>
                    <a:lnTo>
                      <a:pt x="844" y="1028"/>
                    </a:lnTo>
                    <a:lnTo>
                      <a:pt x="930" y="1060"/>
                    </a:lnTo>
                    <a:lnTo>
                      <a:pt x="956" y="1000"/>
                    </a:lnTo>
                    <a:lnTo>
                      <a:pt x="979" y="938"/>
                    </a:lnTo>
                    <a:lnTo>
                      <a:pt x="996" y="875"/>
                    </a:lnTo>
                    <a:lnTo>
                      <a:pt x="1009" y="809"/>
                    </a:lnTo>
                    <a:lnTo>
                      <a:pt x="1016" y="744"/>
                    </a:lnTo>
                    <a:lnTo>
                      <a:pt x="1018" y="677"/>
                    </a:lnTo>
                    <a:lnTo>
                      <a:pt x="1016" y="613"/>
                    </a:lnTo>
                    <a:lnTo>
                      <a:pt x="1009" y="550"/>
                    </a:lnTo>
                    <a:lnTo>
                      <a:pt x="998" y="488"/>
                    </a:lnTo>
                    <a:lnTo>
                      <a:pt x="982" y="426"/>
                    </a:lnTo>
                    <a:lnTo>
                      <a:pt x="962" y="367"/>
                    </a:lnTo>
                    <a:lnTo>
                      <a:pt x="937" y="308"/>
                    </a:lnTo>
                    <a:close/>
                    <a:moveTo>
                      <a:pt x="1502" y="217"/>
                    </a:moveTo>
                    <a:lnTo>
                      <a:pt x="1413" y="220"/>
                    </a:lnTo>
                    <a:lnTo>
                      <a:pt x="1324" y="226"/>
                    </a:lnTo>
                    <a:lnTo>
                      <a:pt x="1236" y="237"/>
                    </a:lnTo>
                    <a:lnTo>
                      <a:pt x="1150" y="252"/>
                    </a:lnTo>
                    <a:lnTo>
                      <a:pt x="1176" y="319"/>
                    </a:lnTo>
                    <a:lnTo>
                      <a:pt x="1197" y="389"/>
                    </a:lnTo>
                    <a:lnTo>
                      <a:pt x="1214" y="460"/>
                    </a:lnTo>
                    <a:lnTo>
                      <a:pt x="1226" y="531"/>
                    </a:lnTo>
                    <a:lnTo>
                      <a:pt x="1233" y="604"/>
                    </a:lnTo>
                    <a:lnTo>
                      <a:pt x="1235" y="677"/>
                    </a:lnTo>
                    <a:lnTo>
                      <a:pt x="1233" y="753"/>
                    </a:lnTo>
                    <a:lnTo>
                      <a:pt x="1225" y="829"/>
                    </a:lnTo>
                    <a:lnTo>
                      <a:pt x="1212" y="905"/>
                    </a:lnTo>
                    <a:lnTo>
                      <a:pt x="1193" y="979"/>
                    </a:lnTo>
                    <a:lnTo>
                      <a:pt x="1170" y="1051"/>
                    </a:lnTo>
                    <a:lnTo>
                      <a:pt x="1141" y="1122"/>
                    </a:lnTo>
                    <a:lnTo>
                      <a:pt x="1232" y="1139"/>
                    </a:lnTo>
                    <a:lnTo>
                      <a:pt x="1325" y="1152"/>
                    </a:lnTo>
                    <a:lnTo>
                      <a:pt x="1418" y="1160"/>
                    </a:lnTo>
                    <a:lnTo>
                      <a:pt x="1513" y="1163"/>
                    </a:lnTo>
                    <a:lnTo>
                      <a:pt x="1520" y="1163"/>
                    </a:lnTo>
                    <a:lnTo>
                      <a:pt x="1526" y="1163"/>
                    </a:lnTo>
                    <a:lnTo>
                      <a:pt x="1630" y="1161"/>
                    </a:lnTo>
                    <a:lnTo>
                      <a:pt x="1733" y="1153"/>
                    </a:lnTo>
                    <a:lnTo>
                      <a:pt x="1834" y="1138"/>
                    </a:lnTo>
                    <a:lnTo>
                      <a:pt x="1934" y="1118"/>
                    </a:lnTo>
                    <a:lnTo>
                      <a:pt x="2032" y="1093"/>
                    </a:lnTo>
                    <a:lnTo>
                      <a:pt x="2128" y="1061"/>
                    </a:lnTo>
                    <a:lnTo>
                      <a:pt x="2221" y="1026"/>
                    </a:lnTo>
                    <a:lnTo>
                      <a:pt x="2313" y="984"/>
                    </a:lnTo>
                    <a:lnTo>
                      <a:pt x="2402" y="938"/>
                    </a:lnTo>
                    <a:lnTo>
                      <a:pt x="2488" y="885"/>
                    </a:lnTo>
                    <a:lnTo>
                      <a:pt x="2572" y="828"/>
                    </a:lnTo>
                    <a:lnTo>
                      <a:pt x="2652" y="767"/>
                    </a:lnTo>
                    <a:lnTo>
                      <a:pt x="2729" y="701"/>
                    </a:lnTo>
                    <a:lnTo>
                      <a:pt x="2652" y="632"/>
                    </a:lnTo>
                    <a:lnTo>
                      <a:pt x="2572" y="569"/>
                    </a:lnTo>
                    <a:lnTo>
                      <a:pt x="2488" y="510"/>
                    </a:lnTo>
                    <a:lnTo>
                      <a:pt x="2402" y="456"/>
                    </a:lnTo>
                    <a:lnTo>
                      <a:pt x="2312" y="408"/>
                    </a:lnTo>
                    <a:lnTo>
                      <a:pt x="2220" y="365"/>
                    </a:lnTo>
                    <a:lnTo>
                      <a:pt x="2126" y="327"/>
                    </a:lnTo>
                    <a:lnTo>
                      <a:pt x="2029" y="295"/>
                    </a:lnTo>
                    <a:lnTo>
                      <a:pt x="1930" y="268"/>
                    </a:lnTo>
                    <a:lnTo>
                      <a:pt x="1830" y="246"/>
                    </a:lnTo>
                    <a:lnTo>
                      <a:pt x="1727" y="231"/>
                    </a:lnTo>
                    <a:lnTo>
                      <a:pt x="1623" y="222"/>
                    </a:lnTo>
                    <a:lnTo>
                      <a:pt x="1519" y="217"/>
                    </a:lnTo>
                    <a:lnTo>
                      <a:pt x="1502" y="217"/>
                    </a:lnTo>
                    <a:close/>
                    <a:moveTo>
                      <a:pt x="1521" y="0"/>
                    </a:moveTo>
                    <a:lnTo>
                      <a:pt x="1625" y="4"/>
                    </a:lnTo>
                    <a:lnTo>
                      <a:pt x="1728" y="12"/>
                    </a:lnTo>
                    <a:lnTo>
                      <a:pt x="1830" y="26"/>
                    </a:lnTo>
                    <a:lnTo>
                      <a:pt x="1930" y="45"/>
                    </a:lnTo>
                    <a:lnTo>
                      <a:pt x="2031" y="69"/>
                    </a:lnTo>
                    <a:lnTo>
                      <a:pt x="2128" y="98"/>
                    </a:lnTo>
                    <a:lnTo>
                      <a:pt x="2225" y="133"/>
                    </a:lnTo>
                    <a:lnTo>
                      <a:pt x="2321" y="172"/>
                    </a:lnTo>
                    <a:lnTo>
                      <a:pt x="2409" y="213"/>
                    </a:lnTo>
                    <a:lnTo>
                      <a:pt x="2495" y="259"/>
                    </a:lnTo>
                    <a:lnTo>
                      <a:pt x="2577" y="309"/>
                    </a:lnTo>
                    <a:lnTo>
                      <a:pt x="2657" y="362"/>
                    </a:lnTo>
                    <a:lnTo>
                      <a:pt x="2735" y="419"/>
                    </a:lnTo>
                    <a:lnTo>
                      <a:pt x="2810" y="481"/>
                    </a:lnTo>
                    <a:lnTo>
                      <a:pt x="2882" y="545"/>
                    </a:lnTo>
                    <a:lnTo>
                      <a:pt x="3341" y="56"/>
                    </a:lnTo>
                    <a:lnTo>
                      <a:pt x="3499" y="207"/>
                    </a:lnTo>
                    <a:lnTo>
                      <a:pt x="3034" y="702"/>
                    </a:lnTo>
                    <a:lnTo>
                      <a:pt x="3035" y="703"/>
                    </a:lnTo>
                    <a:lnTo>
                      <a:pt x="3499" y="1197"/>
                    </a:lnTo>
                    <a:lnTo>
                      <a:pt x="3341" y="1346"/>
                    </a:lnTo>
                    <a:lnTo>
                      <a:pt x="2881" y="856"/>
                    </a:lnTo>
                    <a:lnTo>
                      <a:pt x="2808" y="920"/>
                    </a:lnTo>
                    <a:lnTo>
                      <a:pt x="2733" y="980"/>
                    </a:lnTo>
                    <a:lnTo>
                      <a:pt x="2656" y="1036"/>
                    </a:lnTo>
                    <a:lnTo>
                      <a:pt x="2576" y="1087"/>
                    </a:lnTo>
                    <a:lnTo>
                      <a:pt x="2494" y="1135"/>
                    </a:lnTo>
                    <a:lnTo>
                      <a:pt x="2408" y="1179"/>
                    </a:lnTo>
                    <a:lnTo>
                      <a:pt x="2321" y="1219"/>
                    </a:lnTo>
                    <a:lnTo>
                      <a:pt x="2211" y="1262"/>
                    </a:lnTo>
                    <a:lnTo>
                      <a:pt x="2101" y="1299"/>
                    </a:lnTo>
                    <a:lnTo>
                      <a:pt x="1989" y="1329"/>
                    </a:lnTo>
                    <a:lnTo>
                      <a:pt x="1876" y="1352"/>
                    </a:lnTo>
                    <a:lnTo>
                      <a:pt x="1760" y="1368"/>
                    </a:lnTo>
                    <a:lnTo>
                      <a:pt x="1644" y="1378"/>
                    </a:lnTo>
                    <a:lnTo>
                      <a:pt x="1526" y="1381"/>
                    </a:lnTo>
                    <a:lnTo>
                      <a:pt x="1511" y="1381"/>
                    </a:lnTo>
                    <a:lnTo>
                      <a:pt x="1408" y="1378"/>
                    </a:lnTo>
                    <a:lnTo>
                      <a:pt x="1304" y="1370"/>
                    </a:lnTo>
                    <a:lnTo>
                      <a:pt x="1202" y="1354"/>
                    </a:lnTo>
                    <a:lnTo>
                      <a:pt x="1102" y="1335"/>
                    </a:lnTo>
                    <a:lnTo>
                      <a:pt x="1002" y="1312"/>
                    </a:lnTo>
                    <a:lnTo>
                      <a:pt x="904" y="1281"/>
                    </a:lnTo>
                    <a:lnTo>
                      <a:pt x="808" y="1247"/>
                    </a:lnTo>
                    <a:lnTo>
                      <a:pt x="713" y="1207"/>
                    </a:lnTo>
                    <a:lnTo>
                      <a:pt x="623" y="1164"/>
                    </a:lnTo>
                    <a:lnTo>
                      <a:pt x="535" y="1118"/>
                    </a:lnTo>
                    <a:lnTo>
                      <a:pt x="451" y="1067"/>
                    </a:lnTo>
                    <a:lnTo>
                      <a:pt x="369" y="1012"/>
                    </a:lnTo>
                    <a:lnTo>
                      <a:pt x="290" y="953"/>
                    </a:lnTo>
                    <a:lnTo>
                      <a:pt x="214" y="890"/>
                    </a:lnTo>
                    <a:lnTo>
                      <a:pt x="142" y="823"/>
                    </a:lnTo>
                    <a:lnTo>
                      <a:pt x="71" y="752"/>
                    </a:lnTo>
                    <a:lnTo>
                      <a:pt x="0" y="676"/>
                    </a:lnTo>
                    <a:lnTo>
                      <a:pt x="72" y="601"/>
                    </a:lnTo>
                    <a:lnTo>
                      <a:pt x="143" y="532"/>
                    </a:lnTo>
                    <a:lnTo>
                      <a:pt x="215" y="468"/>
                    </a:lnTo>
                    <a:lnTo>
                      <a:pt x="291" y="406"/>
                    </a:lnTo>
                    <a:lnTo>
                      <a:pt x="370" y="350"/>
                    </a:lnTo>
                    <a:lnTo>
                      <a:pt x="452" y="296"/>
                    </a:lnTo>
                    <a:lnTo>
                      <a:pt x="536" y="248"/>
                    </a:lnTo>
                    <a:lnTo>
                      <a:pt x="623" y="202"/>
                    </a:lnTo>
                    <a:lnTo>
                      <a:pt x="713" y="162"/>
                    </a:lnTo>
                    <a:lnTo>
                      <a:pt x="809" y="123"/>
                    </a:lnTo>
                    <a:lnTo>
                      <a:pt x="907" y="90"/>
                    </a:lnTo>
                    <a:lnTo>
                      <a:pt x="1007" y="62"/>
                    </a:lnTo>
                    <a:lnTo>
                      <a:pt x="1107" y="38"/>
                    </a:lnTo>
                    <a:lnTo>
                      <a:pt x="1209" y="21"/>
                    </a:lnTo>
                    <a:lnTo>
                      <a:pt x="1311" y="8"/>
                    </a:lnTo>
                    <a:lnTo>
                      <a:pt x="1416" y="2"/>
                    </a:lnTo>
                    <a:lnTo>
                      <a:pt x="15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9553587" y="2873616"/>
            <a:ext cx="1131546" cy="1131546"/>
            <a:chOff x="7700230" y="964443"/>
            <a:chExt cx="1131546" cy="1131546"/>
          </a:xfrm>
        </p:grpSpPr>
        <p:sp>
          <p:nvSpPr>
            <p:cNvPr id="17" name="Diamond 16"/>
            <p:cNvSpPr/>
            <p:nvPr/>
          </p:nvSpPr>
          <p:spPr>
            <a:xfrm>
              <a:off x="7700230" y="964443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8078533" y="1341458"/>
              <a:ext cx="374940" cy="377516"/>
              <a:chOff x="3658303" y="4525756"/>
              <a:chExt cx="461963" cy="465137"/>
            </a:xfrm>
            <a:solidFill>
              <a:schemeClr val="bg1"/>
            </a:solidFill>
          </p:grpSpPr>
          <p:sp>
            <p:nvSpPr>
              <p:cNvPr id="22" name="Freeform 1069"/>
              <p:cNvSpPr>
                <a:spLocks noEditPoints="1"/>
              </p:cNvSpPr>
              <p:nvPr/>
            </p:nvSpPr>
            <p:spPr bwMode="auto">
              <a:xfrm>
                <a:off x="3658303" y="4525756"/>
                <a:ext cx="461963" cy="465137"/>
              </a:xfrm>
              <a:custGeom>
                <a:avLst/>
                <a:gdLst>
                  <a:gd name="T0" fmla="*/ 1202 w 3496"/>
                  <a:gd name="T1" fmla="*/ 1981 h 3523"/>
                  <a:gd name="T2" fmla="*/ 1133 w 3496"/>
                  <a:gd name="T3" fmla="*/ 2021 h 3523"/>
                  <a:gd name="T4" fmla="*/ 1371 w 3496"/>
                  <a:gd name="T5" fmla="*/ 2302 h 3523"/>
                  <a:gd name="T6" fmla="*/ 1428 w 3496"/>
                  <a:gd name="T7" fmla="*/ 2224 h 3523"/>
                  <a:gd name="T8" fmla="*/ 1438 w 3496"/>
                  <a:gd name="T9" fmla="*/ 2125 h 3523"/>
                  <a:gd name="T10" fmla="*/ 1397 w 3496"/>
                  <a:gd name="T11" fmla="*/ 2039 h 3523"/>
                  <a:gd name="T12" fmla="*/ 1320 w 3496"/>
                  <a:gd name="T13" fmla="*/ 1984 h 3523"/>
                  <a:gd name="T14" fmla="*/ 1749 w 3496"/>
                  <a:gd name="T15" fmla="*/ 653 h 3523"/>
                  <a:gd name="T16" fmla="*/ 1365 w 3496"/>
                  <a:gd name="T17" fmla="*/ 681 h 3523"/>
                  <a:gd name="T18" fmla="*/ 990 w 3496"/>
                  <a:gd name="T19" fmla="*/ 763 h 3523"/>
                  <a:gd name="T20" fmla="*/ 632 w 3496"/>
                  <a:gd name="T21" fmla="*/ 898 h 3523"/>
                  <a:gd name="T22" fmla="*/ 1064 w 3496"/>
                  <a:gd name="T23" fmla="*/ 1804 h 3523"/>
                  <a:gd name="T24" fmla="*/ 1206 w 3496"/>
                  <a:gd name="T25" fmla="*/ 1759 h 3523"/>
                  <a:gd name="T26" fmla="*/ 1355 w 3496"/>
                  <a:gd name="T27" fmla="*/ 1768 h 3523"/>
                  <a:gd name="T28" fmla="*/ 1485 w 3496"/>
                  <a:gd name="T29" fmla="*/ 1827 h 3523"/>
                  <a:gd name="T30" fmla="*/ 1586 w 3496"/>
                  <a:gd name="T31" fmla="*/ 1928 h 3523"/>
                  <a:gd name="T32" fmla="*/ 1646 w 3496"/>
                  <a:gd name="T33" fmla="*/ 2059 h 3523"/>
                  <a:gd name="T34" fmla="*/ 1654 w 3496"/>
                  <a:gd name="T35" fmla="*/ 2205 h 3523"/>
                  <a:gd name="T36" fmla="*/ 1615 w 3496"/>
                  <a:gd name="T37" fmla="*/ 2338 h 3523"/>
                  <a:gd name="T38" fmla="*/ 1534 w 3496"/>
                  <a:gd name="T39" fmla="*/ 2446 h 3523"/>
                  <a:gd name="T40" fmla="*/ 1423 w 3496"/>
                  <a:gd name="T41" fmla="*/ 2523 h 3523"/>
                  <a:gd name="T42" fmla="*/ 2867 w 3496"/>
                  <a:gd name="T43" fmla="*/ 898 h 3523"/>
                  <a:gd name="T44" fmla="*/ 2508 w 3496"/>
                  <a:gd name="T45" fmla="*/ 763 h 3523"/>
                  <a:gd name="T46" fmla="*/ 2134 w 3496"/>
                  <a:gd name="T47" fmla="*/ 681 h 3523"/>
                  <a:gd name="T48" fmla="*/ 1749 w 3496"/>
                  <a:gd name="T49" fmla="*/ 653 h 3523"/>
                  <a:gd name="T50" fmla="*/ 1477 w 3496"/>
                  <a:gd name="T51" fmla="*/ 229 h 3523"/>
                  <a:gd name="T52" fmla="*/ 1071 w 3496"/>
                  <a:gd name="T53" fmla="*/ 292 h 3523"/>
                  <a:gd name="T54" fmla="*/ 676 w 3496"/>
                  <a:gd name="T55" fmla="*/ 409 h 3523"/>
                  <a:gd name="T56" fmla="*/ 299 w 3496"/>
                  <a:gd name="T57" fmla="*/ 578 h 3523"/>
                  <a:gd name="T58" fmla="*/ 637 w 3496"/>
                  <a:gd name="T59" fmla="*/ 658 h 3523"/>
                  <a:gd name="T60" fmla="*/ 997 w 3496"/>
                  <a:gd name="T61" fmla="*/ 536 h 3523"/>
                  <a:gd name="T62" fmla="*/ 1369 w 3496"/>
                  <a:gd name="T63" fmla="*/ 461 h 3523"/>
                  <a:gd name="T64" fmla="*/ 1749 w 3496"/>
                  <a:gd name="T65" fmla="*/ 435 h 3523"/>
                  <a:gd name="T66" fmla="*/ 2130 w 3496"/>
                  <a:gd name="T67" fmla="*/ 461 h 3523"/>
                  <a:gd name="T68" fmla="*/ 2502 w 3496"/>
                  <a:gd name="T69" fmla="*/ 536 h 3523"/>
                  <a:gd name="T70" fmla="*/ 2861 w 3496"/>
                  <a:gd name="T71" fmla="*/ 658 h 3523"/>
                  <a:gd name="T72" fmla="*/ 3199 w 3496"/>
                  <a:gd name="T73" fmla="*/ 578 h 3523"/>
                  <a:gd name="T74" fmla="*/ 2824 w 3496"/>
                  <a:gd name="T75" fmla="*/ 409 h 3523"/>
                  <a:gd name="T76" fmla="*/ 2430 w 3496"/>
                  <a:gd name="T77" fmla="*/ 292 h 3523"/>
                  <a:gd name="T78" fmla="*/ 2026 w 3496"/>
                  <a:gd name="T79" fmla="*/ 229 h 3523"/>
                  <a:gd name="T80" fmla="*/ 1752 w 3496"/>
                  <a:gd name="T81" fmla="*/ 0 h 3523"/>
                  <a:gd name="T82" fmla="*/ 2183 w 3496"/>
                  <a:gd name="T83" fmla="*/ 27 h 3523"/>
                  <a:gd name="T84" fmla="*/ 2605 w 3496"/>
                  <a:gd name="T85" fmla="*/ 112 h 3523"/>
                  <a:gd name="T86" fmla="*/ 3014 w 3496"/>
                  <a:gd name="T87" fmla="*/ 251 h 3523"/>
                  <a:gd name="T88" fmla="*/ 3402 w 3496"/>
                  <a:gd name="T89" fmla="*/ 443 h 3523"/>
                  <a:gd name="T90" fmla="*/ 57 w 3496"/>
                  <a:gd name="T91" fmla="*/ 592 h 3523"/>
                  <a:gd name="T92" fmla="*/ 214 w 3496"/>
                  <a:gd name="T93" fmla="*/ 377 h 3523"/>
                  <a:gd name="T94" fmla="*/ 578 w 3496"/>
                  <a:gd name="T95" fmla="*/ 214 h 3523"/>
                  <a:gd name="T96" fmla="*/ 959 w 3496"/>
                  <a:gd name="T97" fmla="*/ 95 h 3523"/>
                  <a:gd name="T98" fmla="*/ 1352 w 3496"/>
                  <a:gd name="T99" fmla="*/ 23 h 3523"/>
                  <a:gd name="T100" fmla="*/ 1752 w 3496"/>
                  <a:gd name="T101" fmla="*/ 0 h 3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496" h="3523">
                    <a:moveTo>
                      <a:pt x="1255" y="1973"/>
                    </a:moveTo>
                    <a:lnTo>
                      <a:pt x="1228" y="1975"/>
                    </a:lnTo>
                    <a:lnTo>
                      <a:pt x="1202" y="1981"/>
                    </a:lnTo>
                    <a:lnTo>
                      <a:pt x="1177" y="1990"/>
                    </a:lnTo>
                    <a:lnTo>
                      <a:pt x="1153" y="2003"/>
                    </a:lnTo>
                    <a:lnTo>
                      <a:pt x="1133" y="2021"/>
                    </a:lnTo>
                    <a:lnTo>
                      <a:pt x="1313" y="2333"/>
                    </a:lnTo>
                    <a:lnTo>
                      <a:pt x="1343" y="2320"/>
                    </a:lnTo>
                    <a:lnTo>
                      <a:pt x="1371" y="2302"/>
                    </a:lnTo>
                    <a:lnTo>
                      <a:pt x="1394" y="2280"/>
                    </a:lnTo>
                    <a:lnTo>
                      <a:pt x="1414" y="2253"/>
                    </a:lnTo>
                    <a:lnTo>
                      <a:pt x="1428" y="2224"/>
                    </a:lnTo>
                    <a:lnTo>
                      <a:pt x="1438" y="2192"/>
                    </a:lnTo>
                    <a:lnTo>
                      <a:pt x="1441" y="2158"/>
                    </a:lnTo>
                    <a:lnTo>
                      <a:pt x="1438" y="2125"/>
                    </a:lnTo>
                    <a:lnTo>
                      <a:pt x="1429" y="2093"/>
                    </a:lnTo>
                    <a:lnTo>
                      <a:pt x="1415" y="2065"/>
                    </a:lnTo>
                    <a:lnTo>
                      <a:pt x="1397" y="2039"/>
                    </a:lnTo>
                    <a:lnTo>
                      <a:pt x="1374" y="2017"/>
                    </a:lnTo>
                    <a:lnTo>
                      <a:pt x="1349" y="1998"/>
                    </a:lnTo>
                    <a:lnTo>
                      <a:pt x="1320" y="1984"/>
                    </a:lnTo>
                    <a:lnTo>
                      <a:pt x="1289" y="1975"/>
                    </a:lnTo>
                    <a:lnTo>
                      <a:pt x="1255" y="1973"/>
                    </a:lnTo>
                    <a:close/>
                    <a:moveTo>
                      <a:pt x="1749" y="653"/>
                    </a:moveTo>
                    <a:lnTo>
                      <a:pt x="1620" y="656"/>
                    </a:lnTo>
                    <a:lnTo>
                      <a:pt x="1492" y="666"/>
                    </a:lnTo>
                    <a:lnTo>
                      <a:pt x="1365" y="681"/>
                    </a:lnTo>
                    <a:lnTo>
                      <a:pt x="1239" y="702"/>
                    </a:lnTo>
                    <a:lnTo>
                      <a:pt x="1114" y="730"/>
                    </a:lnTo>
                    <a:lnTo>
                      <a:pt x="990" y="763"/>
                    </a:lnTo>
                    <a:lnTo>
                      <a:pt x="869" y="802"/>
                    </a:lnTo>
                    <a:lnTo>
                      <a:pt x="749" y="847"/>
                    </a:lnTo>
                    <a:lnTo>
                      <a:pt x="632" y="898"/>
                    </a:lnTo>
                    <a:lnTo>
                      <a:pt x="517" y="954"/>
                    </a:lnTo>
                    <a:lnTo>
                      <a:pt x="1022" y="1831"/>
                    </a:lnTo>
                    <a:lnTo>
                      <a:pt x="1064" y="1804"/>
                    </a:lnTo>
                    <a:lnTo>
                      <a:pt x="1109" y="1783"/>
                    </a:lnTo>
                    <a:lnTo>
                      <a:pt x="1157" y="1768"/>
                    </a:lnTo>
                    <a:lnTo>
                      <a:pt x="1206" y="1759"/>
                    </a:lnTo>
                    <a:lnTo>
                      <a:pt x="1255" y="1756"/>
                    </a:lnTo>
                    <a:lnTo>
                      <a:pt x="1306" y="1759"/>
                    </a:lnTo>
                    <a:lnTo>
                      <a:pt x="1355" y="1768"/>
                    </a:lnTo>
                    <a:lnTo>
                      <a:pt x="1401" y="1782"/>
                    </a:lnTo>
                    <a:lnTo>
                      <a:pt x="1444" y="1803"/>
                    </a:lnTo>
                    <a:lnTo>
                      <a:pt x="1485" y="1827"/>
                    </a:lnTo>
                    <a:lnTo>
                      <a:pt x="1522" y="1857"/>
                    </a:lnTo>
                    <a:lnTo>
                      <a:pt x="1556" y="1891"/>
                    </a:lnTo>
                    <a:lnTo>
                      <a:pt x="1586" y="1928"/>
                    </a:lnTo>
                    <a:lnTo>
                      <a:pt x="1610" y="1969"/>
                    </a:lnTo>
                    <a:lnTo>
                      <a:pt x="1631" y="2012"/>
                    </a:lnTo>
                    <a:lnTo>
                      <a:pt x="1646" y="2059"/>
                    </a:lnTo>
                    <a:lnTo>
                      <a:pt x="1654" y="2107"/>
                    </a:lnTo>
                    <a:lnTo>
                      <a:pt x="1658" y="2158"/>
                    </a:lnTo>
                    <a:lnTo>
                      <a:pt x="1654" y="2205"/>
                    </a:lnTo>
                    <a:lnTo>
                      <a:pt x="1647" y="2252"/>
                    </a:lnTo>
                    <a:lnTo>
                      <a:pt x="1633" y="2296"/>
                    </a:lnTo>
                    <a:lnTo>
                      <a:pt x="1615" y="2338"/>
                    </a:lnTo>
                    <a:lnTo>
                      <a:pt x="1592" y="2378"/>
                    </a:lnTo>
                    <a:lnTo>
                      <a:pt x="1565" y="2413"/>
                    </a:lnTo>
                    <a:lnTo>
                      <a:pt x="1534" y="2446"/>
                    </a:lnTo>
                    <a:lnTo>
                      <a:pt x="1500" y="2476"/>
                    </a:lnTo>
                    <a:lnTo>
                      <a:pt x="1463" y="2502"/>
                    </a:lnTo>
                    <a:lnTo>
                      <a:pt x="1423" y="2523"/>
                    </a:lnTo>
                    <a:lnTo>
                      <a:pt x="1749" y="3088"/>
                    </a:lnTo>
                    <a:lnTo>
                      <a:pt x="2982" y="954"/>
                    </a:lnTo>
                    <a:lnTo>
                      <a:pt x="2867" y="898"/>
                    </a:lnTo>
                    <a:lnTo>
                      <a:pt x="2750" y="847"/>
                    </a:lnTo>
                    <a:lnTo>
                      <a:pt x="2630" y="802"/>
                    </a:lnTo>
                    <a:lnTo>
                      <a:pt x="2508" y="763"/>
                    </a:lnTo>
                    <a:lnTo>
                      <a:pt x="2385" y="730"/>
                    </a:lnTo>
                    <a:lnTo>
                      <a:pt x="2259" y="702"/>
                    </a:lnTo>
                    <a:lnTo>
                      <a:pt x="2134" y="681"/>
                    </a:lnTo>
                    <a:lnTo>
                      <a:pt x="2006" y="666"/>
                    </a:lnTo>
                    <a:lnTo>
                      <a:pt x="1879" y="656"/>
                    </a:lnTo>
                    <a:lnTo>
                      <a:pt x="1749" y="653"/>
                    </a:lnTo>
                    <a:close/>
                    <a:moveTo>
                      <a:pt x="1752" y="216"/>
                    </a:moveTo>
                    <a:lnTo>
                      <a:pt x="1615" y="219"/>
                    </a:lnTo>
                    <a:lnTo>
                      <a:pt x="1477" y="229"/>
                    </a:lnTo>
                    <a:lnTo>
                      <a:pt x="1340" y="244"/>
                    </a:lnTo>
                    <a:lnTo>
                      <a:pt x="1205" y="266"/>
                    </a:lnTo>
                    <a:lnTo>
                      <a:pt x="1071" y="292"/>
                    </a:lnTo>
                    <a:lnTo>
                      <a:pt x="937" y="326"/>
                    </a:lnTo>
                    <a:lnTo>
                      <a:pt x="806" y="364"/>
                    </a:lnTo>
                    <a:lnTo>
                      <a:pt x="676" y="409"/>
                    </a:lnTo>
                    <a:lnTo>
                      <a:pt x="548" y="460"/>
                    </a:lnTo>
                    <a:lnTo>
                      <a:pt x="423" y="515"/>
                    </a:lnTo>
                    <a:lnTo>
                      <a:pt x="299" y="578"/>
                    </a:lnTo>
                    <a:lnTo>
                      <a:pt x="409" y="767"/>
                    </a:lnTo>
                    <a:lnTo>
                      <a:pt x="521" y="710"/>
                    </a:lnTo>
                    <a:lnTo>
                      <a:pt x="637" y="658"/>
                    </a:lnTo>
                    <a:lnTo>
                      <a:pt x="755" y="612"/>
                    </a:lnTo>
                    <a:lnTo>
                      <a:pt x="874" y="571"/>
                    </a:lnTo>
                    <a:lnTo>
                      <a:pt x="997" y="536"/>
                    </a:lnTo>
                    <a:lnTo>
                      <a:pt x="1119" y="505"/>
                    </a:lnTo>
                    <a:lnTo>
                      <a:pt x="1243" y="480"/>
                    </a:lnTo>
                    <a:lnTo>
                      <a:pt x="1369" y="461"/>
                    </a:lnTo>
                    <a:lnTo>
                      <a:pt x="1495" y="447"/>
                    </a:lnTo>
                    <a:lnTo>
                      <a:pt x="1622" y="438"/>
                    </a:lnTo>
                    <a:lnTo>
                      <a:pt x="1749" y="435"/>
                    </a:lnTo>
                    <a:lnTo>
                      <a:pt x="1876" y="438"/>
                    </a:lnTo>
                    <a:lnTo>
                      <a:pt x="2004" y="447"/>
                    </a:lnTo>
                    <a:lnTo>
                      <a:pt x="2130" y="461"/>
                    </a:lnTo>
                    <a:lnTo>
                      <a:pt x="2255" y="480"/>
                    </a:lnTo>
                    <a:lnTo>
                      <a:pt x="2380" y="505"/>
                    </a:lnTo>
                    <a:lnTo>
                      <a:pt x="2502" y="536"/>
                    </a:lnTo>
                    <a:lnTo>
                      <a:pt x="2624" y="571"/>
                    </a:lnTo>
                    <a:lnTo>
                      <a:pt x="2743" y="612"/>
                    </a:lnTo>
                    <a:lnTo>
                      <a:pt x="2861" y="658"/>
                    </a:lnTo>
                    <a:lnTo>
                      <a:pt x="2976" y="710"/>
                    </a:lnTo>
                    <a:lnTo>
                      <a:pt x="3090" y="767"/>
                    </a:lnTo>
                    <a:lnTo>
                      <a:pt x="3199" y="578"/>
                    </a:lnTo>
                    <a:lnTo>
                      <a:pt x="3076" y="517"/>
                    </a:lnTo>
                    <a:lnTo>
                      <a:pt x="2950" y="460"/>
                    </a:lnTo>
                    <a:lnTo>
                      <a:pt x="2824" y="409"/>
                    </a:lnTo>
                    <a:lnTo>
                      <a:pt x="2694" y="364"/>
                    </a:lnTo>
                    <a:lnTo>
                      <a:pt x="2563" y="326"/>
                    </a:lnTo>
                    <a:lnTo>
                      <a:pt x="2430" y="292"/>
                    </a:lnTo>
                    <a:lnTo>
                      <a:pt x="2297" y="266"/>
                    </a:lnTo>
                    <a:lnTo>
                      <a:pt x="2162" y="244"/>
                    </a:lnTo>
                    <a:lnTo>
                      <a:pt x="2026" y="229"/>
                    </a:lnTo>
                    <a:lnTo>
                      <a:pt x="1889" y="219"/>
                    </a:lnTo>
                    <a:lnTo>
                      <a:pt x="1752" y="216"/>
                    </a:lnTo>
                    <a:close/>
                    <a:moveTo>
                      <a:pt x="1752" y="0"/>
                    </a:moveTo>
                    <a:lnTo>
                      <a:pt x="1897" y="3"/>
                    </a:lnTo>
                    <a:lnTo>
                      <a:pt x="2040" y="11"/>
                    </a:lnTo>
                    <a:lnTo>
                      <a:pt x="2183" y="27"/>
                    </a:lnTo>
                    <a:lnTo>
                      <a:pt x="2325" y="50"/>
                    </a:lnTo>
                    <a:lnTo>
                      <a:pt x="2465" y="78"/>
                    </a:lnTo>
                    <a:lnTo>
                      <a:pt x="2605" y="112"/>
                    </a:lnTo>
                    <a:lnTo>
                      <a:pt x="2743" y="152"/>
                    </a:lnTo>
                    <a:lnTo>
                      <a:pt x="2880" y="199"/>
                    </a:lnTo>
                    <a:lnTo>
                      <a:pt x="3014" y="251"/>
                    </a:lnTo>
                    <a:lnTo>
                      <a:pt x="3146" y="308"/>
                    </a:lnTo>
                    <a:lnTo>
                      <a:pt x="3275" y="373"/>
                    </a:lnTo>
                    <a:lnTo>
                      <a:pt x="3402" y="443"/>
                    </a:lnTo>
                    <a:lnTo>
                      <a:pt x="3496" y="497"/>
                    </a:lnTo>
                    <a:lnTo>
                      <a:pt x="1749" y="3523"/>
                    </a:lnTo>
                    <a:lnTo>
                      <a:pt x="57" y="592"/>
                    </a:lnTo>
                    <a:lnTo>
                      <a:pt x="0" y="498"/>
                    </a:lnTo>
                    <a:lnTo>
                      <a:pt x="95" y="441"/>
                    </a:lnTo>
                    <a:lnTo>
                      <a:pt x="214" y="377"/>
                    </a:lnTo>
                    <a:lnTo>
                      <a:pt x="333" y="318"/>
                    </a:lnTo>
                    <a:lnTo>
                      <a:pt x="455" y="263"/>
                    </a:lnTo>
                    <a:lnTo>
                      <a:pt x="578" y="214"/>
                    </a:lnTo>
                    <a:lnTo>
                      <a:pt x="704" y="169"/>
                    </a:lnTo>
                    <a:lnTo>
                      <a:pt x="830" y="129"/>
                    </a:lnTo>
                    <a:lnTo>
                      <a:pt x="959" y="95"/>
                    </a:lnTo>
                    <a:lnTo>
                      <a:pt x="1089" y="66"/>
                    </a:lnTo>
                    <a:lnTo>
                      <a:pt x="1220" y="42"/>
                    </a:lnTo>
                    <a:lnTo>
                      <a:pt x="1352" y="23"/>
                    </a:lnTo>
                    <a:lnTo>
                      <a:pt x="1485" y="10"/>
                    </a:lnTo>
                    <a:lnTo>
                      <a:pt x="1618" y="2"/>
                    </a:lnTo>
                    <a:lnTo>
                      <a:pt x="175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070"/>
              <p:cNvSpPr>
                <a:spLocks noEditPoints="1"/>
              </p:cNvSpPr>
              <p:nvPr/>
            </p:nvSpPr>
            <p:spPr bwMode="auto">
              <a:xfrm>
                <a:off x="3883728" y="4640056"/>
                <a:ext cx="106363" cy="106362"/>
              </a:xfrm>
              <a:custGeom>
                <a:avLst/>
                <a:gdLst>
                  <a:gd name="T0" fmla="*/ 369 w 805"/>
                  <a:gd name="T1" fmla="*/ 221 h 804"/>
                  <a:gd name="T2" fmla="*/ 309 w 805"/>
                  <a:gd name="T3" fmla="*/ 243 h 804"/>
                  <a:gd name="T4" fmla="*/ 261 w 805"/>
                  <a:gd name="T5" fmla="*/ 283 h 804"/>
                  <a:gd name="T6" fmla="*/ 230 w 805"/>
                  <a:gd name="T7" fmla="*/ 338 h 804"/>
                  <a:gd name="T8" fmla="*/ 218 w 805"/>
                  <a:gd name="T9" fmla="*/ 402 h 804"/>
                  <a:gd name="T10" fmla="*/ 230 w 805"/>
                  <a:gd name="T11" fmla="*/ 466 h 804"/>
                  <a:gd name="T12" fmla="*/ 261 w 805"/>
                  <a:gd name="T13" fmla="*/ 521 h 804"/>
                  <a:gd name="T14" fmla="*/ 309 w 805"/>
                  <a:gd name="T15" fmla="*/ 562 h 804"/>
                  <a:gd name="T16" fmla="*/ 369 w 805"/>
                  <a:gd name="T17" fmla="*/ 584 h 804"/>
                  <a:gd name="T18" fmla="*/ 436 w 805"/>
                  <a:gd name="T19" fmla="*/ 584 h 804"/>
                  <a:gd name="T20" fmla="*/ 496 w 805"/>
                  <a:gd name="T21" fmla="*/ 562 h 804"/>
                  <a:gd name="T22" fmla="*/ 544 w 805"/>
                  <a:gd name="T23" fmla="*/ 521 h 804"/>
                  <a:gd name="T24" fmla="*/ 575 w 805"/>
                  <a:gd name="T25" fmla="*/ 466 h 804"/>
                  <a:gd name="T26" fmla="*/ 587 w 805"/>
                  <a:gd name="T27" fmla="*/ 402 h 804"/>
                  <a:gd name="T28" fmla="*/ 575 w 805"/>
                  <a:gd name="T29" fmla="*/ 338 h 804"/>
                  <a:gd name="T30" fmla="*/ 544 w 805"/>
                  <a:gd name="T31" fmla="*/ 283 h 804"/>
                  <a:gd name="T32" fmla="*/ 496 w 805"/>
                  <a:gd name="T33" fmla="*/ 243 h 804"/>
                  <a:gd name="T34" fmla="*/ 436 w 805"/>
                  <a:gd name="T35" fmla="*/ 221 h 804"/>
                  <a:gd name="T36" fmla="*/ 402 w 805"/>
                  <a:gd name="T37" fmla="*/ 0 h 804"/>
                  <a:gd name="T38" fmla="*/ 501 w 805"/>
                  <a:gd name="T39" fmla="*/ 13 h 804"/>
                  <a:gd name="T40" fmla="*/ 591 w 805"/>
                  <a:gd name="T41" fmla="*/ 47 h 804"/>
                  <a:gd name="T42" fmla="*/ 670 w 805"/>
                  <a:gd name="T43" fmla="*/ 102 h 804"/>
                  <a:gd name="T44" fmla="*/ 732 w 805"/>
                  <a:gd name="T45" fmla="*/ 172 h 804"/>
                  <a:gd name="T46" fmla="*/ 777 w 805"/>
                  <a:gd name="T47" fmla="*/ 257 h 804"/>
                  <a:gd name="T48" fmla="*/ 802 w 805"/>
                  <a:gd name="T49" fmla="*/ 351 h 804"/>
                  <a:gd name="T50" fmla="*/ 802 w 805"/>
                  <a:gd name="T51" fmla="*/ 452 h 804"/>
                  <a:gd name="T52" fmla="*/ 777 w 805"/>
                  <a:gd name="T53" fmla="*/ 547 h 804"/>
                  <a:gd name="T54" fmla="*/ 732 w 805"/>
                  <a:gd name="T55" fmla="*/ 631 h 804"/>
                  <a:gd name="T56" fmla="*/ 670 w 805"/>
                  <a:gd name="T57" fmla="*/ 702 h 804"/>
                  <a:gd name="T58" fmla="*/ 591 w 805"/>
                  <a:gd name="T59" fmla="*/ 757 h 804"/>
                  <a:gd name="T60" fmla="*/ 501 w 805"/>
                  <a:gd name="T61" fmla="*/ 791 h 804"/>
                  <a:gd name="T62" fmla="*/ 402 w 805"/>
                  <a:gd name="T63" fmla="*/ 804 h 804"/>
                  <a:gd name="T64" fmla="*/ 304 w 805"/>
                  <a:gd name="T65" fmla="*/ 791 h 804"/>
                  <a:gd name="T66" fmla="*/ 214 w 805"/>
                  <a:gd name="T67" fmla="*/ 757 h 804"/>
                  <a:gd name="T68" fmla="*/ 135 w 805"/>
                  <a:gd name="T69" fmla="*/ 702 h 804"/>
                  <a:gd name="T70" fmla="*/ 72 w 805"/>
                  <a:gd name="T71" fmla="*/ 631 h 804"/>
                  <a:gd name="T72" fmla="*/ 27 w 805"/>
                  <a:gd name="T73" fmla="*/ 547 h 804"/>
                  <a:gd name="T74" fmla="*/ 3 w 805"/>
                  <a:gd name="T75" fmla="*/ 452 h 804"/>
                  <a:gd name="T76" fmla="*/ 3 w 805"/>
                  <a:gd name="T77" fmla="*/ 351 h 804"/>
                  <a:gd name="T78" fmla="*/ 27 w 805"/>
                  <a:gd name="T79" fmla="*/ 257 h 804"/>
                  <a:gd name="T80" fmla="*/ 72 w 805"/>
                  <a:gd name="T81" fmla="*/ 172 h 804"/>
                  <a:gd name="T82" fmla="*/ 135 w 805"/>
                  <a:gd name="T83" fmla="*/ 102 h 804"/>
                  <a:gd name="T84" fmla="*/ 214 w 805"/>
                  <a:gd name="T85" fmla="*/ 47 h 804"/>
                  <a:gd name="T86" fmla="*/ 304 w 805"/>
                  <a:gd name="T87" fmla="*/ 13 h 804"/>
                  <a:gd name="T88" fmla="*/ 402 w 805"/>
                  <a:gd name="T89" fmla="*/ 0 h 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5" h="804">
                    <a:moveTo>
                      <a:pt x="402" y="217"/>
                    </a:moveTo>
                    <a:lnTo>
                      <a:pt x="369" y="221"/>
                    </a:lnTo>
                    <a:lnTo>
                      <a:pt x="338" y="229"/>
                    </a:lnTo>
                    <a:lnTo>
                      <a:pt x="309" y="243"/>
                    </a:lnTo>
                    <a:lnTo>
                      <a:pt x="283" y="261"/>
                    </a:lnTo>
                    <a:lnTo>
                      <a:pt x="261" y="283"/>
                    </a:lnTo>
                    <a:lnTo>
                      <a:pt x="243" y="309"/>
                    </a:lnTo>
                    <a:lnTo>
                      <a:pt x="230" y="338"/>
                    </a:lnTo>
                    <a:lnTo>
                      <a:pt x="221" y="369"/>
                    </a:lnTo>
                    <a:lnTo>
                      <a:pt x="218" y="402"/>
                    </a:lnTo>
                    <a:lnTo>
                      <a:pt x="221" y="435"/>
                    </a:lnTo>
                    <a:lnTo>
                      <a:pt x="230" y="466"/>
                    </a:lnTo>
                    <a:lnTo>
                      <a:pt x="243" y="495"/>
                    </a:lnTo>
                    <a:lnTo>
                      <a:pt x="261" y="521"/>
                    </a:lnTo>
                    <a:lnTo>
                      <a:pt x="283" y="544"/>
                    </a:lnTo>
                    <a:lnTo>
                      <a:pt x="309" y="562"/>
                    </a:lnTo>
                    <a:lnTo>
                      <a:pt x="338" y="576"/>
                    </a:lnTo>
                    <a:lnTo>
                      <a:pt x="369" y="584"/>
                    </a:lnTo>
                    <a:lnTo>
                      <a:pt x="402" y="586"/>
                    </a:lnTo>
                    <a:lnTo>
                      <a:pt x="436" y="584"/>
                    </a:lnTo>
                    <a:lnTo>
                      <a:pt x="467" y="576"/>
                    </a:lnTo>
                    <a:lnTo>
                      <a:pt x="496" y="562"/>
                    </a:lnTo>
                    <a:lnTo>
                      <a:pt x="522" y="544"/>
                    </a:lnTo>
                    <a:lnTo>
                      <a:pt x="544" y="521"/>
                    </a:lnTo>
                    <a:lnTo>
                      <a:pt x="562" y="495"/>
                    </a:lnTo>
                    <a:lnTo>
                      <a:pt x="575" y="466"/>
                    </a:lnTo>
                    <a:lnTo>
                      <a:pt x="584" y="435"/>
                    </a:lnTo>
                    <a:lnTo>
                      <a:pt x="587" y="402"/>
                    </a:lnTo>
                    <a:lnTo>
                      <a:pt x="584" y="369"/>
                    </a:lnTo>
                    <a:lnTo>
                      <a:pt x="575" y="338"/>
                    </a:lnTo>
                    <a:lnTo>
                      <a:pt x="562" y="309"/>
                    </a:lnTo>
                    <a:lnTo>
                      <a:pt x="544" y="283"/>
                    </a:lnTo>
                    <a:lnTo>
                      <a:pt x="522" y="261"/>
                    </a:lnTo>
                    <a:lnTo>
                      <a:pt x="496" y="243"/>
                    </a:lnTo>
                    <a:lnTo>
                      <a:pt x="467" y="229"/>
                    </a:lnTo>
                    <a:lnTo>
                      <a:pt x="436" y="221"/>
                    </a:lnTo>
                    <a:lnTo>
                      <a:pt x="402" y="217"/>
                    </a:lnTo>
                    <a:close/>
                    <a:moveTo>
                      <a:pt x="402" y="0"/>
                    </a:moveTo>
                    <a:lnTo>
                      <a:pt x="453" y="3"/>
                    </a:lnTo>
                    <a:lnTo>
                      <a:pt x="501" y="13"/>
                    </a:lnTo>
                    <a:lnTo>
                      <a:pt x="547" y="28"/>
                    </a:lnTo>
                    <a:lnTo>
                      <a:pt x="591" y="47"/>
                    </a:lnTo>
                    <a:lnTo>
                      <a:pt x="632" y="73"/>
                    </a:lnTo>
                    <a:lnTo>
                      <a:pt x="670" y="102"/>
                    </a:lnTo>
                    <a:lnTo>
                      <a:pt x="703" y="135"/>
                    </a:lnTo>
                    <a:lnTo>
                      <a:pt x="732" y="172"/>
                    </a:lnTo>
                    <a:lnTo>
                      <a:pt x="758" y="213"/>
                    </a:lnTo>
                    <a:lnTo>
                      <a:pt x="777" y="257"/>
                    </a:lnTo>
                    <a:lnTo>
                      <a:pt x="792" y="303"/>
                    </a:lnTo>
                    <a:lnTo>
                      <a:pt x="802" y="351"/>
                    </a:lnTo>
                    <a:lnTo>
                      <a:pt x="805" y="402"/>
                    </a:lnTo>
                    <a:lnTo>
                      <a:pt x="802" y="452"/>
                    </a:lnTo>
                    <a:lnTo>
                      <a:pt x="792" y="501"/>
                    </a:lnTo>
                    <a:lnTo>
                      <a:pt x="777" y="547"/>
                    </a:lnTo>
                    <a:lnTo>
                      <a:pt x="758" y="591"/>
                    </a:lnTo>
                    <a:lnTo>
                      <a:pt x="732" y="631"/>
                    </a:lnTo>
                    <a:lnTo>
                      <a:pt x="703" y="669"/>
                    </a:lnTo>
                    <a:lnTo>
                      <a:pt x="670" y="702"/>
                    </a:lnTo>
                    <a:lnTo>
                      <a:pt x="632" y="732"/>
                    </a:lnTo>
                    <a:lnTo>
                      <a:pt x="591" y="757"/>
                    </a:lnTo>
                    <a:lnTo>
                      <a:pt x="547" y="777"/>
                    </a:lnTo>
                    <a:lnTo>
                      <a:pt x="501" y="791"/>
                    </a:lnTo>
                    <a:lnTo>
                      <a:pt x="453" y="801"/>
                    </a:lnTo>
                    <a:lnTo>
                      <a:pt x="402" y="804"/>
                    </a:lnTo>
                    <a:lnTo>
                      <a:pt x="352" y="801"/>
                    </a:lnTo>
                    <a:lnTo>
                      <a:pt x="304" y="791"/>
                    </a:lnTo>
                    <a:lnTo>
                      <a:pt x="258" y="777"/>
                    </a:lnTo>
                    <a:lnTo>
                      <a:pt x="214" y="757"/>
                    </a:lnTo>
                    <a:lnTo>
                      <a:pt x="173" y="732"/>
                    </a:lnTo>
                    <a:lnTo>
                      <a:pt x="135" y="702"/>
                    </a:lnTo>
                    <a:lnTo>
                      <a:pt x="102" y="669"/>
                    </a:lnTo>
                    <a:lnTo>
                      <a:pt x="72" y="631"/>
                    </a:lnTo>
                    <a:lnTo>
                      <a:pt x="47" y="591"/>
                    </a:lnTo>
                    <a:lnTo>
                      <a:pt x="27" y="547"/>
                    </a:lnTo>
                    <a:lnTo>
                      <a:pt x="13" y="501"/>
                    </a:lnTo>
                    <a:lnTo>
                      <a:pt x="3" y="452"/>
                    </a:lnTo>
                    <a:lnTo>
                      <a:pt x="0" y="402"/>
                    </a:lnTo>
                    <a:lnTo>
                      <a:pt x="3" y="351"/>
                    </a:lnTo>
                    <a:lnTo>
                      <a:pt x="13" y="303"/>
                    </a:lnTo>
                    <a:lnTo>
                      <a:pt x="27" y="257"/>
                    </a:lnTo>
                    <a:lnTo>
                      <a:pt x="47" y="213"/>
                    </a:lnTo>
                    <a:lnTo>
                      <a:pt x="72" y="172"/>
                    </a:lnTo>
                    <a:lnTo>
                      <a:pt x="102" y="135"/>
                    </a:lnTo>
                    <a:lnTo>
                      <a:pt x="135" y="102"/>
                    </a:lnTo>
                    <a:lnTo>
                      <a:pt x="173" y="73"/>
                    </a:lnTo>
                    <a:lnTo>
                      <a:pt x="214" y="47"/>
                    </a:lnTo>
                    <a:lnTo>
                      <a:pt x="258" y="28"/>
                    </a:lnTo>
                    <a:lnTo>
                      <a:pt x="304" y="13"/>
                    </a:lnTo>
                    <a:lnTo>
                      <a:pt x="352" y="3"/>
                    </a:lnTo>
                    <a:lnTo>
                      <a:pt x="4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1071"/>
              <p:cNvSpPr>
                <a:spLocks noChangeArrowheads="1"/>
              </p:cNvSpPr>
              <p:nvPr/>
            </p:nvSpPr>
            <p:spPr bwMode="auto">
              <a:xfrm>
                <a:off x="3802766" y="4655931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1072"/>
              <p:cNvSpPr>
                <a:spLocks noChangeArrowheads="1"/>
              </p:cNvSpPr>
              <p:nvPr/>
            </p:nvSpPr>
            <p:spPr bwMode="auto">
              <a:xfrm>
                <a:off x="3905953" y="4768644"/>
                <a:ext cx="28575" cy="38100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" name="Group 1"/>
          <p:cNvGrpSpPr/>
          <p:nvPr/>
        </p:nvGrpSpPr>
        <p:grpSpPr>
          <a:xfrm>
            <a:off x="1309058" y="2854607"/>
            <a:ext cx="1131546" cy="1131546"/>
            <a:chOff x="2456723" y="964444"/>
            <a:chExt cx="1131546" cy="1131546"/>
          </a:xfrm>
        </p:grpSpPr>
        <p:sp>
          <p:nvSpPr>
            <p:cNvPr id="14" name="Diamond 13"/>
            <p:cNvSpPr/>
            <p:nvPr/>
          </p:nvSpPr>
          <p:spPr>
            <a:xfrm>
              <a:off x="2456723" y="964444"/>
              <a:ext cx="1131546" cy="1131546"/>
            </a:xfrm>
            <a:prstGeom prst="diamond">
              <a:avLst/>
            </a:prstGeom>
            <a:solidFill>
              <a:schemeClr val="accent2"/>
            </a:solidFill>
            <a:ln w="539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1021"/>
            <p:cNvSpPr>
              <a:spLocks noEditPoints="1"/>
            </p:cNvSpPr>
            <p:nvPr/>
          </p:nvSpPr>
          <p:spPr bwMode="auto">
            <a:xfrm>
              <a:off x="2827233" y="1412069"/>
              <a:ext cx="390525" cy="231775"/>
            </a:xfrm>
            <a:custGeom>
              <a:avLst/>
              <a:gdLst>
                <a:gd name="T0" fmla="*/ 2918 w 3444"/>
                <a:gd name="T1" fmla="*/ 1549 h 2046"/>
                <a:gd name="T2" fmla="*/ 2828 w 3444"/>
                <a:gd name="T3" fmla="*/ 1134 h 2046"/>
                <a:gd name="T4" fmla="*/ 2717 w 3444"/>
                <a:gd name="T5" fmla="*/ 1258 h 2046"/>
                <a:gd name="T6" fmla="*/ 2938 w 3444"/>
                <a:gd name="T7" fmla="*/ 1253 h 2046"/>
                <a:gd name="T8" fmla="*/ 1606 w 3444"/>
                <a:gd name="T9" fmla="*/ 1083 h 2046"/>
                <a:gd name="T10" fmla="*/ 1452 w 3444"/>
                <a:gd name="T11" fmla="*/ 1179 h 2046"/>
                <a:gd name="T12" fmla="*/ 1359 w 3444"/>
                <a:gd name="T13" fmla="*/ 1336 h 2046"/>
                <a:gd name="T14" fmla="*/ 1652 w 3444"/>
                <a:gd name="T15" fmla="*/ 1071 h 2046"/>
                <a:gd name="T16" fmla="*/ 2538 w 3444"/>
                <a:gd name="T17" fmla="*/ 820 h 2046"/>
                <a:gd name="T18" fmla="*/ 2362 w 3444"/>
                <a:gd name="T19" fmla="*/ 1020 h 2046"/>
                <a:gd name="T20" fmla="*/ 2261 w 3444"/>
                <a:gd name="T21" fmla="*/ 1269 h 2046"/>
                <a:gd name="T22" fmla="*/ 2492 w 3444"/>
                <a:gd name="T23" fmla="*/ 1236 h 2046"/>
                <a:gd name="T24" fmla="*/ 2599 w 3444"/>
                <a:gd name="T25" fmla="*/ 1057 h 2046"/>
                <a:gd name="T26" fmla="*/ 2773 w 3444"/>
                <a:gd name="T27" fmla="*/ 918 h 2046"/>
                <a:gd name="T28" fmla="*/ 2711 w 3444"/>
                <a:gd name="T29" fmla="*/ 712 h 2046"/>
                <a:gd name="T30" fmla="*/ 1514 w 3444"/>
                <a:gd name="T31" fmla="*/ 666 h 2046"/>
                <a:gd name="T32" fmla="*/ 1269 w 3444"/>
                <a:gd name="T33" fmla="*/ 778 h 2046"/>
                <a:gd name="T34" fmla="*/ 1077 w 3444"/>
                <a:gd name="T35" fmla="*/ 962 h 2046"/>
                <a:gd name="T36" fmla="*/ 955 w 3444"/>
                <a:gd name="T37" fmla="*/ 1202 h 2046"/>
                <a:gd name="T38" fmla="*/ 1154 w 3444"/>
                <a:gd name="T39" fmla="*/ 1278 h 2046"/>
                <a:gd name="T40" fmla="*/ 1261 w 3444"/>
                <a:gd name="T41" fmla="*/ 1072 h 2046"/>
                <a:gd name="T42" fmla="*/ 1436 w 3444"/>
                <a:gd name="T43" fmla="*/ 925 h 2046"/>
                <a:gd name="T44" fmla="*/ 1660 w 3444"/>
                <a:gd name="T45" fmla="*/ 854 h 2046"/>
                <a:gd name="T46" fmla="*/ 1801 w 3444"/>
                <a:gd name="T47" fmla="*/ 714 h 2046"/>
                <a:gd name="T48" fmla="*/ 2385 w 3444"/>
                <a:gd name="T49" fmla="*/ 406 h 2046"/>
                <a:gd name="T50" fmla="*/ 2137 w 3444"/>
                <a:gd name="T51" fmla="*/ 615 h 2046"/>
                <a:gd name="T52" fmla="*/ 1955 w 3444"/>
                <a:gd name="T53" fmla="*/ 876 h 2046"/>
                <a:gd name="T54" fmla="*/ 1845 w 3444"/>
                <a:gd name="T55" fmla="*/ 1177 h 2046"/>
                <a:gd name="T56" fmla="*/ 2046 w 3444"/>
                <a:gd name="T57" fmla="*/ 1259 h 2046"/>
                <a:gd name="T58" fmla="*/ 2145 w 3444"/>
                <a:gd name="T59" fmla="*/ 972 h 2046"/>
                <a:gd name="T60" fmla="*/ 2321 w 3444"/>
                <a:gd name="T61" fmla="*/ 729 h 2046"/>
                <a:gd name="T62" fmla="*/ 2564 w 3444"/>
                <a:gd name="T63" fmla="*/ 547 h 2046"/>
                <a:gd name="T64" fmla="*/ 1722 w 3444"/>
                <a:gd name="T65" fmla="*/ 213 h 2046"/>
                <a:gd name="T66" fmla="*/ 1369 w 3444"/>
                <a:gd name="T67" fmla="*/ 264 h 2046"/>
                <a:gd name="T68" fmla="*/ 1057 w 3444"/>
                <a:gd name="T69" fmla="*/ 408 h 2046"/>
                <a:gd name="T70" fmla="*/ 799 w 3444"/>
                <a:gd name="T71" fmla="*/ 630 h 2046"/>
                <a:gd name="T72" fmla="*/ 611 w 3444"/>
                <a:gd name="T73" fmla="*/ 915 h 2046"/>
                <a:gd name="T74" fmla="*/ 507 w 3444"/>
                <a:gd name="T75" fmla="*/ 1248 h 2046"/>
                <a:gd name="T76" fmla="*/ 739 w 3444"/>
                <a:gd name="T77" fmla="*/ 1179 h 2046"/>
                <a:gd name="T78" fmla="*/ 865 w 3444"/>
                <a:gd name="T79" fmla="*/ 894 h 2046"/>
                <a:gd name="T80" fmla="*/ 1069 w 3444"/>
                <a:gd name="T81" fmla="*/ 664 h 2046"/>
                <a:gd name="T82" fmla="*/ 1332 w 3444"/>
                <a:gd name="T83" fmla="*/ 503 h 2046"/>
                <a:gd name="T84" fmla="*/ 1640 w 3444"/>
                <a:gd name="T85" fmla="*/ 429 h 2046"/>
                <a:gd name="T86" fmla="*/ 1923 w 3444"/>
                <a:gd name="T87" fmla="*/ 446 h 2046"/>
                <a:gd name="T88" fmla="*/ 2170 w 3444"/>
                <a:gd name="T89" fmla="*/ 296 h 2046"/>
                <a:gd name="T90" fmla="*/ 1878 w 3444"/>
                <a:gd name="T91" fmla="*/ 222 h 2046"/>
                <a:gd name="T92" fmla="*/ 1820 w 3444"/>
                <a:gd name="T93" fmla="*/ 3 h 2046"/>
                <a:gd name="T94" fmla="*/ 2194 w 3444"/>
                <a:gd name="T95" fmla="*/ 79 h 2046"/>
                <a:gd name="T96" fmla="*/ 2526 w 3444"/>
                <a:gd name="T97" fmla="*/ 245 h 2046"/>
                <a:gd name="T98" fmla="*/ 2802 w 3444"/>
                <a:gd name="T99" fmla="*/ 487 h 2046"/>
                <a:gd name="T100" fmla="*/ 3010 w 3444"/>
                <a:gd name="T101" fmla="*/ 792 h 2046"/>
                <a:gd name="T102" fmla="*/ 3135 w 3444"/>
                <a:gd name="T103" fmla="*/ 1145 h 2046"/>
                <a:gd name="T104" fmla="*/ 3444 w 3444"/>
                <a:gd name="T105" fmla="*/ 1549 h 2046"/>
                <a:gd name="T106" fmla="*/ 305 w 3444"/>
                <a:gd name="T107" fmla="*/ 1549 h 2046"/>
                <a:gd name="T108" fmla="*/ 293 w 3444"/>
                <a:gd name="T109" fmla="*/ 1239 h 2046"/>
                <a:gd name="T110" fmla="*/ 394 w 3444"/>
                <a:gd name="T111" fmla="*/ 876 h 2046"/>
                <a:gd name="T112" fmla="*/ 582 w 3444"/>
                <a:gd name="T113" fmla="*/ 558 h 2046"/>
                <a:gd name="T114" fmla="*/ 843 w 3444"/>
                <a:gd name="T115" fmla="*/ 298 h 2046"/>
                <a:gd name="T116" fmla="*/ 1163 w 3444"/>
                <a:gd name="T117" fmla="*/ 113 h 2046"/>
                <a:gd name="T118" fmla="*/ 1527 w 3444"/>
                <a:gd name="T119" fmla="*/ 13 h 2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44" h="2046">
                  <a:moveTo>
                    <a:pt x="526" y="1549"/>
                  </a:moveTo>
                  <a:lnTo>
                    <a:pt x="608" y="1833"/>
                  </a:lnTo>
                  <a:lnTo>
                    <a:pt x="2839" y="1833"/>
                  </a:lnTo>
                  <a:lnTo>
                    <a:pt x="2918" y="1549"/>
                  </a:lnTo>
                  <a:lnTo>
                    <a:pt x="526" y="1549"/>
                  </a:lnTo>
                  <a:close/>
                  <a:moveTo>
                    <a:pt x="2901" y="1093"/>
                  </a:moveTo>
                  <a:lnTo>
                    <a:pt x="2864" y="1112"/>
                  </a:lnTo>
                  <a:lnTo>
                    <a:pt x="2828" y="1134"/>
                  </a:lnTo>
                  <a:lnTo>
                    <a:pt x="2795" y="1161"/>
                  </a:lnTo>
                  <a:lnTo>
                    <a:pt x="2766" y="1190"/>
                  </a:lnTo>
                  <a:lnTo>
                    <a:pt x="2740" y="1223"/>
                  </a:lnTo>
                  <a:lnTo>
                    <a:pt x="2717" y="1258"/>
                  </a:lnTo>
                  <a:lnTo>
                    <a:pt x="2698" y="1296"/>
                  </a:lnTo>
                  <a:lnTo>
                    <a:pt x="2683" y="1336"/>
                  </a:lnTo>
                  <a:lnTo>
                    <a:pt x="2948" y="1336"/>
                  </a:lnTo>
                  <a:lnTo>
                    <a:pt x="2938" y="1253"/>
                  </a:lnTo>
                  <a:lnTo>
                    <a:pt x="2922" y="1173"/>
                  </a:lnTo>
                  <a:lnTo>
                    <a:pt x="2901" y="1093"/>
                  </a:lnTo>
                  <a:close/>
                  <a:moveTo>
                    <a:pt x="1652" y="1071"/>
                  </a:moveTo>
                  <a:lnTo>
                    <a:pt x="1606" y="1083"/>
                  </a:lnTo>
                  <a:lnTo>
                    <a:pt x="1563" y="1100"/>
                  </a:lnTo>
                  <a:lnTo>
                    <a:pt x="1523" y="1121"/>
                  </a:lnTo>
                  <a:lnTo>
                    <a:pt x="1485" y="1148"/>
                  </a:lnTo>
                  <a:lnTo>
                    <a:pt x="1452" y="1179"/>
                  </a:lnTo>
                  <a:lnTo>
                    <a:pt x="1421" y="1213"/>
                  </a:lnTo>
                  <a:lnTo>
                    <a:pt x="1395" y="1251"/>
                  </a:lnTo>
                  <a:lnTo>
                    <a:pt x="1374" y="1293"/>
                  </a:lnTo>
                  <a:lnTo>
                    <a:pt x="1359" y="1336"/>
                  </a:lnTo>
                  <a:lnTo>
                    <a:pt x="1606" y="1336"/>
                  </a:lnTo>
                  <a:lnTo>
                    <a:pt x="1617" y="1247"/>
                  </a:lnTo>
                  <a:lnTo>
                    <a:pt x="1631" y="1158"/>
                  </a:lnTo>
                  <a:lnTo>
                    <a:pt x="1652" y="1071"/>
                  </a:lnTo>
                  <a:close/>
                  <a:moveTo>
                    <a:pt x="2711" y="712"/>
                  </a:moveTo>
                  <a:lnTo>
                    <a:pt x="2650" y="743"/>
                  </a:lnTo>
                  <a:lnTo>
                    <a:pt x="2592" y="779"/>
                  </a:lnTo>
                  <a:lnTo>
                    <a:pt x="2538" y="820"/>
                  </a:lnTo>
                  <a:lnTo>
                    <a:pt x="2488" y="865"/>
                  </a:lnTo>
                  <a:lnTo>
                    <a:pt x="2441" y="913"/>
                  </a:lnTo>
                  <a:lnTo>
                    <a:pt x="2399" y="965"/>
                  </a:lnTo>
                  <a:lnTo>
                    <a:pt x="2362" y="1020"/>
                  </a:lnTo>
                  <a:lnTo>
                    <a:pt x="2329" y="1079"/>
                  </a:lnTo>
                  <a:lnTo>
                    <a:pt x="2301" y="1140"/>
                  </a:lnTo>
                  <a:lnTo>
                    <a:pt x="2278" y="1203"/>
                  </a:lnTo>
                  <a:lnTo>
                    <a:pt x="2261" y="1269"/>
                  </a:lnTo>
                  <a:lnTo>
                    <a:pt x="2249" y="1336"/>
                  </a:lnTo>
                  <a:lnTo>
                    <a:pt x="2464" y="1336"/>
                  </a:lnTo>
                  <a:lnTo>
                    <a:pt x="2477" y="1285"/>
                  </a:lnTo>
                  <a:lnTo>
                    <a:pt x="2492" y="1236"/>
                  </a:lnTo>
                  <a:lnTo>
                    <a:pt x="2512" y="1188"/>
                  </a:lnTo>
                  <a:lnTo>
                    <a:pt x="2537" y="1142"/>
                  </a:lnTo>
                  <a:lnTo>
                    <a:pt x="2565" y="1098"/>
                  </a:lnTo>
                  <a:lnTo>
                    <a:pt x="2599" y="1057"/>
                  </a:lnTo>
                  <a:lnTo>
                    <a:pt x="2637" y="1016"/>
                  </a:lnTo>
                  <a:lnTo>
                    <a:pt x="2679" y="979"/>
                  </a:lnTo>
                  <a:lnTo>
                    <a:pt x="2725" y="946"/>
                  </a:lnTo>
                  <a:lnTo>
                    <a:pt x="2773" y="918"/>
                  </a:lnTo>
                  <a:lnTo>
                    <a:pt x="2824" y="895"/>
                  </a:lnTo>
                  <a:lnTo>
                    <a:pt x="2790" y="831"/>
                  </a:lnTo>
                  <a:lnTo>
                    <a:pt x="2752" y="770"/>
                  </a:lnTo>
                  <a:lnTo>
                    <a:pt x="2711" y="712"/>
                  </a:lnTo>
                  <a:close/>
                  <a:moveTo>
                    <a:pt x="1722" y="638"/>
                  </a:moveTo>
                  <a:lnTo>
                    <a:pt x="1651" y="642"/>
                  </a:lnTo>
                  <a:lnTo>
                    <a:pt x="1581" y="651"/>
                  </a:lnTo>
                  <a:lnTo>
                    <a:pt x="1514" y="666"/>
                  </a:lnTo>
                  <a:lnTo>
                    <a:pt x="1449" y="686"/>
                  </a:lnTo>
                  <a:lnTo>
                    <a:pt x="1386" y="712"/>
                  </a:lnTo>
                  <a:lnTo>
                    <a:pt x="1326" y="743"/>
                  </a:lnTo>
                  <a:lnTo>
                    <a:pt x="1269" y="778"/>
                  </a:lnTo>
                  <a:lnTo>
                    <a:pt x="1216" y="818"/>
                  </a:lnTo>
                  <a:lnTo>
                    <a:pt x="1166" y="863"/>
                  </a:lnTo>
                  <a:lnTo>
                    <a:pt x="1120" y="911"/>
                  </a:lnTo>
                  <a:lnTo>
                    <a:pt x="1077" y="962"/>
                  </a:lnTo>
                  <a:lnTo>
                    <a:pt x="1039" y="1017"/>
                  </a:lnTo>
                  <a:lnTo>
                    <a:pt x="1006" y="1076"/>
                  </a:lnTo>
                  <a:lnTo>
                    <a:pt x="978" y="1137"/>
                  </a:lnTo>
                  <a:lnTo>
                    <a:pt x="955" y="1202"/>
                  </a:lnTo>
                  <a:lnTo>
                    <a:pt x="937" y="1267"/>
                  </a:lnTo>
                  <a:lnTo>
                    <a:pt x="925" y="1336"/>
                  </a:lnTo>
                  <a:lnTo>
                    <a:pt x="1141" y="1336"/>
                  </a:lnTo>
                  <a:lnTo>
                    <a:pt x="1154" y="1278"/>
                  </a:lnTo>
                  <a:lnTo>
                    <a:pt x="1173" y="1223"/>
                  </a:lnTo>
                  <a:lnTo>
                    <a:pt x="1198" y="1169"/>
                  </a:lnTo>
                  <a:lnTo>
                    <a:pt x="1227" y="1119"/>
                  </a:lnTo>
                  <a:lnTo>
                    <a:pt x="1261" y="1072"/>
                  </a:lnTo>
                  <a:lnTo>
                    <a:pt x="1299" y="1030"/>
                  </a:lnTo>
                  <a:lnTo>
                    <a:pt x="1341" y="990"/>
                  </a:lnTo>
                  <a:lnTo>
                    <a:pt x="1387" y="956"/>
                  </a:lnTo>
                  <a:lnTo>
                    <a:pt x="1436" y="925"/>
                  </a:lnTo>
                  <a:lnTo>
                    <a:pt x="1489" y="899"/>
                  </a:lnTo>
                  <a:lnTo>
                    <a:pt x="1544" y="878"/>
                  </a:lnTo>
                  <a:lnTo>
                    <a:pt x="1601" y="864"/>
                  </a:lnTo>
                  <a:lnTo>
                    <a:pt x="1660" y="854"/>
                  </a:lnTo>
                  <a:lnTo>
                    <a:pt x="1722" y="851"/>
                  </a:lnTo>
                  <a:lnTo>
                    <a:pt x="1730" y="851"/>
                  </a:lnTo>
                  <a:lnTo>
                    <a:pt x="1764" y="781"/>
                  </a:lnTo>
                  <a:lnTo>
                    <a:pt x="1801" y="714"/>
                  </a:lnTo>
                  <a:lnTo>
                    <a:pt x="1843" y="648"/>
                  </a:lnTo>
                  <a:lnTo>
                    <a:pt x="1783" y="641"/>
                  </a:lnTo>
                  <a:lnTo>
                    <a:pt x="1722" y="638"/>
                  </a:lnTo>
                  <a:close/>
                  <a:moveTo>
                    <a:pt x="2385" y="406"/>
                  </a:moveTo>
                  <a:lnTo>
                    <a:pt x="2317" y="453"/>
                  </a:lnTo>
                  <a:lnTo>
                    <a:pt x="2253" y="503"/>
                  </a:lnTo>
                  <a:lnTo>
                    <a:pt x="2194" y="557"/>
                  </a:lnTo>
                  <a:lnTo>
                    <a:pt x="2137" y="615"/>
                  </a:lnTo>
                  <a:lnTo>
                    <a:pt x="2085" y="676"/>
                  </a:lnTo>
                  <a:lnTo>
                    <a:pt x="2037" y="740"/>
                  </a:lnTo>
                  <a:lnTo>
                    <a:pt x="1994" y="806"/>
                  </a:lnTo>
                  <a:lnTo>
                    <a:pt x="1955" y="876"/>
                  </a:lnTo>
                  <a:lnTo>
                    <a:pt x="1920" y="948"/>
                  </a:lnTo>
                  <a:lnTo>
                    <a:pt x="1890" y="1022"/>
                  </a:lnTo>
                  <a:lnTo>
                    <a:pt x="1865" y="1098"/>
                  </a:lnTo>
                  <a:lnTo>
                    <a:pt x="1845" y="1177"/>
                  </a:lnTo>
                  <a:lnTo>
                    <a:pt x="1831" y="1256"/>
                  </a:lnTo>
                  <a:lnTo>
                    <a:pt x="1820" y="1336"/>
                  </a:lnTo>
                  <a:lnTo>
                    <a:pt x="2034" y="1336"/>
                  </a:lnTo>
                  <a:lnTo>
                    <a:pt x="2046" y="1259"/>
                  </a:lnTo>
                  <a:lnTo>
                    <a:pt x="2062" y="1185"/>
                  </a:lnTo>
                  <a:lnTo>
                    <a:pt x="2084" y="1112"/>
                  </a:lnTo>
                  <a:lnTo>
                    <a:pt x="2111" y="1041"/>
                  </a:lnTo>
                  <a:lnTo>
                    <a:pt x="2145" y="972"/>
                  </a:lnTo>
                  <a:lnTo>
                    <a:pt x="2181" y="908"/>
                  </a:lnTo>
                  <a:lnTo>
                    <a:pt x="2224" y="845"/>
                  </a:lnTo>
                  <a:lnTo>
                    <a:pt x="2270" y="786"/>
                  </a:lnTo>
                  <a:lnTo>
                    <a:pt x="2321" y="729"/>
                  </a:lnTo>
                  <a:lnTo>
                    <a:pt x="2376" y="677"/>
                  </a:lnTo>
                  <a:lnTo>
                    <a:pt x="2435" y="629"/>
                  </a:lnTo>
                  <a:lnTo>
                    <a:pt x="2498" y="586"/>
                  </a:lnTo>
                  <a:lnTo>
                    <a:pt x="2564" y="547"/>
                  </a:lnTo>
                  <a:lnTo>
                    <a:pt x="2507" y="497"/>
                  </a:lnTo>
                  <a:lnTo>
                    <a:pt x="2447" y="450"/>
                  </a:lnTo>
                  <a:lnTo>
                    <a:pt x="2385" y="406"/>
                  </a:lnTo>
                  <a:close/>
                  <a:moveTo>
                    <a:pt x="1722" y="213"/>
                  </a:moveTo>
                  <a:lnTo>
                    <a:pt x="1631" y="216"/>
                  </a:lnTo>
                  <a:lnTo>
                    <a:pt x="1541" y="225"/>
                  </a:lnTo>
                  <a:lnTo>
                    <a:pt x="1455" y="242"/>
                  </a:lnTo>
                  <a:lnTo>
                    <a:pt x="1369" y="264"/>
                  </a:lnTo>
                  <a:lnTo>
                    <a:pt x="1287" y="292"/>
                  </a:lnTo>
                  <a:lnTo>
                    <a:pt x="1207" y="326"/>
                  </a:lnTo>
                  <a:lnTo>
                    <a:pt x="1130" y="364"/>
                  </a:lnTo>
                  <a:lnTo>
                    <a:pt x="1057" y="408"/>
                  </a:lnTo>
                  <a:lnTo>
                    <a:pt x="987" y="457"/>
                  </a:lnTo>
                  <a:lnTo>
                    <a:pt x="920" y="510"/>
                  </a:lnTo>
                  <a:lnTo>
                    <a:pt x="858" y="568"/>
                  </a:lnTo>
                  <a:lnTo>
                    <a:pt x="799" y="630"/>
                  </a:lnTo>
                  <a:lnTo>
                    <a:pt x="745" y="696"/>
                  </a:lnTo>
                  <a:lnTo>
                    <a:pt x="695" y="766"/>
                  </a:lnTo>
                  <a:lnTo>
                    <a:pt x="650" y="839"/>
                  </a:lnTo>
                  <a:lnTo>
                    <a:pt x="611" y="915"/>
                  </a:lnTo>
                  <a:lnTo>
                    <a:pt x="576" y="994"/>
                  </a:lnTo>
                  <a:lnTo>
                    <a:pt x="548" y="1076"/>
                  </a:lnTo>
                  <a:lnTo>
                    <a:pt x="524" y="1160"/>
                  </a:lnTo>
                  <a:lnTo>
                    <a:pt x="507" y="1248"/>
                  </a:lnTo>
                  <a:lnTo>
                    <a:pt x="496" y="1336"/>
                  </a:lnTo>
                  <a:lnTo>
                    <a:pt x="710" y="1336"/>
                  </a:lnTo>
                  <a:lnTo>
                    <a:pt x="722" y="1256"/>
                  </a:lnTo>
                  <a:lnTo>
                    <a:pt x="739" y="1179"/>
                  </a:lnTo>
                  <a:lnTo>
                    <a:pt x="763" y="1104"/>
                  </a:lnTo>
                  <a:lnTo>
                    <a:pt x="792" y="1031"/>
                  </a:lnTo>
                  <a:lnTo>
                    <a:pt x="826" y="961"/>
                  </a:lnTo>
                  <a:lnTo>
                    <a:pt x="865" y="894"/>
                  </a:lnTo>
                  <a:lnTo>
                    <a:pt x="909" y="831"/>
                  </a:lnTo>
                  <a:lnTo>
                    <a:pt x="958" y="771"/>
                  </a:lnTo>
                  <a:lnTo>
                    <a:pt x="1011" y="716"/>
                  </a:lnTo>
                  <a:lnTo>
                    <a:pt x="1069" y="664"/>
                  </a:lnTo>
                  <a:lnTo>
                    <a:pt x="1129" y="617"/>
                  </a:lnTo>
                  <a:lnTo>
                    <a:pt x="1194" y="574"/>
                  </a:lnTo>
                  <a:lnTo>
                    <a:pt x="1261" y="536"/>
                  </a:lnTo>
                  <a:lnTo>
                    <a:pt x="1332" y="503"/>
                  </a:lnTo>
                  <a:lnTo>
                    <a:pt x="1406" y="476"/>
                  </a:lnTo>
                  <a:lnTo>
                    <a:pt x="1481" y="454"/>
                  </a:lnTo>
                  <a:lnTo>
                    <a:pt x="1559" y="438"/>
                  </a:lnTo>
                  <a:lnTo>
                    <a:pt x="1640" y="429"/>
                  </a:lnTo>
                  <a:lnTo>
                    <a:pt x="1722" y="426"/>
                  </a:lnTo>
                  <a:lnTo>
                    <a:pt x="1790" y="428"/>
                  </a:lnTo>
                  <a:lnTo>
                    <a:pt x="1857" y="434"/>
                  </a:lnTo>
                  <a:lnTo>
                    <a:pt x="1923" y="446"/>
                  </a:lnTo>
                  <a:lnTo>
                    <a:pt x="1989" y="461"/>
                  </a:lnTo>
                  <a:lnTo>
                    <a:pt x="2046" y="403"/>
                  </a:lnTo>
                  <a:lnTo>
                    <a:pt x="2106" y="349"/>
                  </a:lnTo>
                  <a:lnTo>
                    <a:pt x="2170" y="296"/>
                  </a:lnTo>
                  <a:lnTo>
                    <a:pt x="2099" y="271"/>
                  </a:lnTo>
                  <a:lnTo>
                    <a:pt x="2027" y="250"/>
                  </a:lnTo>
                  <a:lnTo>
                    <a:pt x="1953" y="235"/>
                  </a:lnTo>
                  <a:lnTo>
                    <a:pt x="1878" y="222"/>
                  </a:lnTo>
                  <a:lnTo>
                    <a:pt x="1800" y="215"/>
                  </a:lnTo>
                  <a:lnTo>
                    <a:pt x="1722" y="213"/>
                  </a:lnTo>
                  <a:close/>
                  <a:moveTo>
                    <a:pt x="1722" y="0"/>
                  </a:moveTo>
                  <a:lnTo>
                    <a:pt x="1820" y="3"/>
                  </a:lnTo>
                  <a:lnTo>
                    <a:pt x="1917" y="13"/>
                  </a:lnTo>
                  <a:lnTo>
                    <a:pt x="2011" y="29"/>
                  </a:lnTo>
                  <a:lnTo>
                    <a:pt x="2104" y="51"/>
                  </a:lnTo>
                  <a:lnTo>
                    <a:pt x="2194" y="79"/>
                  </a:lnTo>
                  <a:lnTo>
                    <a:pt x="2281" y="113"/>
                  </a:lnTo>
                  <a:lnTo>
                    <a:pt x="2366" y="151"/>
                  </a:lnTo>
                  <a:lnTo>
                    <a:pt x="2447" y="195"/>
                  </a:lnTo>
                  <a:lnTo>
                    <a:pt x="2526" y="245"/>
                  </a:lnTo>
                  <a:lnTo>
                    <a:pt x="2601" y="298"/>
                  </a:lnTo>
                  <a:lnTo>
                    <a:pt x="2672" y="357"/>
                  </a:lnTo>
                  <a:lnTo>
                    <a:pt x="2740" y="420"/>
                  </a:lnTo>
                  <a:lnTo>
                    <a:pt x="2802" y="487"/>
                  </a:lnTo>
                  <a:lnTo>
                    <a:pt x="2862" y="558"/>
                  </a:lnTo>
                  <a:lnTo>
                    <a:pt x="2916" y="632"/>
                  </a:lnTo>
                  <a:lnTo>
                    <a:pt x="2965" y="710"/>
                  </a:lnTo>
                  <a:lnTo>
                    <a:pt x="3010" y="792"/>
                  </a:lnTo>
                  <a:lnTo>
                    <a:pt x="3050" y="876"/>
                  </a:lnTo>
                  <a:lnTo>
                    <a:pt x="3084" y="963"/>
                  </a:lnTo>
                  <a:lnTo>
                    <a:pt x="3112" y="1053"/>
                  </a:lnTo>
                  <a:lnTo>
                    <a:pt x="3135" y="1145"/>
                  </a:lnTo>
                  <a:lnTo>
                    <a:pt x="3151" y="1239"/>
                  </a:lnTo>
                  <a:lnTo>
                    <a:pt x="3161" y="1336"/>
                  </a:lnTo>
                  <a:lnTo>
                    <a:pt x="3444" y="1336"/>
                  </a:lnTo>
                  <a:lnTo>
                    <a:pt x="3444" y="1549"/>
                  </a:lnTo>
                  <a:lnTo>
                    <a:pt x="3139" y="1549"/>
                  </a:lnTo>
                  <a:lnTo>
                    <a:pt x="2999" y="2046"/>
                  </a:lnTo>
                  <a:lnTo>
                    <a:pt x="448" y="2046"/>
                  </a:lnTo>
                  <a:lnTo>
                    <a:pt x="305" y="1549"/>
                  </a:lnTo>
                  <a:lnTo>
                    <a:pt x="0" y="1549"/>
                  </a:lnTo>
                  <a:lnTo>
                    <a:pt x="0" y="1336"/>
                  </a:lnTo>
                  <a:lnTo>
                    <a:pt x="283" y="1336"/>
                  </a:lnTo>
                  <a:lnTo>
                    <a:pt x="293" y="1239"/>
                  </a:lnTo>
                  <a:lnTo>
                    <a:pt x="309" y="1145"/>
                  </a:lnTo>
                  <a:lnTo>
                    <a:pt x="332" y="1053"/>
                  </a:lnTo>
                  <a:lnTo>
                    <a:pt x="360" y="963"/>
                  </a:lnTo>
                  <a:lnTo>
                    <a:pt x="394" y="876"/>
                  </a:lnTo>
                  <a:lnTo>
                    <a:pt x="434" y="792"/>
                  </a:lnTo>
                  <a:lnTo>
                    <a:pt x="479" y="710"/>
                  </a:lnTo>
                  <a:lnTo>
                    <a:pt x="528" y="632"/>
                  </a:lnTo>
                  <a:lnTo>
                    <a:pt x="582" y="558"/>
                  </a:lnTo>
                  <a:lnTo>
                    <a:pt x="642" y="487"/>
                  </a:lnTo>
                  <a:lnTo>
                    <a:pt x="704" y="420"/>
                  </a:lnTo>
                  <a:lnTo>
                    <a:pt x="772" y="357"/>
                  </a:lnTo>
                  <a:lnTo>
                    <a:pt x="843" y="298"/>
                  </a:lnTo>
                  <a:lnTo>
                    <a:pt x="918" y="245"/>
                  </a:lnTo>
                  <a:lnTo>
                    <a:pt x="997" y="195"/>
                  </a:lnTo>
                  <a:lnTo>
                    <a:pt x="1078" y="151"/>
                  </a:lnTo>
                  <a:lnTo>
                    <a:pt x="1163" y="113"/>
                  </a:lnTo>
                  <a:lnTo>
                    <a:pt x="1250" y="79"/>
                  </a:lnTo>
                  <a:lnTo>
                    <a:pt x="1340" y="51"/>
                  </a:lnTo>
                  <a:lnTo>
                    <a:pt x="1433" y="29"/>
                  </a:lnTo>
                  <a:lnTo>
                    <a:pt x="1527" y="13"/>
                  </a:lnTo>
                  <a:lnTo>
                    <a:pt x="1624" y="3"/>
                  </a:lnTo>
                  <a:lnTo>
                    <a:pt x="172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8" name="Rectangle 27"/>
          <p:cNvSpPr/>
          <p:nvPr/>
        </p:nvSpPr>
        <p:spPr>
          <a:xfrm>
            <a:off x="5209077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菜品介绍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512347" y="997907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black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cxnSp>
        <p:nvCxnSpPr>
          <p:cNvPr id="30" name="Straight Connector 29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9220030" y="4609001"/>
            <a:ext cx="1798660" cy="1199256"/>
            <a:chOff x="6554910" y="4944714"/>
            <a:chExt cx="1798660" cy="1199256"/>
          </a:xfrm>
        </p:grpSpPr>
        <p:sp>
          <p:nvSpPr>
            <p:cNvPr id="33" name="TextBox 32"/>
            <p:cNvSpPr txBox="1"/>
            <p:nvPr/>
          </p:nvSpPr>
          <p:spPr>
            <a:xfrm>
              <a:off x="6900242" y="5075610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菜品名称</a:t>
              </a:r>
              <a:endPara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sp>
          <p:nvSpPr>
            <p:cNvPr id="34" name="Shape 487"/>
            <p:cNvSpPr/>
            <p:nvPr/>
          </p:nvSpPr>
          <p:spPr>
            <a:xfrm>
              <a:off x="6554910" y="5672030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7454240" y="4944714"/>
              <a:ext cx="0" cy="617401"/>
              <a:chOff x="10024010" y="4324704"/>
              <a:chExt cx="0" cy="1113725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8" name="Group 37"/>
          <p:cNvGrpSpPr/>
          <p:nvPr/>
        </p:nvGrpSpPr>
        <p:grpSpPr>
          <a:xfrm>
            <a:off x="5121254" y="4609001"/>
            <a:ext cx="1798660" cy="1199256"/>
            <a:chOff x="3938308" y="4944714"/>
            <a:chExt cx="1798660" cy="1199256"/>
          </a:xfrm>
        </p:grpSpPr>
        <p:sp>
          <p:nvSpPr>
            <p:cNvPr id="39" name="TextBox 38"/>
            <p:cNvSpPr txBox="1"/>
            <p:nvPr/>
          </p:nvSpPr>
          <p:spPr>
            <a:xfrm>
              <a:off x="4274595" y="5075610"/>
              <a:ext cx="1107997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菜品名称</a:t>
              </a:r>
              <a:endPara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sp>
          <p:nvSpPr>
            <p:cNvPr id="40" name="Shape 487"/>
            <p:cNvSpPr/>
            <p:nvPr/>
          </p:nvSpPr>
          <p:spPr>
            <a:xfrm>
              <a:off x="3938308" y="5672030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4837638" y="4944714"/>
              <a:ext cx="0" cy="617401"/>
              <a:chOff x="10024010" y="4324704"/>
              <a:chExt cx="0" cy="1113725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Group 43"/>
          <p:cNvGrpSpPr/>
          <p:nvPr/>
        </p:nvGrpSpPr>
        <p:grpSpPr>
          <a:xfrm>
            <a:off x="986077" y="4609001"/>
            <a:ext cx="1798660" cy="1199256"/>
            <a:chOff x="1300237" y="4944714"/>
            <a:chExt cx="1798660" cy="1199256"/>
          </a:xfrm>
        </p:grpSpPr>
        <p:sp>
          <p:nvSpPr>
            <p:cNvPr id="45" name="TextBox 44"/>
            <p:cNvSpPr txBox="1"/>
            <p:nvPr/>
          </p:nvSpPr>
          <p:spPr>
            <a:xfrm>
              <a:off x="1656734" y="5075610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菜品名称</a:t>
              </a:r>
              <a:endParaRPr 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sp>
          <p:nvSpPr>
            <p:cNvPr id="46" name="Shape 487"/>
            <p:cNvSpPr/>
            <p:nvPr/>
          </p:nvSpPr>
          <p:spPr>
            <a:xfrm>
              <a:off x="1300237" y="5672030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2199567" y="4944714"/>
              <a:ext cx="0" cy="617401"/>
              <a:chOff x="10024010" y="4324704"/>
              <a:chExt cx="0" cy="1113725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4" name="TextBox 53"/>
          <p:cNvSpPr txBox="1"/>
          <p:nvPr/>
        </p:nvSpPr>
        <p:spPr>
          <a:xfrm>
            <a:off x="986077" y="1784158"/>
            <a:ext cx="10217924" cy="688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。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10309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92683" y="1555492"/>
            <a:ext cx="3252582" cy="3252582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16708" y="3289042"/>
            <a:ext cx="3252582" cy="3252582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68658" y="3289042"/>
            <a:ext cx="3252582" cy="3252582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940733" y="1555492"/>
            <a:ext cx="3252582" cy="3252582"/>
          </a:xfr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4633" y="1555492"/>
            <a:ext cx="3252582" cy="3252582"/>
          </a:xfrm>
        </p:spPr>
      </p:pic>
      <p:sp>
        <p:nvSpPr>
          <p:cNvPr id="7" name="Rectangle 6"/>
          <p:cNvSpPr/>
          <p:nvPr/>
        </p:nvSpPr>
        <p:spPr>
          <a:xfrm>
            <a:off x="5182929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菜品介绍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512347" y="997907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black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iamond 9"/>
          <p:cNvSpPr/>
          <p:nvPr/>
        </p:nvSpPr>
        <p:spPr>
          <a:xfrm>
            <a:off x="5553201" y="1451325"/>
            <a:ext cx="1131546" cy="1131546"/>
          </a:xfrm>
          <a:prstGeom prst="diamond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36</a:t>
            </a:r>
            <a:r>
              <a:rPr 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$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Diamond 10"/>
          <p:cNvSpPr/>
          <p:nvPr/>
        </p:nvSpPr>
        <p:spPr>
          <a:xfrm>
            <a:off x="7277226" y="5639998"/>
            <a:ext cx="1131546" cy="1131546"/>
          </a:xfrm>
          <a:prstGeom prst="diamond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19</a:t>
            </a:r>
            <a:r>
              <a:rPr 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$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Diamond 13"/>
          <p:cNvSpPr/>
          <p:nvPr/>
        </p:nvSpPr>
        <p:spPr>
          <a:xfrm>
            <a:off x="3829176" y="5639998"/>
            <a:ext cx="1131546" cy="1131546"/>
          </a:xfrm>
          <a:prstGeom prst="diamond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24</a:t>
            </a:r>
            <a:r>
              <a:rPr 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$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Diamond 14"/>
          <p:cNvSpPr/>
          <p:nvPr/>
        </p:nvSpPr>
        <p:spPr>
          <a:xfrm>
            <a:off x="695451" y="2616010"/>
            <a:ext cx="1131546" cy="1131546"/>
          </a:xfrm>
          <a:prstGeom prst="diamond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49</a:t>
            </a:r>
            <a:r>
              <a:rPr 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$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10410951" y="2582871"/>
            <a:ext cx="1131546" cy="1131546"/>
          </a:xfrm>
          <a:prstGeom prst="diamond">
            <a:avLst/>
          </a:pr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33</a:t>
            </a:r>
            <a:r>
              <a:rPr 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" panose="020F0502020204030203" pitchFamily="34" charset="0"/>
              </a:rPr>
              <a:t>$</a:t>
            </a:r>
            <a:endParaRPr 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83271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" r="56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735779" y="4471938"/>
            <a:ext cx="27494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一切以客户满以为中心</a:t>
            </a:r>
            <a:endParaRPr lang="en-US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77745" y="230875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服務</a:t>
            </a:r>
            <a:endParaRPr lang="en-US" altLang="zh-CN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506250" y="3535139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Food</a:t>
            </a:r>
          </a:p>
        </p:txBody>
      </p:sp>
      <p:sp>
        <p:nvSpPr>
          <p:cNvPr id="18" name="Freeform 106"/>
          <p:cNvSpPr>
            <a:spLocks noEditPoints="1"/>
          </p:cNvSpPr>
          <p:nvPr/>
        </p:nvSpPr>
        <p:spPr bwMode="auto">
          <a:xfrm>
            <a:off x="5866445" y="1731589"/>
            <a:ext cx="482600" cy="573087"/>
          </a:xfrm>
          <a:custGeom>
            <a:avLst/>
            <a:gdLst>
              <a:gd name="T0" fmla="*/ 1890 w 3036"/>
              <a:gd name="T1" fmla="*/ 3120 h 3612"/>
              <a:gd name="T2" fmla="*/ 2690 w 3036"/>
              <a:gd name="T3" fmla="*/ 3402 h 3612"/>
              <a:gd name="T4" fmla="*/ 2481 w 3036"/>
              <a:gd name="T5" fmla="*/ 3021 h 3612"/>
              <a:gd name="T6" fmla="*/ 2302 w 3036"/>
              <a:gd name="T7" fmla="*/ 2644 h 3612"/>
              <a:gd name="T8" fmla="*/ 2602 w 3036"/>
              <a:gd name="T9" fmla="*/ 2890 h 3612"/>
              <a:gd name="T10" fmla="*/ 2863 w 3036"/>
              <a:gd name="T11" fmla="*/ 3339 h 3612"/>
              <a:gd name="T12" fmla="*/ 3036 w 3036"/>
              <a:gd name="T13" fmla="*/ 3524 h 3612"/>
              <a:gd name="T14" fmla="*/ 2776 w 3036"/>
              <a:gd name="T15" fmla="*/ 3612 h 3612"/>
              <a:gd name="T16" fmla="*/ 1457 w 3036"/>
              <a:gd name="T17" fmla="*/ 3479 h 3612"/>
              <a:gd name="T18" fmla="*/ 1643 w 3036"/>
              <a:gd name="T19" fmla="*/ 3220 h 3612"/>
              <a:gd name="T20" fmla="*/ 1981 w 3036"/>
              <a:gd name="T21" fmla="*/ 2831 h 3612"/>
              <a:gd name="T22" fmla="*/ 2217 w 3036"/>
              <a:gd name="T23" fmla="*/ 2622 h 3612"/>
              <a:gd name="T24" fmla="*/ 1327 w 3036"/>
              <a:gd name="T25" fmla="*/ 3058 h 3612"/>
              <a:gd name="T26" fmla="*/ 1439 w 3036"/>
              <a:gd name="T27" fmla="*/ 3324 h 3612"/>
              <a:gd name="T28" fmla="*/ 854 w 3036"/>
              <a:gd name="T29" fmla="*/ 3600 h 3612"/>
              <a:gd name="T30" fmla="*/ 403 w 3036"/>
              <a:gd name="T31" fmla="*/ 3524 h 3612"/>
              <a:gd name="T32" fmla="*/ 535 w 3036"/>
              <a:gd name="T33" fmla="*/ 2804 h 3612"/>
              <a:gd name="T34" fmla="*/ 1154 w 3036"/>
              <a:gd name="T35" fmla="*/ 2617 h 3612"/>
              <a:gd name="T36" fmla="*/ 1239 w 3036"/>
              <a:gd name="T37" fmla="*/ 2139 h 3612"/>
              <a:gd name="T38" fmla="*/ 1540 w 3036"/>
              <a:gd name="T39" fmla="*/ 2129 h 3612"/>
              <a:gd name="T40" fmla="*/ 1505 w 3036"/>
              <a:gd name="T41" fmla="*/ 2256 h 3612"/>
              <a:gd name="T42" fmla="*/ 1492 w 3036"/>
              <a:gd name="T43" fmla="*/ 2405 h 3612"/>
              <a:gd name="T44" fmla="*/ 1001 w 3036"/>
              <a:gd name="T45" fmla="*/ 2412 h 3612"/>
              <a:gd name="T46" fmla="*/ 959 w 3036"/>
              <a:gd name="T47" fmla="*/ 2269 h 3612"/>
              <a:gd name="T48" fmla="*/ 938 w 3036"/>
              <a:gd name="T49" fmla="*/ 2149 h 3612"/>
              <a:gd name="T50" fmla="*/ 723 w 3036"/>
              <a:gd name="T51" fmla="*/ 1984 h 3612"/>
              <a:gd name="T52" fmla="*/ 769 w 3036"/>
              <a:gd name="T53" fmla="*/ 2126 h 3612"/>
              <a:gd name="T54" fmla="*/ 88 w 3036"/>
              <a:gd name="T55" fmla="*/ 3612 h 3612"/>
              <a:gd name="T56" fmla="*/ 9 w 3036"/>
              <a:gd name="T57" fmla="*/ 2501 h 3612"/>
              <a:gd name="T58" fmla="*/ 1812 w 3036"/>
              <a:gd name="T59" fmla="*/ 1988 h 3612"/>
              <a:gd name="T60" fmla="*/ 2310 w 3036"/>
              <a:gd name="T61" fmla="*/ 2478 h 3612"/>
              <a:gd name="T62" fmla="*/ 1709 w 3036"/>
              <a:gd name="T63" fmla="*/ 2126 h 3612"/>
              <a:gd name="T64" fmla="*/ 1755 w 3036"/>
              <a:gd name="T65" fmla="*/ 1984 h 3612"/>
              <a:gd name="T66" fmla="*/ 948 w 3036"/>
              <a:gd name="T67" fmla="*/ 1674 h 3612"/>
              <a:gd name="T68" fmla="*/ 1511 w 3036"/>
              <a:gd name="T69" fmla="*/ 1699 h 3612"/>
              <a:gd name="T70" fmla="*/ 1629 w 3036"/>
              <a:gd name="T71" fmla="*/ 987 h 3612"/>
              <a:gd name="T72" fmla="*/ 1083 w 3036"/>
              <a:gd name="T73" fmla="*/ 981 h 3612"/>
              <a:gd name="T74" fmla="*/ 685 w 3036"/>
              <a:gd name="T75" fmla="*/ 445 h 3612"/>
              <a:gd name="T76" fmla="*/ 905 w 3036"/>
              <a:gd name="T77" fmla="*/ 730 h 3612"/>
              <a:gd name="T78" fmla="*/ 1342 w 3036"/>
              <a:gd name="T79" fmla="*/ 824 h 3612"/>
              <a:gd name="T80" fmla="*/ 1670 w 3036"/>
              <a:gd name="T81" fmla="*/ 776 h 3612"/>
              <a:gd name="T82" fmla="*/ 1722 w 3036"/>
              <a:gd name="T83" fmla="*/ 501 h 3612"/>
              <a:gd name="T84" fmla="*/ 1404 w 3036"/>
              <a:gd name="T85" fmla="*/ 398 h 3612"/>
              <a:gd name="T86" fmla="*/ 1068 w 3036"/>
              <a:gd name="T87" fmla="*/ 442 h 3612"/>
              <a:gd name="T88" fmla="*/ 1330 w 3036"/>
              <a:gd name="T89" fmla="*/ 554 h 3612"/>
              <a:gd name="T90" fmla="*/ 1212 w 3036"/>
              <a:gd name="T91" fmla="*/ 674 h 3612"/>
              <a:gd name="T92" fmla="*/ 902 w 3036"/>
              <a:gd name="T93" fmla="*/ 542 h 3612"/>
              <a:gd name="T94" fmla="*/ 575 w 3036"/>
              <a:gd name="T95" fmla="*/ 0 h 3612"/>
              <a:gd name="T96" fmla="*/ 840 w 3036"/>
              <a:gd name="T97" fmla="*/ 144 h 3612"/>
              <a:gd name="T98" fmla="*/ 1246 w 3036"/>
              <a:gd name="T99" fmla="*/ 224 h 3612"/>
              <a:gd name="T100" fmla="*/ 1679 w 3036"/>
              <a:gd name="T101" fmla="*/ 245 h 3612"/>
              <a:gd name="T102" fmla="*/ 1924 w 3036"/>
              <a:gd name="T103" fmla="*/ 560 h 3612"/>
              <a:gd name="T104" fmla="*/ 1805 w 3036"/>
              <a:gd name="T105" fmla="*/ 1204 h 3612"/>
              <a:gd name="T106" fmla="*/ 1604 w 3036"/>
              <a:gd name="T107" fmla="*/ 1851 h 3612"/>
              <a:gd name="T108" fmla="*/ 873 w 3036"/>
              <a:gd name="T109" fmla="*/ 1851 h 3612"/>
              <a:gd name="T110" fmla="*/ 673 w 3036"/>
              <a:gd name="T111" fmla="*/ 1204 h 3612"/>
              <a:gd name="T112" fmla="*/ 479 w 3036"/>
              <a:gd name="T113" fmla="*/ 297 h 3612"/>
              <a:gd name="T114" fmla="*/ 575 w 3036"/>
              <a:gd name="T115" fmla="*/ 0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36" h="3612">
                <a:moveTo>
                  <a:pt x="2240" y="2951"/>
                </a:moveTo>
                <a:lnTo>
                  <a:pt x="2189" y="2953"/>
                </a:lnTo>
                <a:lnTo>
                  <a:pt x="2137" y="2962"/>
                </a:lnTo>
                <a:lnTo>
                  <a:pt x="2089" y="2977"/>
                </a:lnTo>
                <a:lnTo>
                  <a:pt x="2043" y="2996"/>
                </a:lnTo>
                <a:lnTo>
                  <a:pt x="1999" y="3021"/>
                </a:lnTo>
                <a:lnTo>
                  <a:pt x="1960" y="3050"/>
                </a:lnTo>
                <a:lnTo>
                  <a:pt x="1923" y="3083"/>
                </a:lnTo>
                <a:lnTo>
                  <a:pt x="1890" y="3120"/>
                </a:lnTo>
                <a:lnTo>
                  <a:pt x="1861" y="3160"/>
                </a:lnTo>
                <a:lnTo>
                  <a:pt x="1836" y="3204"/>
                </a:lnTo>
                <a:lnTo>
                  <a:pt x="1818" y="3250"/>
                </a:lnTo>
                <a:lnTo>
                  <a:pt x="1803" y="3299"/>
                </a:lnTo>
                <a:lnTo>
                  <a:pt x="1794" y="3349"/>
                </a:lnTo>
                <a:lnTo>
                  <a:pt x="1791" y="3402"/>
                </a:lnTo>
                <a:lnTo>
                  <a:pt x="1791" y="3435"/>
                </a:lnTo>
                <a:lnTo>
                  <a:pt x="2690" y="3435"/>
                </a:lnTo>
                <a:lnTo>
                  <a:pt x="2690" y="3402"/>
                </a:lnTo>
                <a:lnTo>
                  <a:pt x="2687" y="3349"/>
                </a:lnTo>
                <a:lnTo>
                  <a:pt x="2678" y="3299"/>
                </a:lnTo>
                <a:lnTo>
                  <a:pt x="2664" y="3250"/>
                </a:lnTo>
                <a:lnTo>
                  <a:pt x="2644" y="3204"/>
                </a:lnTo>
                <a:lnTo>
                  <a:pt x="2620" y="3160"/>
                </a:lnTo>
                <a:lnTo>
                  <a:pt x="2591" y="3120"/>
                </a:lnTo>
                <a:lnTo>
                  <a:pt x="2559" y="3083"/>
                </a:lnTo>
                <a:lnTo>
                  <a:pt x="2521" y="3050"/>
                </a:lnTo>
                <a:lnTo>
                  <a:pt x="2481" y="3021"/>
                </a:lnTo>
                <a:lnTo>
                  <a:pt x="2438" y="2996"/>
                </a:lnTo>
                <a:lnTo>
                  <a:pt x="2392" y="2977"/>
                </a:lnTo>
                <a:lnTo>
                  <a:pt x="2343" y="2962"/>
                </a:lnTo>
                <a:lnTo>
                  <a:pt x="2293" y="2953"/>
                </a:lnTo>
                <a:lnTo>
                  <a:pt x="2240" y="2951"/>
                </a:lnTo>
                <a:close/>
                <a:moveTo>
                  <a:pt x="2240" y="2619"/>
                </a:moveTo>
                <a:lnTo>
                  <a:pt x="2264" y="2622"/>
                </a:lnTo>
                <a:lnTo>
                  <a:pt x="2285" y="2631"/>
                </a:lnTo>
                <a:lnTo>
                  <a:pt x="2302" y="2644"/>
                </a:lnTo>
                <a:lnTo>
                  <a:pt x="2317" y="2663"/>
                </a:lnTo>
                <a:lnTo>
                  <a:pt x="2325" y="2684"/>
                </a:lnTo>
                <a:lnTo>
                  <a:pt x="2329" y="2707"/>
                </a:lnTo>
                <a:lnTo>
                  <a:pt x="2329" y="2780"/>
                </a:lnTo>
                <a:lnTo>
                  <a:pt x="2388" y="2791"/>
                </a:lnTo>
                <a:lnTo>
                  <a:pt x="2446" y="2809"/>
                </a:lnTo>
                <a:lnTo>
                  <a:pt x="2501" y="2831"/>
                </a:lnTo>
                <a:lnTo>
                  <a:pt x="2553" y="2859"/>
                </a:lnTo>
                <a:lnTo>
                  <a:pt x="2602" y="2890"/>
                </a:lnTo>
                <a:lnTo>
                  <a:pt x="2648" y="2927"/>
                </a:lnTo>
                <a:lnTo>
                  <a:pt x="2691" y="2967"/>
                </a:lnTo>
                <a:lnTo>
                  <a:pt x="2729" y="3011"/>
                </a:lnTo>
                <a:lnTo>
                  <a:pt x="2763" y="3059"/>
                </a:lnTo>
                <a:lnTo>
                  <a:pt x="2794" y="3109"/>
                </a:lnTo>
                <a:lnTo>
                  <a:pt x="2819" y="3163"/>
                </a:lnTo>
                <a:lnTo>
                  <a:pt x="2839" y="3220"/>
                </a:lnTo>
                <a:lnTo>
                  <a:pt x="2853" y="3279"/>
                </a:lnTo>
                <a:lnTo>
                  <a:pt x="2863" y="3339"/>
                </a:lnTo>
                <a:lnTo>
                  <a:pt x="2865" y="3402"/>
                </a:lnTo>
                <a:lnTo>
                  <a:pt x="2865" y="3435"/>
                </a:lnTo>
                <a:lnTo>
                  <a:pt x="2948" y="3435"/>
                </a:lnTo>
                <a:lnTo>
                  <a:pt x="2971" y="3438"/>
                </a:lnTo>
                <a:lnTo>
                  <a:pt x="2992" y="3447"/>
                </a:lnTo>
                <a:lnTo>
                  <a:pt x="3010" y="3461"/>
                </a:lnTo>
                <a:lnTo>
                  <a:pt x="3024" y="3479"/>
                </a:lnTo>
                <a:lnTo>
                  <a:pt x="3032" y="3500"/>
                </a:lnTo>
                <a:lnTo>
                  <a:pt x="3036" y="3524"/>
                </a:lnTo>
                <a:lnTo>
                  <a:pt x="3032" y="3547"/>
                </a:lnTo>
                <a:lnTo>
                  <a:pt x="3024" y="3568"/>
                </a:lnTo>
                <a:lnTo>
                  <a:pt x="3010" y="3586"/>
                </a:lnTo>
                <a:lnTo>
                  <a:pt x="2992" y="3600"/>
                </a:lnTo>
                <a:lnTo>
                  <a:pt x="2971" y="3609"/>
                </a:lnTo>
                <a:lnTo>
                  <a:pt x="2948" y="3612"/>
                </a:lnTo>
                <a:lnTo>
                  <a:pt x="2780" y="3612"/>
                </a:lnTo>
                <a:lnTo>
                  <a:pt x="2777" y="3612"/>
                </a:lnTo>
                <a:lnTo>
                  <a:pt x="2776" y="3612"/>
                </a:lnTo>
                <a:lnTo>
                  <a:pt x="1533" y="3612"/>
                </a:lnTo>
                <a:lnTo>
                  <a:pt x="1509" y="3609"/>
                </a:lnTo>
                <a:lnTo>
                  <a:pt x="1488" y="3600"/>
                </a:lnTo>
                <a:lnTo>
                  <a:pt x="1471" y="3586"/>
                </a:lnTo>
                <a:lnTo>
                  <a:pt x="1457" y="3568"/>
                </a:lnTo>
                <a:lnTo>
                  <a:pt x="1448" y="3547"/>
                </a:lnTo>
                <a:lnTo>
                  <a:pt x="1444" y="3524"/>
                </a:lnTo>
                <a:lnTo>
                  <a:pt x="1448" y="3500"/>
                </a:lnTo>
                <a:lnTo>
                  <a:pt x="1457" y="3479"/>
                </a:lnTo>
                <a:lnTo>
                  <a:pt x="1471" y="3461"/>
                </a:lnTo>
                <a:lnTo>
                  <a:pt x="1488" y="3447"/>
                </a:lnTo>
                <a:lnTo>
                  <a:pt x="1509" y="3438"/>
                </a:lnTo>
                <a:lnTo>
                  <a:pt x="1533" y="3435"/>
                </a:lnTo>
                <a:lnTo>
                  <a:pt x="1615" y="3435"/>
                </a:lnTo>
                <a:lnTo>
                  <a:pt x="1615" y="3402"/>
                </a:lnTo>
                <a:lnTo>
                  <a:pt x="1618" y="3339"/>
                </a:lnTo>
                <a:lnTo>
                  <a:pt x="1627" y="3279"/>
                </a:lnTo>
                <a:lnTo>
                  <a:pt x="1643" y="3220"/>
                </a:lnTo>
                <a:lnTo>
                  <a:pt x="1662" y="3163"/>
                </a:lnTo>
                <a:lnTo>
                  <a:pt x="1687" y="3109"/>
                </a:lnTo>
                <a:lnTo>
                  <a:pt x="1717" y="3059"/>
                </a:lnTo>
                <a:lnTo>
                  <a:pt x="1752" y="3011"/>
                </a:lnTo>
                <a:lnTo>
                  <a:pt x="1790" y="2967"/>
                </a:lnTo>
                <a:lnTo>
                  <a:pt x="1833" y="2927"/>
                </a:lnTo>
                <a:lnTo>
                  <a:pt x="1879" y="2890"/>
                </a:lnTo>
                <a:lnTo>
                  <a:pt x="1928" y="2859"/>
                </a:lnTo>
                <a:lnTo>
                  <a:pt x="1981" y="2831"/>
                </a:lnTo>
                <a:lnTo>
                  <a:pt x="2035" y="2809"/>
                </a:lnTo>
                <a:lnTo>
                  <a:pt x="2093" y="2791"/>
                </a:lnTo>
                <a:lnTo>
                  <a:pt x="2153" y="2780"/>
                </a:lnTo>
                <a:lnTo>
                  <a:pt x="2153" y="2707"/>
                </a:lnTo>
                <a:lnTo>
                  <a:pt x="2156" y="2684"/>
                </a:lnTo>
                <a:lnTo>
                  <a:pt x="2165" y="2663"/>
                </a:lnTo>
                <a:lnTo>
                  <a:pt x="2179" y="2644"/>
                </a:lnTo>
                <a:lnTo>
                  <a:pt x="2196" y="2631"/>
                </a:lnTo>
                <a:lnTo>
                  <a:pt x="2217" y="2622"/>
                </a:lnTo>
                <a:lnTo>
                  <a:pt x="2240" y="2619"/>
                </a:lnTo>
                <a:close/>
                <a:moveTo>
                  <a:pt x="1239" y="2552"/>
                </a:moveTo>
                <a:lnTo>
                  <a:pt x="1263" y="2555"/>
                </a:lnTo>
                <a:lnTo>
                  <a:pt x="1284" y="2564"/>
                </a:lnTo>
                <a:lnTo>
                  <a:pt x="1301" y="2578"/>
                </a:lnTo>
                <a:lnTo>
                  <a:pt x="1315" y="2596"/>
                </a:lnTo>
                <a:lnTo>
                  <a:pt x="1324" y="2617"/>
                </a:lnTo>
                <a:lnTo>
                  <a:pt x="1327" y="2641"/>
                </a:lnTo>
                <a:lnTo>
                  <a:pt x="1327" y="3058"/>
                </a:lnTo>
                <a:lnTo>
                  <a:pt x="1455" y="3186"/>
                </a:lnTo>
                <a:lnTo>
                  <a:pt x="1467" y="3202"/>
                </a:lnTo>
                <a:lnTo>
                  <a:pt x="1476" y="3219"/>
                </a:lnTo>
                <a:lnTo>
                  <a:pt x="1481" y="3238"/>
                </a:lnTo>
                <a:lnTo>
                  <a:pt x="1481" y="3258"/>
                </a:lnTo>
                <a:lnTo>
                  <a:pt x="1476" y="3277"/>
                </a:lnTo>
                <a:lnTo>
                  <a:pt x="1467" y="3294"/>
                </a:lnTo>
                <a:lnTo>
                  <a:pt x="1455" y="3311"/>
                </a:lnTo>
                <a:lnTo>
                  <a:pt x="1439" y="3324"/>
                </a:lnTo>
                <a:lnTo>
                  <a:pt x="1422" y="3332"/>
                </a:lnTo>
                <a:lnTo>
                  <a:pt x="1403" y="3336"/>
                </a:lnTo>
                <a:lnTo>
                  <a:pt x="1383" y="3336"/>
                </a:lnTo>
                <a:lnTo>
                  <a:pt x="1365" y="3332"/>
                </a:lnTo>
                <a:lnTo>
                  <a:pt x="1347" y="3324"/>
                </a:lnTo>
                <a:lnTo>
                  <a:pt x="1331" y="3311"/>
                </a:lnTo>
                <a:lnTo>
                  <a:pt x="1239" y="3219"/>
                </a:lnTo>
                <a:lnTo>
                  <a:pt x="872" y="3587"/>
                </a:lnTo>
                <a:lnTo>
                  <a:pt x="854" y="3600"/>
                </a:lnTo>
                <a:lnTo>
                  <a:pt x="833" y="3609"/>
                </a:lnTo>
                <a:lnTo>
                  <a:pt x="810" y="3612"/>
                </a:lnTo>
                <a:lnTo>
                  <a:pt x="490" y="3612"/>
                </a:lnTo>
                <a:lnTo>
                  <a:pt x="467" y="3609"/>
                </a:lnTo>
                <a:lnTo>
                  <a:pt x="446" y="3600"/>
                </a:lnTo>
                <a:lnTo>
                  <a:pt x="428" y="3586"/>
                </a:lnTo>
                <a:lnTo>
                  <a:pt x="415" y="3568"/>
                </a:lnTo>
                <a:lnTo>
                  <a:pt x="406" y="3547"/>
                </a:lnTo>
                <a:lnTo>
                  <a:pt x="403" y="3524"/>
                </a:lnTo>
                <a:lnTo>
                  <a:pt x="403" y="2879"/>
                </a:lnTo>
                <a:lnTo>
                  <a:pt x="406" y="2856"/>
                </a:lnTo>
                <a:lnTo>
                  <a:pt x="415" y="2835"/>
                </a:lnTo>
                <a:lnTo>
                  <a:pt x="428" y="2817"/>
                </a:lnTo>
                <a:lnTo>
                  <a:pt x="446" y="2804"/>
                </a:lnTo>
                <a:lnTo>
                  <a:pt x="467" y="2795"/>
                </a:lnTo>
                <a:lnTo>
                  <a:pt x="490" y="2791"/>
                </a:lnTo>
                <a:lnTo>
                  <a:pt x="514" y="2795"/>
                </a:lnTo>
                <a:lnTo>
                  <a:pt x="535" y="2804"/>
                </a:lnTo>
                <a:lnTo>
                  <a:pt x="553" y="2817"/>
                </a:lnTo>
                <a:lnTo>
                  <a:pt x="567" y="2835"/>
                </a:lnTo>
                <a:lnTo>
                  <a:pt x="576" y="2856"/>
                </a:lnTo>
                <a:lnTo>
                  <a:pt x="578" y="2879"/>
                </a:lnTo>
                <a:lnTo>
                  <a:pt x="578" y="3435"/>
                </a:lnTo>
                <a:lnTo>
                  <a:pt x="774" y="3435"/>
                </a:lnTo>
                <a:lnTo>
                  <a:pt x="1151" y="3058"/>
                </a:lnTo>
                <a:lnTo>
                  <a:pt x="1151" y="2641"/>
                </a:lnTo>
                <a:lnTo>
                  <a:pt x="1154" y="2617"/>
                </a:lnTo>
                <a:lnTo>
                  <a:pt x="1163" y="2596"/>
                </a:lnTo>
                <a:lnTo>
                  <a:pt x="1177" y="2578"/>
                </a:lnTo>
                <a:lnTo>
                  <a:pt x="1195" y="2564"/>
                </a:lnTo>
                <a:lnTo>
                  <a:pt x="1216" y="2555"/>
                </a:lnTo>
                <a:lnTo>
                  <a:pt x="1239" y="2552"/>
                </a:lnTo>
                <a:close/>
                <a:moveTo>
                  <a:pt x="1021" y="2056"/>
                </a:moveTo>
                <a:lnTo>
                  <a:pt x="1041" y="2057"/>
                </a:lnTo>
                <a:lnTo>
                  <a:pt x="1060" y="2063"/>
                </a:lnTo>
                <a:lnTo>
                  <a:pt x="1239" y="2139"/>
                </a:lnTo>
                <a:lnTo>
                  <a:pt x="1418" y="2063"/>
                </a:lnTo>
                <a:lnTo>
                  <a:pt x="1438" y="2057"/>
                </a:lnTo>
                <a:lnTo>
                  <a:pt x="1458" y="2056"/>
                </a:lnTo>
                <a:lnTo>
                  <a:pt x="1476" y="2059"/>
                </a:lnTo>
                <a:lnTo>
                  <a:pt x="1495" y="2067"/>
                </a:lnTo>
                <a:lnTo>
                  <a:pt x="1510" y="2078"/>
                </a:lnTo>
                <a:lnTo>
                  <a:pt x="1523" y="2092"/>
                </a:lnTo>
                <a:lnTo>
                  <a:pt x="1533" y="2109"/>
                </a:lnTo>
                <a:lnTo>
                  <a:pt x="1540" y="2129"/>
                </a:lnTo>
                <a:lnTo>
                  <a:pt x="1541" y="2149"/>
                </a:lnTo>
                <a:lnTo>
                  <a:pt x="1538" y="2168"/>
                </a:lnTo>
                <a:lnTo>
                  <a:pt x="1530" y="2185"/>
                </a:lnTo>
                <a:lnTo>
                  <a:pt x="1519" y="2202"/>
                </a:lnTo>
                <a:lnTo>
                  <a:pt x="1505" y="2215"/>
                </a:lnTo>
                <a:lnTo>
                  <a:pt x="1487" y="2225"/>
                </a:lnTo>
                <a:lnTo>
                  <a:pt x="1463" y="2235"/>
                </a:lnTo>
                <a:lnTo>
                  <a:pt x="1487" y="2246"/>
                </a:lnTo>
                <a:lnTo>
                  <a:pt x="1505" y="2256"/>
                </a:lnTo>
                <a:lnTo>
                  <a:pt x="1519" y="2269"/>
                </a:lnTo>
                <a:lnTo>
                  <a:pt x="1530" y="2285"/>
                </a:lnTo>
                <a:lnTo>
                  <a:pt x="1538" y="2303"/>
                </a:lnTo>
                <a:lnTo>
                  <a:pt x="1541" y="2322"/>
                </a:lnTo>
                <a:lnTo>
                  <a:pt x="1540" y="2342"/>
                </a:lnTo>
                <a:lnTo>
                  <a:pt x="1533" y="2361"/>
                </a:lnTo>
                <a:lnTo>
                  <a:pt x="1523" y="2380"/>
                </a:lnTo>
                <a:lnTo>
                  <a:pt x="1509" y="2394"/>
                </a:lnTo>
                <a:lnTo>
                  <a:pt x="1492" y="2405"/>
                </a:lnTo>
                <a:lnTo>
                  <a:pt x="1473" y="2413"/>
                </a:lnTo>
                <a:lnTo>
                  <a:pt x="1452" y="2415"/>
                </a:lnTo>
                <a:lnTo>
                  <a:pt x="1436" y="2413"/>
                </a:lnTo>
                <a:lnTo>
                  <a:pt x="1418" y="2408"/>
                </a:lnTo>
                <a:lnTo>
                  <a:pt x="1239" y="2332"/>
                </a:lnTo>
                <a:lnTo>
                  <a:pt x="1060" y="2408"/>
                </a:lnTo>
                <a:lnTo>
                  <a:pt x="1041" y="2414"/>
                </a:lnTo>
                <a:lnTo>
                  <a:pt x="1021" y="2415"/>
                </a:lnTo>
                <a:lnTo>
                  <a:pt x="1001" y="2412"/>
                </a:lnTo>
                <a:lnTo>
                  <a:pt x="984" y="2404"/>
                </a:lnTo>
                <a:lnTo>
                  <a:pt x="968" y="2393"/>
                </a:lnTo>
                <a:lnTo>
                  <a:pt x="954" y="2379"/>
                </a:lnTo>
                <a:lnTo>
                  <a:pt x="944" y="2361"/>
                </a:lnTo>
                <a:lnTo>
                  <a:pt x="939" y="2342"/>
                </a:lnTo>
                <a:lnTo>
                  <a:pt x="938" y="2322"/>
                </a:lnTo>
                <a:lnTo>
                  <a:pt x="941" y="2303"/>
                </a:lnTo>
                <a:lnTo>
                  <a:pt x="948" y="2285"/>
                </a:lnTo>
                <a:lnTo>
                  <a:pt x="959" y="2269"/>
                </a:lnTo>
                <a:lnTo>
                  <a:pt x="974" y="2256"/>
                </a:lnTo>
                <a:lnTo>
                  <a:pt x="991" y="2246"/>
                </a:lnTo>
                <a:lnTo>
                  <a:pt x="1014" y="2235"/>
                </a:lnTo>
                <a:lnTo>
                  <a:pt x="991" y="2225"/>
                </a:lnTo>
                <a:lnTo>
                  <a:pt x="974" y="2215"/>
                </a:lnTo>
                <a:lnTo>
                  <a:pt x="959" y="2202"/>
                </a:lnTo>
                <a:lnTo>
                  <a:pt x="948" y="2185"/>
                </a:lnTo>
                <a:lnTo>
                  <a:pt x="941" y="2168"/>
                </a:lnTo>
                <a:lnTo>
                  <a:pt x="938" y="2149"/>
                </a:lnTo>
                <a:lnTo>
                  <a:pt x="939" y="2129"/>
                </a:lnTo>
                <a:lnTo>
                  <a:pt x="944" y="2109"/>
                </a:lnTo>
                <a:lnTo>
                  <a:pt x="954" y="2092"/>
                </a:lnTo>
                <a:lnTo>
                  <a:pt x="968" y="2078"/>
                </a:lnTo>
                <a:lnTo>
                  <a:pt x="984" y="2067"/>
                </a:lnTo>
                <a:lnTo>
                  <a:pt x="1001" y="2059"/>
                </a:lnTo>
                <a:lnTo>
                  <a:pt x="1021" y="2056"/>
                </a:lnTo>
                <a:close/>
                <a:moveTo>
                  <a:pt x="704" y="1982"/>
                </a:moveTo>
                <a:lnTo>
                  <a:pt x="723" y="1984"/>
                </a:lnTo>
                <a:lnTo>
                  <a:pt x="741" y="1991"/>
                </a:lnTo>
                <a:lnTo>
                  <a:pt x="757" y="2002"/>
                </a:lnTo>
                <a:lnTo>
                  <a:pt x="771" y="2017"/>
                </a:lnTo>
                <a:lnTo>
                  <a:pt x="782" y="2034"/>
                </a:lnTo>
                <a:lnTo>
                  <a:pt x="788" y="2052"/>
                </a:lnTo>
                <a:lnTo>
                  <a:pt x="790" y="2072"/>
                </a:lnTo>
                <a:lnTo>
                  <a:pt x="787" y="2091"/>
                </a:lnTo>
                <a:lnTo>
                  <a:pt x="780" y="2109"/>
                </a:lnTo>
                <a:lnTo>
                  <a:pt x="769" y="2126"/>
                </a:lnTo>
                <a:lnTo>
                  <a:pt x="755" y="2140"/>
                </a:lnTo>
                <a:lnTo>
                  <a:pt x="175" y="2584"/>
                </a:lnTo>
                <a:lnTo>
                  <a:pt x="175" y="3524"/>
                </a:lnTo>
                <a:lnTo>
                  <a:pt x="172" y="3547"/>
                </a:lnTo>
                <a:lnTo>
                  <a:pt x="163" y="3568"/>
                </a:lnTo>
                <a:lnTo>
                  <a:pt x="150" y="3586"/>
                </a:lnTo>
                <a:lnTo>
                  <a:pt x="132" y="3600"/>
                </a:lnTo>
                <a:lnTo>
                  <a:pt x="111" y="3609"/>
                </a:lnTo>
                <a:lnTo>
                  <a:pt x="88" y="3612"/>
                </a:lnTo>
                <a:lnTo>
                  <a:pt x="65" y="3609"/>
                </a:lnTo>
                <a:lnTo>
                  <a:pt x="44" y="3600"/>
                </a:lnTo>
                <a:lnTo>
                  <a:pt x="25" y="3586"/>
                </a:lnTo>
                <a:lnTo>
                  <a:pt x="12" y="3568"/>
                </a:lnTo>
                <a:lnTo>
                  <a:pt x="3" y="3547"/>
                </a:lnTo>
                <a:lnTo>
                  <a:pt x="0" y="3524"/>
                </a:lnTo>
                <a:lnTo>
                  <a:pt x="0" y="2540"/>
                </a:lnTo>
                <a:lnTo>
                  <a:pt x="2" y="2520"/>
                </a:lnTo>
                <a:lnTo>
                  <a:pt x="9" y="2501"/>
                </a:lnTo>
                <a:lnTo>
                  <a:pt x="20" y="2483"/>
                </a:lnTo>
                <a:lnTo>
                  <a:pt x="34" y="2469"/>
                </a:lnTo>
                <a:lnTo>
                  <a:pt x="649" y="1999"/>
                </a:lnTo>
                <a:lnTo>
                  <a:pt x="666" y="1988"/>
                </a:lnTo>
                <a:lnTo>
                  <a:pt x="685" y="1983"/>
                </a:lnTo>
                <a:lnTo>
                  <a:pt x="704" y="1982"/>
                </a:lnTo>
                <a:close/>
                <a:moveTo>
                  <a:pt x="1775" y="1981"/>
                </a:moveTo>
                <a:lnTo>
                  <a:pt x="1794" y="1983"/>
                </a:lnTo>
                <a:lnTo>
                  <a:pt x="1812" y="1988"/>
                </a:lnTo>
                <a:lnTo>
                  <a:pt x="1830" y="1999"/>
                </a:lnTo>
                <a:lnTo>
                  <a:pt x="2294" y="2355"/>
                </a:lnTo>
                <a:lnTo>
                  <a:pt x="2308" y="2369"/>
                </a:lnTo>
                <a:lnTo>
                  <a:pt x="2319" y="2386"/>
                </a:lnTo>
                <a:lnTo>
                  <a:pt x="2325" y="2403"/>
                </a:lnTo>
                <a:lnTo>
                  <a:pt x="2329" y="2423"/>
                </a:lnTo>
                <a:lnTo>
                  <a:pt x="2327" y="2442"/>
                </a:lnTo>
                <a:lnTo>
                  <a:pt x="2321" y="2460"/>
                </a:lnTo>
                <a:lnTo>
                  <a:pt x="2310" y="2478"/>
                </a:lnTo>
                <a:lnTo>
                  <a:pt x="2296" y="2493"/>
                </a:lnTo>
                <a:lnTo>
                  <a:pt x="2278" y="2504"/>
                </a:lnTo>
                <a:lnTo>
                  <a:pt x="2260" y="2511"/>
                </a:lnTo>
                <a:lnTo>
                  <a:pt x="2240" y="2513"/>
                </a:lnTo>
                <a:lnTo>
                  <a:pt x="2221" y="2511"/>
                </a:lnTo>
                <a:lnTo>
                  <a:pt x="2204" y="2505"/>
                </a:lnTo>
                <a:lnTo>
                  <a:pt x="2188" y="2494"/>
                </a:lnTo>
                <a:lnTo>
                  <a:pt x="1724" y="2140"/>
                </a:lnTo>
                <a:lnTo>
                  <a:pt x="1709" y="2126"/>
                </a:lnTo>
                <a:lnTo>
                  <a:pt x="1698" y="2109"/>
                </a:lnTo>
                <a:lnTo>
                  <a:pt x="1692" y="2091"/>
                </a:lnTo>
                <a:lnTo>
                  <a:pt x="1689" y="2072"/>
                </a:lnTo>
                <a:lnTo>
                  <a:pt x="1691" y="2052"/>
                </a:lnTo>
                <a:lnTo>
                  <a:pt x="1696" y="2034"/>
                </a:lnTo>
                <a:lnTo>
                  <a:pt x="1707" y="2017"/>
                </a:lnTo>
                <a:lnTo>
                  <a:pt x="1721" y="2002"/>
                </a:lnTo>
                <a:lnTo>
                  <a:pt x="1738" y="1991"/>
                </a:lnTo>
                <a:lnTo>
                  <a:pt x="1755" y="1984"/>
                </a:lnTo>
                <a:lnTo>
                  <a:pt x="1775" y="1981"/>
                </a:lnTo>
                <a:close/>
                <a:moveTo>
                  <a:pt x="849" y="903"/>
                </a:moveTo>
                <a:lnTo>
                  <a:pt x="849" y="1195"/>
                </a:lnTo>
                <a:lnTo>
                  <a:pt x="928" y="1619"/>
                </a:lnTo>
                <a:lnTo>
                  <a:pt x="929" y="1625"/>
                </a:lnTo>
                <a:lnTo>
                  <a:pt x="931" y="1635"/>
                </a:lnTo>
                <a:lnTo>
                  <a:pt x="936" y="1647"/>
                </a:lnTo>
                <a:lnTo>
                  <a:pt x="941" y="1661"/>
                </a:lnTo>
                <a:lnTo>
                  <a:pt x="948" y="1674"/>
                </a:lnTo>
                <a:lnTo>
                  <a:pt x="956" y="1687"/>
                </a:lnTo>
                <a:lnTo>
                  <a:pt x="966" y="1699"/>
                </a:lnTo>
                <a:lnTo>
                  <a:pt x="979" y="1709"/>
                </a:lnTo>
                <a:lnTo>
                  <a:pt x="995" y="1716"/>
                </a:lnTo>
                <a:lnTo>
                  <a:pt x="1011" y="1718"/>
                </a:lnTo>
                <a:lnTo>
                  <a:pt x="1466" y="1718"/>
                </a:lnTo>
                <a:lnTo>
                  <a:pt x="1484" y="1716"/>
                </a:lnTo>
                <a:lnTo>
                  <a:pt x="1499" y="1709"/>
                </a:lnTo>
                <a:lnTo>
                  <a:pt x="1511" y="1699"/>
                </a:lnTo>
                <a:lnTo>
                  <a:pt x="1522" y="1687"/>
                </a:lnTo>
                <a:lnTo>
                  <a:pt x="1531" y="1674"/>
                </a:lnTo>
                <a:lnTo>
                  <a:pt x="1538" y="1661"/>
                </a:lnTo>
                <a:lnTo>
                  <a:pt x="1543" y="1647"/>
                </a:lnTo>
                <a:lnTo>
                  <a:pt x="1546" y="1635"/>
                </a:lnTo>
                <a:lnTo>
                  <a:pt x="1550" y="1625"/>
                </a:lnTo>
                <a:lnTo>
                  <a:pt x="1551" y="1619"/>
                </a:lnTo>
                <a:lnTo>
                  <a:pt x="1629" y="1195"/>
                </a:lnTo>
                <a:lnTo>
                  <a:pt x="1629" y="987"/>
                </a:lnTo>
                <a:lnTo>
                  <a:pt x="1585" y="995"/>
                </a:lnTo>
                <a:lnTo>
                  <a:pt x="1539" y="998"/>
                </a:lnTo>
                <a:lnTo>
                  <a:pt x="1451" y="998"/>
                </a:lnTo>
                <a:lnTo>
                  <a:pt x="1390" y="1000"/>
                </a:lnTo>
                <a:lnTo>
                  <a:pt x="1328" y="1000"/>
                </a:lnTo>
                <a:lnTo>
                  <a:pt x="1266" y="998"/>
                </a:lnTo>
                <a:lnTo>
                  <a:pt x="1205" y="995"/>
                </a:lnTo>
                <a:lnTo>
                  <a:pt x="1144" y="990"/>
                </a:lnTo>
                <a:lnTo>
                  <a:pt x="1083" y="981"/>
                </a:lnTo>
                <a:lnTo>
                  <a:pt x="1023" y="969"/>
                </a:lnTo>
                <a:lnTo>
                  <a:pt x="964" y="951"/>
                </a:lnTo>
                <a:lnTo>
                  <a:pt x="906" y="930"/>
                </a:lnTo>
                <a:lnTo>
                  <a:pt x="849" y="903"/>
                </a:lnTo>
                <a:close/>
                <a:moveTo>
                  <a:pt x="652" y="219"/>
                </a:moveTo>
                <a:lnTo>
                  <a:pt x="654" y="279"/>
                </a:lnTo>
                <a:lnTo>
                  <a:pt x="660" y="337"/>
                </a:lnTo>
                <a:lnTo>
                  <a:pt x="671" y="392"/>
                </a:lnTo>
                <a:lnTo>
                  <a:pt x="685" y="445"/>
                </a:lnTo>
                <a:lnTo>
                  <a:pt x="704" y="496"/>
                </a:lnTo>
                <a:lnTo>
                  <a:pt x="727" y="542"/>
                </a:lnTo>
                <a:lnTo>
                  <a:pt x="753" y="586"/>
                </a:lnTo>
                <a:lnTo>
                  <a:pt x="784" y="627"/>
                </a:lnTo>
                <a:lnTo>
                  <a:pt x="817" y="663"/>
                </a:lnTo>
                <a:lnTo>
                  <a:pt x="820" y="665"/>
                </a:lnTo>
                <a:lnTo>
                  <a:pt x="823" y="667"/>
                </a:lnTo>
                <a:lnTo>
                  <a:pt x="862" y="701"/>
                </a:lnTo>
                <a:lnTo>
                  <a:pt x="905" y="730"/>
                </a:lnTo>
                <a:lnTo>
                  <a:pt x="948" y="754"/>
                </a:lnTo>
                <a:lnTo>
                  <a:pt x="994" y="774"/>
                </a:lnTo>
                <a:lnTo>
                  <a:pt x="1040" y="789"/>
                </a:lnTo>
                <a:lnTo>
                  <a:pt x="1088" y="802"/>
                </a:lnTo>
                <a:lnTo>
                  <a:pt x="1136" y="810"/>
                </a:lnTo>
                <a:lnTo>
                  <a:pt x="1186" y="816"/>
                </a:lnTo>
                <a:lnTo>
                  <a:pt x="1238" y="820"/>
                </a:lnTo>
                <a:lnTo>
                  <a:pt x="1289" y="822"/>
                </a:lnTo>
                <a:lnTo>
                  <a:pt x="1342" y="824"/>
                </a:lnTo>
                <a:lnTo>
                  <a:pt x="1395" y="822"/>
                </a:lnTo>
                <a:lnTo>
                  <a:pt x="1449" y="822"/>
                </a:lnTo>
                <a:lnTo>
                  <a:pt x="1539" y="821"/>
                </a:lnTo>
                <a:lnTo>
                  <a:pt x="1573" y="819"/>
                </a:lnTo>
                <a:lnTo>
                  <a:pt x="1604" y="811"/>
                </a:lnTo>
                <a:lnTo>
                  <a:pt x="1634" y="799"/>
                </a:lnTo>
                <a:lnTo>
                  <a:pt x="1660" y="784"/>
                </a:lnTo>
                <a:lnTo>
                  <a:pt x="1664" y="780"/>
                </a:lnTo>
                <a:lnTo>
                  <a:pt x="1670" y="776"/>
                </a:lnTo>
                <a:lnTo>
                  <a:pt x="1693" y="755"/>
                </a:lnTo>
                <a:lnTo>
                  <a:pt x="1713" y="731"/>
                </a:lnTo>
                <a:lnTo>
                  <a:pt x="1729" y="704"/>
                </a:lnTo>
                <a:lnTo>
                  <a:pt x="1741" y="674"/>
                </a:lnTo>
                <a:lnTo>
                  <a:pt x="1749" y="642"/>
                </a:lnTo>
                <a:lnTo>
                  <a:pt x="1751" y="609"/>
                </a:lnTo>
                <a:lnTo>
                  <a:pt x="1748" y="571"/>
                </a:lnTo>
                <a:lnTo>
                  <a:pt x="1738" y="534"/>
                </a:lnTo>
                <a:lnTo>
                  <a:pt x="1722" y="501"/>
                </a:lnTo>
                <a:lnTo>
                  <a:pt x="1702" y="472"/>
                </a:lnTo>
                <a:lnTo>
                  <a:pt x="1675" y="445"/>
                </a:lnTo>
                <a:lnTo>
                  <a:pt x="1646" y="424"/>
                </a:lnTo>
                <a:lnTo>
                  <a:pt x="1613" y="409"/>
                </a:lnTo>
                <a:lnTo>
                  <a:pt x="1577" y="399"/>
                </a:lnTo>
                <a:lnTo>
                  <a:pt x="1539" y="396"/>
                </a:lnTo>
                <a:lnTo>
                  <a:pt x="1498" y="396"/>
                </a:lnTo>
                <a:lnTo>
                  <a:pt x="1452" y="397"/>
                </a:lnTo>
                <a:lnTo>
                  <a:pt x="1404" y="398"/>
                </a:lnTo>
                <a:lnTo>
                  <a:pt x="1344" y="399"/>
                </a:lnTo>
                <a:lnTo>
                  <a:pt x="1283" y="401"/>
                </a:lnTo>
                <a:lnTo>
                  <a:pt x="1221" y="401"/>
                </a:lnTo>
                <a:lnTo>
                  <a:pt x="1160" y="400"/>
                </a:lnTo>
                <a:lnTo>
                  <a:pt x="1100" y="398"/>
                </a:lnTo>
                <a:lnTo>
                  <a:pt x="1043" y="393"/>
                </a:lnTo>
                <a:lnTo>
                  <a:pt x="989" y="387"/>
                </a:lnTo>
                <a:lnTo>
                  <a:pt x="1029" y="417"/>
                </a:lnTo>
                <a:lnTo>
                  <a:pt x="1068" y="442"/>
                </a:lnTo>
                <a:lnTo>
                  <a:pt x="1107" y="462"/>
                </a:lnTo>
                <a:lnTo>
                  <a:pt x="1147" y="477"/>
                </a:lnTo>
                <a:lnTo>
                  <a:pt x="1186" y="489"/>
                </a:lnTo>
                <a:lnTo>
                  <a:pt x="1223" y="497"/>
                </a:lnTo>
                <a:lnTo>
                  <a:pt x="1260" y="502"/>
                </a:lnTo>
                <a:lnTo>
                  <a:pt x="1281" y="508"/>
                </a:lnTo>
                <a:lnTo>
                  <a:pt x="1302" y="519"/>
                </a:lnTo>
                <a:lnTo>
                  <a:pt x="1318" y="534"/>
                </a:lnTo>
                <a:lnTo>
                  <a:pt x="1330" y="554"/>
                </a:lnTo>
                <a:lnTo>
                  <a:pt x="1336" y="576"/>
                </a:lnTo>
                <a:lnTo>
                  <a:pt x="1337" y="599"/>
                </a:lnTo>
                <a:lnTo>
                  <a:pt x="1332" y="622"/>
                </a:lnTo>
                <a:lnTo>
                  <a:pt x="1320" y="642"/>
                </a:lnTo>
                <a:lnTo>
                  <a:pt x="1304" y="659"/>
                </a:lnTo>
                <a:lnTo>
                  <a:pt x="1286" y="671"/>
                </a:lnTo>
                <a:lnTo>
                  <a:pt x="1264" y="677"/>
                </a:lnTo>
                <a:lnTo>
                  <a:pt x="1240" y="678"/>
                </a:lnTo>
                <a:lnTo>
                  <a:pt x="1212" y="674"/>
                </a:lnTo>
                <a:lnTo>
                  <a:pt x="1183" y="670"/>
                </a:lnTo>
                <a:lnTo>
                  <a:pt x="1151" y="662"/>
                </a:lnTo>
                <a:lnTo>
                  <a:pt x="1118" y="653"/>
                </a:lnTo>
                <a:lnTo>
                  <a:pt x="1084" y="642"/>
                </a:lnTo>
                <a:lnTo>
                  <a:pt x="1048" y="628"/>
                </a:lnTo>
                <a:lnTo>
                  <a:pt x="1012" y="611"/>
                </a:lnTo>
                <a:lnTo>
                  <a:pt x="975" y="591"/>
                </a:lnTo>
                <a:lnTo>
                  <a:pt x="939" y="568"/>
                </a:lnTo>
                <a:lnTo>
                  <a:pt x="902" y="542"/>
                </a:lnTo>
                <a:lnTo>
                  <a:pt x="866" y="512"/>
                </a:lnTo>
                <a:lnTo>
                  <a:pt x="829" y="477"/>
                </a:lnTo>
                <a:lnTo>
                  <a:pt x="794" y="439"/>
                </a:lnTo>
                <a:lnTo>
                  <a:pt x="761" y="396"/>
                </a:lnTo>
                <a:lnTo>
                  <a:pt x="729" y="347"/>
                </a:lnTo>
                <a:lnTo>
                  <a:pt x="699" y="293"/>
                </a:lnTo>
                <a:lnTo>
                  <a:pt x="671" y="235"/>
                </a:lnTo>
                <a:lnTo>
                  <a:pt x="652" y="219"/>
                </a:lnTo>
                <a:close/>
                <a:moveTo>
                  <a:pt x="575" y="0"/>
                </a:moveTo>
                <a:lnTo>
                  <a:pt x="652" y="0"/>
                </a:lnTo>
                <a:lnTo>
                  <a:pt x="672" y="2"/>
                </a:lnTo>
                <a:lnTo>
                  <a:pt x="691" y="8"/>
                </a:lnTo>
                <a:lnTo>
                  <a:pt x="707" y="19"/>
                </a:lnTo>
                <a:lnTo>
                  <a:pt x="721" y="34"/>
                </a:lnTo>
                <a:lnTo>
                  <a:pt x="758" y="76"/>
                </a:lnTo>
                <a:lnTo>
                  <a:pt x="798" y="112"/>
                </a:lnTo>
                <a:lnTo>
                  <a:pt x="801" y="115"/>
                </a:lnTo>
                <a:lnTo>
                  <a:pt x="840" y="144"/>
                </a:lnTo>
                <a:lnTo>
                  <a:pt x="882" y="168"/>
                </a:lnTo>
                <a:lnTo>
                  <a:pt x="926" y="188"/>
                </a:lnTo>
                <a:lnTo>
                  <a:pt x="972" y="203"/>
                </a:lnTo>
                <a:lnTo>
                  <a:pt x="1009" y="211"/>
                </a:lnTo>
                <a:lnTo>
                  <a:pt x="1051" y="216"/>
                </a:lnTo>
                <a:lnTo>
                  <a:pt x="1095" y="221"/>
                </a:lnTo>
                <a:lnTo>
                  <a:pt x="1145" y="223"/>
                </a:lnTo>
                <a:lnTo>
                  <a:pt x="1195" y="224"/>
                </a:lnTo>
                <a:lnTo>
                  <a:pt x="1246" y="224"/>
                </a:lnTo>
                <a:lnTo>
                  <a:pt x="1299" y="224"/>
                </a:lnTo>
                <a:lnTo>
                  <a:pt x="1350" y="223"/>
                </a:lnTo>
                <a:lnTo>
                  <a:pt x="1400" y="222"/>
                </a:lnTo>
                <a:lnTo>
                  <a:pt x="1449" y="220"/>
                </a:lnTo>
                <a:lnTo>
                  <a:pt x="1496" y="219"/>
                </a:lnTo>
                <a:lnTo>
                  <a:pt x="1539" y="219"/>
                </a:lnTo>
                <a:lnTo>
                  <a:pt x="1588" y="222"/>
                </a:lnTo>
                <a:lnTo>
                  <a:pt x="1635" y="231"/>
                </a:lnTo>
                <a:lnTo>
                  <a:pt x="1679" y="245"/>
                </a:lnTo>
                <a:lnTo>
                  <a:pt x="1721" y="265"/>
                </a:lnTo>
                <a:lnTo>
                  <a:pt x="1761" y="289"/>
                </a:lnTo>
                <a:lnTo>
                  <a:pt x="1797" y="318"/>
                </a:lnTo>
                <a:lnTo>
                  <a:pt x="1829" y="349"/>
                </a:lnTo>
                <a:lnTo>
                  <a:pt x="1857" y="386"/>
                </a:lnTo>
                <a:lnTo>
                  <a:pt x="1881" y="425"/>
                </a:lnTo>
                <a:lnTo>
                  <a:pt x="1901" y="468"/>
                </a:lnTo>
                <a:lnTo>
                  <a:pt x="1915" y="512"/>
                </a:lnTo>
                <a:lnTo>
                  <a:pt x="1924" y="560"/>
                </a:lnTo>
                <a:lnTo>
                  <a:pt x="1927" y="609"/>
                </a:lnTo>
                <a:lnTo>
                  <a:pt x="1924" y="655"/>
                </a:lnTo>
                <a:lnTo>
                  <a:pt x="1916" y="701"/>
                </a:lnTo>
                <a:lnTo>
                  <a:pt x="1903" y="744"/>
                </a:lnTo>
                <a:lnTo>
                  <a:pt x="1884" y="786"/>
                </a:lnTo>
                <a:lnTo>
                  <a:pt x="1861" y="825"/>
                </a:lnTo>
                <a:lnTo>
                  <a:pt x="1835" y="860"/>
                </a:lnTo>
                <a:lnTo>
                  <a:pt x="1805" y="892"/>
                </a:lnTo>
                <a:lnTo>
                  <a:pt x="1805" y="1204"/>
                </a:lnTo>
                <a:lnTo>
                  <a:pt x="1805" y="1212"/>
                </a:lnTo>
                <a:lnTo>
                  <a:pt x="1803" y="1220"/>
                </a:lnTo>
                <a:lnTo>
                  <a:pt x="1724" y="1651"/>
                </a:lnTo>
                <a:lnTo>
                  <a:pt x="1713" y="1694"/>
                </a:lnTo>
                <a:lnTo>
                  <a:pt x="1698" y="1733"/>
                </a:lnTo>
                <a:lnTo>
                  <a:pt x="1680" y="1768"/>
                </a:lnTo>
                <a:lnTo>
                  <a:pt x="1658" y="1800"/>
                </a:lnTo>
                <a:lnTo>
                  <a:pt x="1633" y="1828"/>
                </a:lnTo>
                <a:lnTo>
                  <a:pt x="1604" y="1851"/>
                </a:lnTo>
                <a:lnTo>
                  <a:pt x="1574" y="1870"/>
                </a:lnTo>
                <a:lnTo>
                  <a:pt x="1540" y="1883"/>
                </a:lnTo>
                <a:lnTo>
                  <a:pt x="1505" y="1892"/>
                </a:lnTo>
                <a:lnTo>
                  <a:pt x="1466" y="1894"/>
                </a:lnTo>
                <a:lnTo>
                  <a:pt x="1011" y="1894"/>
                </a:lnTo>
                <a:lnTo>
                  <a:pt x="974" y="1892"/>
                </a:lnTo>
                <a:lnTo>
                  <a:pt x="938" y="1883"/>
                </a:lnTo>
                <a:lnTo>
                  <a:pt x="905" y="1870"/>
                </a:lnTo>
                <a:lnTo>
                  <a:pt x="873" y="1851"/>
                </a:lnTo>
                <a:lnTo>
                  <a:pt x="846" y="1828"/>
                </a:lnTo>
                <a:lnTo>
                  <a:pt x="821" y="1800"/>
                </a:lnTo>
                <a:lnTo>
                  <a:pt x="799" y="1768"/>
                </a:lnTo>
                <a:lnTo>
                  <a:pt x="780" y="1733"/>
                </a:lnTo>
                <a:lnTo>
                  <a:pt x="766" y="1694"/>
                </a:lnTo>
                <a:lnTo>
                  <a:pt x="755" y="1651"/>
                </a:lnTo>
                <a:lnTo>
                  <a:pt x="675" y="1220"/>
                </a:lnTo>
                <a:lnTo>
                  <a:pt x="674" y="1212"/>
                </a:lnTo>
                <a:lnTo>
                  <a:pt x="673" y="1204"/>
                </a:lnTo>
                <a:lnTo>
                  <a:pt x="673" y="767"/>
                </a:lnTo>
                <a:lnTo>
                  <a:pt x="633" y="720"/>
                </a:lnTo>
                <a:lnTo>
                  <a:pt x="596" y="670"/>
                </a:lnTo>
                <a:lnTo>
                  <a:pt x="566" y="615"/>
                </a:lnTo>
                <a:lnTo>
                  <a:pt x="538" y="557"/>
                </a:lnTo>
                <a:lnTo>
                  <a:pt x="517" y="496"/>
                </a:lnTo>
                <a:lnTo>
                  <a:pt x="499" y="432"/>
                </a:lnTo>
                <a:lnTo>
                  <a:pt x="487" y="366"/>
                </a:lnTo>
                <a:lnTo>
                  <a:pt x="479" y="297"/>
                </a:lnTo>
                <a:lnTo>
                  <a:pt x="477" y="225"/>
                </a:lnTo>
                <a:lnTo>
                  <a:pt x="479" y="153"/>
                </a:lnTo>
                <a:lnTo>
                  <a:pt x="487" y="77"/>
                </a:lnTo>
                <a:lnTo>
                  <a:pt x="492" y="56"/>
                </a:lnTo>
                <a:lnTo>
                  <a:pt x="502" y="37"/>
                </a:lnTo>
                <a:lnTo>
                  <a:pt x="517" y="22"/>
                </a:lnTo>
                <a:lnTo>
                  <a:pt x="533" y="10"/>
                </a:lnTo>
                <a:lnTo>
                  <a:pt x="553" y="3"/>
                </a:lnTo>
                <a:lnTo>
                  <a:pt x="57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73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13" grpId="0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3048000" y="878125"/>
            <a:ext cx="6096000" cy="769441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服</a:t>
            </a:r>
            <a:r>
              <a:rPr lang="zh-CN" altLang="en-US" sz="4400" dirty="0" smtClean="0">
                <a:solidFill>
                  <a:schemeClr val="accent2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務</a:t>
            </a:r>
            <a:r>
              <a:rPr lang="zh-CN" altLang="en-US" sz="4400" dirty="0" smtClean="0">
                <a:latin typeface="鯨海酔侯" panose="02000609000000000000" pitchFamily="49" charset="-128"/>
                <a:ea typeface="鯨海酔侯" panose="02000609000000000000" pitchFamily="49" charset="-128"/>
              </a:rPr>
              <a:t>理念</a:t>
            </a:r>
            <a:endParaRPr lang="en-US" sz="4400" dirty="0"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38" name="Diamond 37"/>
          <p:cNvSpPr/>
          <p:nvPr/>
        </p:nvSpPr>
        <p:spPr>
          <a:xfrm>
            <a:off x="4978358" y="2652092"/>
            <a:ext cx="2239346" cy="2239346"/>
          </a:xfrm>
          <a:prstGeom prst="diamond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977776" y="2413424"/>
            <a:ext cx="4164853" cy="1379337"/>
            <a:chOff x="977776" y="2413424"/>
            <a:chExt cx="4164853" cy="1379337"/>
          </a:xfrm>
        </p:grpSpPr>
        <p:sp>
          <p:nvSpPr>
            <p:cNvPr id="21" name="Diamond 20"/>
            <p:cNvSpPr/>
            <p:nvPr/>
          </p:nvSpPr>
          <p:spPr>
            <a:xfrm>
              <a:off x="3882240" y="2413424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977776" y="2850346"/>
              <a:ext cx="195236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 smtClean="0">
                  <a:latin typeface="华文行楷" panose="02010800040101010101" pitchFamily="2" charset="-122"/>
                  <a:ea typeface="华文行楷" panose="02010800040101010101" pitchFamily="2" charset="-122"/>
                </a:rPr>
                <a:t>特色服务名称</a:t>
              </a:r>
              <a:endParaRPr lang="en-US" sz="1600" dirty="0" smtClean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3283874" y="3028434"/>
              <a:ext cx="38717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Freeform 136"/>
            <p:cNvSpPr>
              <a:spLocks noEditPoints="1"/>
            </p:cNvSpPr>
            <p:nvPr/>
          </p:nvSpPr>
          <p:spPr bwMode="auto">
            <a:xfrm>
              <a:off x="4388402" y="2847887"/>
              <a:ext cx="248063" cy="361091"/>
            </a:xfrm>
            <a:custGeom>
              <a:avLst/>
              <a:gdLst>
                <a:gd name="T0" fmla="*/ 1661 w 2479"/>
                <a:gd name="T1" fmla="*/ 3169 h 3612"/>
                <a:gd name="T2" fmla="*/ 1574 w 2479"/>
                <a:gd name="T3" fmla="*/ 3274 h 3612"/>
                <a:gd name="T4" fmla="*/ 1486 w 2479"/>
                <a:gd name="T5" fmla="*/ 3169 h 3612"/>
                <a:gd name="T6" fmla="*/ 904 w 2479"/>
                <a:gd name="T7" fmla="*/ 3081 h 3612"/>
                <a:gd name="T8" fmla="*/ 992 w 2479"/>
                <a:gd name="T9" fmla="*/ 3186 h 3612"/>
                <a:gd name="T10" fmla="*/ 881 w 2479"/>
                <a:gd name="T11" fmla="*/ 3271 h 3612"/>
                <a:gd name="T12" fmla="*/ 820 w 2479"/>
                <a:gd name="T13" fmla="*/ 3146 h 3612"/>
                <a:gd name="T14" fmla="*/ 513 w 2479"/>
                <a:gd name="T15" fmla="*/ 2795 h 3612"/>
                <a:gd name="T16" fmla="*/ 1900 w 2479"/>
                <a:gd name="T17" fmla="*/ 3435 h 3612"/>
                <a:gd name="T18" fmla="*/ 1988 w 2479"/>
                <a:gd name="T19" fmla="*/ 2791 h 3612"/>
                <a:gd name="T20" fmla="*/ 2075 w 2479"/>
                <a:gd name="T21" fmla="*/ 3524 h 3612"/>
                <a:gd name="T22" fmla="*/ 490 w 2479"/>
                <a:gd name="T23" fmla="*/ 3612 h 3612"/>
                <a:gd name="T24" fmla="*/ 403 w 2479"/>
                <a:gd name="T25" fmla="*/ 2879 h 3612"/>
                <a:gd name="T26" fmla="*/ 1574 w 2479"/>
                <a:gd name="T27" fmla="*/ 2656 h 3612"/>
                <a:gd name="T28" fmla="*/ 1661 w 2479"/>
                <a:gd name="T29" fmla="*/ 2761 h 3612"/>
                <a:gd name="T30" fmla="*/ 1551 w 2479"/>
                <a:gd name="T31" fmla="*/ 2846 h 3612"/>
                <a:gd name="T32" fmla="*/ 1490 w 2479"/>
                <a:gd name="T33" fmla="*/ 2721 h 3612"/>
                <a:gd name="T34" fmla="*/ 927 w 2479"/>
                <a:gd name="T35" fmla="*/ 2659 h 3612"/>
                <a:gd name="T36" fmla="*/ 988 w 2479"/>
                <a:gd name="T37" fmla="*/ 2785 h 3612"/>
                <a:gd name="T38" fmla="*/ 859 w 2479"/>
                <a:gd name="T39" fmla="*/ 2838 h 3612"/>
                <a:gd name="T40" fmla="*/ 828 w 2479"/>
                <a:gd name="T41" fmla="*/ 2700 h 3612"/>
                <a:gd name="T42" fmla="*/ 741 w 2479"/>
                <a:gd name="T43" fmla="*/ 1991 h 3612"/>
                <a:gd name="T44" fmla="*/ 780 w 2479"/>
                <a:gd name="T45" fmla="*/ 2109 h 3612"/>
                <a:gd name="T46" fmla="*/ 150 w 2479"/>
                <a:gd name="T47" fmla="*/ 3586 h 3612"/>
                <a:gd name="T48" fmla="*/ 12 w 2479"/>
                <a:gd name="T49" fmla="*/ 3568 h 3612"/>
                <a:gd name="T50" fmla="*/ 34 w 2479"/>
                <a:gd name="T51" fmla="*/ 2469 h 3612"/>
                <a:gd name="T52" fmla="*/ 1812 w 2479"/>
                <a:gd name="T53" fmla="*/ 1988 h 3612"/>
                <a:gd name="T54" fmla="*/ 2479 w 2479"/>
                <a:gd name="T55" fmla="*/ 3524 h 3612"/>
                <a:gd name="T56" fmla="*/ 2367 w 2479"/>
                <a:gd name="T57" fmla="*/ 3609 h 3612"/>
                <a:gd name="T58" fmla="*/ 1724 w 2479"/>
                <a:gd name="T59" fmla="*/ 2140 h 3612"/>
                <a:gd name="T60" fmla="*/ 1706 w 2479"/>
                <a:gd name="T61" fmla="*/ 2017 h 3612"/>
                <a:gd name="T62" fmla="*/ 1459 w 2479"/>
                <a:gd name="T63" fmla="*/ 1993 h 3612"/>
                <a:gd name="T64" fmla="*/ 1473 w 2479"/>
                <a:gd name="T65" fmla="*/ 2189 h 3612"/>
                <a:gd name="T66" fmla="*/ 1323 w 2479"/>
                <a:gd name="T67" fmla="*/ 2640 h 3612"/>
                <a:gd name="T68" fmla="*/ 1195 w 2479"/>
                <a:gd name="T69" fmla="*/ 2692 h 3612"/>
                <a:gd name="T70" fmla="*/ 1081 w 2479"/>
                <a:gd name="T71" fmla="*/ 2281 h 3612"/>
                <a:gd name="T72" fmla="*/ 980 w 2479"/>
                <a:gd name="T73" fmla="*/ 2047 h 3612"/>
                <a:gd name="T74" fmla="*/ 1109 w 2479"/>
                <a:gd name="T75" fmla="*/ 1994 h 3612"/>
                <a:gd name="T76" fmla="*/ 1178 w 2479"/>
                <a:gd name="T77" fmla="*/ 2131 h 3612"/>
                <a:gd name="T78" fmla="*/ 1314 w 2479"/>
                <a:gd name="T79" fmla="*/ 2114 h 3612"/>
                <a:gd name="T80" fmla="*/ 1391 w 2479"/>
                <a:gd name="T81" fmla="*/ 1984 h 3612"/>
                <a:gd name="T82" fmla="*/ 936 w 2479"/>
                <a:gd name="T83" fmla="*/ 1647 h 3612"/>
                <a:gd name="T84" fmla="*/ 1011 w 2479"/>
                <a:gd name="T85" fmla="*/ 1718 h 3612"/>
                <a:gd name="T86" fmla="*/ 1538 w 2479"/>
                <a:gd name="T87" fmla="*/ 1661 h 3612"/>
                <a:gd name="T88" fmla="*/ 849 w 2479"/>
                <a:gd name="T89" fmla="*/ 1137 h 3612"/>
                <a:gd name="T90" fmla="*/ 731 w 2479"/>
                <a:gd name="T91" fmla="*/ 180 h 3612"/>
                <a:gd name="T92" fmla="*/ 610 w 2479"/>
                <a:gd name="T93" fmla="*/ 329 h 3612"/>
                <a:gd name="T94" fmla="*/ 731 w 2479"/>
                <a:gd name="T95" fmla="*/ 477 h 3612"/>
                <a:gd name="T96" fmla="*/ 1842 w 2479"/>
                <a:gd name="T97" fmla="*/ 413 h 3612"/>
                <a:gd name="T98" fmla="*/ 1823 w 2479"/>
                <a:gd name="T99" fmla="*/ 221 h 3612"/>
                <a:gd name="T100" fmla="*/ 1717 w 2479"/>
                <a:gd name="T101" fmla="*/ 0 h 3612"/>
                <a:gd name="T102" fmla="*/ 1975 w 2479"/>
                <a:gd name="T103" fmla="*/ 128 h 3612"/>
                <a:gd name="T104" fmla="*/ 2032 w 2479"/>
                <a:gd name="T105" fmla="*/ 415 h 3612"/>
                <a:gd name="T106" fmla="*/ 1845 w 2479"/>
                <a:gd name="T107" fmla="*/ 631 h 3612"/>
                <a:gd name="T108" fmla="*/ 1699 w 2479"/>
                <a:gd name="T109" fmla="*/ 1733 h 3612"/>
                <a:gd name="T110" fmla="*/ 1504 w 2479"/>
                <a:gd name="T111" fmla="*/ 1892 h 3612"/>
                <a:gd name="T112" fmla="*/ 845 w 2479"/>
                <a:gd name="T113" fmla="*/ 1828 h 3612"/>
                <a:gd name="T114" fmla="*/ 673 w 2479"/>
                <a:gd name="T115" fmla="*/ 1212 h 3612"/>
                <a:gd name="T116" fmla="*/ 502 w 2479"/>
                <a:gd name="T117" fmla="*/ 529 h 3612"/>
                <a:gd name="T118" fmla="*/ 445 w 2479"/>
                <a:gd name="T119" fmla="*/ 242 h 3612"/>
                <a:gd name="T120" fmla="*/ 634 w 2479"/>
                <a:gd name="T121" fmla="*/ 2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79" h="3612">
                  <a:moveTo>
                    <a:pt x="1574" y="3081"/>
                  </a:moveTo>
                  <a:lnTo>
                    <a:pt x="1598" y="3084"/>
                  </a:lnTo>
                  <a:lnTo>
                    <a:pt x="1619" y="3093"/>
                  </a:lnTo>
                  <a:lnTo>
                    <a:pt x="1636" y="3107"/>
                  </a:lnTo>
                  <a:lnTo>
                    <a:pt x="1650" y="3125"/>
                  </a:lnTo>
                  <a:lnTo>
                    <a:pt x="1659" y="3146"/>
                  </a:lnTo>
                  <a:lnTo>
                    <a:pt x="1661" y="3169"/>
                  </a:lnTo>
                  <a:lnTo>
                    <a:pt x="1661" y="3186"/>
                  </a:lnTo>
                  <a:lnTo>
                    <a:pt x="1659" y="3209"/>
                  </a:lnTo>
                  <a:lnTo>
                    <a:pt x="1650" y="3230"/>
                  </a:lnTo>
                  <a:lnTo>
                    <a:pt x="1636" y="3248"/>
                  </a:lnTo>
                  <a:lnTo>
                    <a:pt x="1619" y="3262"/>
                  </a:lnTo>
                  <a:lnTo>
                    <a:pt x="1598" y="3271"/>
                  </a:lnTo>
                  <a:lnTo>
                    <a:pt x="1574" y="3274"/>
                  </a:lnTo>
                  <a:lnTo>
                    <a:pt x="1551" y="3271"/>
                  </a:lnTo>
                  <a:lnTo>
                    <a:pt x="1530" y="3262"/>
                  </a:lnTo>
                  <a:lnTo>
                    <a:pt x="1511" y="3248"/>
                  </a:lnTo>
                  <a:lnTo>
                    <a:pt x="1498" y="3230"/>
                  </a:lnTo>
                  <a:lnTo>
                    <a:pt x="1490" y="3209"/>
                  </a:lnTo>
                  <a:lnTo>
                    <a:pt x="1486" y="3186"/>
                  </a:lnTo>
                  <a:lnTo>
                    <a:pt x="1486" y="3169"/>
                  </a:lnTo>
                  <a:lnTo>
                    <a:pt x="1490" y="3146"/>
                  </a:lnTo>
                  <a:lnTo>
                    <a:pt x="1498" y="3125"/>
                  </a:lnTo>
                  <a:lnTo>
                    <a:pt x="1511" y="3107"/>
                  </a:lnTo>
                  <a:lnTo>
                    <a:pt x="1530" y="3093"/>
                  </a:lnTo>
                  <a:lnTo>
                    <a:pt x="1551" y="3084"/>
                  </a:lnTo>
                  <a:lnTo>
                    <a:pt x="1574" y="3081"/>
                  </a:lnTo>
                  <a:close/>
                  <a:moveTo>
                    <a:pt x="904" y="3081"/>
                  </a:moveTo>
                  <a:lnTo>
                    <a:pt x="927" y="3084"/>
                  </a:lnTo>
                  <a:lnTo>
                    <a:pt x="948" y="3093"/>
                  </a:lnTo>
                  <a:lnTo>
                    <a:pt x="966" y="3107"/>
                  </a:lnTo>
                  <a:lnTo>
                    <a:pt x="980" y="3125"/>
                  </a:lnTo>
                  <a:lnTo>
                    <a:pt x="988" y="3146"/>
                  </a:lnTo>
                  <a:lnTo>
                    <a:pt x="992" y="3169"/>
                  </a:lnTo>
                  <a:lnTo>
                    <a:pt x="992" y="3186"/>
                  </a:lnTo>
                  <a:lnTo>
                    <a:pt x="988" y="3209"/>
                  </a:lnTo>
                  <a:lnTo>
                    <a:pt x="980" y="3230"/>
                  </a:lnTo>
                  <a:lnTo>
                    <a:pt x="966" y="3248"/>
                  </a:lnTo>
                  <a:lnTo>
                    <a:pt x="948" y="3262"/>
                  </a:lnTo>
                  <a:lnTo>
                    <a:pt x="927" y="3271"/>
                  </a:lnTo>
                  <a:lnTo>
                    <a:pt x="904" y="3274"/>
                  </a:lnTo>
                  <a:lnTo>
                    <a:pt x="881" y="3271"/>
                  </a:lnTo>
                  <a:lnTo>
                    <a:pt x="859" y="3262"/>
                  </a:lnTo>
                  <a:lnTo>
                    <a:pt x="842" y="3248"/>
                  </a:lnTo>
                  <a:lnTo>
                    <a:pt x="828" y="3230"/>
                  </a:lnTo>
                  <a:lnTo>
                    <a:pt x="820" y="3209"/>
                  </a:lnTo>
                  <a:lnTo>
                    <a:pt x="816" y="3186"/>
                  </a:lnTo>
                  <a:lnTo>
                    <a:pt x="816" y="3169"/>
                  </a:lnTo>
                  <a:lnTo>
                    <a:pt x="820" y="3146"/>
                  </a:lnTo>
                  <a:lnTo>
                    <a:pt x="828" y="3125"/>
                  </a:lnTo>
                  <a:lnTo>
                    <a:pt x="842" y="3107"/>
                  </a:lnTo>
                  <a:lnTo>
                    <a:pt x="859" y="3093"/>
                  </a:lnTo>
                  <a:lnTo>
                    <a:pt x="881" y="3084"/>
                  </a:lnTo>
                  <a:lnTo>
                    <a:pt x="904" y="3081"/>
                  </a:lnTo>
                  <a:close/>
                  <a:moveTo>
                    <a:pt x="490" y="2791"/>
                  </a:moveTo>
                  <a:lnTo>
                    <a:pt x="513" y="2795"/>
                  </a:lnTo>
                  <a:lnTo>
                    <a:pt x="534" y="2804"/>
                  </a:lnTo>
                  <a:lnTo>
                    <a:pt x="553" y="2817"/>
                  </a:lnTo>
                  <a:lnTo>
                    <a:pt x="566" y="2835"/>
                  </a:lnTo>
                  <a:lnTo>
                    <a:pt x="575" y="2856"/>
                  </a:lnTo>
                  <a:lnTo>
                    <a:pt x="578" y="2879"/>
                  </a:lnTo>
                  <a:lnTo>
                    <a:pt x="578" y="3435"/>
                  </a:lnTo>
                  <a:lnTo>
                    <a:pt x="1900" y="3435"/>
                  </a:lnTo>
                  <a:lnTo>
                    <a:pt x="1900" y="2879"/>
                  </a:lnTo>
                  <a:lnTo>
                    <a:pt x="1903" y="2856"/>
                  </a:lnTo>
                  <a:lnTo>
                    <a:pt x="1912" y="2835"/>
                  </a:lnTo>
                  <a:lnTo>
                    <a:pt x="1925" y="2817"/>
                  </a:lnTo>
                  <a:lnTo>
                    <a:pt x="1944" y="2804"/>
                  </a:lnTo>
                  <a:lnTo>
                    <a:pt x="1965" y="2795"/>
                  </a:lnTo>
                  <a:lnTo>
                    <a:pt x="1988" y="2791"/>
                  </a:lnTo>
                  <a:lnTo>
                    <a:pt x="2012" y="2795"/>
                  </a:lnTo>
                  <a:lnTo>
                    <a:pt x="2032" y="2804"/>
                  </a:lnTo>
                  <a:lnTo>
                    <a:pt x="2050" y="2817"/>
                  </a:lnTo>
                  <a:lnTo>
                    <a:pt x="2063" y="2835"/>
                  </a:lnTo>
                  <a:lnTo>
                    <a:pt x="2073" y="2856"/>
                  </a:lnTo>
                  <a:lnTo>
                    <a:pt x="2075" y="2879"/>
                  </a:lnTo>
                  <a:lnTo>
                    <a:pt x="2075" y="3524"/>
                  </a:lnTo>
                  <a:lnTo>
                    <a:pt x="2073" y="3547"/>
                  </a:lnTo>
                  <a:lnTo>
                    <a:pt x="2063" y="3568"/>
                  </a:lnTo>
                  <a:lnTo>
                    <a:pt x="2050" y="3586"/>
                  </a:lnTo>
                  <a:lnTo>
                    <a:pt x="2032" y="3600"/>
                  </a:lnTo>
                  <a:lnTo>
                    <a:pt x="2012" y="3609"/>
                  </a:lnTo>
                  <a:lnTo>
                    <a:pt x="1988" y="3612"/>
                  </a:lnTo>
                  <a:lnTo>
                    <a:pt x="490" y="3612"/>
                  </a:lnTo>
                  <a:lnTo>
                    <a:pt x="467" y="3609"/>
                  </a:lnTo>
                  <a:lnTo>
                    <a:pt x="445" y="3600"/>
                  </a:lnTo>
                  <a:lnTo>
                    <a:pt x="428" y="3586"/>
                  </a:lnTo>
                  <a:lnTo>
                    <a:pt x="415" y="3568"/>
                  </a:lnTo>
                  <a:lnTo>
                    <a:pt x="406" y="3547"/>
                  </a:lnTo>
                  <a:lnTo>
                    <a:pt x="403" y="3524"/>
                  </a:lnTo>
                  <a:lnTo>
                    <a:pt x="403" y="2879"/>
                  </a:lnTo>
                  <a:lnTo>
                    <a:pt x="406" y="2856"/>
                  </a:lnTo>
                  <a:lnTo>
                    <a:pt x="415" y="2835"/>
                  </a:lnTo>
                  <a:lnTo>
                    <a:pt x="428" y="2817"/>
                  </a:lnTo>
                  <a:lnTo>
                    <a:pt x="445" y="2804"/>
                  </a:lnTo>
                  <a:lnTo>
                    <a:pt x="467" y="2795"/>
                  </a:lnTo>
                  <a:lnTo>
                    <a:pt x="490" y="2791"/>
                  </a:lnTo>
                  <a:close/>
                  <a:moveTo>
                    <a:pt x="1574" y="2656"/>
                  </a:moveTo>
                  <a:lnTo>
                    <a:pt x="1598" y="2659"/>
                  </a:lnTo>
                  <a:lnTo>
                    <a:pt x="1619" y="2668"/>
                  </a:lnTo>
                  <a:lnTo>
                    <a:pt x="1636" y="2681"/>
                  </a:lnTo>
                  <a:lnTo>
                    <a:pt x="1650" y="2700"/>
                  </a:lnTo>
                  <a:lnTo>
                    <a:pt x="1659" y="2721"/>
                  </a:lnTo>
                  <a:lnTo>
                    <a:pt x="1661" y="2744"/>
                  </a:lnTo>
                  <a:lnTo>
                    <a:pt x="1661" y="2761"/>
                  </a:lnTo>
                  <a:lnTo>
                    <a:pt x="1659" y="2785"/>
                  </a:lnTo>
                  <a:lnTo>
                    <a:pt x="1650" y="2806"/>
                  </a:lnTo>
                  <a:lnTo>
                    <a:pt x="1636" y="2823"/>
                  </a:lnTo>
                  <a:lnTo>
                    <a:pt x="1619" y="2838"/>
                  </a:lnTo>
                  <a:lnTo>
                    <a:pt x="1598" y="2846"/>
                  </a:lnTo>
                  <a:lnTo>
                    <a:pt x="1574" y="2850"/>
                  </a:lnTo>
                  <a:lnTo>
                    <a:pt x="1551" y="2846"/>
                  </a:lnTo>
                  <a:lnTo>
                    <a:pt x="1530" y="2838"/>
                  </a:lnTo>
                  <a:lnTo>
                    <a:pt x="1511" y="2823"/>
                  </a:lnTo>
                  <a:lnTo>
                    <a:pt x="1498" y="2806"/>
                  </a:lnTo>
                  <a:lnTo>
                    <a:pt x="1490" y="2785"/>
                  </a:lnTo>
                  <a:lnTo>
                    <a:pt x="1486" y="2761"/>
                  </a:lnTo>
                  <a:lnTo>
                    <a:pt x="1486" y="2744"/>
                  </a:lnTo>
                  <a:lnTo>
                    <a:pt x="1490" y="2721"/>
                  </a:lnTo>
                  <a:lnTo>
                    <a:pt x="1498" y="2700"/>
                  </a:lnTo>
                  <a:lnTo>
                    <a:pt x="1511" y="2681"/>
                  </a:lnTo>
                  <a:lnTo>
                    <a:pt x="1530" y="2668"/>
                  </a:lnTo>
                  <a:lnTo>
                    <a:pt x="1551" y="2659"/>
                  </a:lnTo>
                  <a:lnTo>
                    <a:pt x="1574" y="2656"/>
                  </a:lnTo>
                  <a:close/>
                  <a:moveTo>
                    <a:pt x="904" y="2656"/>
                  </a:moveTo>
                  <a:lnTo>
                    <a:pt x="927" y="2659"/>
                  </a:lnTo>
                  <a:lnTo>
                    <a:pt x="948" y="2668"/>
                  </a:lnTo>
                  <a:lnTo>
                    <a:pt x="966" y="2681"/>
                  </a:lnTo>
                  <a:lnTo>
                    <a:pt x="980" y="2700"/>
                  </a:lnTo>
                  <a:lnTo>
                    <a:pt x="988" y="2721"/>
                  </a:lnTo>
                  <a:lnTo>
                    <a:pt x="992" y="2744"/>
                  </a:lnTo>
                  <a:lnTo>
                    <a:pt x="992" y="2761"/>
                  </a:lnTo>
                  <a:lnTo>
                    <a:pt x="988" y="2785"/>
                  </a:lnTo>
                  <a:lnTo>
                    <a:pt x="980" y="2806"/>
                  </a:lnTo>
                  <a:lnTo>
                    <a:pt x="966" y="2823"/>
                  </a:lnTo>
                  <a:lnTo>
                    <a:pt x="948" y="2838"/>
                  </a:lnTo>
                  <a:lnTo>
                    <a:pt x="927" y="2846"/>
                  </a:lnTo>
                  <a:lnTo>
                    <a:pt x="904" y="2850"/>
                  </a:lnTo>
                  <a:lnTo>
                    <a:pt x="881" y="2846"/>
                  </a:lnTo>
                  <a:lnTo>
                    <a:pt x="859" y="2838"/>
                  </a:lnTo>
                  <a:lnTo>
                    <a:pt x="842" y="2823"/>
                  </a:lnTo>
                  <a:lnTo>
                    <a:pt x="828" y="2806"/>
                  </a:lnTo>
                  <a:lnTo>
                    <a:pt x="820" y="2785"/>
                  </a:lnTo>
                  <a:lnTo>
                    <a:pt x="816" y="2761"/>
                  </a:lnTo>
                  <a:lnTo>
                    <a:pt x="816" y="2744"/>
                  </a:lnTo>
                  <a:lnTo>
                    <a:pt x="820" y="2721"/>
                  </a:lnTo>
                  <a:lnTo>
                    <a:pt x="828" y="2700"/>
                  </a:lnTo>
                  <a:lnTo>
                    <a:pt x="842" y="2681"/>
                  </a:lnTo>
                  <a:lnTo>
                    <a:pt x="859" y="2668"/>
                  </a:lnTo>
                  <a:lnTo>
                    <a:pt x="881" y="2659"/>
                  </a:lnTo>
                  <a:lnTo>
                    <a:pt x="904" y="2656"/>
                  </a:lnTo>
                  <a:close/>
                  <a:moveTo>
                    <a:pt x="704" y="1982"/>
                  </a:moveTo>
                  <a:lnTo>
                    <a:pt x="723" y="1984"/>
                  </a:lnTo>
                  <a:lnTo>
                    <a:pt x="741" y="1991"/>
                  </a:lnTo>
                  <a:lnTo>
                    <a:pt x="757" y="2002"/>
                  </a:lnTo>
                  <a:lnTo>
                    <a:pt x="772" y="2017"/>
                  </a:lnTo>
                  <a:lnTo>
                    <a:pt x="783" y="2034"/>
                  </a:lnTo>
                  <a:lnTo>
                    <a:pt x="788" y="2052"/>
                  </a:lnTo>
                  <a:lnTo>
                    <a:pt x="789" y="2072"/>
                  </a:lnTo>
                  <a:lnTo>
                    <a:pt x="787" y="2091"/>
                  </a:lnTo>
                  <a:lnTo>
                    <a:pt x="780" y="2109"/>
                  </a:lnTo>
                  <a:lnTo>
                    <a:pt x="769" y="2126"/>
                  </a:lnTo>
                  <a:lnTo>
                    <a:pt x="755" y="2140"/>
                  </a:lnTo>
                  <a:lnTo>
                    <a:pt x="175" y="2584"/>
                  </a:lnTo>
                  <a:lnTo>
                    <a:pt x="175" y="3524"/>
                  </a:lnTo>
                  <a:lnTo>
                    <a:pt x="172" y="3547"/>
                  </a:lnTo>
                  <a:lnTo>
                    <a:pt x="163" y="3568"/>
                  </a:lnTo>
                  <a:lnTo>
                    <a:pt x="150" y="3586"/>
                  </a:lnTo>
                  <a:lnTo>
                    <a:pt x="131" y="3600"/>
                  </a:lnTo>
                  <a:lnTo>
                    <a:pt x="111" y="3609"/>
                  </a:lnTo>
                  <a:lnTo>
                    <a:pt x="88" y="3612"/>
                  </a:lnTo>
                  <a:lnTo>
                    <a:pt x="63" y="3609"/>
                  </a:lnTo>
                  <a:lnTo>
                    <a:pt x="43" y="3600"/>
                  </a:lnTo>
                  <a:lnTo>
                    <a:pt x="25" y="3586"/>
                  </a:lnTo>
                  <a:lnTo>
                    <a:pt x="12" y="3568"/>
                  </a:lnTo>
                  <a:lnTo>
                    <a:pt x="2" y="3547"/>
                  </a:lnTo>
                  <a:lnTo>
                    <a:pt x="0" y="3524"/>
                  </a:lnTo>
                  <a:lnTo>
                    <a:pt x="0" y="2540"/>
                  </a:lnTo>
                  <a:lnTo>
                    <a:pt x="2" y="2520"/>
                  </a:lnTo>
                  <a:lnTo>
                    <a:pt x="9" y="2501"/>
                  </a:lnTo>
                  <a:lnTo>
                    <a:pt x="20" y="2483"/>
                  </a:lnTo>
                  <a:lnTo>
                    <a:pt x="34" y="2469"/>
                  </a:lnTo>
                  <a:lnTo>
                    <a:pt x="649" y="1999"/>
                  </a:lnTo>
                  <a:lnTo>
                    <a:pt x="667" y="1988"/>
                  </a:lnTo>
                  <a:lnTo>
                    <a:pt x="685" y="1983"/>
                  </a:lnTo>
                  <a:lnTo>
                    <a:pt x="704" y="1982"/>
                  </a:lnTo>
                  <a:close/>
                  <a:moveTo>
                    <a:pt x="1774" y="1982"/>
                  </a:moveTo>
                  <a:lnTo>
                    <a:pt x="1794" y="1983"/>
                  </a:lnTo>
                  <a:lnTo>
                    <a:pt x="1812" y="1988"/>
                  </a:lnTo>
                  <a:lnTo>
                    <a:pt x="1830" y="1999"/>
                  </a:lnTo>
                  <a:lnTo>
                    <a:pt x="2444" y="2469"/>
                  </a:lnTo>
                  <a:lnTo>
                    <a:pt x="2458" y="2483"/>
                  </a:lnTo>
                  <a:lnTo>
                    <a:pt x="2469" y="2501"/>
                  </a:lnTo>
                  <a:lnTo>
                    <a:pt x="2476" y="2520"/>
                  </a:lnTo>
                  <a:lnTo>
                    <a:pt x="2479" y="2540"/>
                  </a:lnTo>
                  <a:lnTo>
                    <a:pt x="2479" y="3524"/>
                  </a:lnTo>
                  <a:lnTo>
                    <a:pt x="2476" y="3547"/>
                  </a:lnTo>
                  <a:lnTo>
                    <a:pt x="2467" y="3568"/>
                  </a:lnTo>
                  <a:lnTo>
                    <a:pt x="2453" y="3586"/>
                  </a:lnTo>
                  <a:lnTo>
                    <a:pt x="2435" y="3600"/>
                  </a:lnTo>
                  <a:lnTo>
                    <a:pt x="2414" y="3609"/>
                  </a:lnTo>
                  <a:lnTo>
                    <a:pt x="2390" y="3612"/>
                  </a:lnTo>
                  <a:lnTo>
                    <a:pt x="2367" y="3609"/>
                  </a:lnTo>
                  <a:lnTo>
                    <a:pt x="2346" y="3600"/>
                  </a:lnTo>
                  <a:lnTo>
                    <a:pt x="2329" y="3586"/>
                  </a:lnTo>
                  <a:lnTo>
                    <a:pt x="2315" y="3568"/>
                  </a:lnTo>
                  <a:lnTo>
                    <a:pt x="2306" y="3547"/>
                  </a:lnTo>
                  <a:lnTo>
                    <a:pt x="2303" y="3524"/>
                  </a:lnTo>
                  <a:lnTo>
                    <a:pt x="2303" y="2584"/>
                  </a:lnTo>
                  <a:lnTo>
                    <a:pt x="1724" y="2140"/>
                  </a:lnTo>
                  <a:lnTo>
                    <a:pt x="1708" y="2126"/>
                  </a:lnTo>
                  <a:lnTo>
                    <a:pt x="1699" y="2109"/>
                  </a:lnTo>
                  <a:lnTo>
                    <a:pt x="1691" y="2091"/>
                  </a:lnTo>
                  <a:lnTo>
                    <a:pt x="1689" y="2072"/>
                  </a:lnTo>
                  <a:lnTo>
                    <a:pt x="1691" y="2052"/>
                  </a:lnTo>
                  <a:lnTo>
                    <a:pt x="1696" y="2034"/>
                  </a:lnTo>
                  <a:lnTo>
                    <a:pt x="1706" y="2017"/>
                  </a:lnTo>
                  <a:lnTo>
                    <a:pt x="1720" y="2002"/>
                  </a:lnTo>
                  <a:lnTo>
                    <a:pt x="1737" y="1991"/>
                  </a:lnTo>
                  <a:lnTo>
                    <a:pt x="1755" y="1984"/>
                  </a:lnTo>
                  <a:lnTo>
                    <a:pt x="1774" y="1982"/>
                  </a:lnTo>
                  <a:close/>
                  <a:moveTo>
                    <a:pt x="1414" y="1981"/>
                  </a:moveTo>
                  <a:lnTo>
                    <a:pt x="1437" y="1984"/>
                  </a:lnTo>
                  <a:lnTo>
                    <a:pt x="1459" y="1993"/>
                  </a:lnTo>
                  <a:lnTo>
                    <a:pt x="1476" y="2007"/>
                  </a:lnTo>
                  <a:lnTo>
                    <a:pt x="1490" y="2025"/>
                  </a:lnTo>
                  <a:lnTo>
                    <a:pt x="1498" y="2046"/>
                  </a:lnTo>
                  <a:lnTo>
                    <a:pt x="1502" y="2070"/>
                  </a:lnTo>
                  <a:lnTo>
                    <a:pt x="1498" y="2112"/>
                  </a:lnTo>
                  <a:lnTo>
                    <a:pt x="1488" y="2151"/>
                  </a:lnTo>
                  <a:lnTo>
                    <a:pt x="1473" y="2189"/>
                  </a:lnTo>
                  <a:lnTo>
                    <a:pt x="1452" y="2224"/>
                  </a:lnTo>
                  <a:lnTo>
                    <a:pt x="1427" y="2254"/>
                  </a:lnTo>
                  <a:lnTo>
                    <a:pt x="1398" y="2280"/>
                  </a:lnTo>
                  <a:lnTo>
                    <a:pt x="1364" y="2302"/>
                  </a:lnTo>
                  <a:lnTo>
                    <a:pt x="1326" y="2318"/>
                  </a:lnTo>
                  <a:lnTo>
                    <a:pt x="1326" y="2617"/>
                  </a:lnTo>
                  <a:lnTo>
                    <a:pt x="1323" y="2640"/>
                  </a:lnTo>
                  <a:lnTo>
                    <a:pt x="1314" y="2661"/>
                  </a:lnTo>
                  <a:lnTo>
                    <a:pt x="1301" y="2679"/>
                  </a:lnTo>
                  <a:lnTo>
                    <a:pt x="1284" y="2692"/>
                  </a:lnTo>
                  <a:lnTo>
                    <a:pt x="1262" y="2701"/>
                  </a:lnTo>
                  <a:lnTo>
                    <a:pt x="1239" y="2705"/>
                  </a:lnTo>
                  <a:lnTo>
                    <a:pt x="1216" y="2701"/>
                  </a:lnTo>
                  <a:lnTo>
                    <a:pt x="1195" y="2692"/>
                  </a:lnTo>
                  <a:lnTo>
                    <a:pt x="1177" y="2679"/>
                  </a:lnTo>
                  <a:lnTo>
                    <a:pt x="1163" y="2661"/>
                  </a:lnTo>
                  <a:lnTo>
                    <a:pt x="1155" y="2640"/>
                  </a:lnTo>
                  <a:lnTo>
                    <a:pt x="1151" y="2617"/>
                  </a:lnTo>
                  <a:lnTo>
                    <a:pt x="1151" y="2318"/>
                  </a:lnTo>
                  <a:lnTo>
                    <a:pt x="1114" y="2302"/>
                  </a:lnTo>
                  <a:lnTo>
                    <a:pt x="1081" y="2281"/>
                  </a:lnTo>
                  <a:lnTo>
                    <a:pt x="1051" y="2255"/>
                  </a:lnTo>
                  <a:lnTo>
                    <a:pt x="1025" y="2224"/>
                  </a:lnTo>
                  <a:lnTo>
                    <a:pt x="1005" y="2190"/>
                  </a:lnTo>
                  <a:lnTo>
                    <a:pt x="989" y="2152"/>
                  </a:lnTo>
                  <a:lnTo>
                    <a:pt x="980" y="2112"/>
                  </a:lnTo>
                  <a:lnTo>
                    <a:pt x="976" y="2070"/>
                  </a:lnTo>
                  <a:lnTo>
                    <a:pt x="980" y="2047"/>
                  </a:lnTo>
                  <a:lnTo>
                    <a:pt x="988" y="2026"/>
                  </a:lnTo>
                  <a:lnTo>
                    <a:pt x="1001" y="2007"/>
                  </a:lnTo>
                  <a:lnTo>
                    <a:pt x="1020" y="1994"/>
                  </a:lnTo>
                  <a:lnTo>
                    <a:pt x="1041" y="1985"/>
                  </a:lnTo>
                  <a:lnTo>
                    <a:pt x="1064" y="1982"/>
                  </a:lnTo>
                  <a:lnTo>
                    <a:pt x="1087" y="1985"/>
                  </a:lnTo>
                  <a:lnTo>
                    <a:pt x="1109" y="1994"/>
                  </a:lnTo>
                  <a:lnTo>
                    <a:pt x="1126" y="2007"/>
                  </a:lnTo>
                  <a:lnTo>
                    <a:pt x="1139" y="2026"/>
                  </a:lnTo>
                  <a:lnTo>
                    <a:pt x="1148" y="2047"/>
                  </a:lnTo>
                  <a:lnTo>
                    <a:pt x="1151" y="2070"/>
                  </a:lnTo>
                  <a:lnTo>
                    <a:pt x="1155" y="2093"/>
                  </a:lnTo>
                  <a:lnTo>
                    <a:pt x="1163" y="2114"/>
                  </a:lnTo>
                  <a:lnTo>
                    <a:pt x="1178" y="2131"/>
                  </a:lnTo>
                  <a:lnTo>
                    <a:pt x="1195" y="2146"/>
                  </a:lnTo>
                  <a:lnTo>
                    <a:pt x="1216" y="2155"/>
                  </a:lnTo>
                  <a:lnTo>
                    <a:pt x="1239" y="2157"/>
                  </a:lnTo>
                  <a:lnTo>
                    <a:pt x="1262" y="2155"/>
                  </a:lnTo>
                  <a:lnTo>
                    <a:pt x="1283" y="2146"/>
                  </a:lnTo>
                  <a:lnTo>
                    <a:pt x="1300" y="2131"/>
                  </a:lnTo>
                  <a:lnTo>
                    <a:pt x="1314" y="2114"/>
                  </a:lnTo>
                  <a:lnTo>
                    <a:pt x="1323" y="2093"/>
                  </a:lnTo>
                  <a:lnTo>
                    <a:pt x="1326" y="2070"/>
                  </a:lnTo>
                  <a:lnTo>
                    <a:pt x="1330" y="2046"/>
                  </a:lnTo>
                  <a:lnTo>
                    <a:pt x="1338" y="2025"/>
                  </a:lnTo>
                  <a:lnTo>
                    <a:pt x="1352" y="2007"/>
                  </a:lnTo>
                  <a:lnTo>
                    <a:pt x="1370" y="1993"/>
                  </a:lnTo>
                  <a:lnTo>
                    <a:pt x="1391" y="1984"/>
                  </a:lnTo>
                  <a:lnTo>
                    <a:pt x="1414" y="1981"/>
                  </a:lnTo>
                  <a:close/>
                  <a:moveTo>
                    <a:pt x="849" y="1137"/>
                  </a:moveTo>
                  <a:lnTo>
                    <a:pt x="849" y="1195"/>
                  </a:lnTo>
                  <a:lnTo>
                    <a:pt x="928" y="1619"/>
                  </a:lnTo>
                  <a:lnTo>
                    <a:pt x="929" y="1625"/>
                  </a:lnTo>
                  <a:lnTo>
                    <a:pt x="931" y="1635"/>
                  </a:lnTo>
                  <a:lnTo>
                    <a:pt x="936" y="1647"/>
                  </a:lnTo>
                  <a:lnTo>
                    <a:pt x="940" y="1661"/>
                  </a:lnTo>
                  <a:lnTo>
                    <a:pt x="948" y="1674"/>
                  </a:lnTo>
                  <a:lnTo>
                    <a:pt x="955" y="1687"/>
                  </a:lnTo>
                  <a:lnTo>
                    <a:pt x="966" y="1699"/>
                  </a:lnTo>
                  <a:lnTo>
                    <a:pt x="980" y="1709"/>
                  </a:lnTo>
                  <a:lnTo>
                    <a:pt x="994" y="1716"/>
                  </a:lnTo>
                  <a:lnTo>
                    <a:pt x="1011" y="1718"/>
                  </a:lnTo>
                  <a:lnTo>
                    <a:pt x="1467" y="1718"/>
                  </a:lnTo>
                  <a:lnTo>
                    <a:pt x="1484" y="1716"/>
                  </a:lnTo>
                  <a:lnTo>
                    <a:pt x="1499" y="1709"/>
                  </a:lnTo>
                  <a:lnTo>
                    <a:pt x="1511" y="1699"/>
                  </a:lnTo>
                  <a:lnTo>
                    <a:pt x="1522" y="1687"/>
                  </a:lnTo>
                  <a:lnTo>
                    <a:pt x="1531" y="1674"/>
                  </a:lnTo>
                  <a:lnTo>
                    <a:pt x="1538" y="1661"/>
                  </a:lnTo>
                  <a:lnTo>
                    <a:pt x="1543" y="1647"/>
                  </a:lnTo>
                  <a:lnTo>
                    <a:pt x="1546" y="1635"/>
                  </a:lnTo>
                  <a:lnTo>
                    <a:pt x="1549" y="1625"/>
                  </a:lnTo>
                  <a:lnTo>
                    <a:pt x="1551" y="1619"/>
                  </a:lnTo>
                  <a:lnTo>
                    <a:pt x="1630" y="1195"/>
                  </a:lnTo>
                  <a:lnTo>
                    <a:pt x="1630" y="1137"/>
                  </a:lnTo>
                  <a:lnTo>
                    <a:pt x="849" y="1137"/>
                  </a:lnTo>
                  <a:close/>
                  <a:moveTo>
                    <a:pt x="849" y="657"/>
                  </a:moveTo>
                  <a:lnTo>
                    <a:pt x="849" y="961"/>
                  </a:lnTo>
                  <a:lnTo>
                    <a:pt x="1630" y="961"/>
                  </a:lnTo>
                  <a:lnTo>
                    <a:pt x="1630" y="657"/>
                  </a:lnTo>
                  <a:lnTo>
                    <a:pt x="849" y="657"/>
                  </a:lnTo>
                  <a:close/>
                  <a:moveTo>
                    <a:pt x="761" y="177"/>
                  </a:moveTo>
                  <a:lnTo>
                    <a:pt x="731" y="180"/>
                  </a:lnTo>
                  <a:lnTo>
                    <a:pt x="703" y="189"/>
                  </a:lnTo>
                  <a:lnTo>
                    <a:pt x="676" y="202"/>
                  </a:lnTo>
                  <a:lnTo>
                    <a:pt x="654" y="221"/>
                  </a:lnTo>
                  <a:lnTo>
                    <a:pt x="636" y="244"/>
                  </a:lnTo>
                  <a:lnTo>
                    <a:pt x="622" y="269"/>
                  </a:lnTo>
                  <a:lnTo>
                    <a:pt x="613" y="298"/>
                  </a:lnTo>
                  <a:lnTo>
                    <a:pt x="610" y="329"/>
                  </a:lnTo>
                  <a:lnTo>
                    <a:pt x="613" y="359"/>
                  </a:lnTo>
                  <a:lnTo>
                    <a:pt x="622" y="388"/>
                  </a:lnTo>
                  <a:lnTo>
                    <a:pt x="636" y="413"/>
                  </a:lnTo>
                  <a:lnTo>
                    <a:pt x="654" y="436"/>
                  </a:lnTo>
                  <a:lnTo>
                    <a:pt x="676" y="454"/>
                  </a:lnTo>
                  <a:lnTo>
                    <a:pt x="703" y="468"/>
                  </a:lnTo>
                  <a:lnTo>
                    <a:pt x="731" y="477"/>
                  </a:lnTo>
                  <a:lnTo>
                    <a:pt x="761" y="480"/>
                  </a:lnTo>
                  <a:lnTo>
                    <a:pt x="1717" y="480"/>
                  </a:lnTo>
                  <a:lnTo>
                    <a:pt x="1748" y="477"/>
                  </a:lnTo>
                  <a:lnTo>
                    <a:pt x="1776" y="468"/>
                  </a:lnTo>
                  <a:lnTo>
                    <a:pt x="1801" y="454"/>
                  </a:lnTo>
                  <a:lnTo>
                    <a:pt x="1823" y="436"/>
                  </a:lnTo>
                  <a:lnTo>
                    <a:pt x="1842" y="413"/>
                  </a:lnTo>
                  <a:lnTo>
                    <a:pt x="1856" y="388"/>
                  </a:lnTo>
                  <a:lnTo>
                    <a:pt x="1865" y="359"/>
                  </a:lnTo>
                  <a:lnTo>
                    <a:pt x="1868" y="329"/>
                  </a:lnTo>
                  <a:lnTo>
                    <a:pt x="1865" y="298"/>
                  </a:lnTo>
                  <a:lnTo>
                    <a:pt x="1856" y="269"/>
                  </a:lnTo>
                  <a:lnTo>
                    <a:pt x="1842" y="244"/>
                  </a:lnTo>
                  <a:lnTo>
                    <a:pt x="1823" y="221"/>
                  </a:lnTo>
                  <a:lnTo>
                    <a:pt x="1801" y="202"/>
                  </a:lnTo>
                  <a:lnTo>
                    <a:pt x="1776" y="189"/>
                  </a:lnTo>
                  <a:lnTo>
                    <a:pt x="1748" y="180"/>
                  </a:lnTo>
                  <a:lnTo>
                    <a:pt x="1717" y="177"/>
                  </a:lnTo>
                  <a:lnTo>
                    <a:pt x="761" y="177"/>
                  </a:lnTo>
                  <a:close/>
                  <a:moveTo>
                    <a:pt x="761" y="0"/>
                  </a:moveTo>
                  <a:lnTo>
                    <a:pt x="1717" y="0"/>
                  </a:lnTo>
                  <a:lnTo>
                    <a:pt x="1761" y="3"/>
                  </a:lnTo>
                  <a:lnTo>
                    <a:pt x="1804" y="12"/>
                  </a:lnTo>
                  <a:lnTo>
                    <a:pt x="1844" y="26"/>
                  </a:lnTo>
                  <a:lnTo>
                    <a:pt x="1881" y="45"/>
                  </a:lnTo>
                  <a:lnTo>
                    <a:pt x="1916" y="69"/>
                  </a:lnTo>
                  <a:lnTo>
                    <a:pt x="1948" y="96"/>
                  </a:lnTo>
                  <a:lnTo>
                    <a:pt x="1975" y="128"/>
                  </a:lnTo>
                  <a:lnTo>
                    <a:pt x="2000" y="162"/>
                  </a:lnTo>
                  <a:lnTo>
                    <a:pt x="2018" y="201"/>
                  </a:lnTo>
                  <a:lnTo>
                    <a:pt x="2032" y="242"/>
                  </a:lnTo>
                  <a:lnTo>
                    <a:pt x="2041" y="283"/>
                  </a:lnTo>
                  <a:lnTo>
                    <a:pt x="2043" y="329"/>
                  </a:lnTo>
                  <a:lnTo>
                    <a:pt x="2041" y="373"/>
                  </a:lnTo>
                  <a:lnTo>
                    <a:pt x="2032" y="415"/>
                  </a:lnTo>
                  <a:lnTo>
                    <a:pt x="2018" y="456"/>
                  </a:lnTo>
                  <a:lnTo>
                    <a:pt x="2000" y="494"/>
                  </a:lnTo>
                  <a:lnTo>
                    <a:pt x="1975" y="529"/>
                  </a:lnTo>
                  <a:lnTo>
                    <a:pt x="1948" y="561"/>
                  </a:lnTo>
                  <a:lnTo>
                    <a:pt x="1917" y="588"/>
                  </a:lnTo>
                  <a:lnTo>
                    <a:pt x="1882" y="611"/>
                  </a:lnTo>
                  <a:lnTo>
                    <a:pt x="1845" y="631"/>
                  </a:lnTo>
                  <a:lnTo>
                    <a:pt x="1805" y="645"/>
                  </a:lnTo>
                  <a:lnTo>
                    <a:pt x="1805" y="1204"/>
                  </a:lnTo>
                  <a:lnTo>
                    <a:pt x="1805" y="1212"/>
                  </a:lnTo>
                  <a:lnTo>
                    <a:pt x="1804" y="1220"/>
                  </a:lnTo>
                  <a:lnTo>
                    <a:pt x="1723" y="1651"/>
                  </a:lnTo>
                  <a:lnTo>
                    <a:pt x="1713" y="1694"/>
                  </a:lnTo>
                  <a:lnTo>
                    <a:pt x="1699" y="1733"/>
                  </a:lnTo>
                  <a:lnTo>
                    <a:pt x="1680" y="1768"/>
                  </a:lnTo>
                  <a:lnTo>
                    <a:pt x="1658" y="1800"/>
                  </a:lnTo>
                  <a:lnTo>
                    <a:pt x="1633" y="1828"/>
                  </a:lnTo>
                  <a:lnTo>
                    <a:pt x="1604" y="1851"/>
                  </a:lnTo>
                  <a:lnTo>
                    <a:pt x="1574" y="1870"/>
                  </a:lnTo>
                  <a:lnTo>
                    <a:pt x="1540" y="1883"/>
                  </a:lnTo>
                  <a:lnTo>
                    <a:pt x="1504" y="1892"/>
                  </a:lnTo>
                  <a:lnTo>
                    <a:pt x="1467" y="1894"/>
                  </a:lnTo>
                  <a:lnTo>
                    <a:pt x="1011" y="1894"/>
                  </a:lnTo>
                  <a:lnTo>
                    <a:pt x="974" y="1892"/>
                  </a:lnTo>
                  <a:lnTo>
                    <a:pt x="938" y="1883"/>
                  </a:lnTo>
                  <a:lnTo>
                    <a:pt x="905" y="1870"/>
                  </a:lnTo>
                  <a:lnTo>
                    <a:pt x="873" y="1851"/>
                  </a:lnTo>
                  <a:lnTo>
                    <a:pt x="845" y="1828"/>
                  </a:lnTo>
                  <a:lnTo>
                    <a:pt x="820" y="1800"/>
                  </a:lnTo>
                  <a:lnTo>
                    <a:pt x="798" y="1768"/>
                  </a:lnTo>
                  <a:lnTo>
                    <a:pt x="780" y="1733"/>
                  </a:lnTo>
                  <a:lnTo>
                    <a:pt x="765" y="1694"/>
                  </a:lnTo>
                  <a:lnTo>
                    <a:pt x="755" y="1651"/>
                  </a:lnTo>
                  <a:lnTo>
                    <a:pt x="674" y="1221"/>
                  </a:lnTo>
                  <a:lnTo>
                    <a:pt x="673" y="1212"/>
                  </a:lnTo>
                  <a:lnTo>
                    <a:pt x="673" y="1204"/>
                  </a:lnTo>
                  <a:lnTo>
                    <a:pt x="673" y="645"/>
                  </a:lnTo>
                  <a:lnTo>
                    <a:pt x="633" y="631"/>
                  </a:lnTo>
                  <a:lnTo>
                    <a:pt x="595" y="611"/>
                  </a:lnTo>
                  <a:lnTo>
                    <a:pt x="560" y="588"/>
                  </a:lnTo>
                  <a:lnTo>
                    <a:pt x="530" y="561"/>
                  </a:lnTo>
                  <a:lnTo>
                    <a:pt x="502" y="529"/>
                  </a:lnTo>
                  <a:lnTo>
                    <a:pt x="478" y="494"/>
                  </a:lnTo>
                  <a:lnTo>
                    <a:pt x="460" y="456"/>
                  </a:lnTo>
                  <a:lnTo>
                    <a:pt x="445" y="415"/>
                  </a:lnTo>
                  <a:lnTo>
                    <a:pt x="437" y="373"/>
                  </a:lnTo>
                  <a:lnTo>
                    <a:pt x="434" y="329"/>
                  </a:lnTo>
                  <a:lnTo>
                    <a:pt x="437" y="283"/>
                  </a:lnTo>
                  <a:lnTo>
                    <a:pt x="445" y="242"/>
                  </a:lnTo>
                  <a:lnTo>
                    <a:pt x="460" y="201"/>
                  </a:lnTo>
                  <a:lnTo>
                    <a:pt x="478" y="162"/>
                  </a:lnTo>
                  <a:lnTo>
                    <a:pt x="502" y="128"/>
                  </a:lnTo>
                  <a:lnTo>
                    <a:pt x="530" y="96"/>
                  </a:lnTo>
                  <a:lnTo>
                    <a:pt x="561" y="69"/>
                  </a:lnTo>
                  <a:lnTo>
                    <a:pt x="596" y="45"/>
                  </a:lnTo>
                  <a:lnTo>
                    <a:pt x="634" y="26"/>
                  </a:lnTo>
                  <a:lnTo>
                    <a:pt x="674" y="12"/>
                  </a:lnTo>
                  <a:lnTo>
                    <a:pt x="717" y="3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Shape 487"/>
            <p:cNvSpPr/>
            <p:nvPr/>
          </p:nvSpPr>
          <p:spPr>
            <a:xfrm>
              <a:off x="1035156" y="3320821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r"/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0239" y="3869987"/>
            <a:ext cx="4472390" cy="1394521"/>
            <a:chOff x="670239" y="3869987"/>
            <a:chExt cx="4472390" cy="1394521"/>
          </a:xfrm>
        </p:grpSpPr>
        <p:sp>
          <p:nvSpPr>
            <p:cNvPr id="23" name="Diamond 22"/>
            <p:cNvSpPr/>
            <p:nvPr/>
          </p:nvSpPr>
          <p:spPr>
            <a:xfrm>
              <a:off x="3882240" y="3869987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70239" y="4322093"/>
              <a:ext cx="225863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特色服务名称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283874" y="4500179"/>
              <a:ext cx="38717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Freeform 81"/>
            <p:cNvSpPr>
              <a:spLocks noEditPoints="1"/>
            </p:cNvSpPr>
            <p:nvPr/>
          </p:nvSpPr>
          <p:spPr bwMode="auto">
            <a:xfrm>
              <a:off x="4338918" y="4319633"/>
              <a:ext cx="351089" cy="361091"/>
            </a:xfrm>
            <a:custGeom>
              <a:avLst/>
              <a:gdLst>
                <a:gd name="T0" fmla="*/ 1839 w 3508"/>
                <a:gd name="T1" fmla="*/ 2581 h 3612"/>
                <a:gd name="T2" fmla="*/ 1576 w 3508"/>
                <a:gd name="T3" fmla="*/ 2675 h 3612"/>
                <a:gd name="T4" fmla="*/ 1211 w 3508"/>
                <a:gd name="T5" fmla="*/ 2984 h 3612"/>
                <a:gd name="T6" fmla="*/ 1082 w 3508"/>
                <a:gd name="T7" fmla="*/ 3294 h 3612"/>
                <a:gd name="T8" fmla="*/ 954 w 3508"/>
                <a:gd name="T9" fmla="*/ 3227 h 3612"/>
                <a:gd name="T10" fmla="*/ 1134 w 3508"/>
                <a:gd name="T11" fmla="*/ 2780 h 3612"/>
                <a:gd name="T12" fmla="*/ 1562 w 3508"/>
                <a:gd name="T13" fmla="*/ 2494 h 3612"/>
                <a:gd name="T14" fmla="*/ 1512 w 3508"/>
                <a:gd name="T15" fmla="*/ 2372 h 3612"/>
                <a:gd name="T16" fmla="*/ 1007 w 3508"/>
                <a:gd name="T17" fmla="*/ 2707 h 3612"/>
                <a:gd name="T18" fmla="*/ 807 w 3508"/>
                <a:gd name="T19" fmla="*/ 3290 h 3612"/>
                <a:gd name="T20" fmla="*/ 2619 w 3508"/>
                <a:gd name="T21" fmla="*/ 2905 h 3612"/>
                <a:gd name="T22" fmla="*/ 2212 w 3508"/>
                <a:gd name="T23" fmla="*/ 2459 h 3612"/>
                <a:gd name="T24" fmla="*/ 1754 w 3508"/>
                <a:gd name="T25" fmla="*/ 2342 h 3612"/>
                <a:gd name="T26" fmla="*/ 1668 w 3508"/>
                <a:gd name="T27" fmla="*/ 2168 h 3612"/>
                <a:gd name="T28" fmla="*/ 1797 w 3508"/>
                <a:gd name="T29" fmla="*/ 2037 h 3612"/>
                <a:gd name="T30" fmla="*/ 1940 w 3508"/>
                <a:gd name="T31" fmla="*/ 1926 h 3612"/>
                <a:gd name="T32" fmla="*/ 2176 w 3508"/>
                <a:gd name="T33" fmla="*/ 2247 h 3612"/>
                <a:gd name="T34" fmla="*/ 2680 w 3508"/>
                <a:gd name="T35" fmla="*/ 2655 h 3612"/>
                <a:gd name="T36" fmla="*/ 2877 w 3508"/>
                <a:gd name="T37" fmla="*/ 3290 h 3612"/>
                <a:gd name="T38" fmla="*/ 3096 w 3508"/>
                <a:gd name="T39" fmla="*/ 3524 h 3612"/>
                <a:gd name="T40" fmla="*/ 2789 w 3508"/>
                <a:gd name="T41" fmla="*/ 3612 h 3612"/>
                <a:gd name="T42" fmla="*/ 411 w 3508"/>
                <a:gd name="T43" fmla="*/ 3524 h 3612"/>
                <a:gd name="T44" fmla="*/ 631 w 3508"/>
                <a:gd name="T45" fmla="*/ 3290 h 3612"/>
                <a:gd name="T46" fmla="*/ 827 w 3508"/>
                <a:gd name="T47" fmla="*/ 2655 h 3612"/>
                <a:gd name="T48" fmla="*/ 1332 w 3508"/>
                <a:gd name="T49" fmla="*/ 2247 h 3612"/>
                <a:gd name="T50" fmla="*/ 1568 w 3508"/>
                <a:gd name="T51" fmla="*/ 1926 h 3612"/>
                <a:gd name="T52" fmla="*/ 1883 w 3508"/>
                <a:gd name="T53" fmla="*/ 1342 h 3612"/>
                <a:gd name="T54" fmla="*/ 2315 w 3508"/>
                <a:gd name="T55" fmla="*/ 1561 h 3612"/>
                <a:gd name="T56" fmla="*/ 2417 w 3508"/>
                <a:gd name="T57" fmla="*/ 1799 h 3612"/>
                <a:gd name="T58" fmla="*/ 2279 w 3508"/>
                <a:gd name="T59" fmla="*/ 1807 h 3612"/>
                <a:gd name="T60" fmla="*/ 1980 w 3508"/>
                <a:gd name="T61" fmla="*/ 1550 h 3612"/>
                <a:gd name="T62" fmla="*/ 1527 w 3508"/>
                <a:gd name="T63" fmla="*/ 1550 h 3612"/>
                <a:gd name="T64" fmla="*/ 1228 w 3508"/>
                <a:gd name="T65" fmla="*/ 1807 h 3612"/>
                <a:gd name="T66" fmla="*/ 1091 w 3508"/>
                <a:gd name="T67" fmla="*/ 1799 h 3612"/>
                <a:gd name="T68" fmla="*/ 1193 w 3508"/>
                <a:gd name="T69" fmla="*/ 1561 h 3612"/>
                <a:gd name="T70" fmla="*/ 1625 w 3508"/>
                <a:gd name="T71" fmla="*/ 1342 h 3612"/>
                <a:gd name="T72" fmla="*/ 2251 w 3508"/>
                <a:gd name="T73" fmla="*/ 734 h 3612"/>
                <a:gd name="T74" fmla="*/ 2849 w 3508"/>
                <a:gd name="T75" fmla="*/ 1085 h 3612"/>
                <a:gd name="T76" fmla="*/ 2962 w 3508"/>
                <a:gd name="T77" fmla="*/ 1314 h 3612"/>
                <a:gd name="T78" fmla="*/ 2825 w 3508"/>
                <a:gd name="T79" fmla="*/ 1316 h 3612"/>
                <a:gd name="T80" fmla="*/ 2273 w 3508"/>
                <a:gd name="T81" fmla="*/ 930 h 3612"/>
                <a:gd name="T82" fmla="*/ 1574 w 3508"/>
                <a:gd name="T83" fmla="*/ 847 h 3612"/>
                <a:gd name="T84" fmla="*/ 930 w 3508"/>
                <a:gd name="T85" fmla="*/ 1090 h 3612"/>
                <a:gd name="T86" fmla="*/ 615 w 3508"/>
                <a:gd name="T87" fmla="*/ 1348 h 3612"/>
                <a:gd name="T88" fmla="*/ 530 w 3508"/>
                <a:gd name="T89" fmla="*/ 1239 h 3612"/>
                <a:gd name="T90" fmla="*/ 983 w 3508"/>
                <a:gd name="T91" fmla="*/ 850 h 3612"/>
                <a:gd name="T92" fmla="*/ 1754 w 3508"/>
                <a:gd name="T93" fmla="*/ 659 h 3612"/>
                <a:gd name="T94" fmla="*/ 2552 w 3508"/>
                <a:gd name="T95" fmla="*/ 131 h 3612"/>
                <a:gd name="T96" fmla="*/ 3326 w 3508"/>
                <a:gd name="T97" fmla="*/ 575 h 3612"/>
                <a:gd name="T98" fmla="*/ 3492 w 3508"/>
                <a:gd name="T99" fmla="*/ 840 h 3612"/>
                <a:gd name="T100" fmla="*/ 3355 w 3508"/>
                <a:gd name="T101" fmla="*/ 851 h 3612"/>
                <a:gd name="T102" fmla="*/ 2640 w 3508"/>
                <a:gd name="T103" fmla="*/ 353 h 3612"/>
                <a:gd name="T104" fmla="*/ 1754 w 3508"/>
                <a:gd name="T105" fmla="*/ 177 h 3612"/>
                <a:gd name="T106" fmla="*/ 868 w 3508"/>
                <a:gd name="T107" fmla="*/ 353 h 3612"/>
                <a:gd name="T108" fmla="*/ 152 w 3508"/>
                <a:gd name="T109" fmla="*/ 851 h 3612"/>
                <a:gd name="T110" fmla="*/ 15 w 3508"/>
                <a:gd name="T111" fmla="*/ 840 h 3612"/>
                <a:gd name="T112" fmla="*/ 182 w 3508"/>
                <a:gd name="T113" fmla="*/ 575 h 3612"/>
                <a:gd name="T114" fmla="*/ 956 w 3508"/>
                <a:gd name="T115" fmla="*/ 131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508" h="3612">
                  <a:moveTo>
                    <a:pt x="1754" y="2469"/>
                  </a:moveTo>
                  <a:lnTo>
                    <a:pt x="1777" y="2472"/>
                  </a:lnTo>
                  <a:lnTo>
                    <a:pt x="1798" y="2481"/>
                  </a:lnTo>
                  <a:lnTo>
                    <a:pt x="1816" y="2496"/>
                  </a:lnTo>
                  <a:lnTo>
                    <a:pt x="1830" y="2513"/>
                  </a:lnTo>
                  <a:lnTo>
                    <a:pt x="1839" y="2534"/>
                  </a:lnTo>
                  <a:lnTo>
                    <a:pt x="1842" y="2558"/>
                  </a:lnTo>
                  <a:lnTo>
                    <a:pt x="1839" y="2581"/>
                  </a:lnTo>
                  <a:lnTo>
                    <a:pt x="1830" y="2602"/>
                  </a:lnTo>
                  <a:lnTo>
                    <a:pt x="1816" y="2620"/>
                  </a:lnTo>
                  <a:lnTo>
                    <a:pt x="1798" y="2634"/>
                  </a:lnTo>
                  <a:lnTo>
                    <a:pt x="1777" y="2643"/>
                  </a:lnTo>
                  <a:lnTo>
                    <a:pt x="1754" y="2646"/>
                  </a:lnTo>
                  <a:lnTo>
                    <a:pt x="1693" y="2650"/>
                  </a:lnTo>
                  <a:lnTo>
                    <a:pt x="1633" y="2659"/>
                  </a:lnTo>
                  <a:lnTo>
                    <a:pt x="1576" y="2675"/>
                  </a:lnTo>
                  <a:lnTo>
                    <a:pt x="1518" y="2697"/>
                  </a:lnTo>
                  <a:lnTo>
                    <a:pt x="1466" y="2723"/>
                  </a:lnTo>
                  <a:lnTo>
                    <a:pt x="1414" y="2755"/>
                  </a:lnTo>
                  <a:lnTo>
                    <a:pt x="1366" y="2793"/>
                  </a:lnTo>
                  <a:lnTo>
                    <a:pt x="1322" y="2834"/>
                  </a:lnTo>
                  <a:lnTo>
                    <a:pt x="1280" y="2881"/>
                  </a:lnTo>
                  <a:lnTo>
                    <a:pt x="1243" y="2930"/>
                  </a:lnTo>
                  <a:lnTo>
                    <a:pt x="1211" y="2984"/>
                  </a:lnTo>
                  <a:lnTo>
                    <a:pt x="1183" y="3040"/>
                  </a:lnTo>
                  <a:lnTo>
                    <a:pt x="1160" y="3101"/>
                  </a:lnTo>
                  <a:lnTo>
                    <a:pt x="1141" y="3163"/>
                  </a:lnTo>
                  <a:lnTo>
                    <a:pt x="1129" y="3228"/>
                  </a:lnTo>
                  <a:lnTo>
                    <a:pt x="1123" y="3249"/>
                  </a:lnTo>
                  <a:lnTo>
                    <a:pt x="1114" y="3268"/>
                  </a:lnTo>
                  <a:lnTo>
                    <a:pt x="1099" y="3283"/>
                  </a:lnTo>
                  <a:lnTo>
                    <a:pt x="1082" y="3294"/>
                  </a:lnTo>
                  <a:lnTo>
                    <a:pt x="1063" y="3302"/>
                  </a:lnTo>
                  <a:lnTo>
                    <a:pt x="1042" y="3304"/>
                  </a:lnTo>
                  <a:lnTo>
                    <a:pt x="1029" y="3303"/>
                  </a:lnTo>
                  <a:lnTo>
                    <a:pt x="1006" y="3297"/>
                  </a:lnTo>
                  <a:lnTo>
                    <a:pt x="987" y="3285"/>
                  </a:lnTo>
                  <a:lnTo>
                    <a:pt x="971" y="3269"/>
                  </a:lnTo>
                  <a:lnTo>
                    <a:pt x="960" y="3249"/>
                  </a:lnTo>
                  <a:lnTo>
                    <a:pt x="954" y="3227"/>
                  </a:lnTo>
                  <a:lnTo>
                    <a:pt x="954" y="3204"/>
                  </a:lnTo>
                  <a:lnTo>
                    <a:pt x="967" y="3137"/>
                  </a:lnTo>
                  <a:lnTo>
                    <a:pt x="983" y="3072"/>
                  </a:lnTo>
                  <a:lnTo>
                    <a:pt x="1005" y="3009"/>
                  </a:lnTo>
                  <a:lnTo>
                    <a:pt x="1031" y="2948"/>
                  </a:lnTo>
                  <a:lnTo>
                    <a:pt x="1061" y="2889"/>
                  </a:lnTo>
                  <a:lnTo>
                    <a:pt x="1096" y="2833"/>
                  </a:lnTo>
                  <a:lnTo>
                    <a:pt x="1134" y="2780"/>
                  </a:lnTo>
                  <a:lnTo>
                    <a:pt x="1177" y="2730"/>
                  </a:lnTo>
                  <a:lnTo>
                    <a:pt x="1223" y="2683"/>
                  </a:lnTo>
                  <a:lnTo>
                    <a:pt x="1274" y="2640"/>
                  </a:lnTo>
                  <a:lnTo>
                    <a:pt x="1328" y="2600"/>
                  </a:lnTo>
                  <a:lnTo>
                    <a:pt x="1383" y="2566"/>
                  </a:lnTo>
                  <a:lnTo>
                    <a:pt x="1441" y="2537"/>
                  </a:lnTo>
                  <a:lnTo>
                    <a:pt x="1501" y="2513"/>
                  </a:lnTo>
                  <a:lnTo>
                    <a:pt x="1562" y="2494"/>
                  </a:lnTo>
                  <a:lnTo>
                    <a:pt x="1625" y="2480"/>
                  </a:lnTo>
                  <a:lnTo>
                    <a:pt x="1690" y="2472"/>
                  </a:lnTo>
                  <a:lnTo>
                    <a:pt x="1754" y="2469"/>
                  </a:lnTo>
                  <a:close/>
                  <a:moveTo>
                    <a:pt x="1754" y="2342"/>
                  </a:moveTo>
                  <a:lnTo>
                    <a:pt x="1675" y="2345"/>
                  </a:lnTo>
                  <a:lnTo>
                    <a:pt x="1600" y="2354"/>
                  </a:lnTo>
                  <a:lnTo>
                    <a:pt x="1589" y="2356"/>
                  </a:lnTo>
                  <a:lnTo>
                    <a:pt x="1512" y="2372"/>
                  </a:lnTo>
                  <a:lnTo>
                    <a:pt x="1437" y="2395"/>
                  </a:lnTo>
                  <a:lnTo>
                    <a:pt x="1365" y="2425"/>
                  </a:lnTo>
                  <a:lnTo>
                    <a:pt x="1297" y="2459"/>
                  </a:lnTo>
                  <a:lnTo>
                    <a:pt x="1231" y="2500"/>
                  </a:lnTo>
                  <a:lnTo>
                    <a:pt x="1168" y="2545"/>
                  </a:lnTo>
                  <a:lnTo>
                    <a:pt x="1110" y="2595"/>
                  </a:lnTo>
                  <a:lnTo>
                    <a:pt x="1057" y="2648"/>
                  </a:lnTo>
                  <a:lnTo>
                    <a:pt x="1007" y="2707"/>
                  </a:lnTo>
                  <a:lnTo>
                    <a:pt x="963" y="2769"/>
                  </a:lnTo>
                  <a:lnTo>
                    <a:pt x="924" y="2835"/>
                  </a:lnTo>
                  <a:lnTo>
                    <a:pt x="889" y="2905"/>
                  </a:lnTo>
                  <a:lnTo>
                    <a:pt x="860" y="2976"/>
                  </a:lnTo>
                  <a:lnTo>
                    <a:pt x="837" y="3052"/>
                  </a:lnTo>
                  <a:lnTo>
                    <a:pt x="821" y="3129"/>
                  </a:lnTo>
                  <a:lnTo>
                    <a:pt x="811" y="3208"/>
                  </a:lnTo>
                  <a:lnTo>
                    <a:pt x="807" y="3290"/>
                  </a:lnTo>
                  <a:lnTo>
                    <a:pt x="807" y="3435"/>
                  </a:lnTo>
                  <a:lnTo>
                    <a:pt x="2700" y="3435"/>
                  </a:lnTo>
                  <a:lnTo>
                    <a:pt x="2700" y="3290"/>
                  </a:lnTo>
                  <a:lnTo>
                    <a:pt x="2697" y="3208"/>
                  </a:lnTo>
                  <a:lnTo>
                    <a:pt x="2687" y="3129"/>
                  </a:lnTo>
                  <a:lnTo>
                    <a:pt x="2671" y="3052"/>
                  </a:lnTo>
                  <a:lnTo>
                    <a:pt x="2647" y="2976"/>
                  </a:lnTo>
                  <a:lnTo>
                    <a:pt x="2619" y="2905"/>
                  </a:lnTo>
                  <a:lnTo>
                    <a:pt x="2585" y="2835"/>
                  </a:lnTo>
                  <a:lnTo>
                    <a:pt x="2544" y="2769"/>
                  </a:lnTo>
                  <a:lnTo>
                    <a:pt x="2500" y="2707"/>
                  </a:lnTo>
                  <a:lnTo>
                    <a:pt x="2451" y="2648"/>
                  </a:lnTo>
                  <a:lnTo>
                    <a:pt x="2397" y="2595"/>
                  </a:lnTo>
                  <a:lnTo>
                    <a:pt x="2339" y="2545"/>
                  </a:lnTo>
                  <a:lnTo>
                    <a:pt x="2277" y="2500"/>
                  </a:lnTo>
                  <a:lnTo>
                    <a:pt x="2212" y="2459"/>
                  </a:lnTo>
                  <a:lnTo>
                    <a:pt x="2143" y="2425"/>
                  </a:lnTo>
                  <a:lnTo>
                    <a:pt x="2070" y="2395"/>
                  </a:lnTo>
                  <a:lnTo>
                    <a:pt x="1996" y="2372"/>
                  </a:lnTo>
                  <a:lnTo>
                    <a:pt x="1919" y="2356"/>
                  </a:lnTo>
                  <a:lnTo>
                    <a:pt x="1913" y="2355"/>
                  </a:lnTo>
                  <a:lnTo>
                    <a:pt x="1908" y="2354"/>
                  </a:lnTo>
                  <a:lnTo>
                    <a:pt x="1832" y="2345"/>
                  </a:lnTo>
                  <a:lnTo>
                    <a:pt x="1754" y="2342"/>
                  </a:lnTo>
                  <a:close/>
                  <a:moveTo>
                    <a:pt x="1754" y="2025"/>
                  </a:moveTo>
                  <a:lnTo>
                    <a:pt x="1731" y="2028"/>
                  </a:lnTo>
                  <a:lnTo>
                    <a:pt x="1710" y="2037"/>
                  </a:lnTo>
                  <a:lnTo>
                    <a:pt x="1693" y="2050"/>
                  </a:lnTo>
                  <a:lnTo>
                    <a:pt x="1679" y="2068"/>
                  </a:lnTo>
                  <a:lnTo>
                    <a:pt x="1670" y="2089"/>
                  </a:lnTo>
                  <a:lnTo>
                    <a:pt x="1668" y="2112"/>
                  </a:lnTo>
                  <a:lnTo>
                    <a:pt x="1668" y="2168"/>
                  </a:lnTo>
                  <a:lnTo>
                    <a:pt x="1754" y="2164"/>
                  </a:lnTo>
                  <a:lnTo>
                    <a:pt x="1797" y="2166"/>
                  </a:lnTo>
                  <a:lnTo>
                    <a:pt x="1840" y="2168"/>
                  </a:lnTo>
                  <a:lnTo>
                    <a:pt x="1840" y="2112"/>
                  </a:lnTo>
                  <a:lnTo>
                    <a:pt x="1838" y="2089"/>
                  </a:lnTo>
                  <a:lnTo>
                    <a:pt x="1829" y="2068"/>
                  </a:lnTo>
                  <a:lnTo>
                    <a:pt x="1815" y="2050"/>
                  </a:lnTo>
                  <a:lnTo>
                    <a:pt x="1797" y="2037"/>
                  </a:lnTo>
                  <a:lnTo>
                    <a:pt x="1776" y="2028"/>
                  </a:lnTo>
                  <a:lnTo>
                    <a:pt x="1754" y="2025"/>
                  </a:lnTo>
                  <a:close/>
                  <a:moveTo>
                    <a:pt x="1754" y="1849"/>
                  </a:moveTo>
                  <a:lnTo>
                    <a:pt x="1796" y="1852"/>
                  </a:lnTo>
                  <a:lnTo>
                    <a:pt x="1837" y="1862"/>
                  </a:lnTo>
                  <a:lnTo>
                    <a:pt x="1874" y="1877"/>
                  </a:lnTo>
                  <a:lnTo>
                    <a:pt x="1909" y="1899"/>
                  </a:lnTo>
                  <a:lnTo>
                    <a:pt x="1940" y="1926"/>
                  </a:lnTo>
                  <a:lnTo>
                    <a:pt x="1966" y="1957"/>
                  </a:lnTo>
                  <a:lnTo>
                    <a:pt x="1987" y="1991"/>
                  </a:lnTo>
                  <a:lnTo>
                    <a:pt x="2003" y="2028"/>
                  </a:lnTo>
                  <a:lnTo>
                    <a:pt x="2013" y="2069"/>
                  </a:lnTo>
                  <a:lnTo>
                    <a:pt x="2017" y="2112"/>
                  </a:lnTo>
                  <a:lnTo>
                    <a:pt x="2017" y="2195"/>
                  </a:lnTo>
                  <a:lnTo>
                    <a:pt x="2098" y="2218"/>
                  </a:lnTo>
                  <a:lnTo>
                    <a:pt x="2176" y="2247"/>
                  </a:lnTo>
                  <a:lnTo>
                    <a:pt x="2251" y="2281"/>
                  </a:lnTo>
                  <a:lnTo>
                    <a:pt x="2324" y="2321"/>
                  </a:lnTo>
                  <a:lnTo>
                    <a:pt x="2393" y="2366"/>
                  </a:lnTo>
                  <a:lnTo>
                    <a:pt x="2459" y="2414"/>
                  </a:lnTo>
                  <a:lnTo>
                    <a:pt x="2520" y="2468"/>
                  </a:lnTo>
                  <a:lnTo>
                    <a:pt x="2578" y="2526"/>
                  </a:lnTo>
                  <a:lnTo>
                    <a:pt x="2631" y="2589"/>
                  </a:lnTo>
                  <a:lnTo>
                    <a:pt x="2680" y="2655"/>
                  </a:lnTo>
                  <a:lnTo>
                    <a:pt x="2724" y="2724"/>
                  </a:lnTo>
                  <a:lnTo>
                    <a:pt x="2763" y="2797"/>
                  </a:lnTo>
                  <a:lnTo>
                    <a:pt x="2797" y="2873"/>
                  </a:lnTo>
                  <a:lnTo>
                    <a:pt x="2825" y="2952"/>
                  </a:lnTo>
                  <a:lnTo>
                    <a:pt x="2847" y="3033"/>
                  </a:lnTo>
                  <a:lnTo>
                    <a:pt x="2864" y="3117"/>
                  </a:lnTo>
                  <a:lnTo>
                    <a:pt x="2874" y="3203"/>
                  </a:lnTo>
                  <a:lnTo>
                    <a:pt x="2877" y="3290"/>
                  </a:lnTo>
                  <a:lnTo>
                    <a:pt x="2877" y="3435"/>
                  </a:lnTo>
                  <a:lnTo>
                    <a:pt x="3008" y="3435"/>
                  </a:lnTo>
                  <a:lnTo>
                    <a:pt x="3032" y="3438"/>
                  </a:lnTo>
                  <a:lnTo>
                    <a:pt x="3052" y="3447"/>
                  </a:lnTo>
                  <a:lnTo>
                    <a:pt x="3070" y="3461"/>
                  </a:lnTo>
                  <a:lnTo>
                    <a:pt x="3084" y="3479"/>
                  </a:lnTo>
                  <a:lnTo>
                    <a:pt x="3093" y="3500"/>
                  </a:lnTo>
                  <a:lnTo>
                    <a:pt x="3096" y="3524"/>
                  </a:lnTo>
                  <a:lnTo>
                    <a:pt x="3093" y="3547"/>
                  </a:lnTo>
                  <a:lnTo>
                    <a:pt x="3084" y="3568"/>
                  </a:lnTo>
                  <a:lnTo>
                    <a:pt x="3070" y="3586"/>
                  </a:lnTo>
                  <a:lnTo>
                    <a:pt x="3052" y="3600"/>
                  </a:lnTo>
                  <a:lnTo>
                    <a:pt x="3032" y="3609"/>
                  </a:lnTo>
                  <a:lnTo>
                    <a:pt x="3008" y="3612"/>
                  </a:lnTo>
                  <a:lnTo>
                    <a:pt x="2790" y="3612"/>
                  </a:lnTo>
                  <a:lnTo>
                    <a:pt x="2789" y="3612"/>
                  </a:lnTo>
                  <a:lnTo>
                    <a:pt x="2787" y="3612"/>
                  </a:lnTo>
                  <a:lnTo>
                    <a:pt x="499" y="3612"/>
                  </a:lnTo>
                  <a:lnTo>
                    <a:pt x="476" y="3609"/>
                  </a:lnTo>
                  <a:lnTo>
                    <a:pt x="455" y="3600"/>
                  </a:lnTo>
                  <a:lnTo>
                    <a:pt x="438" y="3586"/>
                  </a:lnTo>
                  <a:lnTo>
                    <a:pt x="423" y="3568"/>
                  </a:lnTo>
                  <a:lnTo>
                    <a:pt x="415" y="3547"/>
                  </a:lnTo>
                  <a:lnTo>
                    <a:pt x="411" y="3524"/>
                  </a:lnTo>
                  <a:lnTo>
                    <a:pt x="415" y="3500"/>
                  </a:lnTo>
                  <a:lnTo>
                    <a:pt x="423" y="3479"/>
                  </a:lnTo>
                  <a:lnTo>
                    <a:pt x="438" y="3461"/>
                  </a:lnTo>
                  <a:lnTo>
                    <a:pt x="455" y="3447"/>
                  </a:lnTo>
                  <a:lnTo>
                    <a:pt x="476" y="3438"/>
                  </a:lnTo>
                  <a:lnTo>
                    <a:pt x="499" y="3435"/>
                  </a:lnTo>
                  <a:lnTo>
                    <a:pt x="631" y="3435"/>
                  </a:lnTo>
                  <a:lnTo>
                    <a:pt x="631" y="3290"/>
                  </a:lnTo>
                  <a:lnTo>
                    <a:pt x="634" y="3203"/>
                  </a:lnTo>
                  <a:lnTo>
                    <a:pt x="644" y="3117"/>
                  </a:lnTo>
                  <a:lnTo>
                    <a:pt x="660" y="3033"/>
                  </a:lnTo>
                  <a:lnTo>
                    <a:pt x="682" y="2952"/>
                  </a:lnTo>
                  <a:lnTo>
                    <a:pt x="711" y="2873"/>
                  </a:lnTo>
                  <a:lnTo>
                    <a:pt x="745" y="2797"/>
                  </a:lnTo>
                  <a:lnTo>
                    <a:pt x="783" y="2724"/>
                  </a:lnTo>
                  <a:lnTo>
                    <a:pt x="827" y="2655"/>
                  </a:lnTo>
                  <a:lnTo>
                    <a:pt x="877" y="2589"/>
                  </a:lnTo>
                  <a:lnTo>
                    <a:pt x="929" y="2526"/>
                  </a:lnTo>
                  <a:lnTo>
                    <a:pt x="987" y="2468"/>
                  </a:lnTo>
                  <a:lnTo>
                    <a:pt x="1049" y="2414"/>
                  </a:lnTo>
                  <a:lnTo>
                    <a:pt x="1115" y="2366"/>
                  </a:lnTo>
                  <a:lnTo>
                    <a:pt x="1184" y="2321"/>
                  </a:lnTo>
                  <a:lnTo>
                    <a:pt x="1256" y="2281"/>
                  </a:lnTo>
                  <a:lnTo>
                    <a:pt x="1332" y="2247"/>
                  </a:lnTo>
                  <a:lnTo>
                    <a:pt x="1410" y="2218"/>
                  </a:lnTo>
                  <a:lnTo>
                    <a:pt x="1491" y="2195"/>
                  </a:lnTo>
                  <a:lnTo>
                    <a:pt x="1491" y="2112"/>
                  </a:lnTo>
                  <a:lnTo>
                    <a:pt x="1494" y="2069"/>
                  </a:lnTo>
                  <a:lnTo>
                    <a:pt x="1504" y="2028"/>
                  </a:lnTo>
                  <a:lnTo>
                    <a:pt x="1521" y="1991"/>
                  </a:lnTo>
                  <a:lnTo>
                    <a:pt x="1541" y="1957"/>
                  </a:lnTo>
                  <a:lnTo>
                    <a:pt x="1568" y="1926"/>
                  </a:lnTo>
                  <a:lnTo>
                    <a:pt x="1599" y="1899"/>
                  </a:lnTo>
                  <a:lnTo>
                    <a:pt x="1634" y="1877"/>
                  </a:lnTo>
                  <a:lnTo>
                    <a:pt x="1671" y="1862"/>
                  </a:lnTo>
                  <a:lnTo>
                    <a:pt x="1712" y="1852"/>
                  </a:lnTo>
                  <a:lnTo>
                    <a:pt x="1754" y="1849"/>
                  </a:lnTo>
                  <a:close/>
                  <a:moveTo>
                    <a:pt x="1754" y="1332"/>
                  </a:moveTo>
                  <a:lnTo>
                    <a:pt x="1819" y="1334"/>
                  </a:lnTo>
                  <a:lnTo>
                    <a:pt x="1883" y="1342"/>
                  </a:lnTo>
                  <a:lnTo>
                    <a:pt x="1945" y="1354"/>
                  </a:lnTo>
                  <a:lnTo>
                    <a:pt x="2006" y="1371"/>
                  </a:lnTo>
                  <a:lnTo>
                    <a:pt x="2064" y="1392"/>
                  </a:lnTo>
                  <a:lnTo>
                    <a:pt x="2120" y="1418"/>
                  </a:lnTo>
                  <a:lnTo>
                    <a:pt x="2173" y="1447"/>
                  </a:lnTo>
                  <a:lnTo>
                    <a:pt x="2224" y="1481"/>
                  </a:lnTo>
                  <a:lnTo>
                    <a:pt x="2271" y="1519"/>
                  </a:lnTo>
                  <a:lnTo>
                    <a:pt x="2315" y="1561"/>
                  </a:lnTo>
                  <a:lnTo>
                    <a:pt x="2355" y="1606"/>
                  </a:lnTo>
                  <a:lnTo>
                    <a:pt x="2391" y="1654"/>
                  </a:lnTo>
                  <a:lnTo>
                    <a:pt x="2421" y="1706"/>
                  </a:lnTo>
                  <a:lnTo>
                    <a:pt x="2429" y="1724"/>
                  </a:lnTo>
                  <a:lnTo>
                    <a:pt x="2432" y="1744"/>
                  </a:lnTo>
                  <a:lnTo>
                    <a:pt x="2431" y="1763"/>
                  </a:lnTo>
                  <a:lnTo>
                    <a:pt x="2426" y="1782"/>
                  </a:lnTo>
                  <a:lnTo>
                    <a:pt x="2417" y="1799"/>
                  </a:lnTo>
                  <a:lnTo>
                    <a:pt x="2404" y="1814"/>
                  </a:lnTo>
                  <a:lnTo>
                    <a:pt x="2387" y="1826"/>
                  </a:lnTo>
                  <a:lnTo>
                    <a:pt x="2367" y="1834"/>
                  </a:lnTo>
                  <a:lnTo>
                    <a:pt x="2345" y="1837"/>
                  </a:lnTo>
                  <a:lnTo>
                    <a:pt x="2326" y="1834"/>
                  </a:lnTo>
                  <a:lnTo>
                    <a:pt x="2308" y="1829"/>
                  </a:lnTo>
                  <a:lnTo>
                    <a:pt x="2293" y="1820"/>
                  </a:lnTo>
                  <a:lnTo>
                    <a:pt x="2279" y="1807"/>
                  </a:lnTo>
                  <a:lnTo>
                    <a:pt x="2268" y="1792"/>
                  </a:lnTo>
                  <a:lnTo>
                    <a:pt x="2239" y="1745"/>
                  </a:lnTo>
                  <a:lnTo>
                    <a:pt x="2206" y="1704"/>
                  </a:lnTo>
                  <a:lnTo>
                    <a:pt x="2168" y="1665"/>
                  </a:lnTo>
                  <a:lnTo>
                    <a:pt x="2126" y="1630"/>
                  </a:lnTo>
                  <a:lnTo>
                    <a:pt x="2081" y="1599"/>
                  </a:lnTo>
                  <a:lnTo>
                    <a:pt x="2032" y="1573"/>
                  </a:lnTo>
                  <a:lnTo>
                    <a:pt x="1980" y="1550"/>
                  </a:lnTo>
                  <a:lnTo>
                    <a:pt x="1927" y="1532"/>
                  </a:lnTo>
                  <a:lnTo>
                    <a:pt x="1871" y="1519"/>
                  </a:lnTo>
                  <a:lnTo>
                    <a:pt x="1813" y="1511"/>
                  </a:lnTo>
                  <a:lnTo>
                    <a:pt x="1754" y="1509"/>
                  </a:lnTo>
                  <a:lnTo>
                    <a:pt x="1695" y="1511"/>
                  </a:lnTo>
                  <a:lnTo>
                    <a:pt x="1637" y="1519"/>
                  </a:lnTo>
                  <a:lnTo>
                    <a:pt x="1581" y="1532"/>
                  </a:lnTo>
                  <a:lnTo>
                    <a:pt x="1527" y="1550"/>
                  </a:lnTo>
                  <a:lnTo>
                    <a:pt x="1476" y="1573"/>
                  </a:lnTo>
                  <a:lnTo>
                    <a:pt x="1426" y="1599"/>
                  </a:lnTo>
                  <a:lnTo>
                    <a:pt x="1381" y="1630"/>
                  </a:lnTo>
                  <a:lnTo>
                    <a:pt x="1340" y="1665"/>
                  </a:lnTo>
                  <a:lnTo>
                    <a:pt x="1301" y="1704"/>
                  </a:lnTo>
                  <a:lnTo>
                    <a:pt x="1268" y="1745"/>
                  </a:lnTo>
                  <a:lnTo>
                    <a:pt x="1240" y="1792"/>
                  </a:lnTo>
                  <a:lnTo>
                    <a:pt x="1228" y="1807"/>
                  </a:lnTo>
                  <a:lnTo>
                    <a:pt x="1213" y="1821"/>
                  </a:lnTo>
                  <a:lnTo>
                    <a:pt x="1196" y="1830"/>
                  </a:lnTo>
                  <a:lnTo>
                    <a:pt x="1178" y="1836"/>
                  </a:lnTo>
                  <a:lnTo>
                    <a:pt x="1159" y="1837"/>
                  </a:lnTo>
                  <a:lnTo>
                    <a:pt x="1139" y="1833"/>
                  </a:lnTo>
                  <a:lnTo>
                    <a:pt x="1120" y="1826"/>
                  </a:lnTo>
                  <a:lnTo>
                    <a:pt x="1104" y="1814"/>
                  </a:lnTo>
                  <a:lnTo>
                    <a:pt x="1091" y="1799"/>
                  </a:lnTo>
                  <a:lnTo>
                    <a:pt x="1082" y="1782"/>
                  </a:lnTo>
                  <a:lnTo>
                    <a:pt x="1076" y="1763"/>
                  </a:lnTo>
                  <a:lnTo>
                    <a:pt x="1075" y="1744"/>
                  </a:lnTo>
                  <a:lnTo>
                    <a:pt x="1078" y="1724"/>
                  </a:lnTo>
                  <a:lnTo>
                    <a:pt x="1086" y="1706"/>
                  </a:lnTo>
                  <a:lnTo>
                    <a:pt x="1117" y="1654"/>
                  </a:lnTo>
                  <a:lnTo>
                    <a:pt x="1153" y="1606"/>
                  </a:lnTo>
                  <a:lnTo>
                    <a:pt x="1193" y="1561"/>
                  </a:lnTo>
                  <a:lnTo>
                    <a:pt x="1236" y="1519"/>
                  </a:lnTo>
                  <a:lnTo>
                    <a:pt x="1284" y="1481"/>
                  </a:lnTo>
                  <a:lnTo>
                    <a:pt x="1334" y="1447"/>
                  </a:lnTo>
                  <a:lnTo>
                    <a:pt x="1388" y="1418"/>
                  </a:lnTo>
                  <a:lnTo>
                    <a:pt x="1444" y="1392"/>
                  </a:lnTo>
                  <a:lnTo>
                    <a:pt x="1502" y="1371"/>
                  </a:lnTo>
                  <a:lnTo>
                    <a:pt x="1562" y="1354"/>
                  </a:lnTo>
                  <a:lnTo>
                    <a:pt x="1625" y="1342"/>
                  </a:lnTo>
                  <a:lnTo>
                    <a:pt x="1689" y="1334"/>
                  </a:lnTo>
                  <a:lnTo>
                    <a:pt x="1754" y="1332"/>
                  </a:lnTo>
                  <a:close/>
                  <a:moveTo>
                    <a:pt x="1754" y="659"/>
                  </a:moveTo>
                  <a:lnTo>
                    <a:pt x="1856" y="662"/>
                  </a:lnTo>
                  <a:lnTo>
                    <a:pt x="1957" y="671"/>
                  </a:lnTo>
                  <a:lnTo>
                    <a:pt x="2057" y="686"/>
                  </a:lnTo>
                  <a:lnTo>
                    <a:pt x="2156" y="707"/>
                  </a:lnTo>
                  <a:lnTo>
                    <a:pt x="2251" y="734"/>
                  </a:lnTo>
                  <a:lnTo>
                    <a:pt x="2347" y="767"/>
                  </a:lnTo>
                  <a:lnTo>
                    <a:pt x="2439" y="807"/>
                  </a:lnTo>
                  <a:lnTo>
                    <a:pt x="2515" y="844"/>
                  </a:lnTo>
                  <a:lnTo>
                    <a:pt x="2587" y="885"/>
                  </a:lnTo>
                  <a:lnTo>
                    <a:pt x="2657" y="930"/>
                  </a:lnTo>
                  <a:lnTo>
                    <a:pt x="2724" y="979"/>
                  </a:lnTo>
                  <a:lnTo>
                    <a:pt x="2789" y="1030"/>
                  </a:lnTo>
                  <a:lnTo>
                    <a:pt x="2849" y="1085"/>
                  </a:lnTo>
                  <a:lnTo>
                    <a:pt x="2908" y="1144"/>
                  </a:lnTo>
                  <a:lnTo>
                    <a:pt x="2960" y="1204"/>
                  </a:lnTo>
                  <a:lnTo>
                    <a:pt x="2971" y="1221"/>
                  </a:lnTo>
                  <a:lnTo>
                    <a:pt x="2978" y="1239"/>
                  </a:lnTo>
                  <a:lnTo>
                    <a:pt x="2981" y="1259"/>
                  </a:lnTo>
                  <a:lnTo>
                    <a:pt x="2979" y="1278"/>
                  </a:lnTo>
                  <a:lnTo>
                    <a:pt x="2973" y="1297"/>
                  </a:lnTo>
                  <a:lnTo>
                    <a:pt x="2962" y="1314"/>
                  </a:lnTo>
                  <a:lnTo>
                    <a:pt x="2949" y="1328"/>
                  </a:lnTo>
                  <a:lnTo>
                    <a:pt x="2932" y="1339"/>
                  </a:lnTo>
                  <a:lnTo>
                    <a:pt x="2913" y="1346"/>
                  </a:lnTo>
                  <a:lnTo>
                    <a:pt x="2894" y="1348"/>
                  </a:lnTo>
                  <a:lnTo>
                    <a:pt x="2875" y="1347"/>
                  </a:lnTo>
                  <a:lnTo>
                    <a:pt x="2856" y="1341"/>
                  </a:lnTo>
                  <a:lnTo>
                    <a:pt x="2840" y="1331"/>
                  </a:lnTo>
                  <a:lnTo>
                    <a:pt x="2825" y="1316"/>
                  </a:lnTo>
                  <a:lnTo>
                    <a:pt x="2769" y="1254"/>
                  </a:lnTo>
                  <a:lnTo>
                    <a:pt x="2709" y="1195"/>
                  </a:lnTo>
                  <a:lnTo>
                    <a:pt x="2645" y="1140"/>
                  </a:lnTo>
                  <a:lnTo>
                    <a:pt x="2577" y="1090"/>
                  </a:lnTo>
                  <a:lnTo>
                    <a:pt x="2506" y="1042"/>
                  </a:lnTo>
                  <a:lnTo>
                    <a:pt x="2431" y="1001"/>
                  </a:lnTo>
                  <a:lnTo>
                    <a:pt x="2353" y="963"/>
                  </a:lnTo>
                  <a:lnTo>
                    <a:pt x="2273" y="930"/>
                  </a:lnTo>
                  <a:lnTo>
                    <a:pt x="2191" y="902"/>
                  </a:lnTo>
                  <a:lnTo>
                    <a:pt x="2107" y="877"/>
                  </a:lnTo>
                  <a:lnTo>
                    <a:pt x="2021" y="860"/>
                  </a:lnTo>
                  <a:lnTo>
                    <a:pt x="1933" y="847"/>
                  </a:lnTo>
                  <a:lnTo>
                    <a:pt x="1844" y="838"/>
                  </a:lnTo>
                  <a:lnTo>
                    <a:pt x="1754" y="836"/>
                  </a:lnTo>
                  <a:lnTo>
                    <a:pt x="1664" y="838"/>
                  </a:lnTo>
                  <a:lnTo>
                    <a:pt x="1574" y="847"/>
                  </a:lnTo>
                  <a:lnTo>
                    <a:pt x="1487" y="860"/>
                  </a:lnTo>
                  <a:lnTo>
                    <a:pt x="1401" y="877"/>
                  </a:lnTo>
                  <a:lnTo>
                    <a:pt x="1317" y="902"/>
                  </a:lnTo>
                  <a:lnTo>
                    <a:pt x="1234" y="930"/>
                  </a:lnTo>
                  <a:lnTo>
                    <a:pt x="1154" y="963"/>
                  </a:lnTo>
                  <a:lnTo>
                    <a:pt x="1076" y="1001"/>
                  </a:lnTo>
                  <a:lnTo>
                    <a:pt x="1002" y="1042"/>
                  </a:lnTo>
                  <a:lnTo>
                    <a:pt x="930" y="1090"/>
                  </a:lnTo>
                  <a:lnTo>
                    <a:pt x="862" y="1140"/>
                  </a:lnTo>
                  <a:lnTo>
                    <a:pt x="799" y="1195"/>
                  </a:lnTo>
                  <a:lnTo>
                    <a:pt x="738" y="1254"/>
                  </a:lnTo>
                  <a:lnTo>
                    <a:pt x="682" y="1316"/>
                  </a:lnTo>
                  <a:lnTo>
                    <a:pt x="668" y="1331"/>
                  </a:lnTo>
                  <a:lnTo>
                    <a:pt x="652" y="1341"/>
                  </a:lnTo>
                  <a:lnTo>
                    <a:pt x="634" y="1347"/>
                  </a:lnTo>
                  <a:lnTo>
                    <a:pt x="615" y="1348"/>
                  </a:lnTo>
                  <a:lnTo>
                    <a:pt x="596" y="1346"/>
                  </a:lnTo>
                  <a:lnTo>
                    <a:pt x="576" y="1339"/>
                  </a:lnTo>
                  <a:lnTo>
                    <a:pt x="558" y="1328"/>
                  </a:lnTo>
                  <a:lnTo>
                    <a:pt x="545" y="1314"/>
                  </a:lnTo>
                  <a:lnTo>
                    <a:pt x="534" y="1297"/>
                  </a:lnTo>
                  <a:lnTo>
                    <a:pt x="529" y="1278"/>
                  </a:lnTo>
                  <a:lnTo>
                    <a:pt x="527" y="1259"/>
                  </a:lnTo>
                  <a:lnTo>
                    <a:pt x="530" y="1239"/>
                  </a:lnTo>
                  <a:lnTo>
                    <a:pt x="536" y="1221"/>
                  </a:lnTo>
                  <a:lnTo>
                    <a:pt x="547" y="1204"/>
                  </a:lnTo>
                  <a:lnTo>
                    <a:pt x="609" y="1135"/>
                  </a:lnTo>
                  <a:lnTo>
                    <a:pt x="675" y="1069"/>
                  </a:lnTo>
                  <a:lnTo>
                    <a:pt x="746" y="1007"/>
                  </a:lnTo>
                  <a:lnTo>
                    <a:pt x="821" y="950"/>
                  </a:lnTo>
                  <a:lnTo>
                    <a:pt x="900" y="897"/>
                  </a:lnTo>
                  <a:lnTo>
                    <a:pt x="983" y="850"/>
                  </a:lnTo>
                  <a:lnTo>
                    <a:pt x="1069" y="807"/>
                  </a:lnTo>
                  <a:lnTo>
                    <a:pt x="1162" y="767"/>
                  </a:lnTo>
                  <a:lnTo>
                    <a:pt x="1256" y="734"/>
                  </a:lnTo>
                  <a:lnTo>
                    <a:pt x="1352" y="707"/>
                  </a:lnTo>
                  <a:lnTo>
                    <a:pt x="1450" y="686"/>
                  </a:lnTo>
                  <a:lnTo>
                    <a:pt x="1550" y="671"/>
                  </a:lnTo>
                  <a:lnTo>
                    <a:pt x="1651" y="662"/>
                  </a:lnTo>
                  <a:lnTo>
                    <a:pt x="1754" y="659"/>
                  </a:lnTo>
                  <a:close/>
                  <a:moveTo>
                    <a:pt x="1754" y="0"/>
                  </a:moveTo>
                  <a:lnTo>
                    <a:pt x="1872" y="3"/>
                  </a:lnTo>
                  <a:lnTo>
                    <a:pt x="1989" y="11"/>
                  </a:lnTo>
                  <a:lnTo>
                    <a:pt x="2104" y="25"/>
                  </a:lnTo>
                  <a:lnTo>
                    <a:pt x="2220" y="44"/>
                  </a:lnTo>
                  <a:lnTo>
                    <a:pt x="2331" y="68"/>
                  </a:lnTo>
                  <a:lnTo>
                    <a:pt x="2443" y="96"/>
                  </a:lnTo>
                  <a:lnTo>
                    <a:pt x="2552" y="131"/>
                  </a:lnTo>
                  <a:lnTo>
                    <a:pt x="2658" y="170"/>
                  </a:lnTo>
                  <a:lnTo>
                    <a:pt x="2763" y="214"/>
                  </a:lnTo>
                  <a:lnTo>
                    <a:pt x="2864" y="263"/>
                  </a:lnTo>
                  <a:lnTo>
                    <a:pt x="2962" y="316"/>
                  </a:lnTo>
                  <a:lnTo>
                    <a:pt x="3058" y="375"/>
                  </a:lnTo>
                  <a:lnTo>
                    <a:pt x="3151" y="437"/>
                  </a:lnTo>
                  <a:lnTo>
                    <a:pt x="3240" y="505"/>
                  </a:lnTo>
                  <a:lnTo>
                    <a:pt x="3326" y="575"/>
                  </a:lnTo>
                  <a:lnTo>
                    <a:pt x="3407" y="651"/>
                  </a:lnTo>
                  <a:lnTo>
                    <a:pt x="3485" y="731"/>
                  </a:lnTo>
                  <a:lnTo>
                    <a:pt x="3497" y="748"/>
                  </a:lnTo>
                  <a:lnTo>
                    <a:pt x="3504" y="765"/>
                  </a:lnTo>
                  <a:lnTo>
                    <a:pt x="3508" y="785"/>
                  </a:lnTo>
                  <a:lnTo>
                    <a:pt x="3507" y="804"/>
                  </a:lnTo>
                  <a:lnTo>
                    <a:pt x="3501" y="822"/>
                  </a:lnTo>
                  <a:lnTo>
                    <a:pt x="3492" y="840"/>
                  </a:lnTo>
                  <a:lnTo>
                    <a:pt x="3479" y="855"/>
                  </a:lnTo>
                  <a:lnTo>
                    <a:pt x="3463" y="868"/>
                  </a:lnTo>
                  <a:lnTo>
                    <a:pt x="3445" y="875"/>
                  </a:lnTo>
                  <a:lnTo>
                    <a:pt x="3425" y="879"/>
                  </a:lnTo>
                  <a:lnTo>
                    <a:pt x="3407" y="879"/>
                  </a:lnTo>
                  <a:lnTo>
                    <a:pt x="3388" y="873"/>
                  </a:lnTo>
                  <a:lnTo>
                    <a:pt x="3371" y="864"/>
                  </a:lnTo>
                  <a:lnTo>
                    <a:pt x="3355" y="851"/>
                  </a:lnTo>
                  <a:lnTo>
                    <a:pt x="3278" y="773"/>
                  </a:lnTo>
                  <a:lnTo>
                    <a:pt x="3198" y="699"/>
                  </a:lnTo>
                  <a:lnTo>
                    <a:pt x="3114" y="630"/>
                  </a:lnTo>
                  <a:lnTo>
                    <a:pt x="3026" y="565"/>
                  </a:lnTo>
                  <a:lnTo>
                    <a:pt x="2934" y="505"/>
                  </a:lnTo>
                  <a:lnTo>
                    <a:pt x="2840" y="450"/>
                  </a:lnTo>
                  <a:lnTo>
                    <a:pt x="2741" y="399"/>
                  </a:lnTo>
                  <a:lnTo>
                    <a:pt x="2640" y="353"/>
                  </a:lnTo>
                  <a:lnTo>
                    <a:pt x="2537" y="312"/>
                  </a:lnTo>
                  <a:lnTo>
                    <a:pt x="2430" y="277"/>
                  </a:lnTo>
                  <a:lnTo>
                    <a:pt x="2322" y="246"/>
                  </a:lnTo>
                  <a:lnTo>
                    <a:pt x="2212" y="222"/>
                  </a:lnTo>
                  <a:lnTo>
                    <a:pt x="2099" y="202"/>
                  </a:lnTo>
                  <a:lnTo>
                    <a:pt x="1986" y="188"/>
                  </a:lnTo>
                  <a:lnTo>
                    <a:pt x="1871" y="179"/>
                  </a:lnTo>
                  <a:lnTo>
                    <a:pt x="1754" y="177"/>
                  </a:lnTo>
                  <a:lnTo>
                    <a:pt x="1638" y="179"/>
                  </a:lnTo>
                  <a:lnTo>
                    <a:pt x="1523" y="188"/>
                  </a:lnTo>
                  <a:lnTo>
                    <a:pt x="1409" y="202"/>
                  </a:lnTo>
                  <a:lnTo>
                    <a:pt x="1297" y="222"/>
                  </a:lnTo>
                  <a:lnTo>
                    <a:pt x="1186" y="246"/>
                  </a:lnTo>
                  <a:lnTo>
                    <a:pt x="1077" y="277"/>
                  </a:lnTo>
                  <a:lnTo>
                    <a:pt x="971" y="312"/>
                  </a:lnTo>
                  <a:lnTo>
                    <a:pt x="868" y="353"/>
                  </a:lnTo>
                  <a:lnTo>
                    <a:pt x="767" y="399"/>
                  </a:lnTo>
                  <a:lnTo>
                    <a:pt x="668" y="450"/>
                  </a:lnTo>
                  <a:lnTo>
                    <a:pt x="574" y="505"/>
                  </a:lnTo>
                  <a:lnTo>
                    <a:pt x="482" y="565"/>
                  </a:lnTo>
                  <a:lnTo>
                    <a:pt x="394" y="630"/>
                  </a:lnTo>
                  <a:lnTo>
                    <a:pt x="309" y="699"/>
                  </a:lnTo>
                  <a:lnTo>
                    <a:pt x="229" y="773"/>
                  </a:lnTo>
                  <a:lnTo>
                    <a:pt x="152" y="851"/>
                  </a:lnTo>
                  <a:lnTo>
                    <a:pt x="139" y="863"/>
                  </a:lnTo>
                  <a:lnTo>
                    <a:pt x="123" y="872"/>
                  </a:lnTo>
                  <a:lnTo>
                    <a:pt x="105" y="877"/>
                  </a:lnTo>
                  <a:lnTo>
                    <a:pt x="88" y="880"/>
                  </a:lnTo>
                  <a:lnTo>
                    <a:pt x="67" y="876"/>
                  </a:lnTo>
                  <a:lnTo>
                    <a:pt x="47" y="869"/>
                  </a:lnTo>
                  <a:lnTo>
                    <a:pt x="28" y="855"/>
                  </a:lnTo>
                  <a:lnTo>
                    <a:pt x="15" y="840"/>
                  </a:lnTo>
                  <a:lnTo>
                    <a:pt x="6" y="822"/>
                  </a:lnTo>
                  <a:lnTo>
                    <a:pt x="1" y="804"/>
                  </a:lnTo>
                  <a:lnTo>
                    <a:pt x="0" y="785"/>
                  </a:lnTo>
                  <a:lnTo>
                    <a:pt x="3" y="765"/>
                  </a:lnTo>
                  <a:lnTo>
                    <a:pt x="12" y="748"/>
                  </a:lnTo>
                  <a:lnTo>
                    <a:pt x="23" y="731"/>
                  </a:lnTo>
                  <a:lnTo>
                    <a:pt x="101" y="651"/>
                  </a:lnTo>
                  <a:lnTo>
                    <a:pt x="182" y="575"/>
                  </a:lnTo>
                  <a:lnTo>
                    <a:pt x="268" y="505"/>
                  </a:lnTo>
                  <a:lnTo>
                    <a:pt x="356" y="437"/>
                  </a:lnTo>
                  <a:lnTo>
                    <a:pt x="450" y="375"/>
                  </a:lnTo>
                  <a:lnTo>
                    <a:pt x="545" y="316"/>
                  </a:lnTo>
                  <a:lnTo>
                    <a:pt x="644" y="263"/>
                  </a:lnTo>
                  <a:lnTo>
                    <a:pt x="745" y="214"/>
                  </a:lnTo>
                  <a:lnTo>
                    <a:pt x="849" y="170"/>
                  </a:lnTo>
                  <a:lnTo>
                    <a:pt x="956" y="131"/>
                  </a:lnTo>
                  <a:lnTo>
                    <a:pt x="1065" y="96"/>
                  </a:lnTo>
                  <a:lnTo>
                    <a:pt x="1176" y="68"/>
                  </a:lnTo>
                  <a:lnTo>
                    <a:pt x="1288" y="44"/>
                  </a:lnTo>
                  <a:lnTo>
                    <a:pt x="1403" y="25"/>
                  </a:lnTo>
                  <a:lnTo>
                    <a:pt x="1518" y="11"/>
                  </a:lnTo>
                  <a:lnTo>
                    <a:pt x="1636" y="3"/>
                  </a:lnTo>
                  <a:lnTo>
                    <a:pt x="175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Shape 487"/>
            <p:cNvSpPr/>
            <p:nvPr/>
          </p:nvSpPr>
          <p:spPr>
            <a:xfrm>
              <a:off x="1035156" y="4792568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r"/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49369" y="3869987"/>
            <a:ext cx="4252943" cy="1394521"/>
            <a:chOff x="7049369" y="3869987"/>
            <a:chExt cx="4252943" cy="1394521"/>
          </a:xfrm>
        </p:grpSpPr>
        <p:sp>
          <p:nvSpPr>
            <p:cNvPr id="22" name="Diamond 21"/>
            <p:cNvSpPr/>
            <p:nvPr/>
          </p:nvSpPr>
          <p:spPr>
            <a:xfrm>
              <a:off x="7049369" y="3869987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/>
            <p:cNvSpPr/>
            <p:nvPr/>
          </p:nvSpPr>
          <p:spPr>
            <a:xfrm>
              <a:off x="9358182" y="4322093"/>
              <a:ext cx="19441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特色服务名称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8520945" y="4508416"/>
              <a:ext cx="38717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Freeform 141"/>
            <p:cNvSpPr>
              <a:spLocks noEditPoints="1"/>
            </p:cNvSpPr>
            <p:nvPr/>
          </p:nvSpPr>
          <p:spPr bwMode="auto">
            <a:xfrm>
              <a:off x="7577873" y="4319633"/>
              <a:ext cx="245063" cy="374095"/>
            </a:xfrm>
            <a:custGeom>
              <a:avLst/>
              <a:gdLst>
                <a:gd name="T0" fmla="*/ 497 w 2203"/>
                <a:gd name="T1" fmla="*/ 3086 h 3365"/>
                <a:gd name="T2" fmla="*/ 1053 w 2203"/>
                <a:gd name="T3" fmla="*/ 2008 h 3365"/>
                <a:gd name="T4" fmla="*/ 801 w 2203"/>
                <a:gd name="T5" fmla="*/ 2142 h 3365"/>
                <a:gd name="T6" fmla="*/ 699 w 2203"/>
                <a:gd name="T7" fmla="*/ 2412 h 3365"/>
                <a:gd name="T8" fmla="*/ 1482 w 2203"/>
                <a:gd name="T9" fmla="*/ 2264 h 3365"/>
                <a:gd name="T10" fmla="*/ 1294 w 2203"/>
                <a:gd name="T11" fmla="*/ 2053 h 3365"/>
                <a:gd name="T12" fmla="*/ 1125 w 2203"/>
                <a:gd name="T13" fmla="*/ 1709 h 3365"/>
                <a:gd name="T14" fmla="*/ 1183 w 2203"/>
                <a:gd name="T15" fmla="*/ 1851 h 3365"/>
                <a:gd name="T16" fmla="*/ 1488 w 2203"/>
                <a:gd name="T17" fmla="*/ 1998 h 3365"/>
                <a:gd name="T18" fmla="*/ 1655 w 2203"/>
                <a:gd name="T19" fmla="*/ 2293 h 3365"/>
                <a:gd name="T20" fmla="*/ 1781 w 2203"/>
                <a:gd name="T21" fmla="*/ 2451 h 3365"/>
                <a:gd name="T22" fmla="*/ 1810 w 2203"/>
                <a:gd name="T23" fmla="*/ 2561 h 3365"/>
                <a:gd name="T24" fmla="*/ 445 w 2203"/>
                <a:gd name="T25" fmla="*/ 2597 h 3365"/>
                <a:gd name="T26" fmla="*/ 390 w 2203"/>
                <a:gd name="T27" fmla="*/ 2500 h 3365"/>
                <a:gd name="T28" fmla="*/ 541 w 2203"/>
                <a:gd name="T29" fmla="*/ 2441 h 3365"/>
                <a:gd name="T30" fmla="*/ 614 w 2203"/>
                <a:gd name="T31" fmla="*/ 2131 h 3365"/>
                <a:gd name="T32" fmla="*/ 859 w 2203"/>
                <a:gd name="T33" fmla="*/ 1902 h 3365"/>
                <a:gd name="T34" fmla="*/ 1035 w 2203"/>
                <a:gd name="T35" fmla="*/ 1746 h 3365"/>
                <a:gd name="T36" fmla="*/ 1295 w 2203"/>
                <a:gd name="T37" fmla="*/ 720 h 3365"/>
                <a:gd name="T38" fmla="*/ 1350 w 2203"/>
                <a:gd name="T39" fmla="*/ 829 h 3365"/>
                <a:gd name="T40" fmla="*/ 1241 w 2203"/>
                <a:gd name="T41" fmla="*/ 981 h 3365"/>
                <a:gd name="T42" fmla="*/ 560 w 2203"/>
                <a:gd name="T43" fmla="*/ 1014 h 3365"/>
                <a:gd name="T44" fmla="*/ 560 w 2203"/>
                <a:gd name="T45" fmla="*/ 1091 h 3365"/>
                <a:gd name="T46" fmla="*/ 1581 w 2203"/>
                <a:gd name="T47" fmla="*/ 1124 h 3365"/>
                <a:gd name="T48" fmla="*/ 1690 w 2203"/>
                <a:gd name="T49" fmla="*/ 1275 h 3365"/>
                <a:gd name="T50" fmla="*/ 1633 w 2203"/>
                <a:gd name="T51" fmla="*/ 1455 h 3365"/>
                <a:gd name="T52" fmla="*/ 978 w 2203"/>
                <a:gd name="T53" fmla="*/ 1516 h 3365"/>
                <a:gd name="T54" fmla="*/ 930 w 2203"/>
                <a:gd name="T55" fmla="*/ 1693 h 3365"/>
                <a:gd name="T56" fmla="*/ 851 w 2203"/>
                <a:gd name="T57" fmla="*/ 1772 h 3365"/>
                <a:gd name="T58" fmla="*/ 772 w 2203"/>
                <a:gd name="T59" fmla="*/ 1693 h 3365"/>
                <a:gd name="T60" fmla="*/ 832 w 2203"/>
                <a:gd name="T61" fmla="*/ 1419 h 3365"/>
                <a:gd name="T62" fmla="*/ 1487 w 2203"/>
                <a:gd name="T63" fmla="*/ 1357 h 3365"/>
                <a:gd name="T64" fmla="*/ 1532 w 2203"/>
                <a:gd name="T65" fmla="*/ 1294 h 3365"/>
                <a:gd name="T66" fmla="*/ 555 w 2203"/>
                <a:gd name="T67" fmla="*/ 1257 h 3365"/>
                <a:gd name="T68" fmla="*/ 406 w 2203"/>
                <a:gd name="T69" fmla="*/ 1147 h 3365"/>
                <a:gd name="T70" fmla="*/ 406 w 2203"/>
                <a:gd name="T71" fmla="*/ 957 h 3365"/>
                <a:gd name="T72" fmla="*/ 555 w 2203"/>
                <a:gd name="T73" fmla="*/ 848 h 3365"/>
                <a:gd name="T74" fmla="*/ 1192 w 2203"/>
                <a:gd name="T75" fmla="*/ 811 h 3365"/>
                <a:gd name="T76" fmla="*/ 1253 w 2203"/>
                <a:gd name="T77" fmla="*/ 720 h 3365"/>
                <a:gd name="T78" fmla="*/ 158 w 2203"/>
                <a:gd name="T79" fmla="*/ 479 h 3365"/>
                <a:gd name="T80" fmla="*/ 1949 w 2203"/>
                <a:gd name="T81" fmla="*/ 239 h 3365"/>
                <a:gd name="T82" fmla="*/ 2123 w 2203"/>
                <a:gd name="T83" fmla="*/ 0 h 3365"/>
                <a:gd name="T84" fmla="*/ 2203 w 2203"/>
                <a:gd name="T85" fmla="*/ 77 h 3365"/>
                <a:gd name="T86" fmla="*/ 2131 w 2203"/>
                <a:gd name="T87" fmla="*/ 180 h 3365"/>
                <a:gd name="T88" fmla="*/ 2130 w 2203"/>
                <a:gd name="T89" fmla="*/ 299 h 3365"/>
                <a:gd name="T90" fmla="*/ 2200 w 2203"/>
                <a:gd name="T91" fmla="*/ 376 h 3365"/>
                <a:gd name="T92" fmla="*/ 2164 w 2203"/>
                <a:gd name="T93" fmla="*/ 2986 h 3365"/>
                <a:gd name="T94" fmla="*/ 753 w 2203"/>
                <a:gd name="T95" fmla="*/ 3319 h 3365"/>
                <a:gd name="T96" fmla="*/ 659 w 2203"/>
                <a:gd name="T97" fmla="*/ 3362 h 3365"/>
                <a:gd name="T98" fmla="*/ 252 w 2203"/>
                <a:gd name="T99" fmla="*/ 3363 h 3365"/>
                <a:gd name="T100" fmla="*/ 193 w 2203"/>
                <a:gd name="T101" fmla="*/ 3286 h 3365"/>
                <a:gd name="T102" fmla="*/ 10 w 2203"/>
                <a:gd name="T103" fmla="*/ 2958 h 3365"/>
                <a:gd name="T104" fmla="*/ 23 w 2203"/>
                <a:gd name="T105" fmla="*/ 24 h 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3" h="3365">
                  <a:moveTo>
                    <a:pt x="351" y="2998"/>
                  </a:moveTo>
                  <a:lnTo>
                    <a:pt x="351" y="3146"/>
                  </a:lnTo>
                  <a:lnTo>
                    <a:pt x="435" y="3095"/>
                  </a:lnTo>
                  <a:lnTo>
                    <a:pt x="455" y="3086"/>
                  </a:lnTo>
                  <a:lnTo>
                    <a:pt x="476" y="3084"/>
                  </a:lnTo>
                  <a:lnTo>
                    <a:pt x="497" y="3086"/>
                  </a:lnTo>
                  <a:lnTo>
                    <a:pt x="517" y="3095"/>
                  </a:lnTo>
                  <a:lnTo>
                    <a:pt x="601" y="3146"/>
                  </a:lnTo>
                  <a:lnTo>
                    <a:pt x="601" y="2998"/>
                  </a:lnTo>
                  <a:lnTo>
                    <a:pt x="351" y="2998"/>
                  </a:lnTo>
                  <a:close/>
                  <a:moveTo>
                    <a:pt x="1104" y="2005"/>
                  </a:moveTo>
                  <a:lnTo>
                    <a:pt x="1053" y="2008"/>
                  </a:lnTo>
                  <a:lnTo>
                    <a:pt x="1004" y="2017"/>
                  </a:lnTo>
                  <a:lnTo>
                    <a:pt x="958" y="2032"/>
                  </a:lnTo>
                  <a:lnTo>
                    <a:pt x="914" y="2053"/>
                  </a:lnTo>
                  <a:lnTo>
                    <a:pt x="872" y="2077"/>
                  </a:lnTo>
                  <a:lnTo>
                    <a:pt x="835" y="2108"/>
                  </a:lnTo>
                  <a:lnTo>
                    <a:pt x="801" y="2142"/>
                  </a:lnTo>
                  <a:lnTo>
                    <a:pt x="771" y="2179"/>
                  </a:lnTo>
                  <a:lnTo>
                    <a:pt x="746" y="2220"/>
                  </a:lnTo>
                  <a:lnTo>
                    <a:pt x="727" y="2264"/>
                  </a:lnTo>
                  <a:lnTo>
                    <a:pt x="711" y="2311"/>
                  </a:lnTo>
                  <a:lnTo>
                    <a:pt x="702" y="2360"/>
                  </a:lnTo>
                  <a:lnTo>
                    <a:pt x="699" y="2412"/>
                  </a:lnTo>
                  <a:lnTo>
                    <a:pt x="699" y="2441"/>
                  </a:lnTo>
                  <a:lnTo>
                    <a:pt x="1509" y="2441"/>
                  </a:lnTo>
                  <a:lnTo>
                    <a:pt x="1509" y="2412"/>
                  </a:lnTo>
                  <a:lnTo>
                    <a:pt x="1505" y="2360"/>
                  </a:lnTo>
                  <a:lnTo>
                    <a:pt x="1496" y="2311"/>
                  </a:lnTo>
                  <a:lnTo>
                    <a:pt x="1482" y="2264"/>
                  </a:lnTo>
                  <a:lnTo>
                    <a:pt x="1461" y="2220"/>
                  </a:lnTo>
                  <a:lnTo>
                    <a:pt x="1436" y="2179"/>
                  </a:lnTo>
                  <a:lnTo>
                    <a:pt x="1406" y="2142"/>
                  </a:lnTo>
                  <a:lnTo>
                    <a:pt x="1373" y="2108"/>
                  </a:lnTo>
                  <a:lnTo>
                    <a:pt x="1335" y="2077"/>
                  </a:lnTo>
                  <a:lnTo>
                    <a:pt x="1294" y="2053"/>
                  </a:lnTo>
                  <a:lnTo>
                    <a:pt x="1250" y="2032"/>
                  </a:lnTo>
                  <a:lnTo>
                    <a:pt x="1203" y="2017"/>
                  </a:lnTo>
                  <a:lnTo>
                    <a:pt x="1154" y="2008"/>
                  </a:lnTo>
                  <a:lnTo>
                    <a:pt x="1104" y="2005"/>
                  </a:lnTo>
                  <a:close/>
                  <a:moveTo>
                    <a:pt x="1104" y="1706"/>
                  </a:moveTo>
                  <a:lnTo>
                    <a:pt x="1125" y="1709"/>
                  </a:lnTo>
                  <a:lnTo>
                    <a:pt x="1143" y="1717"/>
                  </a:lnTo>
                  <a:lnTo>
                    <a:pt x="1160" y="1729"/>
                  </a:lnTo>
                  <a:lnTo>
                    <a:pt x="1172" y="1746"/>
                  </a:lnTo>
                  <a:lnTo>
                    <a:pt x="1180" y="1764"/>
                  </a:lnTo>
                  <a:lnTo>
                    <a:pt x="1183" y="1786"/>
                  </a:lnTo>
                  <a:lnTo>
                    <a:pt x="1183" y="1851"/>
                  </a:lnTo>
                  <a:lnTo>
                    <a:pt x="1240" y="1862"/>
                  </a:lnTo>
                  <a:lnTo>
                    <a:pt x="1296" y="1880"/>
                  </a:lnTo>
                  <a:lnTo>
                    <a:pt x="1348" y="1902"/>
                  </a:lnTo>
                  <a:lnTo>
                    <a:pt x="1398" y="1930"/>
                  </a:lnTo>
                  <a:lnTo>
                    <a:pt x="1445" y="1962"/>
                  </a:lnTo>
                  <a:lnTo>
                    <a:pt x="1488" y="1998"/>
                  </a:lnTo>
                  <a:lnTo>
                    <a:pt x="1527" y="2039"/>
                  </a:lnTo>
                  <a:lnTo>
                    <a:pt x="1562" y="2083"/>
                  </a:lnTo>
                  <a:lnTo>
                    <a:pt x="1593" y="2131"/>
                  </a:lnTo>
                  <a:lnTo>
                    <a:pt x="1619" y="2182"/>
                  </a:lnTo>
                  <a:lnTo>
                    <a:pt x="1639" y="2237"/>
                  </a:lnTo>
                  <a:lnTo>
                    <a:pt x="1655" y="2293"/>
                  </a:lnTo>
                  <a:lnTo>
                    <a:pt x="1664" y="2351"/>
                  </a:lnTo>
                  <a:lnTo>
                    <a:pt x="1667" y="2412"/>
                  </a:lnTo>
                  <a:lnTo>
                    <a:pt x="1667" y="2441"/>
                  </a:lnTo>
                  <a:lnTo>
                    <a:pt x="1741" y="2441"/>
                  </a:lnTo>
                  <a:lnTo>
                    <a:pt x="1763" y="2444"/>
                  </a:lnTo>
                  <a:lnTo>
                    <a:pt x="1781" y="2451"/>
                  </a:lnTo>
                  <a:lnTo>
                    <a:pt x="1797" y="2464"/>
                  </a:lnTo>
                  <a:lnTo>
                    <a:pt x="1810" y="2480"/>
                  </a:lnTo>
                  <a:lnTo>
                    <a:pt x="1818" y="2500"/>
                  </a:lnTo>
                  <a:lnTo>
                    <a:pt x="1821" y="2520"/>
                  </a:lnTo>
                  <a:lnTo>
                    <a:pt x="1818" y="2541"/>
                  </a:lnTo>
                  <a:lnTo>
                    <a:pt x="1810" y="2561"/>
                  </a:lnTo>
                  <a:lnTo>
                    <a:pt x="1797" y="2576"/>
                  </a:lnTo>
                  <a:lnTo>
                    <a:pt x="1781" y="2589"/>
                  </a:lnTo>
                  <a:lnTo>
                    <a:pt x="1763" y="2597"/>
                  </a:lnTo>
                  <a:lnTo>
                    <a:pt x="1741" y="2600"/>
                  </a:lnTo>
                  <a:lnTo>
                    <a:pt x="466" y="2600"/>
                  </a:lnTo>
                  <a:lnTo>
                    <a:pt x="445" y="2597"/>
                  </a:lnTo>
                  <a:lnTo>
                    <a:pt x="426" y="2589"/>
                  </a:lnTo>
                  <a:lnTo>
                    <a:pt x="411" y="2576"/>
                  </a:lnTo>
                  <a:lnTo>
                    <a:pt x="397" y="2561"/>
                  </a:lnTo>
                  <a:lnTo>
                    <a:pt x="390" y="2541"/>
                  </a:lnTo>
                  <a:lnTo>
                    <a:pt x="387" y="2520"/>
                  </a:lnTo>
                  <a:lnTo>
                    <a:pt x="390" y="2500"/>
                  </a:lnTo>
                  <a:lnTo>
                    <a:pt x="397" y="2480"/>
                  </a:lnTo>
                  <a:lnTo>
                    <a:pt x="411" y="2464"/>
                  </a:lnTo>
                  <a:lnTo>
                    <a:pt x="426" y="2451"/>
                  </a:lnTo>
                  <a:lnTo>
                    <a:pt x="445" y="2444"/>
                  </a:lnTo>
                  <a:lnTo>
                    <a:pt x="466" y="2441"/>
                  </a:lnTo>
                  <a:lnTo>
                    <a:pt x="541" y="2441"/>
                  </a:lnTo>
                  <a:lnTo>
                    <a:pt x="541" y="2412"/>
                  </a:lnTo>
                  <a:lnTo>
                    <a:pt x="544" y="2351"/>
                  </a:lnTo>
                  <a:lnTo>
                    <a:pt x="553" y="2293"/>
                  </a:lnTo>
                  <a:lnTo>
                    <a:pt x="569" y="2237"/>
                  </a:lnTo>
                  <a:lnTo>
                    <a:pt x="589" y="2182"/>
                  </a:lnTo>
                  <a:lnTo>
                    <a:pt x="614" y="2131"/>
                  </a:lnTo>
                  <a:lnTo>
                    <a:pt x="645" y="2083"/>
                  </a:lnTo>
                  <a:lnTo>
                    <a:pt x="680" y="2039"/>
                  </a:lnTo>
                  <a:lnTo>
                    <a:pt x="719" y="1998"/>
                  </a:lnTo>
                  <a:lnTo>
                    <a:pt x="762" y="1962"/>
                  </a:lnTo>
                  <a:lnTo>
                    <a:pt x="809" y="1930"/>
                  </a:lnTo>
                  <a:lnTo>
                    <a:pt x="859" y="1902"/>
                  </a:lnTo>
                  <a:lnTo>
                    <a:pt x="912" y="1880"/>
                  </a:lnTo>
                  <a:lnTo>
                    <a:pt x="967" y="1862"/>
                  </a:lnTo>
                  <a:lnTo>
                    <a:pt x="1025" y="1851"/>
                  </a:lnTo>
                  <a:lnTo>
                    <a:pt x="1025" y="1786"/>
                  </a:lnTo>
                  <a:lnTo>
                    <a:pt x="1027" y="1764"/>
                  </a:lnTo>
                  <a:lnTo>
                    <a:pt x="1035" y="1746"/>
                  </a:lnTo>
                  <a:lnTo>
                    <a:pt x="1047" y="1729"/>
                  </a:lnTo>
                  <a:lnTo>
                    <a:pt x="1064" y="1717"/>
                  </a:lnTo>
                  <a:lnTo>
                    <a:pt x="1083" y="1709"/>
                  </a:lnTo>
                  <a:lnTo>
                    <a:pt x="1104" y="1706"/>
                  </a:lnTo>
                  <a:close/>
                  <a:moveTo>
                    <a:pt x="1274" y="717"/>
                  </a:moveTo>
                  <a:lnTo>
                    <a:pt x="1295" y="720"/>
                  </a:lnTo>
                  <a:lnTo>
                    <a:pt x="1314" y="727"/>
                  </a:lnTo>
                  <a:lnTo>
                    <a:pt x="1330" y="740"/>
                  </a:lnTo>
                  <a:lnTo>
                    <a:pt x="1342" y="756"/>
                  </a:lnTo>
                  <a:lnTo>
                    <a:pt x="1350" y="775"/>
                  </a:lnTo>
                  <a:lnTo>
                    <a:pt x="1353" y="797"/>
                  </a:lnTo>
                  <a:lnTo>
                    <a:pt x="1350" y="829"/>
                  </a:lnTo>
                  <a:lnTo>
                    <a:pt x="1343" y="862"/>
                  </a:lnTo>
                  <a:lnTo>
                    <a:pt x="1330" y="892"/>
                  </a:lnTo>
                  <a:lnTo>
                    <a:pt x="1313" y="918"/>
                  </a:lnTo>
                  <a:lnTo>
                    <a:pt x="1293" y="943"/>
                  </a:lnTo>
                  <a:lnTo>
                    <a:pt x="1269" y="963"/>
                  </a:lnTo>
                  <a:lnTo>
                    <a:pt x="1241" y="981"/>
                  </a:lnTo>
                  <a:lnTo>
                    <a:pt x="1212" y="993"/>
                  </a:lnTo>
                  <a:lnTo>
                    <a:pt x="1180" y="1001"/>
                  </a:lnTo>
                  <a:lnTo>
                    <a:pt x="1146" y="1003"/>
                  </a:lnTo>
                  <a:lnTo>
                    <a:pt x="589" y="1003"/>
                  </a:lnTo>
                  <a:lnTo>
                    <a:pt x="574" y="1006"/>
                  </a:lnTo>
                  <a:lnTo>
                    <a:pt x="560" y="1014"/>
                  </a:lnTo>
                  <a:lnTo>
                    <a:pt x="550" y="1024"/>
                  </a:lnTo>
                  <a:lnTo>
                    <a:pt x="543" y="1037"/>
                  </a:lnTo>
                  <a:lnTo>
                    <a:pt x="541" y="1052"/>
                  </a:lnTo>
                  <a:lnTo>
                    <a:pt x="543" y="1068"/>
                  </a:lnTo>
                  <a:lnTo>
                    <a:pt x="550" y="1081"/>
                  </a:lnTo>
                  <a:lnTo>
                    <a:pt x="560" y="1091"/>
                  </a:lnTo>
                  <a:lnTo>
                    <a:pt x="574" y="1098"/>
                  </a:lnTo>
                  <a:lnTo>
                    <a:pt x="589" y="1101"/>
                  </a:lnTo>
                  <a:lnTo>
                    <a:pt x="1487" y="1101"/>
                  </a:lnTo>
                  <a:lnTo>
                    <a:pt x="1520" y="1104"/>
                  </a:lnTo>
                  <a:lnTo>
                    <a:pt x="1552" y="1112"/>
                  </a:lnTo>
                  <a:lnTo>
                    <a:pt x="1581" y="1124"/>
                  </a:lnTo>
                  <a:lnTo>
                    <a:pt x="1609" y="1141"/>
                  </a:lnTo>
                  <a:lnTo>
                    <a:pt x="1633" y="1162"/>
                  </a:lnTo>
                  <a:lnTo>
                    <a:pt x="1654" y="1186"/>
                  </a:lnTo>
                  <a:lnTo>
                    <a:pt x="1670" y="1213"/>
                  </a:lnTo>
                  <a:lnTo>
                    <a:pt x="1683" y="1243"/>
                  </a:lnTo>
                  <a:lnTo>
                    <a:pt x="1690" y="1275"/>
                  </a:lnTo>
                  <a:lnTo>
                    <a:pt x="1693" y="1308"/>
                  </a:lnTo>
                  <a:lnTo>
                    <a:pt x="1690" y="1342"/>
                  </a:lnTo>
                  <a:lnTo>
                    <a:pt x="1683" y="1374"/>
                  </a:lnTo>
                  <a:lnTo>
                    <a:pt x="1670" y="1404"/>
                  </a:lnTo>
                  <a:lnTo>
                    <a:pt x="1654" y="1431"/>
                  </a:lnTo>
                  <a:lnTo>
                    <a:pt x="1633" y="1455"/>
                  </a:lnTo>
                  <a:lnTo>
                    <a:pt x="1609" y="1476"/>
                  </a:lnTo>
                  <a:lnTo>
                    <a:pt x="1581" y="1493"/>
                  </a:lnTo>
                  <a:lnTo>
                    <a:pt x="1552" y="1505"/>
                  </a:lnTo>
                  <a:lnTo>
                    <a:pt x="1520" y="1514"/>
                  </a:lnTo>
                  <a:lnTo>
                    <a:pt x="1487" y="1516"/>
                  </a:lnTo>
                  <a:lnTo>
                    <a:pt x="978" y="1516"/>
                  </a:lnTo>
                  <a:lnTo>
                    <a:pt x="964" y="1519"/>
                  </a:lnTo>
                  <a:lnTo>
                    <a:pt x="951" y="1526"/>
                  </a:lnTo>
                  <a:lnTo>
                    <a:pt x="939" y="1536"/>
                  </a:lnTo>
                  <a:lnTo>
                    <a:pt x="932" y="1549"/>
                  </a:lnTo>
                  <a:lnTo>
                    <a:pt x="930" y="1565"/>
                  </a:lnTo>
                  <a:lnTo>
                    <a:pt x="930" y="1693"/>
                  </a:lnTo>
                  <a:lnTo>
                    <a:pt x="927" y="1714"/>
                  </a:lnTo>
                  <a:lnTo>
                    <a:pt x="919" y="1732"/>
                  </a:lnTo>
                  <a:lnTo>
                    <a:pt x="907" y="1749"/>
                  </a:lnTo>
                  <a:lnTo>
                    <a:pt x="891" y="1761"/>
                  </a:lnTo>
                  <a:lnTo>
                    <a:pt x="872" y="1769"/>
                  </a:lnTo>
                  <a:lnTo>
                    <a:pt x="851" y="1772"/>
                  </a:lnTo>
                  <a:lnTo>
                    <a:pt x="830" y="1769"/>
                  </a:lnTo>
                  <a:lnTo>
                    <a:pt x="811" y="1761"/>
                  </a:lnTo>
                  <a:lnTo>
                    <a:pt x="795" y="1749"/>
                  </a:lnTo>
                  <a:lnTo>
                    <a:pt x="783" y="1732"/>
                  </a:lnTo>
                  <a:lnTo>
                    <a:pt x="774" y="1714"/>
                  </a:lnTo>
                  <a:lnTo>
                    <a:pt x="772" y="1693"/>
                  </a:lnTo>
                  <a:lnTo>
                    <a:pt x="772" y="1565"/>
                  </a:lnTo>
                  <a:lnTo>
                    <a:pt x="774" y="1531"/>
                  </a:lnTo>
                  <a:lnTo>
                    <a:pt x="783" y="1499"/>
                  </a:lnTo>
                  <a:lnTo>
                    <a:pt x="795" y="1470"/>
                  </a:lnTo>
                  <a:lnTo>
                    <a:pt x="812" y="1442"/>
                  </a:lnTo>
                  <a:lnTo>
                    <a:pt x="832" y="1419"/>
                  </a:lnTo>
                  <a:lnTo>
                    <a:pt x="857" y="1397"/>
                  </a:lnTo>
                  <a:lnTo>
                    <a:pt x="883" y="1381"/>
                  </a:lnTo>
                  <a:lnTo>
                    <a:pt x="913" y="1367"/>
                  </a:lnTo>
                  <a:lnTo>
                    <a:pt x="946" y="1360"/>
                  </a:lnTo>
                  <a:lnTo>
                    <a:pt x="978" y="1357"/>
                  </a:lnTo>
                  <a:lnTo>
                    <a:pt x="1487" y="1357"/>
                  </a:lnTo>
                  <a:lnTo>
                    <a:pt x="1502" y="1355"/>
                  </a:lnTo>
                  <a:lnTo>
                    <a:pt x="1515" y="1348"/>
                  </a:lnTo>
                  <a:lnTo>
                    <a:pt x="1525" y="1337"/>
                  </a:lnTo>
                  <a:lnTo>
                    <a:pt x="1532" y="1323"/>
                  </a:lnTo>
                  <a:lnTo>
                    <a:pt x="1536" y="1308"/>
                  </a:lnTo>
                  <a:lnTo>
                    <a:pt x="1532" y="1294"/>
                  </a:lnTo>
                  <a:lnTo>
                    <a:pt x="1525" y="1280"/>
                  </a:lnTo>
                  <a:lnTo>
                    <a:pt x="1515" y="1269"/>
                  </a:lnTo>
                  <a:lnTo>
                    <a:pt x="1502" y="1262"/>
                  </a:lnTo>
                  <a:lnTo>
                    <a:pt x="1487" y="1260"/>
                  </a:lnTo>
                  <a:lnTo>
                    <a:pt x="589" y="1260"/>
                  </a:lnTo>
                  <a:lnTo>
                    <a:pt x="555" y="1257"/>
                  </a:lnTo>
                  <a:lnTo>
                    <a:pt x="524" y="1249"/>
                  </a:lnTo>
                  <a:lnTo>
                    <a:pt x="494" y="1236"/>
                  </a:lnTo>
                  <a:lnTo>
                    <a:pt x="467" y="1220"/>
                  </a:lnTo>
                  <a:lnTo>
                    <a:pt x="443" y="1199"/>
                  </a:lnTo>
                  <a:lnTo>
                    <a:pt x="423" y="1175"/>
                  </a:lnTo>
                  <a:lnTo>
                    <a:pt x="406" y="1147"/>
                  </a:lnTo>
                  <a:lnTo>
                    <a:pt x="393" y="1118"/>
                  </a:lnTo>
                  <a:lnTo>
                    <a:pt x="385" y="1086"/>
                  </a:lnTo>
                  <a:lnTo>
                    <a:pt x="382" y="1052"/>
                  </a:lnTo>
                  <a:lnTo>
                    <a:pt x="385" y="1019"/>
                  </a:lnTo>
                  <a:lnTo>
                    <a:pt x="393" y="987"/>
                  </a:lnTo>
                  <a:lnTo>
                    <a:pt x="406" y="957"/>
                  </a:lnTo>
                  <a:lnTo>
                    <a:pt x="423" y="930"/>
                  </a:lnTo>
                  <a:lnTo>
                    <a:pt x="443" y="906"/>
                  </a:lnTo>
                  <a:lnTo>
                    <a:pt x="467" y="885"/>
                  </a:lnTo>
                  <a:lnTo>
                    <a:pt x="494" y="868"/>
                  </a:lnTo>
                  <a:lnTo>
                    <a:pt x="524" y="855"/>
                  </a:lnTo>
                  <a:lnTo>
                    <a:pt x="555" y="848"/>
                  </a:lnTo>
                  <a:lnTo>
                    <a:pt x="589" y="845"/>
                  </a:lnTo>
                  <a:lnTo>
                    <a:pt x="1146" y="845"/>
                  </a:lnTo>
                  <a:lnTo>
                    <a:pt x="1162" y="843"/>
                  </a:lnTo>
                  <a:lnTo>
                    <a:pt x="1175" y="836"/>
                  </a:lnTo>
                  <a:lnTo>
                    <a:pt x="1185" y="824"/>
                  </a:lnTo>
                  <a:lnTo>
                    <a:pt x="1192" y="811"/>
                  </a:lnTo>
                  <a:lnTo>
                    <a:pt x="1195" y="797"/>
                  </a:lnTo>
                  <a:lnTo>
                    <a:pt x="1198" y="775"/>
                  </a:lnTo>
                  <a:lnTo>
                    <a:pt x="1205" y="756"/>
                  </a:lnTo>
                  <a:lnTo>
                    <a:pt x="1219" y="740"/>
                  </a:lnTo>
                  <a:lnTo>
                    <a:pt x="1234" y="727"/>
                  </a:lnTo>
                  <a:lnTo>
                    <a:pt x="1253" y="720"/>
                  </a:lnTo>
                  <a:lnTo>
                    <a:pt x="1274" y="717"/>
                  </a:lnTo>
                  <a:close/>
                  <a:moveTo>
                    <a:pt x="158" y="479"/>
                  </a:moveTo>
                  <a:lnTo>
                    <a:pt x="158" y="2838"/>
                  </a:lnTo>
                  <a:lnTo>
                    <a:pt x="2045" y="2838"/>
                  </a:lnTo>
                  <a:lnTo>
                    <a:pt x="2045" y="479"/>
                  </a:lnTo>
                  <a:lnTo>
                    <a:pt x="158" y="479"/>
                  </a:lnTo>
                  <a:close/>
                  <a:moveTo>
                    <a:pt x="158" y="159"/>
                  </a:moveTo>
                  <a:lnTo>
                    <a:pt x="158" y="319"/>
                  </a:lnTo>
                  <a:lnTo>
                    <a:pt x="1964" y="319"/>
                  </a:lnTo>
                  <a:lnTo>
                    <a:pt x="1955" y="294"/>
                  </a:lnTo>
                  <a:lnTo>
                    <a:pt x="1951" y="267"/>
                  </a:lnTo>
                  <a:lnTo>
                    <a:pt x="1949" y="239"/>
                  </a:lnTo>
                  <a:lnTo>
                    <a:pt x="1951" y="212"/>
                  </a:lnTo>
                  <a:lnTo>
                    <a:pt x="1955" y="185"/>
                  </a:lnTo>
                  <a:lnTo>
                    <a:pt x="1964" y="159"/>
                  </a:lnTo>
                  <a:lnTo>
                    <a:pt x="158" y="159"/>
                  </a:lnTo>
                  <a:close/>
                  <a:moveTo>
                    <a:pt x="78" y="0"/>
                  </a:moveTo>
                  <a:lnTo>
                    <a:pt x="2123" y="0"/>
                  </a:lnTo>
                  <a:lnTo>
                    <a:pt x="2144" y="3"/>
                  </a:lnTo>
                  <a:lnTo>
                    <a:pt x="2163" y="10"/>
                  </a:lnTo>
                  <a:lnTo>
                    <a:pt x="2179" y="22"/>
                  </a:lnTo>
                  <a:lnTo>
                    <a:pt x="2192" y="38"/>
                  </a:lnTo>
                  <a:lnTo>
                    <a:pt x="2200" y="56"/>
                  </a:lnTo>
                  <a:lnTo>
                    <a:pt x="2203" y="77"/>
                  </a:lnTo>
                  <a:lnTo>
                    <a:pt x="2201" y="97"/>
                  </a:lnTo>
                  <a:lnTo>
                    <a:pt x="2194" y="116"/>
                  </a:lnTo>
                  <a:lnTo>
                    <a:pt x="2183" y="132"/>
                  </a:lnTo>
                  <a:lnTo>
                    <a:pt x="2167" y="146"/>
                  </a:lnTo>
                  <a:lnTo>
                    <a:pt x="2147" y="162"/>
                  </a:lnTo>
                  <a:lnTo>
                    <a:pt x="2131" y="180"/>
                  </a:lnTo>
                  <a:lnTo>
                    <a:pt x="2118" y="198"/>
                  </a:lnTo>
                  <a:lnTo>
                    <a:pt x="2110" y="219"/>
                  </a:lnTo>
                  <a:lnTo>
                    <a:pt x="2108" y="239"/>
                  </a:lnTo>
                  <a:lnTo>
                    <a:pt x="2110" y="260"/>
                  </a:lnTo>
                  <a:lnTo>
                    <a:pt x="2117" y="279"/>
                  </a:lnTo>
                  <a:lnTo>
                    <a:pt x="2130" y="299"/>
                  </a:lnTo>
                  <a:lnTo>
                    <a:pt x="2146" y="316"/>
                  </a:lnTo>
                  <a:lnTo>
                    <a:pt x="2166" y="332"/>
                  </a:lnTo>
                  <a:lnTo>
                    <a:pt x="2174" y="337"/>
                  </a:lnTo>
                  <a:lnTo>
                    <a:pt x="2184" y="348"/>
                  </a:lnTo>
                  <a:lnTo>
                    <a:pt x="2192" y="358"/>
                  </a:lnTo>
                  <a:lnTo>
                    <a:pt x="2200" y="376"/>
                  </a:lnTo>
                  <a:lnTo>
                    <a:pt x="2203" y="398"/>
                  </a:lnTo>
                  <a:lnTo>
                    <a:pt x="2203" y="2918"/>
                  </a:lnTo>
                  <a:lnTo>
                    <a:pt x="2200" y="2939"/>
                  </a:lnTo>
                  <a:lnTo>
                    <a:pt x="2192" y="2958"/>
                  </a:lnTo>
                  <a:lnTo>
                    <a:pt x="2180" y="2974"/>
                  </a:lnTo>
                  <a:lnTo>
                    <a:pt x="2164" y="2986"/>
                  </a:lnTo>
                  <a:lnTo>
                    <a:pt x="2145" y="2995"/>
                  </a:lnTo>
                  <a:lnTo>
                    <a:pt x="2123" y="2998"/>
                  </a:lnTo>
                  <a:lnTo>
                    <a:pt x="759" y="2998"/>
                  </a:lnTo>
                  <a:lnTo>
                    <a:pt x="759" y="3286"/>
                  </a:lnTo>
                  <a:lnTo>
                    <a:pt x="758" y="3302"/>
                  </a:lnTo>
                  <a:lnTo>
                    <a:pt x="753" y="3319"/>
                  </a:lnTo>
                  <a:lnTo>
                    <a:pt x="744" y="3333"/>
                  </a:lnTo>
                  <a:lnTo>
                    <a:pt x="733" y="3345"/>
                  </a:lnTo>
                  <a:lnTo>
                    <a:pt x="719" y="3355"/>
                  </a:lnTo>
                  <a:lnTo>
                    <a:pt x="700" y="3363"/>
                  </a:lnTo>
                  <a:lnTo>
                    <a:pt x="680" y="3365"/>
                  </a:lnTo>
                  <a:lnTo>
                    <a:pt x="659" y="3362"/>
                  </a:lnTo>
                  <a:lnTo>
                    <a:pt x="640" y="3354"/>
                  </a:lnTo>
                  <a:lnTo>
                    <a:pt x="476" y="3255"/>
                  </a:lnTo>
                  <a:lnTo>
                    <a:pt x="312" y="3354"/>
                  </a:lnTo>
                  <a:lnTo>
                    <a:pt x="292" y="3363"/>
                  </a:lnTo>
                  <a:lnTo>
                    <a:pt x="271" y="3365"/>
                  </a:lnTo>
                  <a:lnTo>
                    <a:pt x="252" y="3363"/>
                  </a:lnTo>
                  <a:lnTo>
                    <a:pt x="232" y="3355"/>
                  </a:lnTo>
                  <a:lnTo>
                    <a:pt x="219" y="3345"/>
                  </a:lnTo>
                  <a:lnTo>
                    <a:pt x="208" y="3333"/>
                  </a:lnTo>
                  <a:lnTo>
                    <a:pt x="200" y="3319"/>
                  </a:lnTo>
                  <a:lnTo>
                    <a:pt x="194" y="3302"/>
                  </a:lnTo>
                  <a:lnTo>
                    <a:pt x="193" y="3286"/>
                  </a:lnTo>
                  <a:lnTo>
                    <a:pt x="193" y="2998"/>
                  </a:lnTo>
                  <a:lnTo>
                    <a:pt x="78" y="2998"/>
                  </a:lnTo>
                  <a:lnTo>
                    <a:pt x="58" y="2995"/>
                  </a:lnTo>
                  <a:lnTo>
                    <a:pt x="39" y="2986"/>
                  </a:lnTo>
                  <a:lnTo>
                    <a:pt x="23" y="2974"/>
                  </a:lnTo>
                  <a:lnTo>
                    <a:pt x="10" y="2958"/>
                  </a:lnTo>
                  <a:lnTo>
                    <a:pt x="3" y="2939"/>
                  </a:lnTo>
                  <a:lnTo>
                    <a:pt x="0" y="2918"/>
                  </a:lnTo>
                  <a:lnTo>
                    <a:pt x="0" y="80"/>
                  </a:lnTo>
                  <a:lnTo>
                    <a:pt x="3" y="58"/>
                  </a:lnTo>
                  <a:lnTo>
                    <a:pt x="10" y="40"/>
                  </a:lnTo>
                  <a:lnTo>
                    <a:pt x="23" y="24"/>
                  </a:lnTo>
                  <a:lnTo>
                    <a:pt x="39" y="11"/>
                  </a:lnTo>
                  <a:lnTo>
                    <a:pt x="58" y="3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Shape 487"/>
            <p:cNvSpPr/>
            <p:nvPr/>
          </p:nvSpPr>
          <p:spPr>
            <a:xfrm>
              <a:off x="9430917" y="4792568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9369" y="2413424"/>
            <a:ext cx="4403443" cy="1496359"/>
            <a:chOff x="7049369" y="2413424"/>
            <a:chExt cx="4403443" cy="1496359"/>
          </a:xfrm>
        </p:grpSpPr>
        <p:sp>
          <p:nvSpPr>
            <p:cNvPr id="20" name="Diamond 19"/>
            <p:cNvSpPr/>
            <p:nvPr/>
          </p:nvSpPr>
          <p:spPr>
            <a:xfrm>
              <a:off x="7049369" y="2413424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9358182" y="2850347"/>
              <a:ext cx="20946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华文行楷" panose="02010800040101010101" pitchFamily="2" charset="-122"/>
                  <a:ea typeface="华文行楷" panose="02010800040101010101" pitchFamily="2" charset="-122"/>
                </a:rPr>
                <a:t>特色服务名称</a:t>
              </a:r>
              <a:endParaRPr lang="en-US" altLang="zh-CN" sz="1600" dirty="0">
                <a:latin typeface="华文行楷" panose="02010800040101010101" pitchFamily="2" charset="-122"/>
                <a:ea typeface="华文行楷" panose="02010800040101010101" pitchFamily="2" charset="-122"/>
              </a:endParaRP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8520945" y="3028435"/>
              <a:ext cx="387179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Freeform 151"/>
            <p:cNvSpPr>
              <a:spLocks noEditPoints="1"/>
            </p:cNvSpPr>
            <p:nvPr/>
          </p:nvSpPr>
          <p:spPr bwMode="auto">
            <a:xfrm>
              <a:off x="7563533" y="2858773"/>
              <a:ext cx="232059" cy="361091"/>
            </a:xfrm>
            <a:custGeom>
              <a:avLst/>
              <a:gdLst>
                <a:gd name="T0" fmla="*/ 2140 w 2316"/>
                <a:gd name="T1" fmla="*/ 2513 h 3612"/>
                <a:gd name="T2" fmla="*/ 1581 w 2316"/>
                <a:gd name="T3" fmla="*/ 158 h 3612"/>
                <a:gd name="T4" fmla="*/ 1624 w 2316"/>
                <a:gd name="T5" fmla="*/ 234 h 3612"/>
                <a:gd name="T6" fmla="*/ 1599 w 2316"/>
                <a:gd name="T7" fmla="*/ 1455 h 3612"/>
                <a:gd name="T8" fmla="*/ 1513 w 2316"/>
                <a:gd name="T9" fmla="*/ 1478 h 3612"/>
                <a:gd name="T10" fmla="*/ 1452 w 2316"/>
                <a:gd name="T11" fmla="*/ 1416 h 3612"/>
                <a:gd name="T12" fmla="*/ 1460 w 2316"/>
                <a:gd name="T13" fmla="*/ 189 h 3612"/>
                <a:gd name="T14" fmla="*/ 1536 w 2316"/>
                <a:gd name="T15" fmla="*/ 146 h 3612"/>
                <a:gd name="T16" fmla="*/ 850 w 2316"/>
                <a:gd name="T17" fmla="*/ 12 h 3612"/>
                <a:gd name="T18" fmla="*/ 894 w 2316"/>
                <a:gd name="T19" fmla="*/ 88 h 3612"/>
                <a:gd name="T20" fmla="*/ 1343 w 2316"/>
                <a:gd name="T21" fmla="*/ 1800 h 3612"/>
                <a:gd name="T22" fmla="*/ 1216 w 2316"/>
                <a:gd name="T23" fmla="*/ 1759 h 3612"/>
                <a:gd name="T24" fmla="*/ 1138 w 2316"/>
                <a:gd name="T25" fmla="*/ 1653 h 3612"/>
                <a:gd name="T26" fmla="*/ 1130 w 2316"/>
                <a:gd name="T27" fmla="*/ 65 h 3612"/>
                <a:gd name="T28" fmla="*/ 1192 w 2316"/>
                <a:gd name="T29" fmla="*/ 3 h 3612"/>
                <a:gd name="T30" fmla="*/ 1277 w 2316"/>
                <a:gd name="T31" fmla="*/ 26 h 3612"/>
                <a:gd name="T32" fmla="*/ 1304 w 2316"/>
                <a:gd name="T33" fmla="*/ 1584 h 3612"/>
                <a:gd name="T34" fmla="*/ 1343 w 2316"/>
                <a:gd name="T35" fmla="*/ 1623 h 3612"/>
                <a:gd name="T36" fmla="*/ 1766 w 2316"/>
                <a:gd name="T37" fmla="*/ 1599 h 3612"/>
                <a:gd name="T38" fmla="*/ 1782 w 2316"/>
                <a:gd name="T39" fmla="*/ 44 h 3612"/>
                <a:gd name="T40" fmla="*/ 1857 w 2316"/>
                <a:gd name="T41" fmla="*/ 0 h 3612"/>
                <a:gd name="T42" fmla="*/ 1933 w 2316"/>
                <a:gd name="T43" fmla="*/ 44 h 3612"/>
                <a:gd name="T44" fmla="*/ 1943 w 2316"/>
                <a:gd name="T45" fmla="*/ 1619 h 3612"/>
                <a:gd name="T46" fmla="*/ 1883 w 2316"/>
                <a:gd name="T47" fmla="*/ 1737 h 3612"/>
                <a:gd name="T48" fmla="*/ 1765 w 2316"/>
                <a:gd name="T49" fmla="*/ 1797 h 3612"/>
                <a:gd name="T50" fmla="*/ 2140 w 2316"/>
                <a:gd name="T51" fmla="*/ 2337 h 3612"/>
                <a:gd name="T52" fmla="*/ 1856 w 2316"/>
                <a:gd name="T53" fmla="*/ 2191 h 3612"/>
                <a:gd name="T54" fmla="*/ 1812 w 2316"/>
                <a:gd name="T55" fmla="*/ 2115 h 3612"/>
                <a:gd name="T56" fmla="*/ 1856 w 2316"/>
                <a:gd name="T57" fmla="*/ 2039 h 3612"/>
                <a:gd name="T58" fmla="*/ 2251 w 2316"/>
                <a:gd name="T59" fmla="*/ 2030 h 3612"/>
                <a:gd name="T60" fmla="*/ 2312 w 2316"/>
                <a:gd name="T61" fmla="*/ 2092 h 3612"/>
                <a:gd name="T62" fmla="*/ 2304 w 2316"/>
                <a:gd name="T63" fmla="*/ 3335 h 3612"/>
                <a:gd name="T64" fmla="*/ 2228 w 2316"/>
                <a:gd name="T65" fmla="*/ 3379 h 3612"/>
                <a:gd name="T66" fmla="*/ 1612 w 2316"/>
                <a:gd name="T67" fmla="*/ 3568 h 3612"/>
                <a:gd name="T68" fmla="*/ 1536 w 2316"/>
                <a:gd name="T69" fmla="*/ 3612 h 3612"/>
                <a:gd name="T70" fmla="*/ 1460 w 2316"/>
                <a:gd name="T71" fmla="*/ 3568 h 3612"/>
                <a:gd name="T72" fmla="*/ 894 w 2316"/>
                <a:gd name="T73" fmla="*/ 3379 h 3612"/>
                <a:gd name="T74" fmla="*/ 867 w 2316"/>
                <a:gd name="T75" fmla="*/ 3586 h 3612"/>
                <a:gd name="T76" fmla="*/ 782 w 2316"/>
                <a:gd name="T77" fmla="*/ 3609 h 3612"/>
                <a:gd name="T78" fmla="*/ 720 w 2316"/>
                <a:gd name="T79" fmla="*/ 3547 h 3612"/>
                <a:gd name="T80" fmla="*/ 65 w 2316"/>
                <a:gd name="T81" fmla="*/ 3376 h 3612"/>
                <a:gd name="T82" fmla="*/ 3 w 2316"/>
                <a:gd name="T83" fmla="*/ 3314 h 3612"/>
                <a:gd name="T84" fmla="*/ 12 w 2316"/>
                <a:gd name="T85" fmla="*/ 2071 h 3612"/>
                <a:gd name="T86" fmla="*/ 88 w 2316"/>
                <a:gd name="T87" fmla="*/ 2027 h 3612"/>
                <a:gd name="T88" fmla="*/ 477 w 2316"/>
                <a:gd name="T89" fmla="*/ 2052 h 3612"/>
                <a:gd name="T90" fmla="*/ 500 w 2316"/>
                <a:gd name="T91" fmla="*/ 2138 h 3612"/>
                <a:gd name="T92" fmla="*/ 439 w 2316"/>
                <a:gd name="T93" fmla="*/ 2200 h 3612"/>
                <a:gd name="T94" fmla="*/ 718 w 2316"/>
                <a:gd name="T95" fmla="*/ 2337 h 3612"/>
                <a:gd name="T96" fmla="*/ 547 w 2316"/>
                <a:gd name="T97" fmla="*/ 1743 h 3612"/>
                <a:gd name="T98" fmla="*/ 572 w 2316"/>
                <a:gd name="T99" fmla="*/ 1816 h 3612"/>
                <a:gd name="T100" fmla="*/ 531 w 2316"/>
                <a:gd name="T101" fmla="*/ 1881 h 3612"/>
                <a:gd name="T102" fmla="*/ 456 w 2316"/>
                <a:gd name="T103" fmla="*/ 1889 h 3612"/>
                <a:gd name="T104" fmla="*/ 90 w 2316"/>
                <a:gd name="T105" fmla="*/ 1532 h 3612"/>
                <a:gd name="T106" fmla="*/ 79 w 2316"/>
                <a:gd name="T107" fmla="*/ 1459 h 3612"/>
                <a:gd name="T108" fmla="*/ 516 w 2316"/>
                <a:gd name="T109" fmla="*/ 12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16" h="3612">
                  <a:moveTo>
                    <a:pt x="175" y="2513"/>
                  </a:moveTo>
                  <a:lnTo>
                    <a:pt x="175" y="3202"/>
                  </a:lnTo>
                  <a:lnTo>
                    <a:pt x="2140" y="3202"/>
                  </a:lnTo>
                  <a:lnTo>
                    <a:pt x="2140" y="2513"/>
                  </a:lnTo>
                  <a:lnTo>
                    <a:pt x="175" y="2513"/>
                  </a:lnTo>
                  <a:close/>
                  <a:moveTo>
                    <a:pt x="1536" y="146"/>
                  </a:moveTo>
                  <a:lnTo>
                    <a:pt x="1559" y="149"/>
                  </a:lnTo>
                  <a:lnTo>
                    <a:pt x="1581" y="158"/>
                  </a:lnTo>
                  <a:lnTo>
                    <a:pt x="1599" y="171"/>
                  </a:lnTo>
                  <a:lnTo>
                    <a:pt x="1612" y="189"/>
                  </a:lnTo>
                  <a:lnTo>
                    <a:pt x="1622" y="211"/>
                  </a:lnTo>
                  <a:lnTo>
                    <a:pt x="1624" y="234"/>
                  </a:lnTo>
                  <a:lnTo>
                    <a:pt x="1624" y="1392"/>
                  </a:lnTo>
                  <a:lnTo>
                    <a:pt x="1622" y="1416"/>
                  </a:lnTo>
                  <a:lnTo>
                    <a:pt x="1612" y="1437"/>
                  </a:lnTo>
                  <a:lnTo>
                    <a:pt x="1599" y="1455"/>
                  </a:lnTo>
                  <a:lnTo>
                    <a:pt x="1581" y="1469"/>
                  </a:lnTo>
                  <a:lnTo>
                    <a:pt x="1559" y="1478"/>
                  </a:lnTo>
                  <a:lnTo>
                    <a:pt x="1536" y="1481"/>
                  </a:lnTo>
                  <a:lnTo>
                    <a:pt x="1513" y="1478"/>
                  </a:lnTo>
                  <a:lnTo>
                    <a:pt x="1492" y="1469"/>
                  </a:lnTo>
                  <a:lnTo>
                    <a:pt x="1474" y="1455"/>
                  </a:lnTo>
                  <a:lnTo>
                    <a:pt x="1460" y="1437"/>
                  </a:lnTo>
                  <a:lnTo>
                    <a:pt x="1452" y="1416"/>
                  </a:lnTo>
                  <a:lnTo>
                    <a:pt x="1448" y="1392"/>
                  </a:lnTo>
                  <a:lnTo>
                    <a:pt x="1448" y="234"/>
                  </a:lnTo>
                  <a:lnTo>
                    <a:pt x="1452" y="211"/>
                  </a:lnTo>
                  <a:lnTo>
                    <a:pt x="1460" y="189"/>
                  </a:lnTo>
                  <a:lnTo>
                    <a:pt x="1474" y="171"/>
                  </a:lnTo>
                  <a:lnTo>
                    <a:pt x="1492" y="158"/>
                  </a:lnTo>
                  <a:lnTo>
                    <a:pt x="1513" y="149"/>
                  </a:lnTo>
                  <a:lnTo>
                    <a:pt x="1536" y="146"/>
                  </a:lnTo>
                  <a:close/>
                  <a:moveTo>
                    <a:pt x="560" y="0"/>
                  </a:moveTo>
                  <a:lnTo>
                    <a:pt x="806" y="0"/>
                  </a:lnTo>
                  <a:lnTo>
                    <a:pt x="829" y="3"/>
                  </a:lnTo>
                  <a:lnTo>
                    <a:pt x="850" y="12"/>
                  </a:lnTo>
                  <a:lnTo>
                    <a:pt x="867" y="26"/>
                  </a:lnTo>
                  <a:lnTo>
                    <a:pt x="882" y="44"/>
                  </a:lnTo>
                  <a:lnTo>
                    <a:pt x="890" y="66"/>
                  </a:lnTo>
                  <a:lnTo>
                    <a:pt x="894" y="88"/>
                  </a:lnTo>
                  <a:lnTo>
                    <a:pt x="894" y="2337"/>
                  </a:lnTo>
                  <a:lnTo>
                    <a:pt x="1448" y="2337"/>
                  </a:lnTo>
                  <a:lnTo>
                    <a:pt x="1448" y="1800"/>
                  </a:lnTo>
                  <a:lnTo>
                    <a:pt x="1343" y="1800"/>
                  </a:lnTo>
                  <a:lnTo>
                    <a:pt x="1308" y="1797"/>
                  </a:lnTo>
                  <a:lnTo>
                    <a:pt x="1275" y="1789"/>
                  </a:lnTo>
                  <a:lnTo>
                    <a:pt x="1243" y="1776"/>
                  </a:lnTo>
                  <a:lnTo>
                    <a:pt x="1216" y="1759"/>
                  </a:lnTo>
                  <a:lnTo>
                    <a:pt x="1191" y="1737"/>
                  </a:lnTo>
                  <a:lnTo>
                    <a:pt x="1169" y="1711"/>
                  </a:lnTo>
                  <a:lnTo>
                    <a:pt x="1151" y="1684"/>
                  </a:lnTo>
                  <a:lnTo>
                    <a:pt x="1138" y="1653"/>
                  </a:lnTo>
                  <a:lnTo>
                    <a:pt x="1130" y="1619"/>
                  </a:lnTo>
                  <a:lnTo>
                    <a:pt x="1127" y="1584"/>
                  </a:lnTo>
                  <a:lnTo>
                    <a:pt x="1127" y="88"/>
                  </a:lnTo>
                  <a:lnTo>
                    <a:pt x="1130" y="65"/>
                  </a:lnTo>
                  <a:lnTo>
                    <a:pt x="1139" y="44"/>
                  </a:lnTo>
                  <a:lnTo>
                    <a:pt x="1153" y="26"/>
                  </a:lnTo>
                  <a:lnTo>
                    <a:pt x="1171" y="12"/>
                  </a:lnTo>
                  <a:lnTo>
                    <a:pt x="1192" y="3"/>
                  </a:lnTo>
                  <a:lnTo>
                    <a:pt x="1215" y="0"/>
                  </a:lnTo>
                  <a:lnTo>
                    <a:pt x="1239" y="3"/>
                  </a:lnTo>
                  <a:lnTo>
                    <a:pt x="1260" y="12"/>
                  </a:lnTo>
                  <a:lnTo>
                    <a:pt x="1277" y="26"/>
                  </a:lnTo>
                  <a:lnTo>
                    <a:pt x="1292" y="44"/>
                  </a:lnTo>
                  <a:lnTo>
                    <a:pt x="1300" y="65"/>
                  </a:lnTo>
                  <a:lnTo>
                    <a:pt x="1304" y="88"/>
                  </a:lnTo>
                  <a:lnTo>
                    <a:pt x="1304" y="1584"/>
                  </a:lnTo>
                  <a:lnTo>
                    <a:pt x="1307" y="1599"/>
                  </a:lnTo>
                  <a:lnTo>
                    <a:pt x="1315" y="1612"/>
                  </a:lnTo>
                  <a:lnTo>
                    <a:pt x="1328" y="1621"/>
                  </a:lnTo>
                  <a:lnTo>
                    <a:pt x="1343" y="1623"/>
                  </a:lnTo>
                  <a:lnTo>
                    <a:pt x="1730" y="1623"/>
                  </a:lnTo>
                  <a:lnTo>
                    <a:pt x="1745" y="1621"/>
                  </a:lnTo>
                  <a:lnTo>
                    <a:pt x="1758" y="1612"/>
                  </a:lnTo>
                  <a:lnTo>
                    <a:pt x="1766" y="1599"/>
                  </a:lnTo>
                  <a:lnTo>
                    <a:pt x="1770" y="1584"/>
                  </a:lnTo>
                  <a:lnTo>
                    <a:pt x="1770" y="88"/>
                  </a:lnTo>
                  <a:lnTo>
                    <a:pt x="1773" y="65"/>
                  </a:lnTo>
                  <a:lnTo>
                    <a:pt x="1782" y="44"/>
                  </a:lnTo>
                  <a:lnTo>
                    <a:pt x="1795" y="26"/>
                  </a:lnTo>
                  <a:lnTo>
                    <a:pt x="1812" y="12"/>
                  </a:lnTo>
                  <a:lnTo>
                    <a:pt x="1834" y="3"/>
                  </a:lnTo>
                  <a:lnTo>
                    <a:pt x="1857" y="0"/>
                  </a:lnTo>
                  <a:lnTo>
                    <a:pt x="1880" y="3"/>
                  </a:lnTo>
                  <a:lnTo>
                    <a:pt x="1901" y="12"/>
                  </a:lnTo>
                  <a:lnTo>
                    <a:pt x="1920" y="26"/>
                  </a:lnTo>
                  <a:lnTo>
                    <a:pt x="1933" y="44"/>
                  </a:lnTo>
                  <a:lnTo>
                    <a:pt x="1942" y="65"/>
                  </a:lnTo>
                  <a:lnTo>
                    <a:pt x="1945" y="88"/>
                  </a:lnTo>
                  <a:lnTo>
                    <a:pt x="1945" y="1584"/>
                  </a:lnTo>
                  <a:lnTo>
                    <a:pt x="1943" y="1619"/>
                  </a:lnTo>
                  <a:lnTo>
                    <a:pt x="1934" y="1653"/>
                  </a:lnTo>
                  <a:lnTo>
                    <a:pt x="1921" y="1684"/>
                  </a:lnTo>
                  <a:lnTo>
                    <a:pt x="1903" y="1711"/>
                  </a:lnTo>
                  <a:lnTo>
                    <a:pt x="1883" y="1737"/>
                  </a:lnTo>
                  <a:lnTo>
                    <a:pt x="1857" y="1759"/>
                  </a:lnTo>
                  <a:lnTo>
                    <a:pt x="1829" y="1776"/>
                  </a:lnTo>
                  <a:lnTo>
                    <a:pt x="1798" y="1789"/>
                  </a:lnTo>
                  <a:lnTo>
                    <a:pt x="1765" y="1797"/>
                  </a:lnTo>
                  <a:lnTo>
                    <a:pt x="1730" y="1800"/>
                  </a:lnTo>
                  <a:lnTo>
                    <a:pt x="1624" y="1800"/>
                  </a:lnTo>
                  <a:lnTo>
                    <a:pt x="1624" y="2337"/>
                  </a:lnTo>
                  <a:lnTo>
                    <a:pt x="2140" y="2337"/>
                  </a:lnTo>
                  <a:lnTo>
                    <a:pt x="2140" y="2203"/>
                  </a:lnTo>
                  <a:lnTo>
                    <a:pt x="1901" y="2203"/>
                  </a:lnTo>
                  <a:lnTo>
                    <a:pt x="1877" y="2200"/>
                  </a:lnTo>
                  <a:lnTo>
                    <a:pt x="1856" y="2191"/>
                  </a:lnTo>
                  <a:lnTo>
                    <a:pt x="1839" y="2178"/>
                  </a:lnTo>
                  <a:lnTo>
                    <a:pt x="1824" y="2160"/>
                  </a:lnTo>
                  <a:lnTo>
                    <a:pt x="1816" y="2138"/>
                  </a:lnTo>
                  <a:lnTo>
                    <a:pt x="1812" y="2115"/>
                  </a:lnTo>
                  <a:lnTo>
                    <a:pt x="1816" y="2092"/>
                  </a:lnTo>
                  <a:lnTo>
                    <a:pt x="1824" y="2071"/>
                  </a:lnTo>
                  <a:lnTo>
                    <a:pt x="1839" y="2052"/>
                  </a:lnTo>
                  <a:lnTo>
                    <a:pt x="1856" y="2039"/>
                  </a:lnTo>
                  <a:lnTo>
                    <a:pt x="1877" y="2030"/>
                  </a:lnTo>
                  <a:lnTo>
                    <a:pt x="1901" y="2027"/>
                  </a:lnTo>
                  <a:lnTo>
                    <a:pt x="2228" y="2027"/>
                  </a:lnTo>
                  <a:lnTo>
                    <a:pt x="2251" y="2030"/>
                  </a:lnTo>
                  <a:lnTo>
                    <a:pt x="2273" y="2039"/>
                  </a:lnTo>
                  <a:lnTo>
                    <a:pt x="2290" y="2052"/>
                  </a:lnTo>
                  <a:lnTo>
                    <a:pt x="2304" y="2071"/>
                  </a:lnTo>
                  <a:lnTo>
                    <a:pt x="2312" y="2092"/>
                  </a:lnTo>
                  <a:lnTo>
                    <a:pt x="2316" y="2115"/>
                  </a:lnTo>
                  <a:lnTo>
                    <a:pt x="2316" y="3290"/>
                  </a:lnTo>
                  <a:lnTo>
                    <a:pt x="2312" y="3314"/>
                  </a:lnTo>
                  <a:lnTo>
                    <a:pt x="2304" y="3335"/>
                  </a:lnTo>
                  <a:lnTo>
                    <a:pt x="2290" y="3352"/>
                  </a:lnTo>
                  <a:lnTo>
                    <a:pt x="2273" y="3367"/>
                  </a:lnTo>
                  <a:lnTo>
                    <a:pt x="2251" y="3376"/>
                  </a:lnTo>
                  <a:lnTo>
                    <a:pt x="2228" y="3379"/>
                  </a:lnTo>
                  <a:lnTo>
                    <a:pt x="1624" y="3379"/>
                  </a:lnTo>
                  <a:lnTo>
                    <a:pt x="1624" y="3524"/>
                  </a:lnTo>
                  <a:lnTo>
                    <a:pt x="1622" y="3547"/>
                  </a:lnTo>
                  <a:lnTo>
                    <a:pt x="1612" y="3568"/>
                  </a:lnTo>
                  <a:lnTo>
                    <a:pt x="1599" y="3586"/>
                  </a:lnTo>
                  <a:lnTo>
                    <a:pt x="1581" y="3600"/>
                  </a:lnTo>
                  <a:lnTo>
                    <a:pt x="1559" y="3609"/>
                  </a:lnTo>
                  <a:lnTo>
                    <a:pt x="1536" y="3612"/>
                  </a:lnTo>
                  <a:lnTo>
                    <a:pt x="1513" y="3609"/>
                  </a:lnTo>
                  <a:lnTo>
                    <a:pt x="1492" y="3600"/>
                  </a:lnTo>
                  <a:lnTo>
                    <a:pt x="1474" y="3586"/>
                  </a:lnTo>
                  <a:lnTo>
                    <a:pt x="1460" y="3568"/>
                  </a:lnTo>
                  <a:lnTo>
                    <a:pt x="1452" y="3547"/>
                  </a:lnTo>
                  <a:lnTo>
                    <a:pt x="1448" y="3524"/>
                  </a:lnTo>
                  <a:lnTo>
                    <a:pt x="1448" y="3379"/>
                  </a:lnTo>
                  <a:lnTo>
                    <a:pt x="894" y="3379"/>
                  </a:lnTo>
                  <a:lnTo>
                    <a:pt x="894" y="3524"/>
                  </a:lnTo>
                  <a:lnTo>
                    <a:pt x="890" y="3547"/>
                  </a:lnTo>
                  <a:lnTo>
                    <a:pt x="882" y="3568"/>
                  </a:lnTo>
                  <a:lnTo>
                    <a:pt x="867" y="3586"/>
                  </a:lnTo>
                  <a:lnTo>
                    <a:pt x="850" y="3600"/>
                  </a:lnTo>
                  <a:lnTo>
                    <a:pt x="829" y="3609"/>
                  </a:lnTo>
                  <a:lnTo>
                    <a:pt x="806" y="3612"/>
                  </a:lnTo>
                  <a:lnTo>
                    <a:pt x="782" y="3609"/>
                  </a:lnTo>
                  <a:lnTo>
                    <a:pt x="761" y="3600"/>
                  </a:lnTo>
                  <a:lnTo>
                    <a:pt x="743" y="3586"/>
                  </a:lnTo>
                  <a:lnTo>
                    <a:pt x="729" y="3568"/>
                  </a:lnTo>
                  <a:lnTo>
                    <a:pt x="720" y="3547"/>
                  </a:lnTo>
                  <a:lnTo>
                    <a:pt x="718" y="3524"/>
                  </a:lnTo>
                  <a:lnTo>
                    <a:pt x="718" y="3379"/>
                  </a:lnTo>
                  <a:lnTo>
                    <a:pt x="88" y="3379"/>
                  </a:lnTo>
                  <a:lnTo>
                    <a:pt x="65" y="3376"/>
                  </a:lnTo>
                  <a:lnTo>
                    <a:pt x="44" y="3367"/>
                  </a:lnTo>
                  <a:lnTo>
                    <a:pt x="25" y="3352"/>
                  </a:lnTo>
                  <a:lnTo>
                    <a:pt x="12" y="3335"/>
                  </a:lnTo>
                  <a:lnTo>
                    <a:pt x="3" y="3314"/>
                  </a:lnTo>
                  <a:lnTo>
                    <a:pt x="0" y="3290"/>
                  </a:lnTo>
                  <a:lnTo>
                    <a:pt x="0" y="2115"/>
                  </a:lnTo>
                  <a:lnTo>
                    <a:pt x="3" y="2092"/>
                  </a:lnTo>
                  <a:lnTo>
                    <a:pt x="12" y="2071"/>
                  </a:lnTo>
                  <a:lnTo>
                    <a:pt x="25" y="2052"/>
                  </a:lnTo>
                  <a:lnTo>
                    <a:pt x="44" y="2039"/>
                  </a:lnTo>
                  <a:lnTo>
                    <a:pt x="65" y="2030"/>
                  </a:lnTo>
                  <a:lnTo>
                    <a:pt x="88" y="2027"/>
                  </a:lnTo>
                  <a:lnTo>
                    <a:pt x="414" y="2027"/>
                  </a:lnTo>
                  <a:lnTo>
                    <a:pt x="439" y="2030"/>
                  </a:lnTo>
                  <a:lnTo>
                    <a:pt x="459" y="2039"/>
                  </a:lnTo>
                  <a:lnTo>
                    <a:pt x="477" y="2052"/>
                  </a:lnTo>
                  <a:lnTo>
                    <a:pt x="491" y="2071"/>
                  </a:lnTo>
                  <a:lnTo>
                    <a:pt x="500" y="2092"/>
                  </a:lnTo>
                  <a:lnTo>
                    <a:pt x="503" y="2115"/>
                  </a:lnTo>
                  <a:lnTo>
                    <a:pt x="500" y="2138"/>
                  </a:lnTo>
                  <a:lnTo>
                    <a:pt x="491" y="2160"/>
                  </a:lnTo>
                  <a:lnTo>
                    <a:pt x="477" y="2178"/>
                  </a:lnTo>
                  <a:lnTo>
                    <a:pt x="459" y="2191"/>
                  </a:lnTo>
                  <a:lnTo>
                    <a:pt x="439" y="2200"/>
                  </a:lnTo>
                  <a:lnTo>
                    <a:pt x="414" y="2203"/>
                  </a:lnTo>
                  <a:lnTo>
                    <a:pt x="175" y="2203"/>
                  </a:lnTo>
                  <a:lnTo>
                    <a:pt x="175" y="2337"/>
                  </a:lnTo>
                  <a:lnTo>
                    <a:pt x="718" y="2337"/>
                  </a:lnTo>
                  <a:lnTo>
                    <a:pt x="718" y="177"/>
                  </a:lnTo>
                  <a:lnTo>
                    <a:pt x="627" y="177"/>
                  </a:lnTo>
                  <a:lnTo>
                    <a:pt x="262" y="1458"/>
                  </a:lnTo>
                  <a:lnTo>
                    <a:pt x="547" y="1743"/>
                  </a:lnTo>
                  <a:lnTo>
                    <a:pt x="559" y="1760"/>
                  </a:lnTo>
                  <a:lnTo>
                    <a:pt x="568" y="1777"/>
                  </a:lnTo>
                  <a:lnTo>
                    <a:pt x="572" y="1796"/>
                  </a:lnTo>
                  <a:lnTo>
                    <a:pt x="572" y="1816"/>
                  </a:lnTo>
                  <a:lnTo>
                    <a:pt x="568" y="1834"/>
                  </a:lnTo>
                  <a:lnTo>
                    <a:pt x="559" y="1852"/>
                  </a:lnTo>
                  <a:lnTo>
                    <a:pt x="547" y="1869"/>
                  </a:lnTo>
                  <a:lnTo>
                    <a:pt x="531" y="1881"/>
                  </a:lnTo>
                  <a:lnTo>
                    <a:pt x="513" y="1889"/>
                  </a:lnTo>
                  <a:lnTo>
                    <a:pt x="494" y="1894"/>
                  </a:lnTo>
                  <a:lnTo>
                    <a:pt x="475" y="1894"/>
                  </a:lnTo>
                  <a:lnTo>
                    <a:pt x="456" y="1889"/>
                  </a:lnTo>
                  <a:lnTo>
                    <a:pt x="439" y="1881"/>
                  </a:lnTo>
                  <a:lnTo>
                    <a:pt x="422" y="1869"/>
                  </a:lnTo>
                  <a:lnTo>
                    <a:pt x="101" y="1546"/>
                  </a:lnTo>
                  <a:lnTo>
                    <a:pt x="90" y="1532"/>
                  </a:lnTo>
                  <a:lnTo>
                    <a:pt x="81" y="1514"/>
                  </a:lnTo>
                  <a:lnTo>
                    <a:pt x="77" y="1497"/>
                  </a:lnTo>
                  <a:lnTo>
                    <a:pt x="76" y="1478"/>
                  </a:lnTo>
                  <a:lnTo>
                    <a:pt x="79" y="1459"/>
                  </a:lnTo>
                  <a:lnTo>
                    <a:pt x="476" y="63"/>
                  </a:lnTo>
                  <a:lnTo>
                    <a:pt x="485" y="43"/>
                  </a:lnTo>
                  <a:lnTo>
                    <a:pt x="499" y="25"/>
                  </a:lnTo>
                  <a:lnTo>
                    <a:pt x="516" y="12"/>
                  </a:lnTo>
                  <a:lnTo>
                    <a:pt x="537" y="3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Shape 487"/>
            <p:cNvSpPr/>
            <p:nvPr/>
          </p:nvSpPr>
          <p:spPr>
            <a:xfrm>
              <a:off x="9430917" y="3437843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41620" y="2217521"/>
            <a:ext cx="3108759" cy="3108759"/>
          </a:xfrm>
        </p:spPr>
      </p:pic>
    </p:spTree>
    <p:extLst>
      <p:ext uri="{BB962C8B-B14F-4D97-AF65-F5344CB8AC3E}">
        <p14:creationId xmlns:p14="http://schemas.microsoft.com/office/powerpoint/2010/main" val="7417492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5182929" y="-62848"/>
            <a:ext cx="1826141" cy="927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0">
              <a:lnSpc>
                <a:spcPts val="74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lack" panose="020F0502020204030203" pitchFamily="34" charset="0"/>
                <a:sym typeface="Bebas Neue" charset="0"/>
              </a:rPr>
              <a:t>专业服务</a:t>
            </a:r>
            <a:endParaRPr lang="en-US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lack" panose="020F0502020204030203" pitchFamily="34" charset="0"/>
              <a:sym typeface="Bebas Neue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5554827" y="997907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Our Service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148611" y="2070148"/>
            <a:ext cx="1798660" cy="3817507"/>
            <a:chOff x="1148611" y="2070148"/>
            <a:chExt cx="1798660" cy="3817507"/>
          </a:xfrm>
        </p:grpSpPr>
        <p:sp>
          <p:nvSpPr>
            <p:cNvPr id="15" name="TextBox 14"/>
            <p:cNvSpPr txBox="1"/>
            <p:nvPr/>
          </p:nvSpPr>
          <p:spPr>
            <a:xfrm>
              <a:off x="1545241" y="4097213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Lato" panose="020F0502020204030203" pitchFamily="34" charset="0"/>
                </a:rPr>
                <a:t>顾客会员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" panose="020F0502020204030203" pitchFamily="34" charset="0"/>
              </a:endParaRPr>
            </a:p>
          </p:txBody>
        </p:sp>
        <p:sp>
          <p:nvSpPr>
            <p:cNvPr id="16" name="Rectangle 15"/>
            <p:cNvSpPr>
              <a:spLocks/>
            </p:cNvSpPr>
            <p:nvPr/>
          </p:nvSpPr>
          <p:spPr bwMode="auto">
            <a:xfrm>
              <a:off x="1410749" y="2992557"/>
              <a:ext cx="1274388" cy="948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7400"/>
                </a:lnSpc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  <a:sym typeface="Bebas Neue" charset="0"/>
                </a:rPr>
                <a:t>49314</a:t>
              </a:r>
            </a:p>
          </p:txBody>
        </p:sp>
        <p:sp>
          <p:nvSpPr>
            <p:cNvPr id="28" name="Freeform 151"/>
            <p:cNvSpPr>
              <a:spLocks noEditPoints="1"/>
            </p:cNvSpPr>
            <p:nvPr/>
          </p:nvSpPr>
          <p:spPr bwMode="auto">
            <a:xfrm>
              <a:off x="1863792" y="2550335"/>
              <a:ext cx="368300" cy="573087"/>
            </a:xfrm>
            <a:custGeom>
              <a:avLst/>
              <a:gdLst>
                <a:gd name="T0" fmla="*/ 2140 w 2316"/>
                <a:gd name="T1" fmla="*/ 2513 h 3612"/>
                <a:gd name="T2" fmla="*/ 1581 w 2316"/>
                <a:gd name="T3" fmla="*/ 158 h 3612"/>
                <a:gd name="T4" fmla="*/ 1624 w 2316"/>
                <a:gd name="T5" fmla="*/ 234 h 3612"/>
                <a:gd name="T6" fmla="*/ 1599 w 2316"/>
                <a:gd name="T7" fmla="*/ 1455 h 3612"/>
                <a:gd name="T8" fmla="*/ 1513 w 2316"/>
                <a:gd name="T9" fmla="*/ 1478 h 3612"/>
                <a:gd name="T10" fmla="*/ 1452 w 2316"/>
                <a:gd name="T11" fmla="*/ 1416 h 3612"/>
                <a:gd name="T12" fmla="*/ 1460 w 2316"/>
                <a:gd name="T13" fmla="*/ 189 h 3612"/>
                <a:gd name="T14" fmla="*/ 1536 w 2316"/>
                <a:gd name="T15" fmla="*/ 146 h 3612"/>
                <a:gd name="T16" fmla="*/ 850 w 2316"/>
                <a:gd name="T17" fmla="*/ 12 h 3612"/>
                <a:gd name="T18" fmla="*/ 894 w 2316"/>
                <a:gd name="T19" fmla="*/ 88 h 3612"/>
                <a:gd name="T20" fmla="*/ 1343 w 2316"/>
                <a:gd name="T21" fmla="*/ 1800 h 3612"/>
                <a:gd name="T22" fmla="*/ 1216 w 2316"/>
                <a:gd name="T23" fmla="*/ 1759 h 3612"/>
                <a:gd name="T24" fmla="*/ 1138 w 2316"/>
                <a:gd name="T25" fmla="*/ 1653 h 3612"/>
                <a:gd name="T26" fmla="*/ 1130 w 2316"/>
                <a:gd name="T27" fmla="*/ 65 h 3612"/>
                <a:gd name="T28" fmla="*/ 1192 w 2316"/>
                <a:gd name="T29" fmla="*/ 3 h 3612"/>
                <a:gd name="T30" fmla="*/ 1277 w 2316"/>
                <a:gd name="T31" fmla="*/ 26 h 3612"/>
                <a:gd name="T32" fmla="*/ 1304 w 2316"/>
                <a:gd name="T33" fmla="*/ 1584 h 3612"/>
                <a:gd name="T34" fmla="*/ 1343 w 2316"/>
                <a:gd name="T35" fmla="*/ 1623 h 3612"/>
                <a:gd name="T36" fmla="*/ 1766 w 2316"/>
                <a:gd name="T37" fmla="*/ 1599 h 3612"/>
                <a:gd name="T38" fmla="*/ 1782 w 2316"/>
                <a:gd name="T39" fmla="*/ 44 h 3612"/>
                <a:gd name="T40" fmla="*/ 1857 w 2316"/>
                <a:gd name="T41" fmla="*/ 0 h 3612"/>
                <a:gd name="T42" fmla="*/ 1933 w 2316"/>
                <a:gd name="T43" fmla="*/ 44 h 3612"/>
                <a:gd name="T44" fmla="*/ 1943 w 2316"/>
                <a:gd name="T45" fmla="*/ 1619 h 3612"/>
                <a:gd name="T46" fmla="*/ 1883 w 2316"/>
                <a:gd name="T47" fmla="*/ 1737 h 3612"/>
                <a:gd name="T48" fmla="*/ 1765 w 2316"/>
                <a:gd name="T49" fmla="*/ 1797 h 3612"/>
                <a:gd name="T50" fmla="*/ 2140 w 2316"/>
                <a:gd name="T51" fmla="*/ 2337 h 3612"/>
                <a:gd name="T52" fmla="*/ 1856 w 2316"/>
                <a:gd name="T53" fmla="*/ 2191 h 3612"/>
                <a:gd name="T54" fmla="*/ 1812 w 2316"/>
                <a:gd name="T55" fmla="*/ 2115 h 3612"/>
                <a:gd name="T56" fmla="*/ 1856 w 2316"/>
                <a:gd name="T57" fmla="*/ 2039 h 3612"/>
                <a:gd name="T58" fmla="*/ 2251 w 2316"/>
                <a:gd name="T59" fmla="*/ 2030 h 3612"/>
                <a:gd name="T60" fmla="*/ 2312 w 2316"/>
                <a:gd name="T61" fmla="*/ 2092 h 3612"/>
                <a:gd name="T62" fmla="*/ 2304 w 2316"/>
                <a:gd name="T63" fmla="*/ 3335 h 3612"/>
                <a:gd name="T64" fmla="*/ 2228 w 2316"/>
                <a:gd name="T65" fmla="*/ 3379 h 3612"/>
                <a:gd name="T66" fmla="*/ 1612 w 2316"/>
                <a:gd name="T67" fmla="*/ 3568 h 3612"/>
                <a:gd name="T68" fmla="*/ 1536 w 2316"/>
                <a:gd name="T69" fmla="*/ 3612 h 3612"/>
                <a:gd name="T70" fmla="*/ 1460 w 2316"/>
                <a:gd name="T71" fmla="*/ 3568 h 3612"/>
                <a:gd name="T72" fmla="*/ 894 w 2316"/>
                <a:gd name="T73" fmla="*/ 3379 h 3612"/>
                <a:gd name="T74" fmla="*/ 867 w 2316"/>
                <a:gd name="T75" fmla="*/ 3586 h 3612"/>
                <a:gd name="T76" fmla="*/ 782 w 2316"/>
                <a:gd name="T77" fmla="*/ 3609 h 3612"/>
                <a:gd name="T78" fmla="*/ 720 w 2316"/>
                <a:gd name="T79" fmla="*/ 3547 h 3612"/>
                <a:gd name="T80" fmla="*/ 65 w 2316"/>
                <a:gd name="T81" fmla="*/ 3376 h 3612"/>
                <a:gd name="T82" fmla="*/ 3 w 2316"/>
                <a:gd name="T83" fmla="*/ 3314 h 3612"/>
                <a:gd name="T84" fmla="*/ 12 w 2316"/>
                <a:gd name="T85" fmla="*/ 2071 h 3612"/>
                <a:gd name="T86" fmla="*/ 88 w 2316"/>
                <a:gd name="T87" fmla="*/ 2027 h 3612"/>
                <a:gd name="T88" fmla="*/ 477 w 2316"/>
                <a:gd name="T89" fmla="*/ 2052 h 3612"/>
                <a:gd name="T90" fmla="*/ 500 w 2316"/>
                <a:gd name="T91" fmla="*/ 2138 h 3612"/>
                <a:gd name="T92" fmla="*/ 439 w 2316"/>
                <a:gd name="T93" fmla="*/ 2200 h 3612"/>
                <a:gd name="T94" fmla="*/ 718 w 2316"/>
                <a:gd name="T95" fmla="*/ 2337 h 3612"/>
                <a:gd name="T96" fmla="*/ 547 w 2316"/>
                <a:gd name="T97" fmla="*/ 1743 h 3612"/>
                <a:gd name="T98" fmla="*/ 572 w 2316"/>
                <a:gd name="T99" fmla="*/ 1816 h 3612"/>
                <a:gd name="T100" fmla="*/ 531 w 2316"/>
                <a:gd name="T101" fmla="*/ 1881 h 3612"/>
                <a:gd name="T102" fmla="*/ 456 w 2316"/>
                <a:gd name="T103" fmla="*/ 1889 h 3612"/>
                <a:gd name="T104" fmla="*/ 90 w 2316"/>
                <a:gd name="T105" fmla="*/ 1532 h 3612"/>
                <a:gd name="T106" fmla="*/ 79 w 2316"/>
                <a:gd name="T107" fmla="*/ 1459 h 3612"/>
                <a:gd name="T108" fmla="*/ 516 w 2316"/>
                <a:gd name="T109" fmla="*/ 12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16" h="3612">
                  <a:moveTo>
                    <a:pt x="175" y="2513"/>
                  </a:moveTo>
                  <a:lnTo>
                    <a:pt x="175" y="3202"/>
                  </a:lnTo>
                  <a:lnTo>
                    <a:pt x="2140" y="3202"/>
                  </a:lnTo>
                  <a:lnTo>
                    <a:pt x="2140" y="2513"/>
                  </a:lnTo>
                  <a:lnTo>
                    <a:pt x="175" y="2513"/>
                  </a:lnTo>
                  <a:close/>
                  <a:moveTo>
                    <a:pt x="1536" y="146"/>
                  </a:moveTo>
                  <a:lnTo>
                    <a:pt x="1559" y="149"/>
                  </a:lnTo>
                  <a:lnTo>
                    <a:pt x="1581" y="158"/>
                  </a:lnTo>
                  <a:lnTo>
                    <a:pt x="1599" y="171"/>
                  </a:lnTo>
                  <a:lnTo>
                    <a:pt x="1612" y="189"/>
                  </a:lnTo>
                  <a:lnTo>
                    <a:pt x="1622" y="211"/>
                  </a:lnTo>
                  <a:lnTo>
                    <a:pt x="1624" y="234"/>
                  </a:lnTo>
                  <a:lnTo>
                    <a:pt x="1624" y="1392"/>
                  </a:lnTo>
                  <a:lnTo>
                    <a:pt x="1622" y="1416"/>
                  </a:lnTo>
                  <a:lnTo>
                    <a:pt x="1612" y="1437"/>
                  </a:lnTo>
                  <a:lnTo>
                    <a:pt x="1599" y="1455"/>
                  </a:lnTo>
                  <a:lnTo>
                    <a:pt x="1581" y="1469"/>
                  </a:lnTo>
                  <a:lnTo>
                    <a:pt x="1559" y="1478"/>
                  </a:lnTo>
                  <a:lnTo>
                    <a:pt x="1536" y="1481"/>
                  </a:lnTo>
                  <a:lnTo>
                    <a:pt x="1513" y="1478"/>
                  </a:lnTo>
                  <a:lnTo>
                    <a:pt x="1492" y="1469"/>
                  </a:lnTo>
                  <a:lnTo>
                    <a:pt x="1474" y="1455"/>
                  </a:lnTo>
                  <a:lnTo>
                    <a:pt x="1460" y="1437"/>
                  </a:lnTo>
                  <a:lnTo>
                    <a:pt x="1452" y="1416"/>
                  </a:lnTo>
                  <a:lnTo>
                    <a:pt x="1448" y="1392"/>
                  </a:lnTo>
                  <a:lnTo>
                    <a:pt x="1448" y="234"/>
                  </a:lnTo>
                  <a:lnTo>
                    <a:pt x="1452" y="211"/>
                  </a:lnTo>
                  <a:lnTo>
                    <a:pt x="1460" y="189"/>
                  </a:lnTo>
                  <a:lnTo>
                    <a:pt x="1474" y="171"/>
                  </a:lnTo>
                  <a:lnTo>
                    <a:pt x="1492" y="158"/>
                  </a:lnTo>
                  <a:lnTo>
                    <a:pt x="1513" y="149"/>
                  </a:lnTo>
                  <a:lnTo>
                    <a:pt x="1536" y="146"/>
                  </a:lnTo>
                  <a:close/>
                  <a:moveTo>
                    <a:pt x="560" y="0"/>
                  </a:moveTo>
                  <a:lnTo>
                    <a:pt x="806" y="0"/>
                  </a:lnTo>
                  <a:lnTo>
                    <a:pt x="829" y="3"/>
                  </a:lnTo>
                  <a:lnTo>
                    <a:pt x="850" y="12"/>
                  </a:lnTo>
                  <a:lnTo>
                    <a:pt x="867" y="26"/>
                  </a:lnTo>
                  <a:lnTo>
                    <a:pt x="882" y="44"/>
                  </a:lnTo>
                  <a:lnTo>
                    <a:pt x="890" y="66"/>
                  </a:lnTo>
                  <a:lnTo>
                    <a:pt x="894" y="88"/>
                  </a:lnTo>
                  <a:lnTo>
                    <a:pt x="894" y="2337"/>
                  </a:lnTo>
                  <a:lnTo>
                    <a:pt x="1448" y="2337"/>
                  </a:lnTo>
                  <a:lnTo>
                    <a:pt x="1448" y="1800"/>
                  </a:lnTo>
                  <a:lnTo>
                    <a:pt x="1343" y="1800"/>
                  </a:lnTo>
                  <a:lnTo>
                    <a:pt x="1308" y="1797"/>
                  </a:lnTo>
                  <a:lnTo>
                    <a:pt x="1275" y="1789"/>
                  </a:lnTo>
                  <a:lnTo>
                    <a:pt x="1243" y="1776"/>
                  </a:lnTo>
                  <a:lnTo>
                    <a:pt x="1216" y="1759"/>
                  </a:lnTo>
                  <a:lnTo>
                    <a:pt x="1191" y="1737"/>
                  </a:lnTo>
                  <a:lnTo>
                    <a:pt x="1169" y="1711"/>
                  </a:lnTo>
                  <a:lnTo>
                    <a:pt x="1151" y="1684"/>
                  </a:lnTo>
                  <a:lnTo>
                    <a:pt x="1138" y="1653"/>
                  </a:lnTo>
                  <a:lnTo>
                    <a:pt x="1130" y="1619"/>
                  </a:lnTo>
                  <a:lnTo>
                    <a:pt x="1127" y="1584"/>
                  </a:lnTo>
                  <a:lnTo>
                    <a:pt x="1127" y="88"/>
                  </a:lnTo>
                  <a:lnTo>
                    <a:pt x="1130" y="65"/>
                  </a:lnTo>
                  <a:lnTo>
                    <a:pt x="1139" y="44"/>
                  </a:lnTo>
                  <a:lnTo>
                    <a:pt x="1153" y="26"/>
                  </a:lnTo>
                  <a:lnTo>
                    <a:pt x="1171" y="12"/>
                  </a:lnTo>
                  <a:lnTo>
                    <a:pt x="1192" y="3"/>
                  </a:lnTo>
                  <a:lnTo>
                    <a:pt x="1215" y="0"/>
                  </a:lnTo>
                  <a:lnTo>
                    <a:pt x="1239" y="3"/>
                  </a:lnTo>
                  <a:lnTo>
                    <a:pt x="1260" y="12"/>
                  </a:lnTo>
                  <a:lnTo>
                    <a:pt x="1277" y="26"/>
                  </a:lnTo>
                  <a:lnTo>
                    <a:pt x="1292" y="44"/>
                  </a:lnTo>
                  <a:lnTo>
                    <a:pt x="1300" y="65"/>
                  </a:lnTo>
                  <a:lnTo>
                    <a:pt x="1304" y="88"/>
                  </a:lnTo>
                  <a:lnTo>
                    <a:pt x="1304" y="1584"/>
                  </a:lnTo>
                  <a:lnTo>
                    <a:pt x="1307" y="1599"/>
                  </a:lnTo>
                  <a:lnTo>
                    <a:pt x="1315" y="1612"/>
                  </a:lnTo>
                  <a:lnTo>
                    <a:pt x="1328" y="1621"/>
                  </a:lnTo>
                  <a:lnTo>
                    <a:pt x="1343" y="1623"/>
                  </a:lnTo>
                  <a:lnTo>
                    <a:pt x="1730" y="1623"/>
                  </a:lnTo>
                  <a:lnTo>
                    <a:pt x="1745" y="1621"/>
                  </a:lnTo>
                  <a:lnTo>
                    <a:pt x="1758" y="1612"/>
                  </a:lnTo>
                  <a:lnTo>
                    <a:pt x="1766" y="1599"/>
                  </a:lnTo>
                  <a:lnTo>
                    <a:pt x="1770" y="1584"/>
                  </a:lnTo>
                  <a:lnTo>
                    <a:pt x="1770" y="88"/>
                  </a:lnTo>
                  <a:lnTo>
                    <a:pt x="1773" y="65"/>
                  </a:lnTo>
                  <a:lnTo>
                    <a:pt x="1782" y="44"/>
                  </a:lnTo>
                  <a:lnTo>
                    <a:pt x="1795" y="26"/>
                  </a:lnTo>
                  <a:lnTo>
                    <a:pt x="1812" y="12"/>
                  </a:lnTo>
                  <a:lnTo>
                    <a:pt x="1834" y="3"/>
                  </a:lnTo>
                  <a:lnTo>
                    <a:pt x="1857" y="0"/>
                  </a:lnTo>
                  <a:lnTo>
                    <a:pt x="1880" y="3"/>
                  </a:lnTo>
                  <a:lnTo>
                    <a:pt x="1901" y="12"/>
                  </a:lnTo>
                  <a:lnTo>
                    <a:pt x="1920" y="26"/>
                  </a:lnTo>
                  <a:lnTo>
                    <a:pt x="1933" y="44"/>
                  </a:lnTo>
                  <a:lnTo>
                    <a:pt x="1942" y="65"/>
                  </a:lnTo>
                  <a:lnTo>
                    <a:pt x="1945" y="88"/>
                  </a:lnTo>
                  <a:lnTo>
                    <a:pt x="1945" y="1584"/>
                  </a:lnTo>
                  <a:lnTo>
                    <a:pt x="1943" y="1619"/>
                  </a:lnTo>
                  <a:lnTo>
                    <a:pt x="1934" y="1653"/>
                  </a:lnTo>
                  <a:lnTo>
                    <a:pt x="1921" y="1684"/>
                  </a:lnTo>
                  <a:lnTo>
                    <a:pt x="1903" y="1711"/>
                  </a:lnTo>
                  <a:lnTo>
                    <a:pt x="1883" y="1737"/>
                  </a:lnTo>
                  <a:lnTo>
                    <a:pt x="1857" y="1759"/>
                  </a:lnTo>
                  <a:lnTo>
                    <a:pt x="1829" y="1776"/>
                  </a:lnTo>
                  <a:lnTo>
                    <a:pt x="1798" y="1789"/>
                  </a:lnTo>
                  <a:lnTo>
                    <a:pt x="1765" y="1797"/>
                  </a:lnTo>
                  <a:lnTo>
                    <a:pt x="1730" y="1800"/>
                  </a:lnTo>
                  <a:lnTo>
                    <a:pt x="1624" y="1800"/>
                  </a:lnTo>
                  <a:lnTo>
                    <a:pt x="1624" y="2337"/>
                  </a:lnTo>
                  <a:lnTo>
                    <a:pt x="2140" y="2337"/>
                  </a:lnTo>
                  <a:lnTo>
                    <a:pt x="2140" y="2203"/>
                  </a:lnTo>
                  <a:lnTo>
                    <a:pt x="1901" y="2203"/>
                  </a:lnTo>
                  <a:lnTo>
                    <a:pt x="1877" y="2200"/>
                  </a:lnTo>
                  <a:lnTo>
                    <a:pt x="1856" y="2191"/>
                  </a:lnTo>
                  <a:lnTo>
                    <a:pt x="1839" y="2178"/>
                  </a:lnTo>
                  <a:lnTo>
                    <a:pt x="1824" y="2160"/>
                  </a:lnTo>
                  <a:lnTo>
                    <a:pt x="1816" y="2138"/>
                  </a:lnTo>
                  <a:lnTo>
                    <a:pt x="1812" y="2115"/>
                  </a:lnTo>
                  <a:lnTo>
                    <a:pt x="1816" y="2092"/>
                  </a:lnTo>
                  <a:lnTo>
                    <a:pt x="1824" y="2071"/>
                  </a:lnTo>
                  <a:lnTo>
                    <a:pt x="1839" y="2052"/>
                  </a:lnTo>
                  <a:lnTo>
                    <a:pt x="1856" y="2039"/>
                  </a:lnTo>
                  <a:lnTo>
                    <a:pt x="1877" y="2030"/>
                  </a:lnTo>
                  <a:lnTo>
                    <a:pt x="1901" y="2027"/>
                  </a:lnTo>
                  <a:lnTo>
                    <a:pt x="2228" y="2027"/>
                  </a:lnTo>
                  <a:lnTo>
                    <a:pt x="2251" y="2030"/>
                  </a:lnTo>
                  <a:lnTo>
                    <a:pt x="2273" y="2039"/>
                  </a:lnTo>
                  <a:lnTo>
                    <a:pt x="2290" y="2052"/>
                  </a:lnTo>
                  <a:lnTo>
                    <a:pt x="2304" y="2071"/>
                  </a:lnTo>
                  <a:lnTo>
                    <a:pt x="2312" y="2092"/>
                  </a:lnTo>
                  <a:lnTo>
                    <a:pt x="2316" y="2115"/>
                  </a:lnTo>
                  <a:lnTo>
                    <a:pt x="2316" y="3290"/>
                  </a:lnTo>
                  <a:lnTo>
                    <a:pt x="2312" y="3314"/>
                  </a:lnTo>
                  <a:lnTo>
                    <a:pt x="2304" y="3335"/>
                  </a:lnTo>
                  <a:lnTo>
                    <a:pt x="2290" y="3352"/>
                  </a:lnTo>
                  <a:lnTo>
                    <a:pt x="2273" y="3367"/>
                  </a:lnTo>
                  <a:lnTo>
                    <a:pt x="2251" y="3376"/>
                  </a:lnTo>
                  <a:lnTo>
                    <a:pt x="2228" y="3379"/>
                  </a:lnTo>
                  <a:lnTo>
                    <a:pt x="1624" y="3379"/>
                  </a:lnTo>
                  <a:lnTo>
                    <a:pt x="1624" y="3524"/>
                  </a:lnTo>
                  <a:lnTo>
                    <a:pt x="1622" y="3547"/>
                  </a:lnTo>
                  <a:lnTo>
                    <a:pt x="1612" y="3568"/>
                  </a:lnTo>
                  <a:lnTo>
                    <a:pt x="1599" y="3586"/>
                  </a:lnTo>
                  <a:lnTo>
                    <a:pt x="1581" y="3600"/>
                  </a:lnTo>
                  <a:lnTo>
                    <a:pt x="1559" y="3609"/>
                  </a:lnTo>
                  <a:lnTo>
                    <a:pt x="1536" y="3612"/>
                  </a:lnTo>
                  <a:lnTo>
                    <a:pt x="1513" y="3609"/>
                  </a:lnTo>
                  <a:lnTo>
                    <a:pt x="1492" y="3600"/>
                  </a:lnTo>
                  <a:lnTo>
                    <a:pt x="1474" y="3586"/>
                  </a:lnTo>
                  <a:lnTo>
                    <a:pt x="1460" y="3568"/>
                  </a:lnTo>
                  <a:lnTo>
                    <a:pt x="1452" y="3547"/>
                  </a:lnTo>
                  <a:lnTo>
                    <a:pt x="1448" y="3524"/>
                  </a:lnTo>
                  <a:lnTo>
                    <a:pt x="1448" y="3379"/>
                  </a:lnTo>
                  <a:lnTo>
                    <a:pt x="894" y="3379"/>
                  </a:lnTo>
                  <a:lnTo>
                    <a:pt x="894" y="3524"/>
                  </a:lnTo>
                  <a:lnTo>
                    <a:pt x="890" y="3547"/>
                  </a:lnTo>
                  <a:lnTo>
                    <a:pt x="882" y="3568"/>
                  </a:lnTo>
                  <a:lnTo>
                    <a:pt x="867" y="3586"/>
                  </a:lnTo>
                  <a:lnTo>
                    <a:pt x="850" y="3600"/>
                  </a:lnTo>
                  <a:lnTo>
                    <a:pt x="829" y="3609"/>
                  </a:lnTo>
                  <a:lnTo>
                    <a:pt x="806" y="3612"/>
                  </a:lnTo>
                  <a:lnTo>
                    <a:pt x="782" y="3609"/>
                  </a:lnTo>
                  <a:lnTo>
                    <a:pt x="761" y="3600"/>
                  </a:lnTo>
                  <a:lnTo>
                    <a:pt x="743" y="3586"/>
                  </a:lnTo>
                  <a:lnTo>
                    <a:pt x="729" y="3568"/>
                  </a:lnTo>
                  <a:lnTo>
                    <a:pt x="720" y="3547"/>
                  </a:lnTo>
                  <a:lnTo>
                    <a:pt x="718" y="3524"/>
                  </a:lnTo>
                  <a:lnTo>
                    <a:pt x="718" y="3379"/>
                  </a:lnTo>
                  <a:lnTo>
                    <a:pt x="88" y="3379"/>
                  </a:lnTo>
                  <a:lnTo>
                    <a:pt x="65" y="3376"/>
                  </a:lnTo>
                  <a:lnTo>
                    <a:pt x="44" y="3367"/>
                  </a:lnTo>
                  <a:lnTo>
                    <a:pt x="25" y="3352"/>
                  </a:lnTo>
                  <a:lnTo>
                    <a:pt x="12" y="3335"/>
                  </a:lnTo>
                  <a:lnTo>
                    <a:pt x="3" y="3314"/>
                  </a:lnTo>
                  <a:lnTo>
                    <a:pt x="0" y="3290"/>
                  </a:lnTo>
                  <a:lnTo>
                    <a:pt x="0" y="2115"/>
                  </a:lnTo>
                  <a:lnTo>
                    <a:pt x="3" y="2092"/>
                  </a:lnTo>
                  <a:lnTo>
                    <a:pt x="12" y="2071"/>
                  </a:lnTo>
                  <a:lnTo>
                    <a:pt x="25" y="2052"/>
                  </a:lnTo>
                  <a:lnTo>
                    <a:pt x="44" y="2039"/>
                  </a:lnTo>
                  <a:lnTo>
                    <a:pt x="65" y="2030"/>
                  </a:lnTo>
                  <a:lnTo>
                    <a:pt x="88" y="2027"/>
                  </a:lnTo>
                  <a:lnTo>
                    <a:pt x="414" y="2027"/>
                  </a:lnTo>
                  <a:lnTo>
                    <a:pt x="439" y="2030"/>
                  </a:lnTo>
                  <a:lnTo>
                    <a:pt x="459" y="2039"/>
                  </a:lnTo>
                  <a:lnTo>
                    <a:pt x="477" y="2052"/>
                  </a:lnTo>
                  <a:lnTo>
                    <a:pt x="491" y="2071"/>
                  </a:lnTo>
                  <a:lnTo>
                    <a:pt x="500" y="2092"/>
                  </a:lnTo>
                  <a:lnTo>
                    <a:pt x="503" y="2115"/>
                  </a:lnTo>
                  <a:lnTo>
                    <a:pt x="500" y="2138"/>
                  </a:lnTo>
                  <a:lnTo>
                    <a:pt x="491" y="2160"/>
                  </a:lnTo>
                  <a:lnTo>
                    <a:pt x="477" y="2178"/>
                  </a:lnTo>
                  <a:lnTo>
                    <a:pt x="459" y="2191"/>
                  </a:lnTo>
                  <a:lnTo>
                    <a:pt x="439" y="2200"/>
                  </a:lnTo>
                  <a:lnTo>
                    <a:pt x="414" y="2203"/>
                  </a:lnTo>
                  <a:lnTo>
                    <a:pt x="175" y="2203"/>
                  </a:lnTo>
                  <a:lnTo>
                    <a:pt x="175" y="2337"/>
                  </a:lnTo>
                  <a:lnTo>
                    <a:pt x="718" y="2337"/>
                  </a:lnTo>
                  <a:lnTo>
                    <a:pt x="718" y="177"/>
                  </a:lnTo>
                  <a:lnTo>
                    <a:pt x="627" y="177"/>
                  </a:lnTo>
                  <a:lnTo>
                    <a:pt x="262" y="1458"/>
                  </a:lnTo>
                  <a:lnTo>
                    <a:pt x="547" y="1743"/>
                  </a:lnTo>
                  <a:lnTo>
                    <a:pt x="559" y="1760"/>
                  </a:lnTo>
                  <a:lnTo>
                    <a:pt x="568" y="1777"/>
                  </a:lnTo>
                  <a:lnTo>
                    <a:pt x="572" y="1796"/>
                  </a:lnTo>
                  <a:lnTo>
                    <a:pt x="572" y="1816"/>
                  </a:lnTo>
                  <a:lnTo>
                    <a:pt x="568" y="1834"/>
                  </a:lnTo>
                  <a:lnTo>
                    <a:pt x="559" y="1852"/>
                  </a:lnTo>
                  <a:lnTo>
                    <a:pt x="547" y="1869"/>
                  </a:lnTo>
                  <a:lnTo>
                    <a:pt x="531" y="1881"/>
                  </a:lnTo>
                  <a:lnTo>
                    <a:pt x="513" y="1889"/>
                  </a:lnTo>
                  <a:lnTo>
                    <a:pt x="494" y="1894"/>
                  </a:lnTo>
                  <a:lnTo>
                    <a:pt x="475" y="1894"/>
                  </a:lnTo>
                  <a:lnTo>
                    <a:pt x="456" y="1889"/>
                  </a:lnTo>
                  <a:lnTo>
                    <a:pt x="439" y="1881"/>
                  </a:lnTo>
                  <a:lnTo>
                    <a:pt x="422" y="1869"/>
                  </a:lnTo>
                  <a:lnTo>
                    <a:pt x="101" y="1546"/>
                  </a:lnTo>
                  <a:lnTo>
                    <a:pt x="90" y="1532"/>
                  </a:lnTo>
                  <a:lnTo>
                    <a:pt x="81" y="1514"/>
                  </a:lnTo>
                  <a:lnTo>
                    <a:pt x="77" y="1497"/>
                  </a:lnTo>
                  <a:lnTo>
                    <a:pt x="76" y="1478"/>
                  </a:lnTo>
                  <a:lnTo>
                    <a:pt x="79" y="1459"/>
                  </a:lnTo>
                  <a:lnTo>
                    <a:pt x="476" y="63"/>
                  </a:lnTo>
                  <a:lnTo>
                    <a:pt x="485" y="43"/>
                  </a:lnTo>
                  <a:lnTo>
                    <a:pt x="499" y="25"/>
                  </a:lnTo>
                  <a:lnTo>
                    <a:pt x="516" y="12"/>
                  </a:lnTo>
                  <a:lnTo>
                    <a:pt x="537" y="3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39" name="Straight Connector 38"/>
            <p:cNvCxnSpPr/>
            <p:nvPr/>
          </p:nvCxnSpPr>
          <p:spPr>
            <a:xfrm>
              <a:off x="2047942" y="5267444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2047942" y="2070148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925561" y="3950516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Diamond 39"/>
            <p:cNvSpPr/>
            <p:nvPr/>
          </p:nvSpPr>
          <p:spPr>
            <a:xfrm>
              <a:off x="1961444" y="5714660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Shape 487"/>
            <p:cNvSpPr/>
            <p:nvPr/>
          </p:nvSpPr>
          <p:spPr>
            <a:xfrm>
              <a:off x="1148611" y="4616091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29608" y="2146656"/>
            <a:ext cx="1798660" cy="3771550"/>
            <a:chOff x="3829608" y="2146656"/>
            <a:chExt cx="1798660" cy="3771550"/>
          </a:xfrm>
        </p:grpSpPr>
        <p:sp>
          <p:nvSpPr>
            <p:cNvPr id="11" name="TextBox 10"/>
            <p:cNvSpPr txBox="1"/>
            <p:nvPr/>
          </p:nvSpPr>
          <p:spPr>
            <a:xfrm>
              <a:off x="4159744" y="4097213"/>
              <a:ext cx="1210589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Lato" panose="020F0502020204030203" pitchFamily="34" charset="0"/>
                </a:rPr>
                <a:t>专业厨师团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" panose="020F0502020204030203" pitchFamily="34" charset="0"/>
              </a:endParaRPr>
            </a:p>
          </p:txBody>
        </p:sp>
        <p:sp>
          <p:nvSpPr>
            <p:cNvPr id="12" name="Rectangle 11"/>
            <p:cNvSpPr>
              <a:spLocks/>
            </p:cNvSpPr>
            <p:nvPr/>
          </p:nvSpPr>
          <p:spPr bwMode="auto">
            <a:xfrm>
              <a:off x="4382721" y="3044334"/>
              <a:ext cx="764633" cy="845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7400"/>
                </a:lnSpc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  <a:sym typeface="Bebas Neue" charset="0"/>
                </a:rPr>
                <a:t>174</a:t>
              </a:r>
            </a:p>
          </p:txBody>
        </p:sp>
        <p:sp>
          <p:nvSpPr>
            <p:cNvPr id="27" name="Freeform 106"/>
            <p:cNvSpPr>
              <a:spLocks noEditPoints="1"/>
            </p:cNvSpPr>
            <p:nvPr/>
          </p:nvSpPr>
          <p:spPr bwMode="auto">
            <a:xfrm>
              <a:off x="4523738" y="2550335"/>
              <a:ext cx="482600" cy="573087"/>
            </a:xfrm>
            <a:custGeom>
              <a:avLst/>
              <a:gdLst>
                <a:gd name="T0" fmla="*/ 1890 w 3036"/>
                <a:gd name="T1" fmla="*/ 3120 h 3612"/>
                <a:gd name="T2" fmla="*/ 2690 w 3036"/>
                <a:gd name="T3" fmla="*/ 3402 h 3612"/>
                <a:gd name="T4" fmla="*/ 2481 w 3036"/>
                <a:gd name="T5" fmla="*/ 3021 h 3612"/>
                <a:gd name="T6" fmla="*/ 2302 w 3036"/>
                <a:gd name="T7" fmla="*/ 2644 h 3612"/>
                <a:gd name="T8" fmla="*/ 2602 w 3036"/>
                <a:gd name="T9" fmla="*/ 2890 h 3612"/>
                <a:gd name="T10" fmla="*/ 2863 w 3036"/>
                <a:gd name="T11" fmla="*/ 3339 h 3612"/>
                <a:gd name="T12" fmla="*/ 3036 w 3036"/>
                <a:gd name="T13" fmla="*/ 3524 h 3612"/>
                <a:gd name="T14" fmla="*/ 2776 w 3036"/>
                <a:gd name="T15" fmla="*/ 3612 h 3612"/>
                <a:gd name="T16" fmla="*/ 1457 w 3036"/>
                <a:gd name="T17" fmla="*/ 3479 h 3612"/>
                <a:gd name="T18" fmla="*/ 1643 w 3036"/>
                <a:gd name="T19" fmla="*/ 3220 h 3612"/>
                <a:gd name="T20" fmla="*/ 1981 w 3036"/>
                <a:gd name="T21" fmla="*/ 2831 h 3612"/>
                <a:gd name="T22" fmla="*/ 2217 w 3036"/>
                <a:gd name="T23" fmla="*/ 2622 h 3612"/>
                <a:gd name="T24" fmla="*/ 1327 w 3036"/>
                <a:gd name="T25" fmla="*/ 3058 h 3612"/>
                <a:gd name="T26" fmla="*/ 1439 w 3036"/>
                <a:gd name="T27" fmla="*/ 3324 h 3612"/>
                <a:gd name="T28" fmla="*/ 854 w 3036"/>
                <a:gd name="T29" fmla="*/ 3600 h 3612"/>
                <a:gd name="T30" fmla="*/ 403 w 3036"/>
                <a:gd name="T31" fmla="*/ 3524 h 3612"/>
                <a:gd name="T32" fmla="*/ 535 w 3036"/>
                <a:gd name="T33" fmla="*/ 2804 h 3612"/>
                <a:gd name="T34" fmla="*/ 1154 w 3036"/>
                <a:gd name="T35" fmla="*/ 2617 h 3612"/>
                <a:gd name="T36" fmla="*/ 1239 w 3036"/>
                <a:gd name="T37" fmla="*/ 2139 h 3612"/>
                <a:gd name="T38" fmla="*/ 1540 w 3036"/>
                <a:gd name="T39" fmla="*/ 2129 h 3612"/>
                <a:gd name="T40" fmla="*/ 1505 w 3036"/>
                <a:gd name="T41" fmla="*/ 2256 h 3612"/>
                <a:gd name="T42" fmla="*/ 1492 w 3036"/>
                <a:gd name="T43" fmla="*/ 2405 h 3612"/>
                <a:gd name="T44" fmla="*/ 1001 w 3036"/>
                <a:gd name="T45" fmla="*/ 2412 h 3612"/>
                <a:gd name="T46" fmla="*/ 959 w 3036"/>
                <a:gd name="T47" fmla="*/ 2269 h 3612"/>
                <a:gd name="T48" fmla="*/ 938 w 3036"/>
                <a:gd name="T49" fmla="*/ 2149 h 3612"/>
                <a:gd name="T50" fmla="*/ 723 w 3036"/>
                <a:gd name="T51" fmla="*/ 1984 h 3612"/>
                <a:gd name="T52" fmla="*/ 769 w 3036"/>
                <a:gd name="T53" fmla="*/ 2126 h 3612"/>
                <a:gd name="T54" fmla="*/ 88 w 3036"/>
                <a:gd name="T55" fmla="*/ 3612 h 3612"/>
                <a:gd name="T56" fmla="*/ 9 w 3036"/>
                <a:gd name="T57" fmla="*/ 2501 h 3612"/>
                <a:gd name="T58" fmla="*/ 1812 w 3036"/>
                <a:gd name="T59" fmla="*/ 1988 h 3612"/>
                <a:gd name="T60" fmla="*/ 2310 w 3036"/>
                <a:gd name="T61" fmla="*/ 2478 h 3612"/>
                <a:gd name="T62" fmla="*/ 1709 w 3036"/>
                <a:gd name="T63" fmla="*/ 2126 h 3612"/>
                <a:gd name="T64" fmla="*/ 1755 w 3036"/>
                <a:gd name="T65" fmla="*/ 1984 h 3612"/>
                <a:gd name="T66" fmla="*/ 948 w 3036"/>
                <a:gd name="T67" fmla="*/ 1674 h 3612"/>
                <a:gd name="T68" fmla="*/ 1511 w 3036"/>
                <a:gd name="T69" fmla="*/ 1699 h 3612"/>
                <a:gd name="T70" fmla="*/ 1629 w 3036"/>
                <a:gd name="T71" fmla="*/ 987 h 3612"/>
                <a:gd name="T72" fmla="*/ 1083 w 3036"/>
                <a:gd name="T73" fmla="*/ 981 h 3612"/>
                <a:gd name="T74" fmla="*/ 685 w 3036"/>
                <a:gd name="T75" fmla="*/ 445 h 3612"/>
                <a:gd name="T76" fmla="*/ 905 w 3036"/>
                <a:gd name="T77" fmla="*/ 730 h 3612"/>
                <a:gd name="T78" fmla="*/ 1342 w 3036"/>
                <a:gd name="T79" fmla="*/ 824 h 3612"/>
                <a:gd name="T80" fmla="*/ 1670 w 3036"/>
                <a:gd name="T81" fmla="*/ 776 h 3612"/>
                <a:gd name="T82" fmla="*/ 1722 w 3036"/>
                <a:gd name="T83" fmla="*/ 501 h 3612"/>
                <a:gd name="T84" fmla="*/ 1404 w 3036"/>
                <a:gd name="T85" fmla="*/ 398 h 3612"/>
                <a:gd name="T86" fmla="*/ 1068 w 3036"/>
                <a:gd name="T87" fmla="*/ 442 h 3612"/>
                <a:gd name="T88" fmla="*/ 1330 w 3036"/>
                <a:gd name="T89" fmla="*/ 554 h 3612"/>
                <a:gd name="T90" fmla="*/ 1212 w 3036"/>
                <a:gd name="T91" fmla="*/ 674 h 3612"/>
                <a:gd name="T92" fmla="*/ 902 w 3036"/>
                <a:gd name="T93" fmla="*/ 542 h 3612"/>
                <a:gd name="T94" fmla="*/ 575 w 3036"/>
                <a:gd name="T95" fmla="*/ 0 h 3612"/>
                <a:gd name="T96" fmla="*/ 840 w 3036"/>
                <a:gd name="T97" fmla="*/ 144 h 3612"/>
                <a:gd name="T98" fmla="*/ 1246 w 3036"/>
                <a:gd name="T99" fmla="*/ 224 h 3612"/>
                <a:gd name="T100" fmla="*/ 1679 w 3036"/>
                <a:gd name="T101" fmla="*/ 245 h 3612"/>
                <a:gd name="T102" fmla="*/ 1924 w 3036"/>
                <a:gd name="T103" fmla="*/ 560 h 3612"/>
                <a:gd name="T104" fmla="*/ 1805 w 3036"/>
                <a:gd name="T105" fmla="*/ 1204 h 3612"/>
                <a:gd name="T106" fmla="*/ 1604 w 3036"/>
                <a:gd name="T107" fmla="*/ 1851 h 3612"/>
                <a:gd name="T108" fmla="*/ 873 w 3036"/>
                <a:gd name="T109" fmla="*/ 1851 h 3612"/>
                <a:gd name="T110" fmla="*/ 673 w 3036"/>
                <a:gd name="T111" fmla="*/ 1204 h 3612"/>
                <a:gd name="T112" fmla="*/ 479 w 3036"/>
                <a:gd name="T113" fmla="*/ 297 h 3612"/>
                <a:gd name="T114" fmla="*/ 575 w 3036"/>
                <a:gd name="T115" fmla="*/ 0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6" h="3612">
                  <a:moveTo>
                    <a:pt x="2240" y="2951"/>
                  </a:moveTo>
                  <a:lnTo>
                    <a:pt x="2189" y="2953"/>
                  </a:lnTo>
                  <a:lnTo>
                    <a:pt x="2137" y="2962"/>
                  </a:lnTo>
                  <a:lnTo>
                    <a:pt x="2089" y="2977"/>
                  </a:lnTo>
                  <a:lnTo>
                    <a:pt x="2043" y="2996"/>
                  </a:lnTo>
                  <a:lnTo>
                    <a:pt x="1999" y="3021"/>
                  </a:lnTo>
                  <a:lnTo>
                    <a:pt x="1960" y="3050"/>
                  </a:lnTo>
                  <a:lnTo>
                    <a:pt x="1923" y="3083"/>
                  </a:lnTo>
                  <a:lnTo>
                    <a:pt x="1890" y="3120"/>
                  </a:lnTo>
                  <a:lnTo>
                    <a:pt x="1861" y="3160"/>
                  </a:lnTo>
                  <a:lnTo>
                    <a:pt x="1836" y="3204"/>
                  </a:lnTo>
                  <a:lnTo>
                    <a:pt x="1818" y="3250"/>
                  </a:lnTo>
                  <a:lnTo>
                    <a:pt x="1803" y="3299"/>
                  </a:lnTo>
                  <a:lnTo>
                    <a:pt x="1794" y="3349"/>
                  </a:lnTo>
                  <a:lnTo>
                    <a:pt x="1791" y="3402"/>
                  </a:lnTo>
                  <a:lnTo>
                    <a:pt x="1791" y="3435"/>
                  </a:lnTo>
                  <a:lnTo>
                    <a:pt x="2690" y="3435"/>
                  </a:lnTo>
                  <a:lnTo>
                    <a:pt x="2690" y="3402"/>
                  </a:lnTo>
                  <a:lnTo>
                    <a:pt x="2687" y="3349"/>
                  </a:lnTo>
                  <a:lnTo>
                    <a:pt x="2678" y="3299"/>
                  </a:lnTo>
                  <a:lnTo>
                    <a:pt x="2664" y="3250"/>
                  </a:lnTo>
                  <a:lnTo>
                    <a:pt x="2644" y="3204"/>
                  </a:lnTo>
                  <a:lnTo>
                    <a:pt x="2620" y="3160"/>
                  </a:lnTo>
                  <a:lnTo>
                    <a:pt x="2591" y="3120"/>
                  </a:lnTo>
                  <a:lnTo>
                    <a:pt x="2559" y="3083"/>
                  </a:lnTo>
                  <a:lnTo>
                    <a:pt x="2521" y="3050"/>
                  </a:lnTo>
                  <a:lnTo>
                    <a:pt x="2481" y="3021"/>
                  </a:lnTo>
                  <a:lnTo>
                    <a:pt x="2438" y="2996"/>
                  </a:lnTo>
                  <a:lnTo>
                    <a:pt x="2392" y="2977"/>
                  </a:lnTo>
                  <a:lnTo>
                    <a:pt x="2343" y="2962"/>
                  </a:lnTo>
                  <a:lnTo>
                    <a:pt x="2293" y="2953"/>
                  </a:lnTo>
                  <a:lnTo>
                    <a:pt x="2240" y="2951"/>
                  </a:lnTo>
                  <a:close/>
                  <a:moveTo>
                    <a:pt x="2240" y="2619"/>
                  </a:moveTo>
                  <a:lnTo>
                    <a:pt x="2264" y="2622"/>
                  </a:lnTo>
                  <a:lnTo>
                    <a:pt x="2285" y="2631"/>
                  </a:lnTo>
                  <a:lnTo>
                    <a:pt x="2302" y="2644"/>
                  </a:lnTo>
                  <a:lnTo>
                    <a:pt x="2317" y="2663"/>
                  </a:lnTo>
                  <a:lnTo>
                    <a:pt x="2325" y="2684"/>
                  </a:lnTo>
                  <a:lnTo>
                    <a:pt x="2329" y="2707"/>
                  </a:lnTo>
                  <a:lnTo>
                    <a:pt x="2329" y="2780"/>
                  </a:lnTo>
                  <a:lnTo>
                    <a:pt x="2388" y="2791"/>
                  </a:lnTo>
                  <a:lnTo>
                    <a:pt x="2446" y="2809"/>
                  </a:lnTo>
                  <a:lnTo>
                    <a:pt x="2501" y="2831"/>
                  </a:lnTo>
                  <a:lnTo>
                    <a:pt x="2553" y="2859"/>
                  </a:lnTo>
                  <a:lnTo>
                    <a:pt x="2602" y="2890"/>
                  </a:lnTo>
                  <a:lnTo>
                    <a:pt x="2648" y="2927"/>
                  </a:lnTo>
                  <a:lnTo>
                    <a:pt x="2691" y="2967"/>
                  </a:lnTo>
                  <a:lnTo>
                    <a:pt x="2729" y="3011"/>
                  </a:lnTo>
                  <a:lnTo>
                    <a:pt x="2763" y="3059"/>
                  </a:lnTo>
                  <a:lnTo>
                    <a:pt x="2794" y="3109"/>
                  </a:lnTo>
                  <a:lnTo>
                    <a:pt x="2819" y="3163"/>
                  </a:lnTo>
                  <a:lnTo>
                    <a:pt x="2839" y="3220"/>
                  </a:lnTo>
                  <a:lnTo>
                    <a:pt x="2853" y="3279"/>
                  </a:lnTo>
                  <a:lnTo>
                    <a:pt x="2863" y="3339"/>
                  </a:lnTo>
                  <a:lnTo>
                    <a:pt x="2865" y="3402"/>
                  </a:lnTo>
                  <a:lnTo>
                    <a:pt x="2865" y="3435"/>
                  </a:lnTo>
                  <a:lnTo>
                    <a:pt x="2948" y="3435"/>
                  </a:lnTo>
                  <a:lnTo>
                    <a:pt x="2971" y="3438"/>
                  </a:lnTo>
                  <a:lnTo>
                    <a:pt x="2992" y="3447"/>
                  </a:lnTo>
                  <a:lnTo>
                    <a:pt x="3010" y="3461"/>
                  </a:lnTo>
                  <a:lnTo>
                    <a:pt x="3024" y="3479"/>
                  </a:lnTo>
                  <a:lnTo>
                    <a:pt x="3032" y="3500"/>
                  </a:lnTo>
                  <a:lnTo>
                    <a:pt x="3036" y="3524"/>
                  </a:lnTo>
                  <a:lnTo>
                    <a:pt x="3032" y="3547"/>
                  </a:lnTo>
                  <a:lnTo>
                    <a:pt x="3024" y="3568"/>
                  </a:lnTo>
                  <a:lnTo>
                    <a:pt x="3010" y="3586"/>
                  </a:lnTo>
                  <a:lnTo>
                    <a:pt x="2992" y="3600"/>
                  </a:lnTo>
                  <a:lnTo>
                    <a:pt x="2971" y="3609"/>
                  </a:lnTo>
                  <a:lnTo>
                    <a:pt x="2948" y="3612"/>
                  </a:lnTo>
                  <a:lnTo>
                    <a:pt x="2780" y="3612"/>
                  </a:lnTo>
                  <a:lnTo>
                    <a:pt x="2777" y="3612"/>
                  </a:lnTo>
                  <a:lnTo>
                    <a:pt x="2776" y="3612"/>
                  </a:lnTo>
                  <a:lnTo>
                    <a:pt x="1533" y="3612"/>
                  </a:lnTo>
                  <a:lnTo>
                    <a:pt x="1509" y="3609"/>
                  </a:lnTo>
                  <a:lnTo>
                    <a:pt x="1488" y="3600"/>
                  </a:lnTo>
                  <a:lnTo>
                    <a:pt x="1471" y="3586"/>
                  </a:lnTo>
                  <a:lnTo>
                    <a:pt x="1457" y="3568"/>
                  </a:lnTo>
                  <a:lnTo>
                    <a:pt x="1448" y="3547"/>
                  </a:lnTo>
                  <a:lnTo>
                    <a:pt x="1444" y="3524"/>
                  </a:lnTo>
                  <a:lnTo>
                    <a:pt x="1448" y="3500"/>
                  </a:lnTo>
                  <a:lnTo>
                    <a:pt x="1457" y="3479"/>
                  </a:lnTo>
                  <a:lnTo>
                    <a:pt x="1471" y="3461"/>
                  </a:lnTo>
                  <a:lnTo>
                    <a:pt x="1488" y="3447"/>
                  </a:lnTo>
                  <a:lnTo>
                    <a:pt x="1509" y="3438"/>
                  </a:lnTo>
                  <a:lnTo>
                    <a:pt x="1533" y="3435"/>
                  </a:lnTo>
                  <a:lnTo>
                    <a:pt x="1615" y="3435"/>
                  </a:lnTo>
                  <a:lnTo>
                    <a:pt x="1615" y="3402"/>
                  </a:lnTo>
                  <a:lnTo>
                    <a:pt x="1618" y="3339"/>
                  </a:lnTo>
                  <a:lnTo>
                    <a:pt x="1627" y="3279"/>
                  </a:lnTo>
                  <a:lnTo>
                    <a:pt x="1643" y="3220"/>
                  </a:lnTo>
                  <a:lnTo>
                    <a:pt x="1662" y="3163"/>
                  </a:lnTo>
                  <a:lnTo>
                    <a:pt x="1687" y="3109"/>
                  </a:lnTo>
                  <a:lnTo>
                    <a:pt x="1717" y="3059"/>
                  </a:lnTo>
                  <a:lnTo>
                    <a:pt x="1752" y="3011"/>
                  </a:lnTo>
                  <a:lnTo>
                    <a:pt x="1790" y="2967"/>
                  </a:lnTo>
                  <a:lnTo>
                    <a:pt x="1833" y="2927"/>
                  </a:lnTo>
                  <a:lnTo>
                    <a:pt x="1879" y="2890"/>
                  </a:lnTo>
                  <a:lnTo>
                    <a:pt x="1928" y="2859"/>
                  </a:lnTo>
                  <a:lnTo>
                    <a:pt x="1981" y="2831"/>
                  </a:lnTo>
                  <a:lnTo>
                    <a:pt x="2035" y="2809"/>
                  </a:lnTo>
                  <a:lnTo>
                    <a:pt x="2093" y="2791"/>
                  </a:lnTo>
                  <a:lnTo>
                    <a:pt x="2153" y="2780"/>
                  </a:lnTo>
                  <a:lnTo>
                    <a:pt x="2153" y="2707"/>
                  </a:lnTo>
                  <a:lnTo>
                    <a:pt x="2156" y="2684"/>
                  </a:lnTo>
                  <a:lnTo>
                    <a:pt x="2165" y="2663"/>
                  </a:lnTo>
                  <a:lnTo>
                    <a:pt x="2179" y="2644"/>
                  </a:lnTo>
                  <a:lnTo>
                    <a:pt x="2196" y="2631"/>
                  </a:lnTo>
                  <a:lnTo>
                    <a:pt x="2217" y="2622"/>
                  </a:lnTo>
                  <a:lnTo>
                    <a:pt x="2240" y="2619"/>
                  </a:lnTo>
                  <a:close/>
                  <a:moveTo>
                    <a:pt x="1239" y="2552"/>
                  </a:moveTo>
                  <a:lnTo>
                    <a:pt x="1263" y="2555"/>
                  </a:lnTo>
                  <a:lnTo>
                    <a:pt x="1284" y="2564"/>
                  </a:lnTo>
                  <a:lnTo>
                    <a:pt x="1301" y="2578"/>
                  </a:lnTo>
                  <a:lnTo>
                    <a:pt x="1315" y="2596"/>
                  </a:lnTo>
                  <a:lnTo>
                    <a:pt x="1324" y="2617"/>
                  </a:lnTo>
                  <a:lnTo>
                    <a:pt x="1327" y="2641"/>
                  </a:lnTo>
                  <a:lnTo>
                    <a:pt x="1327" y="3058"/>
                  </a:lnTo>
                  <a:lnTo>
                    <a:pt x="1455" y="3186"/>
                  </a:lnTo>
                  <a:lnTo>
                    <a:pt x="1467" y="3202"/>
                  </a:lnTo>
                  <a:lnTo>
                    <a:pt x="1476" y="3219"/>
                  </a:lnTo>
                  <a:lnTo>
                    <a:pt x="1481" y="3238"/>
                  </a:lnTo>
                  <a:lnTo>
                    <a:pt x="1481" y="3258"/>
                  </a:lnTo>
                  <a:lnTo>
                    <a:pt x="1476" y="3277"/>
                  </a:lnTo>
                  <a:lnTo>
                    <a:pt x="1467" y="3294"/>
                  </a:lnTo>
                  <a:lnTo>
                    <a:pt x="1455" y="3311"/>
                  </a:lnTo>
                  <a:lnTo>
                    <a:pt x="1439" y="3324"/>
                  </a:lnTo>
                  <a:lnTo>
                    <a:pt x="1422" y="3332"/>
                  </a:lnTo>
                  <a:lnTo>
                    <a:pt x="1403" y="3336"/>
                  </a:lnTo>
                  <a:lnTo>
                    <a:pt x="1383" y="3336"/>
                  </a:lnTo>
                  <a:lnTo>
                    <a:pt x="1365" y="3332"/>
                  </a:lnTo>
                  <a:lnTo>
                    <a:pt x="1347" y="3324"/>
                  </a:lnTo>
                  <a:lnTo>
                    <a:pt x="1331" y="3311"/>
                  </a:lnTo>
                  <a:lnTo>
                    <a:pt x="1239" y="3219"/>
                  </a:lnTo>
                  <a:lnTo>
                    <a:pt x="872" y="3587"/>
                  </a:lnTo>
                  <a:lnTo>
                    <a:pt x="854" y="3600"/>
                  </a:lnTo>
                  <a:lnTo>
                    <a:pt x="833" y="3609"/>
                  </a:lnTo>
                  <a:lnTo>
                    <a:pt x="810" y="3612"/>
                  </a:lnTo>
                  <a:lnTo>
                    <a:pt x="490" y="3612"/>
                  </a:lnTo>
                  <a:lnTo>
                    <a:pt x="467" y="3609"/>
                  </a:lnTo>
                  <a:lnTo>
                    <a:pt x="446" y="3600"/>
                  </a:lnTo>
                  <a:lnTo>
                    <a:pt x="428" y="3586"/>
                  </a:lnTo>
                  <a:lnTo>
                    <a:pt x="415" y="3568"/>
                  </a:lnTo>
                  <a:lnTo>
                    <a:pt x="406" y="3547"/>
                  </a:lnTo>
                  <a:lnTo>
                    <a:pt x="403" y="3524"/>
                  </a:lnTo>
                  <a:lnTo>
                    <a:pt x="403" y="2879"/>
                  </a:lnTo>
                  <a:lnTo>
                    <a:pt x="406" y="2856"/>
                  </a:lnTo>
                  <a:lnTo>
                    <a:pt x="415" y="2835"/>
                  </a:lnTo>
                  <a:lnTo>
                    <a:pt x="428" y="2817"/>
                  </a:lnTo>
                  <a:lnTo>
                    <a:pt x="446" y="2804"/>
                  </a:lnTo>
                  <a:lnTo>
                    <a:pt x="467" y="2795"/>
                  </a:lnTo>
                  <a:lnTo>
                    <a:pt x="490" y="2791"/>
                  </a:lnTo>
                  <a:lnTo>
                    <a:pt x="514" y="2795"/>
                  </a:lnTo>
                  <a:lnTo>
                    <a:pt x="535" y="2804"/>
                  </a:lnTo>
                  <a:lnTo>
                    <a:pt x="553" y="2817"/>
                  </a:lnTo>
                  <a:lnTo>
                    <a:pt x="567" y="2835"/>
                  </a:lnTo>
                  <a:lnTo>
                    <a:pt x="576" y="2856"/>
                  </a:lnTo>
                  <a:lnTo>
                    <a:pt x="578" y="2879"/>
                  </a:lnTo>
                  <a:lnTo>
                    <a:pt x="578" y="3435"/>
                  </a:lnTo>
                  <a:lnTo>
                    <a:pt x="774" y="3435"/>
                  </a:lnTo>
                  <a:lnTo>
                    <a:pt x="1151" y="3058"/>
                  </a:lnTo>
                  <a:lnTo>
                    <a:pt x="1151" y="2641"/>
                  </a:lnTo>
                  <a:lnTo>
                    <a:pt x="1154" y="2617"/>
                  </a:lnTo>
                  <a:lnTo>
                    <a:pt x="1163" y="2596"/>
                  </a:lnTo>
                  <a:lnTo>
                    <a:pt x="1177" y="2578"/>
                  </a:lnTo>
                  <a:lnTo>
                    <a:pt x="1195" y="2564"/>
                  </a:lnTo>
                  <a:lnTo>
                    <a:pt x="1216" y="2555"/>
                  </a:lnTo>
                  <a:lnTo>
                    <a:pt x="1239" y="2552"/>
                  </a:lnTo>
                  <a:close/>
                  <a:moveTo>
                    <a:pt x="1021" y="2056"/>
                  </a:moveTo>
                  <a:lnTo>
                    <a:pt x="1041" y="2057"/>
                  </a:lnTo>
                  <a:lnTo>
                    <a:pt x="1060" y="2063"/>
                  </a:lnTo>
                  <a:lnTo>
                    <a:pt x="1239" y="2139"/>
                  </a:lnTo>
                  <a:lnTo>
                    <a:pt x="1418" y="2063"/>
                  </a:lnTo>
                  <a:lnTo>
                    <a:pt x="1438" y="2057"/>
                  </a:lnTo>
                  <a:lnTo>
                    <a:pt x="1458" y="2056"/>
                  </a:lnTo>
                  <a:lnTo>
                    <a:pt x="1476" y="2059"/>
                  </a:lnTo>
                  <a:lnTo>
                    <a:pt x="1495" y="2067"/>
                  </a:lnTo>
                  <a:lnTo>
                    <a:pt x="1510" y="2078"/>
                  </a:lnTo>
                  <a:lnTo>
                    <a:pt x="1523" y="2092"/>
                  </a:lnTo>
                  <a:lnTo>
                    <a:pt x="1533" y="2109"/>
                  </a:lnTo>
                  <a:lnTo>
                    <a:pt x="1540" y="2129"/>
                  </a:lnTo>
                  <a:lnTo>
                    <a:pt x="1541" y="2149"/>
                  </a:lnTo>
                  <a:lnTo>
                    <a:pt x="1538" y="2168"/>
                  </a:lnTo>
                  <a:lnTo>
                    <a:pt x="1530" y="2185"/>
                  </a:lnTo>
                  <a:lnTo>
                    <a:pt x="1519" y="2202"/>
                  </a:lnTo>
                  <a:lnTo>
                    <a:pt x="1505" y="2215"/>
                  </a:lnTo>
                  <a:lnTo>
                    <a:pt x="1487" y="2225"/>
                  </a:lnTo>
                  <a:lnTo>
                    <a:pt x="1463" y="2235"/>
                  </a:lnTo>
                  <a:lnTo>
                    <a:pt x="1487" y="2246"/>
                  </a:lnTo>
                  <a:lnTo>
                    <a:pt x="1505" y="2256"/>
                  </a:lnTo>
                  <a:lnTo>
                    <a:pt x="1519" y="2269"/>
                  </a:lnTo>
                  <a:lnTo>
                    <a:pt x="1530" y="2285"/>
                  </a:lnTo>
                  <a:lnTo>
                    <a:pt x="1538" y="2303"/>
                  </a:lnTo>
                  <a:lnTo>
                    <a:pt x="1541" y="2322"/>
                  </a:lnTo>
                  <a:lnTo>
                    <a:pt x="1540" y="2342"/>
                  </a:lnTo>
                  <a:lnTo>
                    <a:pt x="1533" y="2361"/>
                  </a:lnTo>
                  <a:lnTo>
                    <a:pt x="1523" y="2380"/>
                  </a:lnTo>
                  <a:lnTo>
                    <a:pt x="1509" y="2394"/>
                  </a:lnTo>
                  <a:lnTo>
                    <a:pt x="1492" y="2405"/>
                  </a:lnTo>
                  <a:lnTo>
                    <a:pt x="1473" y="2413"/>
                  </a:lnTo>
                  <a:lnTo>
                    <a:pt x="1452" y="2415"/>
                  </a:lnTo>
                  <a:lnTo>
                    <a:pt x="1436" y="2413"/>
                  </a:lnTo>
                  <a:lnTo>
                    <a:pt x="1418" y="2408"/>
                  </a:lnTo>
                  <a:lnTo>
                    <a:pt x="1239" y="2332"/>
                  </a:lnTo>
                  <a:lnTo>
                    <a:pt x="1060" y="2408"/>
                  </a:lnTo>
                  <a:lnTo>
                    <a:pt x="1041" y="2414"/>
                  </a:lnTo>
                  <a:lnTo>
                    <a:pt x="1021" y="2415"/>
                  </a:lnTo>
                  <a:lnTo>
                    <a:pt x="1001" y="2412"/>
                  </a:lnTo>
                  <a:lnTo>
                    <a:pt x="984" y="2404"/>
                  </a:lnTo>
                  <a:lnTo>
                    <a:pt x="968" y="2393"/>
                  </a:lnTo>
                  <a:lnTo>
                    <a:pt x="954" y="2379"/>
                  </a:lnTo>
                  <a:lnTo>
                    <a:pt x="944" y="2361"/>
                  </a:lnTo>
                  <a:lnTo>
                    <a:pt x="939" y="2342"/>
                  </a:lnTo>
                  <a:lnTo>
                    <a:pt x="938" y="2322"/>
                  </a:lnTo>
                  <a:lnTo>
                    <a:pt x="941" y="2303"/>
                  </a:lnTo>
                  <a:lnTo>
                    <a:pt x="948" y="2285"/>
                  </a:lnTo>
                  <a:lnTo>
                    <a:pt x="959" y="2269"/>
                  </a:lnTo>
                  <a:lnTo>
                    <a:pt x="974" y="2256"/>
                  </a:lnTo>
                  <a:lnTo>
                    <a:pt x="991" y="2246"/>
                  </a:lnTo>
                  <a:lnTo>
                    <a:pt x="1014" y="2235"/>
                  </a:lnTo>
                  <a:lnTo>
                    <a:pt x="991" y="2225"/>
                  </a:lnTo>
                  <a:lnTo>
                    <a:pt x="974" y="2215"/>
                  </a:lnTo>
                  <a:lnTo>
                    <a:pt x="959" y="2202"/>
                  </a:lnTo>
                  <a:lnTo>
                    <a:pt x="948" y="2185"/>
                  </a:lnTo>
                  <a:lnTo>
                    <a:pt x="941" y="2168"/>
                  </a:lnTo>
                  <a:lnTo>
                    <a:pt x="938" y="2149"/>
                  </a:lnTo>
                  <a:lnTo>
                    <a:pt x="939" y="2129"/>
                  </a:lnTo>
                  <a:lnTo>
                    <a:pt x="944" y="2109"/>
                  </a:lnTo>
                  <a:lnTo>
                    <a:pt x="954" y="2092"/>
                  </a:lnTo>
                  <a:lnTo>
                    <a:pt x="968" y="2078"/>
                  </a:lnTo>
                  <a:lnTo>
                    <a:pt x="984" y="2067"/>
                  </a:lnTo>
                  <a:lnTo>
                    <a:pt x="1001" y="2059"/>
                  </a:lnTo>
                  <a:lnTo>
                    <a:pt x="1021" y="2056"/>
                  </a:lnTo>
                  <a:close/>
                  <a:moveTo>
                    <a:pt x="704" y="1982"/>
                  </a:moveTo>
                  <a:lnTo>
                    <a:pt x="723" y="1984"/>
                  </a:lnTo>
                  <a:lnTo>
                    <a:pt x="741" y="1991"/>
                  </a:lnTo>
                  <a:lnTo>
                    <a:pt x="757" y="2002"/>
                  </a:lnTo>
                  <a:lnTo>
                    <a:pt x="771" y="2017"/>
                  </a:lnTo>
                  <a:lnTo>
                    <a:pt x="782" y="2034"/>
                  </a:lnTo>
                  <a:lnTo>
                    <a:pt x="788" y="2052"/>
                  </a:lnTo>
                  <a:lnTo>
                    <a:pt x="790" y="2072"/>
                  </a:lnTo>
                  <a:lnTo>
                    <a:pt x="787" y="2091"/>
                  </a:lnTo>
                  <a:lnTo>
                    <a:pt x="780" y="2109"/>
                  </a:lnTo>
                  <a:lnTo>
                    <a:pt x="769" y="2126"/>
                  </a:lnTo>
                  <a:lnTo>
                    <a:pt x="755" y="2140"/>
                  </a:lnTo>
                  <a:lnTo>
                    <a:pt x="175" y="2584"/>
                  </a:lnTo>
                  <a:lnTo>
                    <a:pt x="175" y="3524"/>
                  </a:lnTo>
                  <a:lnTo>
                    <a:pt x="172" y="3547"/>
                  </a:lnTo>
                  <a:lnTo>
                    <a:pt x="163" y="3568"/>
                  </a:lnTo>
                  <a:lnTo>
                    <a:pt x="150" y="3586"/>
                  </a:lnTo>
                  <a:lnTo>
                    <a:pt x="132" y="3600"/>
                  </a:lnTo>
                  <a:lnTo>
                    <a:pt x="111" y="3609"/>
                  </a:lnTo>
                  <a:lnTo>
                    <a:pt x="88" y="3612"/>
                  </a:lnTo>
                  <a:lnTo>
                    <a:pt x="65" y="3609"/>
                  </a:lnTo>
                  <a:lnTo>
                    <a:pt x="44" y="3600"/>
                  </a:lnTo>
                  <a:lnTo>
                    <a:pt x="25" y="3586"/>
                  </a:lnTo>
                  <a:lnTo>
                    <a:pt x="12" y="3568"/>
                  </a:lnTo>
                  <a:lnTo>
                    <a:pt x="3" y="3547"/>
                  </a:lnTo>
                  <a:lnTo>
                    <a:pt x="0" y="3524"/>
                  </a:lnTo>
                  <a:lnTo>
                    <a:pt x="0" y="2540"/>
                  </a:lnTo>
                  <a:lnTo>
                    <a:pt x="2" y="2520"/>
                  </a:lnTo>
                  <a:lnTo>
                    <a:pt x="9" y="2501"/>
                  </a:lnTo>
                  <a:lnTo>
                    <a:pt x="20" y="2483"/>
                  </a:lnTo>
                  <a:lnTo>
                    <a:pt x="34" y="2469"/>
                  </a:lnTo>
                  <a:lnTo>
                    <a:pt x="649" y="1999"/>
                  </a:lnTo>
                  <a:lnTo>
                    <a:pt x="666" y="1988"/>
                  </a:lnTo>
                  <a:lnTo>
                    <a:pt x="685" y="1983"/>
                  </a:lnTo>
                  <a:lnTo>
                    <a:pt x="704" y="1982"/>
                  </a:lnTo>
                  <a:close/>
                  <a:moveTo>
                    <a:pt x="1775" y="1981"/>
                  </a:moveTo>
                  <a:lnTo>
                    <a:pt x="1794" y="1983"/>
                  </a:lnTo>
                  <a:lnTo>
                    <a:pt x="1812" y="1988"/>
                  </a:lnTo>
                  <a:lnTo>
                    <a:pt x="1830" y="1999"/>
                  </a:lnTo>
                  <a:lnTo>
                    <a:pt x="2294" y="2355"/>
                  </a:lnTo>
                  <a:lnTo>
                    <a:pt x="2308" y="2369"/>
                  </a:lnTo>
                  <a:lnTo>
                    <a:pt x="2319" y="2386"/>
                  </a:lnTo>
                  <a:lnTo>
                    <a:pt x="2325" y="2403"/>
                  </a:lnTo>
                  <a:lnTo>
                    <a:pt x="2329" y="2423"/>
                  </a:lnTo>
                  <a:lnTo>
                    <a:pt x="2327" y="2442"/>
                  </a:lnTo>
                  <a:lnTo>
                    <a:pt x="2321" y="2460"/>
                  </a:lnTo>
                  <a:lnTo>
                    <a:pt x="2310" y="2478"/>
                  </a:lnTo>
                  <a:lnTo>
                    <a:pt x="2296" y="2493"/>
                  </a:lnTo>
                  <a:lnTo>
                    <a:pt x="2278" y="2504"/>
                  </a:lnTo>
                  <a:lnTo>
                    <a:pt x="2260" y="2511"/>
                  </a:lnTo>
                  <a:lnTo>
                    <a:pt x="2240" y="2513"/>
                  </a:lnTo>
                  <a:lnTo>
                    <a:pt x="2221" y="2511"/>
                  </a:lnTo>
                  <a:lnTo>
                    <a:pt x="2204" y="2505"/>
                  </a:lnTo>
                  <a:lnTo>
                    <a:pt x="2188" y="2494"/>
                  </a:lnTo>
                  <a:lnTo>
                    <a:pt x="1724" y="2140"/>
                  </a:lnTo>
                  <a:lnTo>
                    <a:pt x="1709" y="2126"/>
                  </a:lnTo>
                  <a:lnTo>
                    <a:pt x="1698" y="2109"/>
                  </a:lnTo>
                  <a:lnTo>
                    <a:pt x="1692" y="2091"/>
                  </a:lnTo>
                  <a:lnTo>
                    <a:pt x="1689" y="2072"/>
                  </a:lnTo>
                  <a:lnTo>
                    <a:pt x="1691" y="2052"/>
                  </a:lnTo>
                  <a:lnTo>
                    <a:pt x="1696" y="2034"/>
                  </a:lnTo>
                  <a:lnTo>
                    <a:pt x="1707" y="2017"/>
                  </a:lnTo>
                  <a:lnTo>
                    <a:pt x="1721" y="2002"/>
                  </a:lnTo>
                  <a:lnTo>
                    <a:pt x="1738" y="1991"/>
                  </a:lnTo>
                  <a:lnTo>
                    <a:pt x="1755" y="1984"/>
                  </a:lnTo>
                  <a:lnTo>
                    <a:pt x="1775" y="1981"/>
                  </a:lnTo>
                  <a:close/>
                  <a:moveTo>
                    <a:pt x="849" y="903"/>
                  </a:moveTo>
                  <a:lnTo>
                    <a:pt x="849" y="1195"/>
                  </a:lnTo>
                  <a:lnTo>
                    <a:pt x="928" y="1619"/>
                  </a:lnTo>
                  <a:lnTo>
                    <a:pt x="929" y="1625"/>
                  </a:lnTo>
                  <a:lnTo>
                    <a:pt x="931" y="1635"/>
                  </a:lnTo>
                  <a:lnTo>
                    <a:pt x="936" y="1647"/>
                  </a:lnTo>
                  <a:lnTo>
                    <a:pt x="941" y="1661"/>
                  </a:lnTo>
                  <a:lnTo>
                    <a:pt x="948" y="1674"/>
                  </a:lnTo>
                  <a:lnTo>
                    <a:pt x="956" y="1687"/>
                  </a:lnTo>
                  <a:lnTo>
                    <a:pt x="966" y="1699"/>
                  </a:lnTo>
                  <a:lnTo>
                    <a:pt x="979" y="1709"/>
                  </a:lnTo>
                  <a:lnTo>
                    <a:pt x="995" y="1716"/>
                  </a:lnTo>
                  <a:lnTo>
                    <a:pt x="1011" y="1718"/>
                  </a:lnTo>
                  <a:lnTo>
                    <a:pt x="1466" y="1718"/>
                  </a:lnTo>
                  <a:lnTo>
                    <a:pt x="1484" y="1716"/>
                  </a:lnTo>
                  <a:lnTo>
                    <a:pt x="1499" y="1709"/>
                  </a:lnTo>
                  <a:lnTo>
                    <a:pt x="1511" y="1699"/>
                  </a:lnTo>
                  <a:lnTo>
                    <a:pt x="1522" y="1687"/>
                  </a:lnTo>
                  <a:lnTo>
                    <a:pt x="1531" y="1674"/>
                  </a:lnTo>
                  <a:lnTo>
                    <a:pt x="1538" y="1661"/>
                  </a:lnTo>
                  <a:lnTo>
                    <a:pt x="1543" y="1647"/>
                  </a:lnTo>
                  <a:lnTo>
                    <a:pt x="1546" y="1635"/>
                  </a:lnTo>
                  <a:lnTo>
                    <a:pt x="1550" y="1625"/>
                  </a:lnTo>
                  <a:lnTo>
                    <a:pt x="1551" y="1619"/>
                  </a:lnTo>
                  <a:lnTo>
                    <a:pt x="1629" y="1195"/>
                  </a:lnTo>
                  <a:lnTo>
                    <a:pt x="1629" y="987"/>
                  </a:lnTo>
                  <a:lnTo>
                    <a:pt x="1585" y="995"/>
                  </a:lnTo>
                  <a:lnTo>
                    <a:pt x="1539" y="998"/>
                  </a:lnTo>
                  <a:lnTo>
                    <a:pt x="1451" y="998"/>
                  </a:lnTo>
                  <a:lnTo>
                    <a:pt x="1390" y="1000"/>
                  </a:lnTo>
                  <a:lnTo>
                    <a:pt x="1328" y="1000"/>
                  </a:lnTo>
                  <a:lnTo>
                    <a:pt x="1266" y="998"/>
                  </a:lnTo>
                  <a:lnTo>
                    <a:pt x="1205" y="995"/>
                  </a:lnTo>
                  <a:lnTo>
                    <a:pt x="1144" y="990"/>
                  </a:lnTo>
                  <a:lnTo>
                    <a:pt x="1083" y="981"/>
                  </a:lnTo>
                  <a:lnTo>
                    <a:pt x="1023" y="969"/>
                  </a:lnTo>
                  <a:lnTo>
                    <a:pt x="964" y="951"/>
                  </a:lnTo>
                  <a:lnTo>
                    <a:pt x="906" y="930"/>
                  </a:lnTo>
                  <a:lnTo>
                    <a:pt x="849" y="903"/>
                  </a:lnTo>
                  <a:close/>
                  <a:moveTo>
                    <a:pt x="652" y="219"/>
                  </a:moveTo>
                  <a:lnTo>
                    <a:pt x="654" y="279"/>
                  </a:lnTo>
                  <a:lnTo>
                    <a:pt x="660" y="337"/>
                  </a:lnTo>
                  <a:lnTo>
                    <a:pt x="671" y="392"/>
                  </a:lnTo>
                  <a:lnTo>
                    <a:pt x="685" y="445"/>
                  </a:lnTo>
                  <a:lnTo>
                    <a:pt x="704" y="496"/>
                  </a:lnTo>
                  <a:lnTo>
                    <a:pt x="727" y="542"/>
                  </a:lnTo>
                  <a:lnTo>
                    <a:pt x="753" y="586"/>
                  </a:lnTo>
                  <a:lnTo>
                    <a:pt x="784" y="627"/>
                  </a:lnTo>
                  <a:lnTo>
                    <a:pt x="817" y="663"/>
                  </a:lnTo>
                  <a:lnTo>
                    <a:pt x="820" y="665"/>
                  </a:lnTo>
                  <a:lnTo>
                    <a:pt x="823" y="667"/>
                  </a:lnTo>
                  <a:lnTo>
                    <a:pt x="862" y="701"/>
                  </a:lnTo>
                  <a:lnTo>
                    <a:pt x="905" y="730"/>
                  </a:lnTo>
                  <a:lnTo>
                    <a:pt x="948" y="754"/>
                  </a:lnTo>
                  <a:lnTo>
                    <a:pt x="994" y="774"/>
                  </a:lnTo>
                  <a:lnTo>
                    <a:pt x="1040" y="789"/>
                  </a:lnTo>
                  <a:lnTo>
                    <a:pt x="1088" y="802"/>
                  </a:lnTo>
                  <a:lnTo>
                    <a:pt x="1136" y="810"/>
                  </a:lnTo>
                  <a:lnTo>
                    <a:pt x="1186" y="816"/>
                  </a:lnTo>
                  <a:lnTo>
                    <a:pt x="1238" y="820"/>
                  </a:lnTo>
                  <a:lnTo>
                    <a:pt x="1289" y="822"/>
                  </a:lnTo>
                  <a:lnTo>
                    <a:pt x="1342" y="824"/>
                  </a:lnTo>
                  <a:lnTo>
                    <a:pt x="1395" y="822"/>
                  </a:lnTo>
                  <a:lnTo>
                    <a:pt x="1449" y="822"/>
                  </a:lnTo>
                  <a:lnTo>
                    <a:pt x="1539" y="821"/>
                  </a:lnTo>
                  <a:lnTo>
                    <a:pt x="1573" y="819"/>
                  </a:lnTo>
                  <a:lnTo>
                    <a:pt x="1604" y="811"/>
                  </a:lnTo>
                  <a:lnTo>
                    <a:pt x="1634" y="799"/>
                  </a:lnTo>
                  <a:lnTo>
                    <a:pt x="1660" y="784"/>
                  </a:lnTo>
                  <a:lnTo>
                    <a:pt x="1664" y="780"/>
                  </a:lnTo>
                  <a:lnTo>
                    <a:pt x="1670" y="776"/>
                  </a:lnTo>
                  <a:lnTo>
                    <a:pt x="1693" y="755"/>
                  </a:lnTo>
                  <a:lnTo>
                    <a:pt x="1713" y="731"/>
                  </a:lnTo>
                  <a:lnTo>
                    <a:pt x="1729" y="704"/>
                  </a:lnTo>
                  <a:lnTo>
                    <a:pt x="1741" y="674"/>
                  </a:lnTo>
                  <a:lnTo>
                    <a:pt x="1749" y="642"/>
                  </a:lnTo>
                  <a:lnTo>
                    <a:pt x="1751" y="609"/>
                  </a:lnTo>
                  <a:lnTo>
                    <a:pt x="1748" y="571"/>
                  </a:lnTo>
                  <a:lnTo>
                    <a:pt x="1738" y="534"/>
                  </a:lnTo>
                  <a:lnTo>
                    <a:pt x="1722" y="501"/>
                  </a:lnTo>
                  <a:lnTo>
                    <a:pt x="1702" y="472"/>
                  </a:lnTo>
                  <a:lnTo>
                    <a:pt x="1675" y="445"/>
                  </a:lnTo>
                  <a:lnTo>
                    <a:pt x="1646" y="424"/>
                  </a:lnTo>
                  <a:lnTo>
                    <a:pt x="1613" y="409"/>
                  </a:lnTo>
                  <a:lnTo>
                    <a:pt x="1577" y="399"/>
                  </a:lnTo>
                  <a:lnTo>
                    <a:pt x="1539" y="396"/>
                  </a:lnTo>
                  <a:lnTo>
                    <a:pt x="1498" y="396"/>
                  </a:lnTo>
                  <a:lnTo>
                    <a:pt x="1452" y="397"/>
                  </a:lnTo>
                  <a:lnTo>
                    <a:pt x="1404" y="398"/>
                  </a:lnTo>
                  <a:lnTo>
                    <a:pt x="1344" y="399"/>
                  </a:lnTo>
                  <a:lnTo>
                    <a:pt x="1283" y="401"/>
                  </a:lnTo>
                  <a:lnTo>
                    <a:pt x="1221" y="401"/>
                  </a:lnTo>
                  <a:lnTo>
                    <a:pt x="1160" y="400"/>
                  </a:lnTo>
                  <a:lnTo>
                    <a:pt x="1100" y="398"/>
                  </a:lnTo>
                  <a:lnTo>
                    <a:pt x="1043" y="393"/>
                  </a:lnTo>
                  <a:lnTo>
                    <a:pt x="989" y="387"/>
                  </a:lnTo>
                  <a:lnTo>
                    <a:pt x="1029" y="417"/>
                  </a:lnTo>
                  <a:lnTo>
                    <a:pt x="1068" y="442"/>
                  </a:lnTo>
                  <a:lnTo>
                    <a:pt x="1107" y="462"/>
                  </a:lnTo>
                  <a:lnTo>
                    <a:pt x="1147" y="477"/>
                  </a:lnTo>
                  <a:lnTo>
                    <a:pt x="1186" y="489"/>
                  </a:lnTo>
                  <a:lnTo>
                    <a:pt x="1223" y="497"/>
                  </a:lnTo>
                  <a:lnTo>
                    <a:pt x="1260" y="502"/>
                  </a:lnTo>
                  <a:lnTo>
                    <a:pt x="1281" y="508"/>
                  </a:lnTo>
                  <a:lnTo>
                    <a:pt x="1302" y="519"/>
                  </a:lnTo>
                  <a:lnTo>
                    <a:pt x="1318" y="534"/>
                  </a:lnTo>
                  <a:lnTo>
                    <a:pt x="1330" y="554"/>
                  </a:lnTo>
                  <a:lnTo>
                    <a:pt x="1336" y="576"/>
                  </a:lnTo>
                  <a:lnTo>
                    <a:pt x="1337" y="599"/>
                  </a:lnTo>
                  <a:lnTo>
                    <a:pt x="1332" y="622"/>
                  </a:lnTo>
                  <a:lnTo>
                    <a:pt x="1320" y="642"/>
                  </a:lnTo>
                  <a:lnTo>
                    <a:pt x="1304" y="659"/>
                  </a:lnTo>
                  <a:lnTo>
                    <a:pt x="1286" y="671"/>
                  </a:lnTo>
                  <a:lnTo>
                    <a:pt x="1264" y="677"/>
                  </a:lnTo>
                  <a:lnTo>
                    <a:pt x="1240" y="678"/>
                  </a:lnTo>
                  <a:lnTo>
                    <a:pt x="1212" y="674"/>
                  </a:lnTo>
                  <a:lnTo>
                    <a:pt x="1183" y="670"/>
                  </a:lnTo>
                  <a:lnTo>
                    <a:pt x="1151" y="662"/>
                  </a:lnTo>
                  <a:lnTo>
                    <a:pt x="1118" y="653"/>
                  </a:lnTo>
                  <a:lnTo>
                    <a:pt x="1084" y="642"/>
                  </a:lnTo>
                  <a:lnTo>
                    <a:pt x="1048" y="628"/>
                  </a:lnTo>
                  <a:lnTo>
                    <a:pt x="1012" y="611"/>
                  </a:lnTo>
                  <a:lnTo>
                    <a:pt x="975" y="591"/>
                  </a:lnTo>
                  <a:lnTo>
                    <a:pt x="939" y="568"/>
                  </a:lnTo>
                  <a:lnTo>
                    <a:pt x="902" y="542"/>
                  </a:lnTo>
                  <a:lnTo>
                    <a:pt x="866" y="512"/>
                  </a:lnTo>
                  <a:lnTo>
                    <a:pt x="829" y="477"/>
                  </a:lnTo>
                  <a:lnTo>
                    <a:pt x="794" y="439"/>
                  </a:lnTo>
                  <a:lnTo>
                    <a:pt x="761" y="396"/>
                  </a:lnTo>
                  <a:lnTo>
                    <a:pt x="729" y="347"/>
                  </a:lnTo>
                  <a:lnTo>
                    <a:pt x="699" y="293"/>
                  </a:lnTo>
                  <a:lnTo>
                    <a:pt x="671" y="235"/>
                  </a:lnTo>
                  <a:lnTo>
                    <a:pt x="652" y="219"/>
                  </a:lnTo>
                  <a:close/>
                  <a:moveTo>
                    <a:pt x="575" y="0"/>
                  </a:moveTo>
                  <a:lnTo>
                    <a:pt x="652" y="0"/>
                  </a:lnTo>
                  <a:lnTo>
                    <a:pt x="672" y="2"/>
                  </a:lnTo>
                  <a:lnTo>
                    <a:pt x="691" y="8"/>
                  </a:lnTo>
                  <a:lnTo>
                    <a:pt x="707" y="19"/>
                  </a:lnTo>
                  <a:lnTo>
                    <a:pt x="721" y="34"/>
                  </a:lnTo>
                  <a:lnTo>
                    <a:pt x="758" y="76"/>
                  </a:lnTo>
                  <a:lnTo>
                    <a:pt x="798" y="112"/>
                  </a:lnTo>
                  <a:lnTo>
                    <a:pt x="801" y="115"/>
                  </a:lnTo>
                  <a:lnTo>
                    <a:pt x="840" y="144"/>
                  </a:lnTo>
                  <a:lnTo>
                    <a:pt x="882" y="168"/>
                  </a:lnTo>
                  <a:lnTo>
                    <a:pt x="926" y="188"/>
                  </a:lnTo>
                  <a:lnTo>
                    <a:pt x="972" y="203"/>
                  </a:lnTo>
                  <a:lnTo>
                    <a:pt x="1009" y="211"/>
                  </a:lnTo>
                  <a:lnTo>
                    <a:pt x="1051" y="216"/>
                  </a:lnTo>
                  <a:lnTo>
                    <a:pt x="1095" y="221"/>
                  </a:lnTo>
                  <a:lnTo>
                    <a:pt x="1145" y="223"/>
                  </a:lnTo>
                  <a:lnTo>
                    <a:pt x="1195" y="224"/>
                  </a:lnTo>
                  <a:lnTo>
                    <a:pt x="1246" y="224"/>
                  </a:lnTo>
                  <a:lnTo>
                    <a:pt x="1299" y="224"/>
                  </a:lnTo>
                  <a:lnTo>
                    <a:pt x="1350" y="223"/>
                  </a:lnTo>
                  <a:lnTo>
                    <a:pt x="1400" y="222"/>
                  </a:lnTo>
                  <a:lnTo>
                    <a:pt x="1449" y="220"/>
                  </a:lnTo>
                  <a:lnTo>
                    <a:pt x="1496" y="219"/>
                  </a:lnTo>
                  <a:lnTo>
                    <a:pt x="1539" y="219"/>
                  </a:lnTo>
                  <a:lnTo>
                    <a:pt x="1588" y="222"/>
                  </a:lnTo>
                  <a:lnTo>
                    <a:pt x="1635" y="231"/>
                  </a:lnTo>
                  <a:lnTo>
                    <a:pt x="1679" y="245"/>
                  </a:lnTo>
                  <a:lnTo>
                    <a:pt x="1721" y="265"/>
                  </a:lnTo>
                  <a:lnTo>
                    <a:pt x="1761" y="289"/>
                  </a:lnTo>
                  <a:lnTo>
                    <a:pt x="1797" y="318"/>
                  </a:lnTo>
                  <a:lnTo>
                    <a:pt x="1829" y="349"/>
                  </a:lnTo>
                  <a:lnTo>
                    <a:pt x="1857" y="386"/>
                  </a:lnTo>
                  <a:lnTo>
                    <a:pt x="1881" y="425"/>
                  </a:lnTo>
                  <a:lnTo>
                    <a:pt x="1901" y="468"/>
                  </a:lnTo>
                  <a:lnTo>
                    <a:pt x="1915" y="512"/>
                  </a:lnTo>
                  <a:lnTo>
                    <a:pt x="1924" y="560"/>
                  </a:lnTo>
                  <a:lnTo>
                    <a:pt x="1927" y="609"/>
                  </a:lnTo>
                  <a:lnTo>
                    <a:pt x="1924" y="655"/>
                  </a:lnTo>
                  <a:lnTo>
                    <a:pt x="1916" y="701"/>
                  </a:lnTo>
                  <a:lnTo>
                    <a:pt x="1903" y="744"/>
                  </a:lnTo>
                  <a:lnTo>
                    <a:pt x="1884" y="786"/>
                  </a:lnTo>
                  <a:lnTo>
                    <a:pt x="1861" y="825"/>
                  </a:lnTo>
                  <a:lnTo>
                    <a:pt x="1835" y="860"/>
                  </a:lnTo>
                  <a:lnTo>
                    <a:pt x="1805" y="892"/>
                  </a:lnTo>
                  <a:lnTo>
                    <a:pt x="1805" y="1204"/>
                  </a:lnTo>
                  <a:lnTo>
                    <a:pt x="1805" y="1212"/>
                  </a:lnTo>
                  <a:lnTo>
                    <a:pt x="1803" y="1220"/>
                  </a:lnTo>
                  <a:lnTo>
                    <a:pt x="1724" y="1651"/>
                  </a:lnTo>
                  <a:lnTo>
                    <a:pt x="1713" y="1694"/>
                  </a:lnTo>
                  <a:lnTo>
                    <a:pt x="1698" y="1733"/>
                  </a:lnTo>
                  <a:lnTo>
                    <a:pt x="1680" y="1768"/>
                  </a:lnTo>
                  <a:lnTo>
                    <a:pt x="1658" y="1800"/>
                  </a:lnTo>
                  <a:lnTo>
                    <a:pt x="1633" y="1828"/>
                  </a:lnTo>
                  <a:lnTo>
                    <a:pt x="1604" y="1851"/>
                  </a:lnTo>
                  <a:lnTo>
                    <a:pt x="1574" y="1870"/>
                  </a:lnTo>
                  <a:lnTo>
                    <a:pt x="1540" y="1883"/>
                  </a:lnTo>
                  <a:lnTo>
                    <a:pt x="1505" y="1892"/>
                  </a:lnTo>
                  <a:lnTo>
                    <a:pt x="1466" y="1894"/>
                  </a:lnTo>
                  <a:lnTo>
                    <a:pt x="1011" y="1894"/>
                  </a:lnTo>
                  <a:lnTo>
                    <a:pt x="974" y="1892"/>
                  </a:lnTo>
                  <a:lnTo>
                    <a:pt x="938" y="1883"/>
                  </a:lnTo>
                  <a:lnTo>
                    <a:pt x="905" y="1870"/>
                  </a:lnTo>
                  <a:lnTo>
                    <a:pt x="873" y="1851"/>
                  </a:lnTo>
                  <a:lnTo>
                    <a:pt x="846" y="1828"/>
                  </a:lnTo>
                  <a:lnTo>
                    <a:pt x="821" y="1800"/>
                  </a:lnTo>
                  <a:lnTo>
                    <a:pt x="799" y="1768"/>
                  </a:lnTo>
                  <a:lnTo>
                    <a:pt x="780" y="1733"/>
                  </a:lnTo>
                  <a:lnTo>
                    <a:pt x="766" y="1694"/>
                  </a:lnTo>
                  <a:lnTo>
                    <a:pt x="755" y="1651"/>
                  </a:lnTo>
                  <a:lnTo>
                    <a:pt x="675" y="1220"/>
                  </a:lnTo>
                  <a:lnTo>
                    <a:pt x="674" y="1212"/>
                  </a:lnTo>
                  <a:lnTo>
                    <a:pt x="673" y="1204"/>
                  </a:lnTo>
                  <a:lnTo>
                    <a:pt x="673" y="767"/>
                  </a:lnTo>
                  <a:lnTo>
                    <a:pt x="633" y="720"/>
                  </a:lnTo>
                  <a:lnTo>
                    <a:pt x="596" y="670"/>
                  </a:lnTo>
                  <a:lnTo>
                    <a:pt x="566" y="615"/>
                  </a:lnTo>
                  <a:lnTo>
                    <a:pt x="538" y="557"/>
                  </a:lnTo>
                  <a:lnTo>
                    <a:pt x="517" y="496"/>
                  </a:lnTo>
                  <a:lnTo>
                    <a:pt x="499" y="432"/>
                  </a:lnTo>
                  <a:lnTo>
                    <a:pt x="487" y="366"/>
                  </a:lnTo>
                  <a:lnTo>
                    <a:pt x="479" y="297"/>
                  </a:lnTo>
                  <a:lnTo>
                    <a:pt x="477" y="225"/>
                  </a:lnTo>
                  <a:lnTo>
                    <a:pt x="479" y="153"/>
                  </a:lnTo>
                  <a:lnTo>
                    <a:pt x="487" y="77"/>
                  </a:lnTo>
                  <a:lnTo>
                    <a:pt x="492" y="56"/>
                  </a:lnTo>
                  <a:lnTo>
                    <a:pt x="502" y="37"/>
                  </a:lnTo>
                  <a:lnTo>
                    <a:pt x="517" y="22"/>
                  </a:lnTo>
                  <a:lnTo>
                    <a:pt x="533" y="10"/>
                  </a:lnTo>
                  <a:lnTo>
                    <a:pt x="553" y="3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4728938" y="5343952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4728938" y="2146656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4642657" y="3950516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Diamond 54"/>
            <p:cNvSpPr/>
            <p:nvPr/>
          </p:nvSpPr>
          <p:spPr>
            <a:xfrm>
              <a:off x="4648279" y="5745211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Shape 487"/>
            <p:cNvSpPr/>
            <p:nvPr/>
          </p:nvSpPr>
          <p:spPr>
            <a:xfrm>
              <a:off x="3829608" y="4616091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82800" y="2146656"/>
            <a:ext cx="1798660" cy="3771549"/>
            <a:chOff x="6582800" y="2146656"/>
            <a:chExt cx="1798660" cy="3771549"/>
          </a:xfrm>
        </p:grpSpPr>
        <p:sp>
          <p:nvSpPr>
            <p:cNvPr id="17" name="TextBox 16"/>
            <p:cNvSpPr txBox="1"/>
            <p:nvPr/>
          </p:nvSpPr>
          <p:spPr>
            <a:xfrm>
              <a:off x="6979429" y="4097213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Lato" panose="020F0502020204030203" pitchFamily="34" charset="0"/>
                </a:rPr>
                <a:t>主要饮品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" panose="020F0502020204030203" pitchFamily="34" charset="0"/>
              </a:endParaRPr>
            </a:p>
          </p:txBody>
        </p:sp>
        <p:sp>
          <p:nvSpPr>
            <p:cNvPr id="18" name="Rectangle 17"/>
            <p:cNvSpPr>
              <a:spLocks/>
            </p:cNvSpPr>
            <p:nvPr/>
          </p:nvSpPr>
          <p:spPr bwMode="auto">
            <a:xfrm>
              <a:off x="7227252" y="3044334"/>
              <a:ext cx="509755" cy="845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7400"/>
                </a:lnSpc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  <a:sym typeface="Bebas Neue" charset="0"/>
                </a:rPr>
                <a:t>21</a:t>
              </a:r>
            </a:p>
          </p:txBody>
        </p:sp>
        <p:sp>
          <p:nvSpPr>
            <p:cNvPr id="26" name="Freeform 101"/>
            <p:cNvSpPr>
              <a:spLocks noEditPoints="1"/>
            </p:cNvSpPr>
            <p:nvPr/>
          </p:nvSpPr>
          <p:spPr bwMode="auto">
            <a:xfrm>
              <a:off x="7241624" y="2550335"/>
              <a:ext cx="481013" cy="573087"/>
            </a:xfrm>
            <a:custGeom>
              <a:avLst/>
              <a:gdLst>
                <a:gd name="T0" fmla="*/ 2597 w 3035"/>
                <a:gd name="T1" fmla="*/ 1958 h 3612"/>
                <a:gd name="T2" fmla="*/ 2188 w 3035"/>
                <a:gd name="T3" fmla="*/ 3118 h 3612"/>
                <a:gd name="T4" fmla="*/ 1349 w 3035"/>
                <a:gd name="T5" fmla="*/ 3077 h 3612"/>
                <a:gd name="T6" fmla="*/ 1316 w 3035"/>
                <a:gd name="T7" fmla="*/ 3164 h 3612"/>
                <a:gd name="T8" fmla="*/ 1222 w 3035"/>
                <a:gd name="T9" fmla="*/ 3173 h 3612"/>
                <a:gd name="T10" fmla="*/ 872 w 3035"/>
                <a:gd name="T11" fmla="*/ 1583 h 3612"/>
                <a:gd name="T12" fmla="*/ 1743 w 3035"/>
                <a:gd name="T13" fmla="*/ 950 h 3612"/>
                <a:gd name="T14" fmla="*/ 1608 w 3035"/>
                <a:gd name="T15" fmla="*/ 1093 h 3612"/>
                <a:gd name="T16" fmla="*/ 1429 w 3035"/>
                <a:gd name="T17" fmla="*/ 1170 h 3612"/>
                <a:gd name="T18" fmla="*/ 1240 w 3035"/>
                <a:gd name="T19" fmla="*/ 1206 h 3612"/>
                <a:gd name="T20" fmla="*/ 1042 w 3035"/>
                <a:gd name="T21" fmla="*/ 1232 h 3612"/>
                <a:gd name="T22" fmla="*/ 877 w 3035"/>
                <a:gd name="T23" fmla="*/ 1281 h 3612"/>
                <a:gd name="T24" fmla="*/ 813 w 3035"/>
                <a:gd name="T25" fmla="*/ 1379 h 3612"/>
                <a:gd name="T26" fmla="*/ 2306 w 3035"/>
                <a:gd name="T27" fmla="*/ 1244 h 3612"/>
                <a:gd name="T28" fmla="*/ 2146 w 3035"/>
                <a:gd name="T29" fmla="*/ 1005 h 3612"/>
                <a:gd name="T30" fmla="*/ 1906 w 3035"/>
                <a:gd name="T31" fmla="*/ 849 h 3612"/>
                <a:gd name="T32" fmla="*/ 1854 w 3035"/>
                <a:gd name="T33" fmla="*/ 652 h 3612"/>
                <a:gd name="T34" fmla="*/ 2150 w 3035"/>
                <a:gd name="T35" fmla="*/ 776 h 3612"/>
                <a:gd name="T36" fmla="*/ 2372 w 3035"/>
                <a:gd name="T37" fmla="*/ 1001 h 3612"/>
                <a:gd name="T38" fmla="*/ 2507 w 3035"/>
                <a:gd name="T39" fmla="*/ 1286 h 3612"/>
                <a:gd name="T40" fmla="*/ 2637 w 3035"/>
                <a:gd name="T41" fmla="*/ 1414 h 3612"/>
                <a:gd name="T42" fmla="*/ 2688 w 3035"/>
                <a:gd name="T43" fmla="*/ 1492 h 3612"/>
                <a:gd name="T44" fmla="*/ 2984 w 3035"/>
                <a:gd name="T45" fmla="*/ 1790 h 3612"/>
                <a:gd name="T46" fmla="*/ 3035 w 3035"/>
                <a:gd name="T47" fmla="*/ 1867 h 3612"/>
                <a:gd name="T48" fmla="*/ 2750 w 3035"/>
                <a:gd name="T49" fmla="*/ 3206 h 3612"/>
                <a:gd name="T50" fmla="*/ 2283 w 3035"/>
                <a:gd name="T51" fmla="*/ 3541 h 3612"/>
                <a:gd name="T52" fmla="*/ 2217 w 3035"/>
                <a:gd name="T53" fmla="*/ 3610 h 3612"/>
                <a:gd name="T54" fmla="*/ 929 w 3035"/>
                <a:gd name="T55" fmla="*/ 3592 h 3612"/>
                <a:gd name="T56" fmla="*/ 494 w 3035"/>
                <a:gd name="T57" fmla="*/ 1492 h 3612"/>
                <a:gd name="T58" fmla="*/ 544 w 3035"/>
                <a:gd name="T59" fmla="*/ 1414 h 3612"/>
                <a:gd name="T60" fmla="*/ 646 w 3035"/>
                <a:gd name="T61" fmla="*/ 1319 h 3612"/>
                <a:gd name="T62" fmla="*/ 751 w 3035"/>
                <a:gd name="T63" fmla="*/ 1154 h 3612"/>
                <a:gd name="T64" fmla="*/ 932 w 3035"/>
                <a:gd name="T65" fmla="*/ 1073 h 3612"/>
                <a:gd name="T66" fmla="*/ 1146 w 3035"/>
                <a:gd name="T67" fmla="*/ 1040 h 3612"/>
                <a:gd name="T68" fmla="*/ 1381 w 3035"/>
                <a:gd name="T69" fmla="*/ 1001 h 3612"/>
                <a:gd name="T70" fmla="*/ 1543 w 3035"/>
                <a:gd name="T71" fmla="*/ 920 h 3612"/>
                <a:gd name="T72" fmla="*/ 1625 w 3035"/>
                <a:gd name="T73" fmla="*/ 763 h 3612"/>
                <a:gd name="T74" fmla="*/ 1676 w 3035"/>
                <a:gd name="T75" fmla="*/ 650 h 3612"/>
                <a:gd name="T76" fmla="*/ 510 w 3035"/>
                <a:gd name="T77" fmla="*/ 12 h 3612"/>
                <a:gd name="T78" fmla="*/ 556 w 3035"/>
                <a:gd name="T79" fmla="*/ 105 h 3612"/>
                <a:gd name="T80" fmla="*/ 1226 w 3035"/>
                <a:gd name="T81" fmla="*/ 143 h 3612"/>
                <a:gd name="T82" fmla="*/ 1388 w 3035"/>
                <a:gd name="T83" fmla="*/ 210 h 3612"/>
                <a:gd name="T84" fmla="*/ 1455 w 3035"/>
                <a:gd name="T85" fmla="*/ 373 h 3612"/>
                <a:gd name="T86" fmla="*/ 1388 w 3035"/>
                <a:gd name="T87" fmla="*/ 536 h 3612"/>
                <a:gd name="T88" fmla="*/ 1226 w 3035"/>
                <a:gd name="T89" fmla="*/ 604 h 3612"/>
                <a:gd name="T90" fmla="*/ 178 w 3035"/>
                <a:gd name="T91" fmla="*/ 641 h 3612"/>
                <a:gd name="T92" fmla="*/ 212 w 3035"/>
                <a:gd name="T93" fmla="*/ 709 h 3612"/>
                <a:gd name="T94" fmla="*/ 884 w 3035"/>
                <a:gd name="T95" fmla="*/ 731 h 3612"/>
                <a:gd name="T96" fmla="*/ 968 w 3035"/>
                <a:gd name="T97" fmla="*/ 814 h 3612"/>
                <a:gd name="T98" fmla="*/ 937 w 3035"/>
                <a:gd name="T99" fmla="*/ 902 h 3612"/>
                <a:gd name="T100" fmla="*/ 845 w 3035"/>
                <a:gd name="T101" fmla="*/ 912 h 3612"/>
                <a:gd name="T102" fmla="*/ 229 w 3035"/>
                <a:gd name="T103" fmla="*/ 888 h 3612"/>
                <a:gd name="T104" fmla="*/ 67 w 3035"/>
                <a:gd name="T105" fmla="*/ 820 h 3612"/>
                <a:gd name="T106" fmla="*/ 0 w 3035"/>
                <a:gd name="T107" fmla="*/ 657 h 3612"/>
                <a:gd name="T108" fmla="*/ 67 w 3035"/>
                <a:gd name="T109" fmla="*/ 495 h 3612"/>
                <a:gd name="T110" fmla="*/ 229 w 3035"/>
                <a:gd name="T111" fmla="*/ 428 h 3612"/>
                <a:gd name="T112" fmla="*/ 1277 w 3035"/>
                <a:gd name="T113" fmla="*/ 390 h 3612"/>
                <a:gd name="T114" fmla="*/ 1242 w 3035"/>
                <a:gd name="T115" fmla="*/ 322 h 3612"/>
                <a:gd name="T116" fmla="*/ 501 w 3035"/>
                <a:gd name="T117" fmla="*/ 293 h 3612"/>
                <a:gd name="T118" fmla="*/ 390 w 3035"/>
                <a:gd name="T119" fmla="*/ 161 h 3612"/>
                <a:gd name="T120" fmla="*/ 403 w 3035"/>
                <a:gd name="T121" fmla="*/ 26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035" h="3612">
                  <a:moveTo>
                    <a:pt x="2597" y="1958"/>
                  </a:moveTo>
                  <a:lnTo>
                    <a:pt x="2380" y="3050"/>
                  </a:lnTo>
                  <a:lnTo>
                    <a:pt x="2622" y="3050"/>
                  </a:lnTo>
                  <a:lnTo>
                    <a:pt x="2840" y="1958"/>
                  </a:lnTo>
                  <a:lnTo>
                    <a:pt x="2597" y="1958"/>
                  </a:lnTo>
                  <a:close/>
                  <a:moveTo>
                    <a:pt x="688" y="1583"/>
                  </a:moveTo>
                  <a:lnTo>
                    <a:pt x="1057" y="3435"/>
                  </a:lnTo>
                  <a:lnTo>
                    <a:pt x="2124" y="3435"/>
                  </a:lnTo>
                  <a:lnTo>
                    <a:pt x="2186" y="3124"/>
                  </a:lnTo>
                  <a:lnTo>
                    <a:pt x="2188" y="3118"/>
                  </a:lnTo>
                  <a:lnTo>
                    <a:pt x="2439" y="1854"/>
                  </a:lnTo>
                  <a:lnTo>
                    <a:pt x="2439" y="1850"/>
                  </a:lnTo>
                  <a:lnTo>
                    <a:pt x="2493" y="1583"/>
                  </a:lnTo>
                  <a:lnTo>
                    <a:pt x="1052" y="1583"/>
                  </a:lnTo>
                  <a:lnTo>
                    <a:pt x="1349" y="3077"/>
                  </a:lnTo>
                  <a:lnTo>
                    <a:pt x="1350" y="3097"/>
                  </a:lnTo>
                  <a:lnTo>
                    <a:pt x="1348" y="3117"/>
                  </a:lnTo>
                  <a:lnTo>
                    <a:pt x="1341" y="3135"/>
                  </a:lnTo>
                  <a:lnTo>
                    <a:pt x="1330" y="3151"/>
                  </a:lnTo>
                  <a:lnTo>
                    <a:pt x="1316" y="3164"/>
                  </a:lnTo>
                  <a:lnTo>
                    <a:pt x="1299" y="3174"/>
                  </a:lnTo>
                  <a:lnTo>
                    <a:pt x="1280" y="3181"/>
                  </a:lnTo>
                  <a:lnTo>
                    <a:pt x="1260" y="3183"/>
                  </a:lnTo>
                  <a:lnTo>
                    <a:pt x="1241" y="3180"/>
                  </a:lnTo>
                  <a:lnTo>
                    <a:pt x="1222" y="3173"/>
                  </a:lnTo>
                  <a:lnTo>
                    <a:pt x="1206" y="3162"/>
                  </a:lnTo>
                  <a:lnTo>
                    <a:pt x="1193" y="3148"/>
                  </a:lnTo>
                  <a:lnTo>
                    <a:pt x="1183" y="3131"/>
                  </a:lnTo>
                  <a:lnTo>
                    <a:pt x="1176" y="3112"/>
                  </a:lnTo>
                  <a:lnTo>
                    <a:pt x="872" y="1583"/>
                  </a:lnTo>
                  <a:lnTo>
                    <a:pt x="688" y="1583"/>
                  </a:lnTo>
                  <a:close/>
                  <a:moveTo>
                    <a:pt x="1792" y="820"/>
                  </a:moveTo>
                  <a:lnTo>
                    <a:pt x="1779" y="868"/>
                  </a:lnTo>
                  <a:lnTo>
                    <a:pt x="1763" y="910"/>
                  </a:lnTo>
                  <a:lnTo>
                    <a:pt x="1743" y="950"/>
                  </a:lnTo>
                  <a:lnTo>
                    <a:pt x="1721" y="985"/>
                  </a:lnTo>
                  <a:lnTo>
                    <a:pt x="1696" y="1017"/>
                  </a:lnTo>
                  <a:lnTo>
                    <a:pt x="1669" y="1046"/>
                  </a:lnTo>
                  <a:lnTo>
                    <a:pt x="1639" y="1071"/>
                  </a:lnTo>
                  <a:lnTo>
                    <a:pt x="1608" y="1093"/>
                  </a:lnTo>
                  <a:lnTo>
                    <a:pt x="1575" y="1113"/>
                  </a:lnTo>
                  <a:lnTo>
                    <a:pt x="1540" y="1130"/>
                  </a:lnTo>
                  <a:lnTo>
                    <a:pt x="1504" y="1146"/>
                  </a:lnTo>
                  <a:lnTo>
                    <a:pt x="1466" y="1159"/>
                  </a:lnTo>
                  <a:lnTo>
                    <a:pt x="1429" y="1170"/>
                  </a:lnTo>
                  <a:lnTo>
                    <a:pt x="1391" y="1180"/>
                  </a:lnTo>
                  <a:lnTo>
                    <a:pt x="1354" y="1188"/>
                  </a:lnTo>
                  <a:lnTo>
                    <a:pt x="1315" y="1194"/>
                  </a:lnTo>
                  <a:lnTo>
                    <a:pt x="1277" y="1201"/>
                  </a:lnTo>
                  <a:lnTo>
                    <a:pt x="1240" y="1206"/>
                  </a:lnTo>
                  <a:lnTo>
                    <a:pt x="1203" y="1211"/>
                  </a:lnTo>
                  <a:lnTo>
                    <a:pt x="1167" y="1215"/>
                  </a:lnTo>
                  <a:lnTo>
                    <a:pt x="1124" y="1221"/>
                  </a:lnTo>
                  <a:lnTo>
                    <a:pt x="1082" y="1226"/>
                  </a:lnTo>
                  <a:lnTo>
                    <a:pt x="1042" y="1232"/>
                  </a:lnTo>
                  <a:lnTo>
                    <a:pt x="1003" y="1238"/>
                  </a:lnTo>
                  <a:lnTo>
                    <a:pt x="967" y="1247"/>
                  </a:lnTo>
                  <a:lnTo>
                    <a:pt x="933" y="1256"/>
                  </a:lnTo>
                  <a:lnTo>
                    <a:pt x="903" y="1268"/>
                  </a:lnTo>
                  <a:lnTo>
                    <a:pt x="877" y="1281"/>
                  </a:lnTo>
                  <a:lnTo>
                    <a:pt x="855" y="1297"/>
                  </a:lnTo>
                  <a:lnTo>
                    <a:pt x="837" y="1315"/>
                  </a:lnTo>
                  <a:lnTo>
                    <a:pt x="826" y="1334"/>
                  </a:lnTo>
                  <a:lnTo>
                    <a:pt x="817" y="1355"/>
                  </a:lnTo>
                  <a:lnTo>
                    <a:pt x="813" y="1379"/>
                  </a:lnTo>
                  <a:lnTo>
                    <a:pt x="811" y="1407"/>
                  </a:lnTo>
                  <a:lnTo>
                    <a:pt x="2354" y="1407"/>
                  </a:lnTo>
                  <a:lnTo>
                    <a:pt x="2342" y="1352"/>
                  </a:lnTo>
                  <a:lnTo>
                    <a:pt x="2327" y="1298"/>
                  </a:lnTo>
                  <a:lnTo>
                    <a:pt x="2306" y="1244"/>
                  </a:lnTo>
                  <a:lnTo>
                    <a:pt x="2282" y="1192"/>
                  </a:lnTo>
                  <a:lnTo>
                    <a:pt x="2253" y="1141"/>
                  </a:lnTo>
                  <a:lnTo>
                    <a:pt x="2221" y="1093"/>
                  </a:lnTo>
                  <a:lnTo>
                    <a:pt x="2185" y="1048"/>
                  </a:lnTo>
                  <a:lnTo>
                    <a:pt x="2146" y="1005"/>
                  </a:lnTo>
                  <a:lnTo>
                    <a:pt x="2104" y="965"/>
                  </a:lnTo>
                  <a:lnTo>
                    <a:pt x="2059" y="929"/>
                  </a:lnTo>
                  <a:lnTo>
                    <a:pt x="2011" y="897"/>
                  </a:lnTo>
                  <a:lnTo>
                    <a:pt x="1960" y="871"/>
                  </a:lnTo>
                  <a:lnTo>
                    <a:pt x="1906" y="849"/>
                  </a:lnTo>
                  <a:lnTo>
                    <a:pt x="1850" y="831"/>
                  </a:lnTo>
                  <a:lnTo>
                    <a:pt x="1792" y="820"/>
                  </a:lnTo>
                  <a:close/>
                  <a:moveTo>
                    <a:pt x="1719" y="639"/>
                  </a:moveTo>
                  <a:lnTo>
                    <a:pt x="1787" y="642"/>
                  </a:lnTo>
                  <a:lnTo>
                    <a:pt x="1854" y="652"/>
                  </a:lnTo>
                  <a:lnTo>
                    <a:pt x="1918" y="666"/>
                  </a:lnTo>
                  <a:lnTo>
                    <a:pt x="1980" y="686"/>
                  </a:lnTo>
                  <a:lnTo>
                    <a:pt x="2040" y="711"/>
                  </a:lnTo>
                  <a:lnTo>
                    <a:pt x="2096" y="741"/>
                  </a:lnTo>
                  <a:lnTo>
                    <a:pt x="2150" y="776"/>
                  </a:lnTo>
                  <a:lnTo>
                    <a:pt x="2201" y="814"/>
                  </a:lnTo>
                  <a:lnTo>
                    <a:pt x="2249" y="857"/>
                  </a:lnTo>
                  <a:lnTo>
                    <a:pt x="2294" y="902"/>
                  </a:lnTo>
                  <a:lnTo>
                    <a:pt x="2334" y="950"/>
                  </a:lnTo>
                  <a:lnTo>
                    <a:pt x="2372" y="1001"/>
                  </a:lnTo>
                  <a:lnTo>
                    <a:pt x="2407" y="1055"/>
                  </a:lnTo>
                  <a:lnTo>
                    <a:pt x="2438" y="1110"/>
                  </a:lnTo>
                  <a:lnTo>
                    <a:pt x="2464" y="1167"/>
                  </a:lnTo>
                  <a:lnTo>
                    <a:pt x="2487" y="1225"/>
                  </a:lnTo>
                  <a:lnTo>
                    <a:pt x="2507" y="1286"/>
                  </a:lnTo>
                  <a:lnTo>
                    <a:pt x="2521" y="1345"/>
                  </a:lnTo>
                  <a:lnTo>
                    <a:pt x="2532" y="1407"/>
                  </a:lnTo>
                  <a:lnTo>
                    <a:pt x="2600" y="1407"/>
                  </a:lnTo>
                  <a:lnTo>
                    <a:pt x="2620" y="1409"/>
                  </a:lnTo>
                  <a:lnTo>
                    <a:pt x="2637" y="1414"/>
                  </a:lnTo>
                  <a:lnTo>
                    <a:pt x="2654" y="1424"/>
                  </a:lnTo>
                  <a:lnTo>
                    <a:pt x="2668" y="1438"/>
                  </a:lnTo>
                  <a:lnTo>
                    <a:pt x="2679" y="1455"/>
                  </a:lnTo>
                  <a:lnTo>
                    <a:pt x="2685" y="1473"/>
                  </a:lnTo>
                  <a:lnTo>
                    <a:pt x="2688" y="1492"/>
                  </a:lnTo>
                  <a:lnTo>
                    <a:pt x="2687" y="1512"/>
                  </a:lnTo>
                  <a:lnTo>
                    <a:pt x="2633" y="1782"/>
                  </a:lnTo>
                  <a:lnTo>
                    <a:pt x="2947" y="1782"/>
                  </a:lnTo>
                  <a:lnTo>
                    <a:pt x="2966" y="1784"/>
                  </a:lnTo>
                  <a:lnTo>
                    <a:pt x="2984" y="1790"/>
                  </a:lnTo>
                  <a:lnTo>
                    <a:pt x="3001" y="1800"/>
                  </a:lnTo>
                  <a:lnTo>
                    <a:pt x="3015" y="1814"/>
                  </a:lnTo>
                  <a:lnTo>
                    <a:pt x="3025" y="1830"/>
                  </a:lnTo>
                  <a:lnTo>
                    <a:pt x="3032" y="1849"/>
                  </a:lnTo>
                  <a:lnTo>
                    <a:pt x="3035" y="1867"/>
                  </a:lnTo>
                  <a:lnTo>
                    <a:pt x="3032" y="1887"/>
                  </a:lnTo>
                  <a:lnTo>
                    <a:pt x="2781" y="3156"/>
                  </a:lnTo>
                  <a:lnTo>
                    <a:pt x="2774" y="3175"/>
                  </a:lnTo>
                  <a:lnTo>
                    <a:pt x="2763" y="3192"/>
                  </a:lnTo>
                  <a:lnTo>
                    <a:pt x="2750" y="3206"/>
                  </a:lnTo>
                  <a:lnTo>
                    <a:pt x="2734" y="3217"/>
                  </a:lnTo>
                  <a:lnTo>
                    <a:pt x="2715" y="3224"/>
                  </a:lnTo>
                  <a:lnTo>
                    <a:pt x="2694" y="3226"/>
                  </a:lnTo>
                  <a:lnTo>
                    <a:pt x="2345" y="3226"/>
                  </a:lnTo>
                  <a:lnTo>
                    <a:pt x="2283" y="3541"/>
                  </a:lnTo>
                  <a:lnTo>
                    <a:pt x="2276" y="3560"/>
                  </a:lnTo>
                  <a:lnTo>
                    <a:pt x="2265" y="3578"/>
                  </a:lnTo>
                  <a:lnTo>
                    <a:pt x="2252" y="3592"/>
                  </a:lnTo>
                  <a:lnTo>
                    <a:pt x="2236" y="3603"/>
                  </a:lnTo>
                  <a:lnTo>
                    <a:pt x="2217" y="3610"/>
                  </a:lnTo>
                  <a:lnTo>
                    <a:pt x="2196" y="3612"/>
                  </a:lnTo>
                  <a:lnTo>
                    <a:pt x="985" y="3612"/>
                  </a:lnTo>
                  <a:lnTo>
                    <a:pt x="964" y="3610"/>
                  </a:lnTo>
                  <a:lnTo>
                    <a:pt x="945" y="3603"/>
                  </a:lnTo>
                  <a:lnTo>
                    <a:pt x="929" y="3592"/>
                  </a:lnTo>
                  <a:lnTo>
                    <a:pt x="916" y="3578"/>
                  </a:lnTo>
                  <a:lnTo>
                    <a:pt x="905" y="3560"/>
                  </a:lnTo>
                  <a:lnTo>
                    <a:pt x="898" y="3541"/>
                  </a:lnTo>
                  <a:lnTo>
                    <a:pt x="495" y="1512"/>
                  </a:lnTo>
                  <a:lnTo>
                    <a:pt x="494" y="1492"/>
                  </a:lnTo>
                  <a:lnTo>
                    <a:pt x="496" y="1473"/>
                  </a:lnTo>
                  <a:lnTo>
                    <a:pt x="502" y="1455"/>
                  </a:lnTo>
                  <a:lnTo>
                    <a:pt x="513" y="1438"/>
                  </a:lnTo>
                  <a:lnTo>
                    <a:pt x="527" y="1424"/>
                  </a:lnTo>
                  <a:lnTo>
                    <a:pt x="544" y="1414"/>
                  </a:lnTo>
                  <a:lnTo>
                    <a:pt x="561" y="1409"/>
                  </a:lnTo>
                  <a:lnTo>
                    <a:pt x="581" y="1407"/>
                  </a:lnTo>
                  <a:lnTo>
                    <a:pt x="635" y="1407"/>
                  </a:lnTo>
                  <a:lnTo>
                    <a:pt x="638" y="1360"/>
                  </a:lnTo>
                  <a:lnTo>
                    <a:pt x="646" y="1319"/>
                  </a:lnTo>
                  <a:lnTo>
                    <a:pt x="658" y="1279"/>
                  </a:lnTo>
                  <a:lnTo>
                    <a:pt x="675" y="1243"/>
                  </a:lnTo>
                  <a:lnTo>
                    <a:pt x="697" y="1210"/>
                  </a:lnTo>
                  <a:lnTo>
                    <a:pt x="722" y="1180"/>
                  </a:lnTo>
                  <a:lnTo>
                    <a:pt x="751" y="1154"/>
                  </a:lnTo>
                  <a:lnTo>
                    <a:pt x="782" y="1132"/>
                  </a:lnTo>
                  <a:lnTo>
                    <a:pt x="817" y="1114"/>
                  </a:lnTo>
                  <a:lnTo>
                    <a:pt x="854" y="1097"/>
                  </a:lnTo>
                  <a:lnTo>
                    <a:pt x="892" y="1084"/>
                  </a:lnTo>
                  <a:lnTo>
                    <a:pt x="932" y="1073"/>
                  </a:lnTo>
                  <a:lnTo>
                    <a:pt x="974" y="1064"/>
                  </a:lnTo>
                  <a:lnTo>
                    <a:pt x="1016" y="1057"/>
                  </a:lnTo>
                  <a:lnTo>
                    <a:pt x="1059" y="1051"/>
                  </a:lnTo>
                  <a:lnTo>
                    <a:pt x="1103" y="1045"/>
                  </a:lnTo>
                  <a:lnTo>
                    <a:pt x="1146" y="1040"/>
                  </a:lnTo>
                  <a:lnTo>
                    <a:pt x="1198" y="1034"/>
                  </a:lnTo>
                  <a:lnTo>
                    <a:pt x="1249" y="1026"/>
                  </a:lnTo>
                  <a:lnTo>
                    <a:pt x="1296" y="1018"/>
                  </a:lnTo>
                  <a:lnTo>
                    <a:pt x="1339" y="1011"/>
                  </a:lnTo>
                  <a:lnTo>
                    <a:pt x="1381" y="1001"/>
                  </a:lnTo>
                  <a:lnTo>
                    <a:pt x="1419" y="989"/>
                  </a:lnTo>
                  <a:lnTo>
                    <a:pt x="1455" y="975"/>
                  </a:lnTo>
                  <a:lnTo>
                    <a:pt x="1487" y="960"/>
                  </a:lnTo>
                  <a:lnTo>
                    <a:pt x="1517" y="941"/>
                  </a:lnTo>
                  <a:lnTo>
                    <a:pt x="1543" y="920"/>
                  </a:lnTo>
                  <a:lnTo>
                    <a:pt x="1566" y="896"/>
                  </a:lnTo>
                  <a:lnTo>
                    <a:pt x="1586" y="869"/>
                  </a:lnTo>
                  <a:lnTo>
                    <a:pt x="1602" y="838"/>
                  </a:lnTo>
                  <a:lnTo>
                    <a:pt x="1615" y="803"/>
                  </a:lnTo>
                  <a:lnTo>
                    <a:pt x="1625" y="763"/>
                  </a:lnTo>
                  <a:lnTo>
                    <a:pt x="1632" y="719"/>
                  </a:lnTo>
                  <a:lnTo>
                    <a:pt x="1636" y="697"/>
                  </a:lnTo>
                  <a:lnTo>
                    <a:pt x="1646" y="678"/>
                  </a:lnTo>
                  <a:lnTo>
                    <a:pt x="1660" y="662"/>
                  </a:lnTo>
                  <a:lnTo>
                    <a:pt x="1676" y="650"/>
                  </a:lnTo>
                  <a:lnTo>
                    <a:pt x="1697" y="642"/>
                  </a:lnTo>
                  <a:lnTo>
                    <a:pt x="1719" y="639"/>
                  </a:lnTo>
                  <a:close/>
                  <a:moveTo>
                    <a:pt x="465" y="0"/>
                  </a:moveTo>
                  <a:lnTo>
                    <a:pt x="489" y="3"/>
                  </a:lnTo>
                  <a:lnTo>
                    <a:pt x="510" y="12"/>
                  </a:lnTo>
                  <a:lnTo>
                    <a:pt x="527" y="26"/>
                  </a:lnTo>
                  <a:lnTo>
                    <a:pt x="542" y="44"/>
                  </a:lnTo>
                  <a:lnTo>
                    <a:pt x="550" y="65"/>
                  </a:lnTo>
                  <a:lnTo>
                    <a:pt x="553" y="89"/>
                  </a:lnTo>
                  <a:lnTo>
                    <a:pt x="556" y="105"/>
                  </a:lnTo>
                  <a:lnTo>
                    <a:pt x="564" y="120"/>
                  </a:lnTo>
                  <a:lnTo>
                    <a:pt x="576" y="132"/>
                  </a:lnTo>
                  <a:lnTo>
                    <a:pt x="590" y="139"/>
                  </a:lnTo>
                  <a:lnTo>
                    <a:pt x="607" y="143"/>
                  </a:lnTo>
                  <a:lnTo>
                    <a:pt x="1226" y="143"/>
                  </a:lnTo>
                  <a:lnTo>
                    <a:pt x="1263" y="145"/>
                  </a:lnTo>
                  <a:lnTo>
                    <a:pt x="1298" y="154"/>
                  </a:lnTo>
                  <a:lnTo>
                    <a:pt x="1331" y="168"/>
                  </a:lnTo>
                  <a:lnTo>
                    <a:pt x="1361" y="187"/>
                  </a:lnTo>
                  <a:lnTo>
                    <a:pt x="1388" y="210"/>
                  </a:lnTo>
                  <a:lnTo>
                    <a:pt x="1411" y="237"/>
                  </a:lnTo>
                  <a:lnTo>
                    <a:pt x="1429" y="267"/>
                  </a:lnTo>
                  <a:lnTo>
                    <a:pt x="1443" y="300"/>
                  </a:lnTo>
                  <a:lnTo>
                    <a:pt x="1452" y="335"/>
                  </a:lnTo>
                  <a:lnTo>
                    <a:pt x="1455" y="373"/>
                  </a:lnTo>
                  <a:lnTo>
                    <a:pt x="1452" y="410"/>
                  </a:lnTo>
                  <a:lnTo>
                    <a:pt x="1443" y="446"/>
                  </a:lnTo>
                  <a:lnTo>
                    <a:pt x="1429" y="479"/>
                  </a:lnTo>
                  <a:lnTo>
                    <a:pt x="1411" y="509"/>
                  </a:lnTo>
                  <a:lnTo>
                    <a:pt x="1388" y="536"/>
                  </a:lnTo>
                  <a:lnTo>
                    <a:pt x="1361" y="558"/>
                  </a:lnTo>
                  <a:lnTo>
                    <a:pt x="1331" y="578"/>
                  </a:lnTo>
                  <a:lnTo>
                    <a:pt x="1298" y="591"/>
                  </a:lnTo>
                  <a:lnTo>
                    <a:pt x="1263" y="600"/>
                  </a:lnTo>
                  <a:lnTo>
                    <a:pt x="1226" y="604"/>
                  </a:lnTo>
                  <a:lnTo>
                    <a:pt x="229" y="604"/>
                  </a:lnTo>
                  <a:lnTo>
                    <a:pt x="212" y="607"/>
                  </a:lnTo>
                  <a:lnTo>
                    <a:pt x="198" y="615"/>
                  </a:lnTo>
                  <a:lnTo>
                    <a:pt x="186" y="626"/>
                  </a:lnTo>
                  <a:lnTo>
                    <a:pt x="178" y="641"/>
                  </a:lnTo>
                  <a:lnTo>
                    <a:pt x="175" y="657"/>
                  </a:lnTo>
                  <a:lnTo>
                    <a:pt x="178" y="675"/>
                  </a:lnTo>
                  <a:lnTo>
                    <a:pt x="186" y="689"/>
                  </a:lnTo>
                  <a:lnTo>
                    <a:pt x="198" y="701"/>
                  </a:lnTo>
                  <a:lnTo>
                    <a:pt x="212" y="709"/>
                  </a:lnTo>
                  <a:lnTo>
                    <a:pt x="229" y="711"/>
                  </a:lnTo>
                  <a:lnTo>
                    <a:pt x="793" y="711"/>
                  </a:lnTo>
                  <a:lnTo>
                    <a:pt x="825" y="714"/>
                  </a:lnTo>
                  <a:lnTo>
                    <a:pt x="856" y="720"/>
                  </a:lnTo>
                  <a:lnTo>
                    <a:pt x="884" y="731"/>
                  </a:lnTo>
                  <a:lnTo>
                    <a:pt x="913" y="745"/>
                  </a:lnTo>
                  <a:lnTo>
                    <a:pt x="938" y="764"/>
                  </a:lnTo>
                  <a:lnTo>
                    <a:pt x="952" y="778"/>
                  </a:lnTo>
                  <a:lnTo>
                    <a:pt x="963" y="795"/>
                  </a:lnTo>
                  <a:lnTo>
                    <a:pt x="968" y="814"/>
                  </a:lnTo>
                  <a:lnTo>
                    <a:pt x="971" y="833"/>
                  </a:lnTo>
                  <a:lnTo>
                    <a:pt x="968" y="852"/>
                  </a:lnTo>
                  <a:lnTo>
                    <a:pt x="962" y="871"/>
                  </a:lnTo>
                  <a:lnTo>
                    <a:pt x="951" y="888"/>
                  </a:lnTo>
                  <a:lnTo>
                    <a:pt x="937" y="902"/>
                  </a:lnTo>
                  <a:lnTo>
                    <a:pt x="919" y="913"/>
                  </a:lnTo>
                  <a:lnTo>
                    <a:pt x="902" y="918"/>
                  </a:lnTo>
                  <a:lnTo>
                    <a:pt x="883" y="920"/>
                  </a:lnTo>
                  <a:lnTo>
                    <a:pt x="863" y="918"/>
                  </a:lnTo>
                  <a:lnTo>
                    <a:pt x="845" y="912"/>
                  </a:lnTo>
                  <a:lnTo>
                    <a:pt x="827" y="901"/>
                  </a:lnTo>
                  <a:lnTo>
                    <a:pt x="819" y="895"/>
                  </a:lnTo>
                  <a:lnTo>
                    <a:pt x="808" y="891"/>
                  </a:lnTo>
                  <a:lnTo>
                    <a:pt x="793" y="888"/>
                  </a:lnTo>
                  <a:lnTo>
                    <a:pt x="229" y="888"/>
                  </a:lnTo>
                  <a:lnTo>
                    <a:pt x="192" y="885"/>
                  </a:lnTo>
                  <a:lnTo>
                    <a:pt x="156" y="876"/>
                  </a:lnTo>
                  <a:lnTo>
                    <a:pt x="124" y="862"/>
                  </a:lnTo>
                  <a:lnTo>
                    <a:pt x="94" y="843"/>
                  </a:lnTo>
                  <a:lnTo>
                    <a:pt x="67" y="820"/>
                  </a:lnTo>
                  <a:lnTo>
                    <a:pt x="44" y="794"/>
                  </a:lnTo>
                  <a:lnTo>
                    <a:pt x="25" y="763"/>
                  </a:lnTo>
                  <a:lnTo>
                    <a:pt x="11" y="730"/>
                  </a:lnTo>
                  <a:lnTo>
                    <a:pt x="3" y="695"/>
                  </a:lnTo>
                  <a:lnTo>
                    <a:pt x="0" y="657"/>
                  </a:lnTo>
                  <a:lnTo>
                    <a:pt x="3" y="620"/>
                  </a:lnTo>
                  <a:lnTo>
                    <a:pt x="11" y="585"/>
                  </a:lnTo>
                  <a:lnTo>
                    <a:pt x="25" y="552"/>
                  </a:lnTo>
                  <a:lnTo>
                    <a:pt x="44" y="521"/>
                  </a:lnTo>
                  <a:lnTo>
                    <a:pt x="67" y="495"/>
                  </a:lnTo>
                  <a:lnTo>
                    <a:pt x="94" y="472"/>
                  </a:lnTo>
                  <a:lnTo>
                    <a:pt x="124" y="453"/>
                  </a:lnTo>
                  <a:lnTo>
                    <a:pt x="156" y="439"/>
                  </a:lnTo>
                  <a:lnTo>
                    <a:pt x="192" y="430"/>
                  </a:lnTo>
                  <a:lnTo>
                    <a:pt x="229" y="428"/>
                  </a:lnTo>
                  <a:lnTo>
                    <a:pt x="1226" y="428"/>
                  </a:lnTo>
                  <a:lnTo>
                    <a:pt x="1242" y="424"/>
                  </a:lnTo>
                  <a:lnTo>
                    <a:pt x="1257" y="417"/>
                  </a:lnTo>
                  <a:lnTo>
                    <a:pt x="1268" y="404"/>
                  </a:lnTo>
                  <a:lnTo>
                    <a:pt x="1277" y="390"/>
                  </a:lnTo>
                  <a:lnTo>
                    <a:pt x="1279" y="373"/>
                  </a:lnTo>
                  <a:lnTo>
                    <a:pt x="1277" y="356"/>
                  </a:lnTo>
                  <a:lnTo>
                    <a:pt x="1268" y="342"/>
                  </a:lnTo>
                  <a:lnTo>
                    <a:pt x="1257" y="330"/>
                  </a:lnTo>
                  <a:lnTo>
                    <a:pt x="1242" y="322"/>
                  </a:lnTo>
                  <a:lnTo>
                    <a:pt x="1226" y="319"/>
                  </a:lnTo>
                  <a:lnTo>
                    <a:pt x="607" y="319"/>
                  </a:lnTo>
                  <a:lnTo>
                    <a:pt x="570" y="315"/>
                  </a:lnTo>
                  <a:lnTo>
                    <a:pt x="534" y="307"/>
                  </a:lnTo>
                  <a:lnTo>
                    <a:pt x="501" y="293"/>
                  </a:lnTo>
                  <a:lnTo>
                    <a:pt x="472" y="275"/>
                  </a:lnTo>
                  <a:lnTo>
                    <a:pt x="444" y="252"/>
                  </a:lnTo>
                  <a:lnTo>
                    <a:pt x="421" y="224"/>
                  </a:lnTo>
                  <a:lnTo>
                    <a:pt x="403" y="194"/>
                  </a:lnTo>
                  <a:lnTo>
                    <a:pt x="390" y="161"/>
                  </a:lnTo>
                  <a:lnTo>
                    <a:pt x="381" y="125"/>
                  </a:lnTo>
                  <a:lnTo>
                    <a:pt x="378" y="89"/>
                  </a:lnTo>
                  <a:lnTo>
                    <a:pt x="381" y="65"/>
                  </a:lnTo>
                  <a:lnTo>
                    <a:pt x="390" y="44"/>
                  </a:lnTo>
                  <a:lnTo>
                    <a:pt x="403" y="26"/>
                  </a:lnTo>
                  <a:lnTo>
                    <a:pt x="421" y="12"/>
                  </a:lnTo>
                  <a:lnTo>
                    <a:pt x="442" y="3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7482130" y="5343952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>
              <a:off x="7482130" y="2146656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7359749" y="3950516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Diamond 55"/>
            <p:cNvSpPr/>
            <p:nvPr/>
          </p:nvSpPr>
          <p:spPr>
            <a:xfrm>
              <a:off x="7401704" y="5745210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Shape 487"/>
            <p:cNvSpPr/>
            <p:nvPr/>
          </p:nvSpPr>
          <p:spPr>
            <a:xfrm>
              <a:off x="6582800" y="4616091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52451" y="2167180"/>
            <a:ext cx="1798660" cy="3751025"/>
            <a:chOff x="9252451" y="2167180"/>
            <a:chExt cx="1798660" cy="3751025"/>
          </a:xfrm>
        </p:grpSpPr>
        <p:sp>
          <p:nvSpPr>
            <p:cNvPr id="13" name="TextBox 12"/>
            <p:cNvSpPr txBox="1"/>
            <p:nvPr/>
          </p:nvSpPr>
          <p:spPr>
            <a:xfrm>
              <a:off x="9649080" y="4097213"/>
              <a:ext cx="1005403" cy="338554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pitchFamily="2" charset="-122"/>
                  <a:ea typeface="华文行楷" panose="02010800040101010101" pitchFamily="2" charset="-122"/>
                  <a:cs typeface="Lato" panose="020F0502020204030203" pitchFamily="34" charset="0"/>
                </a:rPr>
                <a:t>特色菜品</a:t>
              </a:r>
              <a:endPara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" panose="020F0502020204030203" pitchFamily="34" charset="0"/>
              </a:endParaRPr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 bwMode="auto">
            <a:xfrm>
              <a:off x="9781136" y="3044334"/>
              <a:ext cx="764633" cy="8454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anchor="ctr" anchorCtr="0">
              <a:spAutoFit/>
            </a:bodyPr>
            <a:lstStyle/>
            <a:p>
              <a:pPr algn="ctr" defTabSz="4572000">
                <a:lnSpc>
                  <a:spcPts val="7400"/>
                </a:lnSpc>
              </a:pPr>
              <a:r>
                <a:rPr lang="en-US" sz="40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Source Sans Pro" panose="020B0503030403020204" pitchFamily="34" charset="0"/>
                  <a:ea typeface="Lato" panose="020F0502020204030203" pitchFamily="34" charset="0"/>
                  <a:cs typeface="Lato" panose="020F0502020204030203" pitchFamily="34" charset="0"/>
                  <a:sym typeface="Bebas Neue" charset="0"/>
                </a:rPr>
                <a:t>207</a:t>
              </a:r>
            </a:p>
          </p:txBody>
        </p:sp>
        <p:sp>
          <p:nvSpPr>
            <p:cNvPr id="25" name="Freeform 96"/>
            <p:cNvSpPr>
              <a:spLocks noEditPoints="1"/>
            </p:cNvSpPr>
            <p:nvPr/>
          </p:nvSpPr>
          <p:spPr bwMode="auto">
            <a:xfrm>
              <a:off x="9895250" y="2550335"/>
              <a:ext cx="539750" cy="573087"/>
            </a:xfrm>
            <a:custGeom>
              <a:avLst/>
              <a:gdLst>
                <a:gd name="T0" fmla="*/ 907 w 3400"/>
                <a:gd name="T1" fmla="*/ 3005 h 3611"/>
                <a:gd name="T2" fmla="*/ 1289 w 3400"/>
                <a:gd name="T3" fmla="*/ 3070 h 3611"/>
                <a:gd name="T4" fmla="*/ 1227 w 3400"/>
                <a:gd name="T5" fmla="*/ 3179 h 3611"/>
                <a:gd name="T6" fmla="*/ 831 w 3400"/>
                <a:gd name="T7" fmla="*/ 3138 h 3611"/>
                <a:gd name="T8" fmla="*/ 862 w 3400"/>
                <a:gd name="T9" fmla="*/ 3017 h 3611"/>
                <a:gd name="T10" fmla="*/ 2239 w 3400"/>
                <a:gd name="T11" fmla="*/ 2446 h 3611"/>
                <a:gd name="T12" fmla="*/ 1888 w 3400"/>
                <a:gd name="T13" fmla="*/ 2662 h 3611"/>
                <a:gd name="T14" fmla="*/ 1697 w 3400"/>
                <a:gd name="T15" fmla="*/ 3027 h 3611"/>
                <a:gd name="T16" fmla="*/ 3136 w 3400"/>
                <a:gd name="T17" fmla="*/ 2830 h 3611"/>
                <a:gd name="T18" fmla="*/ 2856 w 3400"/>
                <a:gd name="T19" fmla="*/ 2531 h 3611"/>
                <a:gd name="T20" fmla="*/ 2452 w 3400"/>
                <a:gd name="T21" fmla="*/ 2415 h 3611"/>
                <a:gd name="T22" fmla="*/ 2537 w 3400"/>
                <a:gd name="T23" fmla="*/ 2067 h 3611"/>
                <a:gd name="T24" fmla="*/ 2843 w 3400"/>
                <a:gd name="T25" fmla="*/ 2324 h 3611"/>
                <a:gd name="T26" fmla="*/ 3200 w 3400"/>
                <a:gd name="T27" fmla="*/ 2605 h 3611"/>
                <a:gd name="T28" fmla="*/ 3386 w 3400"/>
                <a:gd name="T29" fmla="*/ 3026 h 3611"/>
                <a:gd name="T30" fmla="*/ 3356 w 3400"/>
                <a:gd name="T31" fmla="*/ 3262 h 3611"/>
                <a:gd name="T32" fmla="*/ 3335 w 3400"/>
                <a:gd name="T33" fmla="*/ 3437 h 3611"/>
                <a:gd name="T34" fmla="*/ 3397 w 3400"/>
                <a:gd name="T35" fmla="*/ 3546 h 3611"/>
                <a:gd name="T36" fmla="*/ 1593 w 3400"/>
                <a:gd name="T37" fmla="*/ 3611 h 3611"/>
                <a:gd name="T38" fmla="*/ 1505 w 3400"/>
                <a:gd name="T39" fmla="*/ 3523 h 3611"/>
                <a:gd name="T40" fmla="*/ 1593 w 3400"/>
                <a:gd name="T41" fmla="*/ 3434 h 3611"/>
                <a:gd name="T42" fmla="*/ 1530 w 3400"/>
                <a:gd name="T43" fmla="*/ 3249 h 3611"/>
                <a:gd name="T44" fmla="*/ 1534 w 3400"/>
                <a:gd name="T45" fmla="*/ 2949 h 3611"/>
                <a:gd name="T46" fmla="*/ 1753 w 3400"/>
                <a:gd name="T47" fmla="*/ 2547 h 3611"/>
                <a:gd name="T48" fmla="*/ 2133 w 3400"/>
                <a:gd name="T49" fmla="*/ 2294 h 3611"/>
                <a:gd name="T50" fmla="*/ 2375 w 3400"/>
                <a:gd name="T51" fmla="*/ 2046 h 3611"/>
                <a:gd name="T52" fmla="*/ 1006 w 3400"/>
                <a:gd name="T53" fmla="*/ 1037 h 3611"/>
                <a:gd name="T54" fmla="*/ 799 w 3400"/>
                <a:gd name="T55" fmla="*/ 1127 h 3611"/>
                <a:gd name="T56" fmla="*/ 799 w 3400"/>
                <a:gd name="T57" fmla="*/ 1264 h 3611"/>
                <a:gd name="T58" fmla="*/ 1006 w 3400"/>
                <a:gd name="T59" fmla="*/ 1354 h 3611"/>
                <a:gd name="T60" fmla="*/ 1261 w 3400"/>
                <a:gd name="T61" fmla="*/ 1304 h 3611"/>
                <a:gd name="T62" fmla="*/ 1338 w 3400"/>
                <a:gd name="T63" fmla="*/ 1172 h 3611"/>
                <a:gd name="T64" fmla="*/ 1192 w 3400"/>
                <a:gd name="T65" fmla="*/ 1055 h 3611"/>
                <a:gd name="T66" fmla="*/ 1171 w 3400"/>
                <a:gd name="T67" fmla="*/ 868 h 3611"/>
                <a:gd name="T68" fmla="*/ 1436 w 3400"/>
                <a:gd name="T69" fmla="*/ 1002 h 3611"/>
                <a:gd name="T70" fmla="*/ 1514 w 3400"/>
                <a:gd name="T71" fmla="*/ 1238 h 3611"/>
                <a:gd name="T72" fmla="*/ 1365 w 3400"/>
                <a:gd name="T73" fmla="*/ 1450 h 3611"/>
                <a:gd name="T74" fmla="*/ 1055 w 3400"/>
                <a:gd name="T75" fmla="*/ 1533 h 3611"/>
                <a:gd name="T76" fmla="*/ 746 w 3400"/>
                <a:gd name="T77" fmla="*/ 1450 h 3611"/>
                <a:gd name="T78" fmla="*/ 596 w 3400"/>
                <a:gd name="T79" fmla="*/ 1238 h 3611"/>
                <a:gd name="T80" fmla="*/ 675 w 3400"/>
                <a:gd name="T81" fmla="*/ 1002 h 3611"/>
                <a:gd name="T82" fmla="*/ 940 w 3400"/>
                <a:gd name="T83" fmla="*/ 868 h 3611"/>
                <a:gd name="T84" fmla="*/ 1804 w 3400"/>
                <a:gd name="T85" fmla="*/ 429 h 3611"/>
                <a:gd name="T86" fmla="*/ 1964 w 3400"/>
                <a:gd name="T87" fmla="*/ 35 h 3611"/>
                <a:gd name="T88" fmla="*/ 2046 w 3400"/>
                <a:gd name="T89" fmla="*/ 432 h 3611"/>
                <a:gd name="T90" fmla="*/ 2111 w 3400"/>
                <a:gd name="T91" fmla="*/ 2074 h 3611"/>
                <a:gd name="T92" fmla="*/ 2022 w 3400"/>
                <a:gd name="T93" fmla="*/ 2163 h 3611"/>
                <a:gd name="T94" fmla="*/ 1934 w 3400"/>
                <a:gd name="T95" fmla="*/ 2074 h 3611"/>
                <a:gd name="T96" fmla="*/ 1308 w 3400"/>
                <a:gd name="T97" fmla="*/ 3446 h 3611"/>
                <a:gd name="T98" fmla="*/ 1339 w 3400"/>
                <a:gd name="T99" fmla="*/ 3567 h 3611"/>
                <a:gd name="T100" fmla="*/ 65 w 3400"/>
                <a:gd name="T101" fmla="*/ 3608 h 3611"/>
                <a:gd name="T102" fmla="*/ 0 w 3400"/>
                <a:gd name="T103" fmla="*/ 302 h 3611"/>
                <a:gd name="T104" fmla="*/ 78 w 3400"/>
                <a:gd name="T105" fmla="*/ 214 h 3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0" h="3611">
                  <a:moveTo>
                    <a:pt x="1895" y="3274"/>
                  </a:moveTo>
                  <a:lnTo>
                    <a:pt x="1895" y="3434"/>
                  </a:lnTo>
                  <a:lnTo>
                    <a:pt x="3008" y="3434"/>
                  </a:lnTo>
                  <a:lnTo>
                    <a:pt x="3008" y="3274"/>
                  </a:lnTo>
                  <a:lnTo>
                    <a:pt x="1895" y="3274"/>
                  </a:lnTo>
                  <a:close/>
                  <a:moveTo>
                    <a:pt x="907" y="3005"/>
                  </a:moveTo>
                  <a:lnTo>
                    <a:pt x="1204" y="3005"/>
                  </a:lnTo>
                  <a:lnTo>
                    <a:pt x="1227" y="3008"/>
                  </a:lnTo>
                  <a:lnTo>
                    <a:pt x="1249" y="3017"/>
                  </a:lnTo>
                  <a:lnTo>
                    <a:pt x="1267" y="3031"/>
                  </a:lnTo>
                  <a:lnTo>
                    <a:pt x="1280" y="3049"/>
                  </a:lnTo>
                  <a:lnTo>
                    <a:pt x="1289" y="3070"/>
                  </a:lnTo>
                  <a:lnTo>
                    <a:pt x="1292" y="3093"/>
                  </a:lnTo>
                  <a:lnTo>
                    <a:pt x="1289" y="3117"/>
                  </a:lnTo>
                  <a:lnTo>
                    <a:pt x="1280" y="3138"/>
                  </a:lnTo>
                  <a:lnTo>
                    <a:pt x="1267" y="3156"/>
                  </a:lnTo>
                  <a:lnTo>
                    <a:pt x="1249" y="3170"/>
                  </a:lnTo>
                  <a:lnTo>
                    <a:pt x="1227" y="3179"/>
                  </a:lnTo>
                  <a:lnTo>
                    <a:pt x="1204" y="3182"/>
                  </a:lnTo>
                  <a:lnTo>
                    <a:pt x="907" y="3182"/>
                  </a:lnTo>
                  <a:lnTo>
                    <a:pt x="884" y="3179"/>
                  </a:lnTo>
                  <a:lnTo>
                    <a:pt x="862" y="3170"/>
                  </a:lnTo>
                  <a:lnTo>
                    <a:pt x="844" y="3156"/>
                  </a:lnTo>
                  <a:lnTo>
                    <a:pt x="831" y="3138"/>
                  </a:lnTo>
                  <a:lnTo>
                    <a:pt x="821" y="3117"/>
                  </a:lnTo>
                  <a:lnTo>
                    <a:pt x="819" y="3093"/>
                  </a:lnTo>
                  <a:lnTo>
                    <a:pt x="821" y="3070"/>
                  </a:lnTo>
                  <a:lnTo>
                    <a:pt x="831" y="3049"/>
                  </a:lnTo>
                  <a:lnTo>
                    <a:pt x="844" y="3031"/>
                  </a:lnTo>
                  <a:lnTo>
                    <a:pt x="862" y="3017"/>
                  </a:lnTo>
                  <a:lnTo>
                    <a:pt x="884" y="3008"/>
                  </a:lnTo>
                  <a:lnTo>
                    <a:pt x="907" y="3005"/>
                  </a:lnTo>
                  <a:close/>
                  <a:moveTo>
                    <a:pt x="2452" y="2415"/>
                  </a:moveTo>
                  <a:lnTo>
                    <a:pt x="2378" y="2419"/>
                  </a:lnTo>
                  <a:lnTo>
                    <a:pt x="2307" y="2430"/>
                  </a:lnTo>
                  <a:lnTo>
                    <a:pt x="2239" y="2446"/>
                  </a:lnTo>
                  <a:lnTo>
                    <a:pt x="2172" y="2468"/>
                  </a:lnTo>
                  <a:lnTo>
                    <a:pt x="2108" y="2497"/>
                  </a:lnTo>
                  <a:lnTo>
                    <a:pt x="2047" y="2531"/>
                  </a:lnTo>
                  <a:lnTo>
                    <a:pt x="1990" y="2569"/>
                  </a:lnTo>
                  <a:lnTo>
                    <a:pt x="1937" y="2613"/>
                  </a:lnTo>
                  <a:lnTo>
                    <a:pt x="1888" y="2662"/>
                  </a:lnTo>
                  <a:lnTo>
                    <a:pt x="1844" y="2713"/>
                  </a:lnTo>
                  <a:lnTo>
                    <a:pt x="1804" y="2770"/>
                  </a:lnTo>
                  <a:lnTo>
                    <a:pt x="1769" y="2830"/>
                  </a:lnTo>
                  <a:lnTo>
                    <a:pt x="1739" y="2893"/>
                  </a:lnTo>
                  <a:lnTo>
                    <a:pt x="1715" y="2959"/>
                  </a:lnTo>
                  <a:lnTo>
                    <a:pt x="1697" y="3027"/>
                  </a:lnTo>
                  <a:lnTo>
                    <a:pt x="1686" y="3098"/>
                  </a:lnTo>
                  <a:lnTo>
                    <a:pt x="3218" y="3098"/>
                  </a:lnTo>
                  <a:lnTo>
                    <a:pt x="3206" y="3027"/>
                  </a:lnTo>
                  <a:lnTo>
                    <a:pt x="3189" y="2959"/>
                  </a:lnTo>
                  <a:lnTo>
                    <a:pt x="3164" y="2893"/>
                  </a:lnTo>
                  <a:lnTo>
                    <a:pt x="3136" y="2830"/>
                  </a:lnTo>
                  <a:lnTo>
                    <a:pt x="3101" y="2770"/>
                  </a:lnTo>
                  <a:lnTo>
                    <a:pt x="3061" y="2713"/>
                  </a:lnTo>
                  <a:lnTo>
                    <a:pt x="3016" y="2662"/>
                  </a:lnTo>
                  <a:lnTo>
                    <a:pt x="2966" y="2613"/>
                  </a:lnTo>
                  <a:lnTo>
                    <a:pt x="2913" y="2569"/>
                  </a:lnTo>
                  <a:lnTo>
                    <a:pt x="2856" y="2531"/>
                  </a:lnTo>
                  <a:lnTo>
                    <a:pt x="2796" y="2497"/>
                  </a:lnTo>
                  <a:lnTo>
                    <a:pt x="2732" y="2468"/>
                  </a:lnTo>
                  <a:lnTo>
                    <a:pt x="2666" y="2446"/>
                  </a:lnTo>
                  <a:lnTo>
                    <a:pt x="2596" y="2430"/>
                  </a:lnTo>
                  <a:lnTo>
                    <a:pt x="2525" y="2419"/>
                  </a:lnTo>
                  <a:lnTo>
                    <a:pt x="2452" y="2415"/>
                  </a:lnTo>
                  <a:close/>
                  <a:moveTo>
                    <a:pt x="2452" y="2003"/>
                  </a:moveTo>
                  <a:lnTo>
                    <a:pt x="2475" y="2005"/>
                  </a:lnTo>
                  <a:lnTo>
                    <a:pt x="2496" y="2017"/>
                  </a:lnTo>
                  <a:lnTo>
                    <a:pt x="2515" y="2028"/>
                  </a:lnTo>
                  <a:lnTo>
                    <a:pt x="2528" y="2046"/>
                  </a:lnTo>
                  <a:lnTo>
                    <a:pt x="2537" y="2067"/>
                  </a:lnTo>
                  <a:lnTo>
                    <a:pt x="2540" y="2091"/>
                  </a:lnTo>
                  <a:lnTo>
                    <a:pt x="2540" y="2244"/>
                  </a:lnTo>
                  <a:lnTo>
                    <a:pt x="2620" y="2254"/>
                  </a:lnTo>
                  <a:lnTo>
                    <a:pt x="2697" y="2271"/>
                  </a:lnTo>
                  <a:lnTo>
                    <a:pt x="2771" y="2294"/>
                  </a:lnTo>
                  <a:lnTo>
                    <a:pt x="2843" y="2324"/>
                  </a:lnTo>
                  <a:lnTo>
                    <a:pt x="2911" y="2358"/>
                  </a:lnTo>
                  <a:lnTo>
                    <a:pt x="2977" y="2398"/>
                  </a:lnTo>
                  <a:lnTo>
                    <a:pt x="3039" y="2443"/>
                  </a:lnTo>
                  <a:lnTo>
                    <a:pt x="3097" y="2492"/>
                  </a:lnTo>
                  <a:lnTo>
                    <a:pt x="3150" y="2547"/>
                  </a:lnTo>
                  <a:lnTo>
                    <a:pt x="3200" y="2605"/>
                  </a:lnTo>
                  <a:lnTo>
                    <a:pt x="3245" y="2667"/>
                  </a:lnTo>
                  <a:lnTo>
                    <a:pt x="3284" y="2733"/>
                  </a:lnTo>
                  <a:lnTo>
                    <a:pt x="3318" y="2801"/>
                  </a:lnTo>
                  <a:lnTo>
                    <a:pt x="3347" y="2874"/>
                  </a:lnTo>
                  <a:lnTo>
                    <a:pt x="3369" y="2949"/>
                  </a:lnTo>
                  <a:lnTo>
                    <a:pt x="3386" y="3026"/>
                  </a:lnTo>
                  <a:lnTo>
                    <a:pt x="3397" y="3105"/>
                  </a:lnTo>
                  <a:lnTo>
                    <a:pt x="3400" y="3186"/>
                  </a:lnTo>
                  <a:lnTo>
                    <a:pt x="3397" y="3210"/>
                  </a:lnTo>
                  <a:lnTo>
                    <a:pt x="3388" y="3230"/>
                  </a:lnTo>
                  <a:lnTo>
                    <a:pt x="3373" y="3249"/>
                  </a:lnTo>
                  <a:lnTo>
                    <a:pt x="3356" y="3262"/>
                  </a:lnTo>
                  <a:lnTo>
                    <a:pt x="3335" y="3271"/>
                  </a:lnTo>
                  <a:lnTo>
                    <a:pt x="3312" y="3274"/>
                  </a:lnTo>
                  <a:lnTo>
                    <a:pt x="3185" y="3274"/>
                  </a:lnTo>
                  <a:lnTo>
                    <a:pt x="3185" y="3434"/>
                  </a:lnTo>
                  <a:lnTo>
                    <a:pt x="3312" y="3434"/>
                  </a:lnTo>
                  <a:lnTo>
                    <a:pt x="3335" y="3437"/>
                  </a:lnTo>
                  <a:lnTo>
                    <a:pt x="3356" y="3446"/>
                  </a:lnTo>
                  <a:lnTo>
                    <a:pt x="3373" y="3460"/>
                  </a:lnTo>
                  <a:lnTo>
                    <a:pt x="3388" y="3478"/>
                  </a:lnTo>
                  <a:lnTo>
                    <a:pt x="3397" y="3499"/>
                  </a:lnTo>
                  <a:lnTo>
                    <a:pt x="3400" y="3523"/>
                  </a:lnTo>
                  <a:lnTo>
                    <a:pt x="3397" y="3546"/>
                  </a:lnTo>
                  <a:lnTo>
                    <a:pt x="3388" y="3567"/>
                  </a:lnTo>
                  <a:lnTo>
                    <a:pt x="3373" y="3585"/>
                  </a:lnTo>
                  <a:lnTo>
                    <a:pt x="3356" y="3599"/>
                  </a:lnTo>
                  <a:lnTo>
                    <a:pt x="3335" y="3608"/>
                  </a:lnTo>
                  <a:lnTo>
                    <a:pt x="3312" y="3611"/>
                  </a:lnTo>
                  <a:lnTo>
                    <a:pt x="1593" y="3611"/>
                  </a:lnTo>
                  <a:lnTo>
                    <a:pt x="1569" y="3608"/>
                  </a:lnTo>
                  <a:lnTo>
                    <a:pt x="1547" y="3599"/>
                  </a:lnTo>
                  <a:lnTo>
                    <a:pt x="1530" y="3585"/>
                  </a:lnTo>
                  <a:lnTo>
                    <a:pt x="1517" y="3567"/>
                  </a:lnTo>
                  <a:lnTo>
                    <a:pt x="1508" y="3546"/>
                  </a:lnTo>
                  <a:lnTo>
                    <a:pt x="1505" y="3523"/>
                  </a:lnTo>
                  <a:lnTo>
                    <a:pt x="1508" y="3499"/>
                  </a:lnTo>
                  <a:lnTo>
                    <a:pt x="1517" y="3478"/>
                  </a:lnTo>
                  <a:lnTo>
                    <a:pt x="1530" y="3460"/>
                  </a:lnTo>
                  <a:lnTo>
                    <a:pt x="1547" y="3446"/>
                  </a:lnTo>
                  <a:lnTo>
                    <a:pt x="1569" y="3437"/>
                  </a:lnTo>
                  <a:lnTo>
                    <a:pt x="1593" y="3434"/>
                  </a:lnTo>
                  <a:lnTo>
                    <a:pt x="1719" y="3434"/>
                  </a:lnTo>
                  <a:lnTo>
                    <a:pt x="1719" y="3274"/>
                  </a:lnTo>
                  <a:lnTo>
                    <a:pt x="1593" y="3274"/>
                  </a:lnTo>
                  <a:lnTo>
                    <a:pt x="1569" y="3271"/>
                  </a:lnTo>
                  <a:lnTo>
                    <a:pt x="1547" y="3262"/>
                  </a:lnTo>
                  <a:lnTo>
                    <a:pt x="1530" y="3249"/>
                  </a:lnTo>
                  <a:lnTo>
                    <a:pt x="1517" y="3230"/>
                  </a:lnTo>
                  <a:lnTo>
                    <a:pt x="1508" y="3210"/>
                  </a:lnTo>
                  <a:lnTo>
                    <a:pt x="1505" y="3186"/>
                  </a:lnTo>
                  <a:lnTo>
                    <a:pt x="1508" y="3105"/>
                  </a:lnTo>
                  <a:lnTo>
                    <a:pt x="1518" y="3026"/>
                  </a:lnTo>
                  <a:lnTo>
                    <a:pt x="1534" y="2949"/>
                  </a:lnTo>
                  <a:lnTo>
                    <a:pt x="1557" y="2874"/>
                  </a:lnTo>
                  <a:lnTo>
                    <a:pt x="1586" y="2801"/>
                  </a:lnTo>
                  <a:lnTo>
                    <a:pt x="1620" y="2733"/>
                  </a:lnTo>
                  <a:lnTo>
                    <a:pt x="1660" y="2667"/>
                  </a:lnTo>
                  <a:lnTo>
                    <a:pt x="1704" y="2605"/>
                  </a:lnTo>
                  <a:lnTo>
                    <a:pt x="1753" y="2547"/>
                  </a:lnTo>
                  <a:lnTo>
                    <a:pt x="1807" y="2492"/>
                  </a:lnTo>
                  <a:lnTo>
                    <a:pt x="1866" y="2443"/>
                  </a:lnTo>
                  <a:lnTo>
                    <a:pt x="1927" y="2398"/>
                  </a:lnTo>
                  <a:lnTo>
                    <a:pt x="1992" y="2358"/>
                  </a:lnTo>
                  <a:lnTo>
                    <a:pt x="2061" y="2324"/>
                  </a:lnTo>
                  <a:lnTo>
                    <a:pt x="2133" y="2294"/>
                  </a:lnTo>
                  <a:lnTo>
                    <a:pt x="2208" y="2271"/>
                  </a:lnTo>
                  <a:lnTo>
                    <a:pt x="2285" y="2254"/>
                  </a:lnTo>
                  <a:lnTo>
                    <a:pt x="2364" y="2244"/>
                  </a:lnTo>
                  <a:lnTo>
                    <a:pt x="2364" y="2091"/>
                  </a:lnTo>
                  <a:lnTo>
                    <a:pt x="2366" y="2067"/>
                  </a:lnTo>
                  <a:lnTo>
                    <a:pt x="2375" y="2046"/>
                  </a:lnTo>
                  <a:lnTo>
                    <a:pt x="2389" y="2028"/>
                  </a:lnTo>
                  <a:lnTo>
                    <a:pt x="2407" y="2017"/>
                  </a:lnTo>
                  <a:lnTo>
                    <a:pt x="2428" y="2005"/>
                  </a:lnTo>
                  <a:lnTo>
                    <a:pt x="2452" y="2003"/>
                  </a:lnTo>
                  <a:close/>
                  <a:moveTo>
                    <a:pt x="1055" y="1035"/>
                  </a:moveTo>
                  <a:lnTo>
                    <a:pt x="1006" y="1037"/>
                  </a:lnTo>
                  <a:lnTo>
                    <a:pt x="961" y="1044"/>
                  </a:lnTo>
                  <a:lnTo>
                    <a:pt x="919" y="1055"/>
                  </a:lnTo>
                  <a:lnTo>
                    <a:pt x="882" y="1069"/>
                  </a:lnTo>
                  <a:lnTo>
                    <a:pt x="850" y="1087"/>
                  </a:lnTo>
                  <a:lnTo>
                    <a:pt x="821" y="1106"/>
                  </a:lnTo>
                  <a:lnTo>
                    <a:pt x="799" y="1127"/>
                  </a:lnTo>
                  <a:lnTo>
                    <a:pt x="782" y="1149"/>
                  </a:lnTo>
                  <a:lnTo>
                    <a:pt x="773" y="1172"/>
                  </a:lnTo>
                  <a:lnTo>
                    <a:pt x="769" y="1195"/>
                  </a:lnTo>
                  <a:lnTo>
                    <a:pt x="773" y="1219"/>
                  </a:lnTo>
                  <a:lnTo>
                    <a:pt x="782" y="1242"/>
                  </a:lnTo>
                  <a:lnTo>
                    <a:pt x="799" y="1264"/>
                  </a:lnTo>
                  <a:lnTo>
                    <a:pt x="821" y="1286"/>
                  </a:lnTo>
                  <a:lnTo>
                    <a:pt x="850" y="1304"/>
                  </a:lnTo>
                  <a:lnTo>
                    <a:pt x="882" y="1322"/>
                  </a:lnTo>
                  <a:lnTo>
                    <a:pt x="919" y="1336"/>
                  </a:lnTo>
                  <a:lnTo>
                    <a:pt x="961" y="1347"/>
                  </a:lnTo>
                  <a:lnTo>
                    <a:pt x="1006" y="1354"/>
                  </a:lnTo>
                  <a:lnTo>
                    <a:pt x="1055" y="1357"/>
                  </a:lnTo>
                  <a:lnTo>
                    <a:pt x="1104" y="1354"/>
                  </a:lnTo>
                  <a:lnTo>
                    <a:pt x="1150" y="1347"/>
                  </a:lnTo>
                  <a:lnTo>
                    <a:pt x="1192" y="1336"/>
                  </a:lnTo>
                  <a:lnTo>
                    <a:pt x="1229" y="1322"/>
                  </a:lnTo>
                  <a:lnTo>
                    <a:pt x="1261" y="1304"/>
                  </a:lnTo>
                  <a:lnTo>
                    <a:pt x="1290" y="1286"/>
                  </a:lnTo>
                  <a:lnTo>
                    <a:pt x="1312" y="1264"/>
                  </a:lnTo>
                  <a:lnTo>
                    <a:pt x="1328" y="1242"/>
                  </a:lnTo>
                  <a:lnTo>
                    <a:pt x="1338" y="1219"/>
                  </a:lnTo>
                  <a:lnTo>
                    <a:pt x="1342" y="1195"/>
                  </a:lnTo>
                  <a:lnTo>
                    <a:pt x="1338" y="1172"/>
                  </a:lnTo>
                  <a:lnTo>
                    <a:pt x="1328" y="1149"/>
                  </a:lnTo>
                  <a:lnTo>
                    <a:pt x="1312" y="1127"/>
                  </a:lnTo>
                  <a:lnTo>
                    <a:pt x="1290" y="1106"/>
                  </a:lnTo>
                  <a:lnTo>
                    <a:pt x="1261" y="1087"/>
                  </a:lnTo>
                  <a:lnTo>
                    <a:pt x="1229" y="1069"/>
                  </a:lnTo>
                  <a:lnTo>
                    <a:pt x="1192" y="1055"/>
                  </a:lnTo>
                  <a:lnTo>
                    <a:pt x="1150" y="1044"/>
                  </a:lnTo>
                  <a:lnTo>
                    <a:pt x="1104" y="1037"/>
                  </a:lnTo>
                  <a:lnTo>
                    <a:pt x="1055" y="1035"/>
                  </a:lnTo>
                  <a:close/>
                  <a:moveTo>
                    <a:pt x="1055" y="858"/>
                  </a:moveTo>
                  <a:lnTo>
                    <a:pt x="1114" y="860"/>
                  </a:lnTo>
                  <a:lnTo>
                    <a:pt x="1171" y="868"/>
                  </a:lnTo>
                  <a:lnTo>
                    <a:pt x="1224" y="880"/>
                  </a:lnTo>
                  <a:lnTo>
                    <a:pt x="1274" y="897"/>
                  </a:lnTo>
                  <a:lnTo>
                    <a:pt x="1322" y="917"/>
                  </a:lnTo>
                  <a:lnTo>
                    <a:pt x="1365" y="942"/>
                  </a:lnTo>
                  <a:lnTo>
                    <a:pt x="1403" y="970"/>
                  </a:lnTo>
                  <a:lnTo>
                    <a:pt x="1436" y="1002"/>
                  </a:lnTo>
                  <a:lnTo>
                    <a:pt x="1465" y="1036"/>
                  </a:lnTo>
                  <a:lnTo>
                    <a:pt x="1488" y="1072"/>
                  </a:lnTo>
                  <a:lnTo>
                    <a:pt x="1505" y="1112"/>
                  </a:lnTo>
                  <a:lnTo>
                    <a:pt x="1514" y="1153"/>
                  </a:lnTo>
                  <a:lnTo>
                    <a:pt x="1518" y="1195"/>
                  </a:lnTo>
                  <a:lnTo>
                    <a:pt x="1514" y="1238"/>
                  </a:lnTo>
                  <a:lnTo>
                    <a:pt x="1505" y="1280"/>
                  </a:lnTo>
                  <a:lnTo>
                    <a:pt x="1488" y="1319"/>
                  </a:lnTo>
                  <a:lnTo>
                    <a:pt x="1465" y="1356"/>
                  </a:lnTo>
                  <a:lnTo>
                    <a:pt x="1436" y="1390"/>
                  </a:lnTo>
                  <a:lnTo>
                    <a:pt x="1403" y="1421"/>
                  </a:lnTo>
                  <a:lnTo>
                    <a:pt x="1365" y="1450"/>
                  </a:lnTo>
                  <a:lnTo>
                    <a:pt x="1322" y="1474"/>
                  </a:lnTo>
                  <a:lnTo>
                    <a:pt x="1274" y="1495"/>
                  </a:lnTo>
                  <a:lnTo>
                    <a:pt x="1224" y="1511"/>
                  </a:lnTo>
                  <a:lnTo>
                    <a:pt x="1171" y="1523"/>
                  </a:lnTo>
                  <a:lnTo>
                    <a:pt x="1114" y="1531"/>
                  </a:lnTo>
                  <a:lnTo>
                    <a:pt x="1055" y="1533"/>
                  </a:lnTo>
                  <a:lnTo>
                    <a:pt x="997" y="1531"/>
                  </a:lnTo>
                  <a:lnTo>
                    <a:pt x="940" y="1523"/>
                  </a:lnTo>
                  <a:lnTo>
                    <a:pt x="887" y="1511"/>
                  </a:lnTo>
                  <a:lnTo>
                    <a:pt x="836" y="1495"/>
                  </a:lnTo>
                  <a:lnTo>
                    <a:pt x="789" y="1474"/>
                  </a:lnTo>
                  <a:lnTo>
                    <a:pt x="746" y="1450"/>
                  </a:lnTo>
                  <a:lnTo>
                    <a:pt x="708" y="1421"/>
                  </a:lnTo>
                  <a:lnTo>
                    <a:pt x="675" y="1390"/>
                  </a:lnTo>
                  <a:lnTo>
                    <a:pt x="646" y="1356"/>
                  </a:lnTo>
                  <a:lnTo>
                    <a:pt x="623" y="1319"/>
                  </a:lnTo>
                  <a:lnTo>
                    <a:pt x="606" y="1280"/>
                  </a:lnTo>
                  <a:lnTo>
                    <a:pt x="596" y="1238"/>
                  </a:lnTo>
                  <a:lnTo>
                    <a:pt x="593" y="1195"/>
                  </a:lnTo>
                  <a:lnTo>
                    <a:pt x="596" y="1153"/>
                  </a:lnTo>
                  <a:lnTo>
                    <a:pt x="606" y="1112"/>
                  </a:lnTo>
                  <a:lnTo>
                    <a:pt x="623" y="1072"/>
                  </a:lnTo>
                  <a:lnTo>
                    <a:pt x="646" y="1036"/>
                  </a:lnTo>
                  <a:lnTo>
                    <a:pt x="675" y="1002"/>
                  </a:lnTo>
                  <a:lnTo>
                    <a:pt x="708" y="970"/>
                  </a:lnTo>
                  <a:lnTo>
                    <a:pt x="746" y="942"/>
                  </a:lnTo>
                  <a:lnTo>
                    <a:pt x="789" y="917"/>
                  </a:lnTo>
                  <a:lnTo>
                    <a:pt x="836" y="897"/>
                  </a:lnTo>
                  <a:lnTo>
                    <a:pt x="887" y="880"/>
                  </a:lnTo>
                  <a:lnTo>
                    <a:pt x="940" y="868"/>
                  </a:lnTo>
                  <a:lnTo>
                    <a:pt x="997" y="860"/>
                  </a:lnTo>
                  <a:lnTo>
                    <a:pt x="1055" y="858"/>
                  </a:lnTo>
                  <a:close/>
                  <a:moveTo>
                    <a:pt x="1804" y="187"/>
                  </a:moveTo>
                  <a:lnTo>
                    <a:pt x="177" y="380"/>
                  </a:lnTo>
                  <a:lnTo>
                    <a:pt x="177" y="429"/>
                  </a:lnTo>
                  <a:lnTo>
                    <a:pt x="1804" y="429"/>
                  </a:lnTo>
                  <a:lnTo>
                    <a:pt x="1804" y="187"/>
                  </a:lnTo>
                  <a:close/>
                  <a:moveTo>
                    <a:pt x="1901" y="0"/>
                  </a:moveTo>
                  <a:lnTo>
                    <a:pt x="1918" y="3"/>
                  </a:lnTo>
                  <a:lnTo>
                    <a:pt x="1936" y="11"/>
                  </a:lnTo>
                  <a:lnTo>
                    <a:pt x="1951" y="21"/>
                  </a:lnTo>
                  <a:lnTo>
                    <a:pt x="1964" y="35"/>
                  </a:lnTo>
                  <a:lnTo>
                    <a:pt x="1973" y="51"/>
                  </a:lnTo>
                  <a:lnTo>
                    <a:pt x="1979" y="69"/>
                  </a:lnTo>
                  <a:lnTo>
                    <a:pt x="1981" y="88"/>
                  </a:lnTo>
                  <a:lnTo>
                    <a:pt x="1981" y="429"/>
                  </a:lnTo>
                  <a:lnTo>
                    <a:pt x="2022" y="429"/>
                  </a:lnTo>
                  <a:lnTo>
                    <a:pt x="2046" y="432"/>
                  </a:lnTo>
                  <a:lnTo>
                    <a:pt x="2067" y="441"/>
                  </a:lnTo>
                  <a:lnTo>
                    <a:pt x="2085" y="454"/>
                  </a:lnTo>
                  <a:lnTo>
                    <a:pt x="2099" y="472"/>
                  </a:lnTo>
                  <a:lnTo>
                    <a:pt x="2108" y="494"/>
                  </a:lnTo>
                  <a:lnTo>
                    <a:pt x="2111" y="517"/>
                  </a:lnTo>
                  <a:lnTo>
                    <a:pt x="2111" y="2074"/>
                  </a:lnTo>
                  <a:lnTo>
                    <a:pt x="2108" y="2099"/>
                  </a:lnTo>
                  <a:lnTo>
                    <a:pt x="2099" y="2119"/>
                  </a:lnTo>
                  <a:lnTo>
                    <a:pt x="2085" y="2137"/>
                  </a:lnTo>
                  <a:lnTo>
                    <a:pt x="2067" y="2151"/>
                  </a:lnTo>
                  <a:lnTo>
                    <a:pt x="2046" y="2160"/>
                  </a:lnTo>
                  <a:lnTo>
                    <a:pt x="2022" y="2163"/>
                  </a:lnTo>
                  <a:lnTo>
                    <a:pt x="1999" y="2160"/>
                  </a:lnTo>
                  <a:lnTo>
                    <a:pt x="1978" y="2151"/>
                  </a:lnTo>
                  <a:lnTo>
                    <a:pt x="1960" y="2137"/>
                  </a:lnTo>
                  <a:lnTo>
                    <a:pt x="1946" y="2119"/>
                  </a:lnTo>
                  <a:lnTo>
                    <a:pt x="1937" y="2099"/>
                  </a:lnTo>
                  <a:lnTo>
                    <a:pt x="1934" y="2074"/>
                  </a:lnTo>
                  <a:lnTo>
                    <a:pt x="1934" y="605"/>
                  </a:lnTo>
                  <a:lnTo>
                    <a:pt x="177" y="605"/>
                  </a:lnTo>
                  <a:lnTo>
                    <a:pt x="177" y="3434"/>
                  </a:lnTo>
                  <a:lnTo>
                    <a:pt x="1263" y="3434"/>
                  </a:lnTo>
                  <a:lnTo>
                    <a:pt x="1287" y="3437"/>
                  </a:lnTo>
                  <a:lnTo>
                    <a:pt x="1308" y="3446"/>
                  </a:lnTo>
                  <a:lnTo>
                    <a:pt x="1326" y="3460"/>
                  </a:lnTo>
                  <a:lnTo>
                    <a:pt x="1339" y="3478"/>
                  </a:lnTo>
                  <a:lnTo>
                    <a:pt x="1348" y="3499"/>
                  </a:lnTo>
                  <a:lnTo>
                    <a:pt x="1352" y="3523"/>
                  </a:lnTo>
                  <a:lnTo>
                    <a:pt x="1348" y="3546"/>
                  </a:lnTo>
                  <a:lnTo>
                    <a:pt x="1339" y="3567"/>
                  </a:lnTo>
                  <a:lnTo>
                    <a:pt x="1326" y="3585"/>
                  </a:lnTo>
                  <a:lnTo>
                    <a:pt x="1308" y="3599"/>
                  </a:lnTo>
                  <a:lnTo>
                    <a:pt x="1287" y="3608"/>
                  </a:lnTo>
                  <a:lnTo>
                    <a:pt x="1263" y="3611"/>
                  </a:lnTo>
                  <a:lnTo>
                    <a:pt x="89" y="3611"/>
                  </a:lnTo>
                  <a:lnTo>
                    <a:pt x="65" y="3608"/>
                  </a:lnTo>
                  <a:lnTo>
                    <a:pt x="44" y="3599"/>
                  </a:lnTo>
                  <a:lnTo>
                    <a:pt x="26" y="3585"/>
                  </a:lnTo>
                  <a:lnTo>
                    <a:pt x="12" y="3567"/>
                  </a:lnTo>
                  <a:lnTo>
                    <a:pt x="3" y="3546"/>
                  </a:lnTo>
                  <a:lnTo>
                    <a:pt x="0" y="3523"/>
                  </a:lnTo>
                  <a:lnTo>
                    <a:pt x="0" y="302"/>
                  </a:lnTo>
                  <a:lnTo>
                    <a:pt x="3" y="280"/>
                  </a:lnTo>
                  <a:lnTo>
                    <a:pt x="11" y="260"/>
                  </a:lnTo>
                  <a:lnTo>
                    <a:pt x="23" y="243"/>
                  </a:lnTo>
                  <a:lnTo>
                    <a:pt x="38" y="230"/>
                  </a:lnTo>
                  <a:lnTo>
                    <a:pt x="57" y="220"/>
                  </a:lnTo>
                  <a:lnTo>
                    <a:pt x="78" y="214"/>
                  </a:lnTo>
                  <a:lnTo>
                    <a:pt x="1882" y="0"/>
                  </a:lnTo>
                  <a:lnTo>
                    <a:pt x="190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cxnSp>
          <p:nvCxnSpPr>
            <p:cNvPr id="49" name="Straight Connector 48"/>
            <p:cNvCxnSpPr/>
            <p:nvPr/>
          </p:nvCxnSpPr>
          <p:spPr>
            <a:xfrm>
              <a:off x="10151781" y="5364476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>
              <a:off x="10151781" y="2167180"/>
              <a:ext cx="0" cy="284276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10029400" y="3950516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Diamond 56"/>
            <p:cNvSpPr/>
            <p:nvPr/>
          </p:nvSpPr>
          <p:spPr>
            <a:xfrm>
              <a:off x="10076954" y="5745210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Shape 487"/>
            <p:cNvSpPr/>
            <p:nvPr/>
          </p:nvSpPr>
          <p:spPr>
            <a:xfrm>
              <a:off x="9252451" y="4616091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162F8-CD58-4023-925B-D0FA4FB8F5B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9544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9" name="Rectangle 58"/>
          <p:cNvSpPr/>
          <p:nvPr/>
        </p:nvSpPr>
        <p:spPr>
          <a:xfrm>
            <a:off x="5182929" y="25930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服务承诺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5554025" y="997907"/>
            <a:ext cx="10839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Commitment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9401846" y="1549448"/>
            <a:ext cx="1934540" cy="1165339"/>
            <a:chOff x="9567603" y="1501455"/>
            <a:chExt cx="1934540" cy="1165339"/>
          </a:xfrm>
        </p:grpSpPr>
        <p:sp>
          <p:nvSpPr>
            <p:cNvPr id="52" name="TextBox 51"/>
            <p:cNvSpPr txBox="1"/>
            <p:nvPr/>
          </p:nvSpPr>
          <p:spPr>
            <a:xfrm>
              <a:off x="9567603" y="1501455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 smtClean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服务承诺</a:t>
              </a:r>
              <a:endParaRPr lang="en-US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9703483" y="1999437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Shape 487"/>
            <p:cNvSpPr/>
            <p:nvPr/>
          </p:nvSpPr>
          <p:spPr>
            <a:xfrm>
              <a:off x="9703483" y="2194854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9382547" y="3149281"/>
            <a:ext cx="1953839" cy="1238957"/>
            <a:chOff x="9548304" y="3138097"/>
            <a:chExt cx="1953839" cy="1238957"/>
          </a:xfrm>
        </p:grpSpPr>
        <p:sp>
          <p:nvSpPr>
            <p:cNvPr id="25" name="TextBox 24"/>
            <p:cNvSpPr txBox="1"/>
            <p:nvPr/>
          </p:nvSpPr>
          <p:spPr>
            <a:xfrm>
              <a:off x="9548304" y="3138097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服务承诺</a:t>
              </a:r>
              <a:endParaRPr lang="en-US" altLang="zh-CN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cxnSp>
          <p:nvCxnSpPr>
            <p:cNvPr id="64" name="Straight Connector 63"/>
            <p:cNvCxnSpPr/>
            <p:nvPr/>
          </p:nvCxnSpPr>
          <p:spPr>
            <a:xfrm>
              <a:off x="9703483" y="3709697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Shape 487"/>
            <p:cNvSpPr/>
            <p:nvPr/>
          </p:nvSpPr>
          <p:spPr>
            <a:xfrm>
              <a:off x="9703483" y="3905114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9426154" y="4911330"/>
            <a:ext cx="1910232" cy="1126985"/>
            <a:chOff x="9657228" y="4774739"/>
            <a:chExt cx="1910232" cy="1126985"/>
          </a:xfrm>
        </p:grpSpPr>
        <p:sp>
          <p:nvSpPr>
            <p:cNvPr id="58" name="TextBox 57"/>
            <p:cNvSpPr txBox="1"/>
            <p:nvPr/>
          </p:nvSpPr>
          <p:spPr>
            <a:xfrm>
              <a:off x="9657228" y="4774739"/>
              <a:ext cx="1107996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rPr>
                <a:t>服务承诺</a:t>
              </a:r>
              <a:endParaRPr lang="en-US" altLang="zh-CN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Bold" panose="020F0502020204030203" pitchFamily="34" charset="0"/>
              </a:endParaRPr>
            </a:p>
          </p:txBody>
        </p:sp>
        <p:cxnSp>
          <p:nvCxnSpPr>
            <p:cNvPr id="66" name="Straight Connector 65"/>
            <p:cNvCxnSpPr/>
            <p:nvPr/>
          </p:nvCxnSpPr>
          <p:spPr>
            <a:xfrm>
              <a:off x="9768800" y="5234367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Shape 487"/>
            <p:cNvSpPr/>
            <p:nvPr/>
          </p:nvSpPr>
          <p:spPr>
            <a:xfrm>
              <a:off x="9768800" y="5429784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44724" y="3993893"/>
            <a:ext cx="1668911" cy="1668911"/>
            <a:chOff x="6016732" y="3586229"/>
            <a:chExt cx="1668911" cy="1668911"/>
          </a:xfrm>
        </p:grpSpPr>
        <p:sp>
          <p:nvSpPr>
            <p:cNvPr id="33" name="Diamond 32"/>
            <p:cNvSpPr/>
            <p:nvPr/>
          </p:nvSpPr>
          <p:spPr>
            <a:xfrm>
              <a:off x="6016732" y="3586229"/>
              <a:ext cx="1668911" cy="1668911"/>
            </a:xfrm>
            <a:prstGeom prst="diamond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31"/>
            <p:cNvSpPr>
              <a:spLocks noEditPoints="1"/>
            </p:cNvSpPr>
            <p:nvPr/>
          </p:nvSpPr>
          <p:spPr bwMode="auto">
            <a:xfrm>
              <a:off x="6636942" y="4122011"/>
              <a:ext cx="425724" cy="426906"/>
            </a:xfrm>
            <a:custGeom>
              <a:avLst/>
              <a:gdLst>
                <a:gd name="T0" fmla="*/ 1476 w 3604"/>
                <a:gd name="T1" fmla="*/ 2667 h 3612"/>
                <a:gd name="T2" fmla="*/ 1545 w 3604"/>
                <a:gd name="T3" fmla="*/ 2557 h 3612"/>
                <a:gd name="T4" fmla="*/ 1513 w 3604"/>
                <a:gd name="T5" fmla="*/ 2377 h 3612"/>
                <a:gd name="T6" fmla="*/ 554 w 3604"/>
                <a:gd name="T7" fmla="*/ 2399 h 3612"/>
                <a:gd name="T8" fmla="*/ 778 w 3604"/>
                <a:gd name="T9" fmla="*/ 2953 h 3612"/>
                <a:gd name="T10" fmla="*/ 798 w 3604"/>
                <a:gd name="T11" fmla="*/ 2388 h 3612"/>
                <a:gd name="T12" fmla="*/ 3147 w 3604"/>
                <a:gd name="T13" fmla="*/ 2203 h 3612"/>
                <a:gd name="T14" fmla="*/ 3211 w 3604"/>
                <a:gd name="T15" fmla="*/ 2289 h 3612"/>
                <a:gd name="T16" fmla="*/ 3168 w 3604"/>
                <a:gd name="T17" fmla="*/ 3118 h 3612"/>
                <a:gd name="T18" fmla="*/ 3071 w 3604"/>
                <a:gd name="T19" fmla="*/ 3113 h 3612"/>
                <a:gd name="T20" fmla="*/ 2786 w 3604"/>
                <a:gd name="T21" fmla="*/ 3064 h 3612"/>
                <a:gd name="T22" fmla="*/ 2700 w 3604"/>
                <a:gd name="T23" fmla="*/ 3129 h 3612"/>
                <a:gd name="T24" fmla="*/ 2615 w 3604"/>
                <a:gd name="T25" fmla="*/ 3064 h 3612"/>
                <a:gd name="T26" fmla="*/ 2631 w 3604"/>
                <a:gd name="T27" fmla="*/ 2235 h 3612"/>
                <a:gd name="T28" fmla="*/ 2716 w 3604"/>
                <a:gd name="T29" fmla="*/ 2202 h 3612"/>
                <a:gd name="T30" fmla="*/ 3035 w 3604"/>
                <a:gd name="T31" fmla="*/ 2705 h 3612"/>
                <a:gd name="T32" fmla="*/ 3079 w 3604"/>
                <a:gd name="T33" fmla="*/ 2213 h 3612"/>
                <a:gd name="T34" fmla="*/ 2401 w 3604"/>
                <a:gd name="T35" fmla="*/ 2203 h 3612"/>
                <a:gd name="T36" fmla="*/ 2466 w 3604"/>
                <a:gd name="T37" fmla="*/ 2289 h 3612"/>
                <a:gd name="T38" fmla="*/ 2401 w 3604"/>
                <a:gd name="T39" fmla="*/ 2373 h 3612"/>
                <a:gd name="T40" fmla="*/ 2191 w 3604"/>
                <a:gd name="T41" fmla="*/ 2580 h 3612"/>
                <a:gd name="T42" fmla="*/ 2255 w 3604"/>
                <a:gd name="T43" fmla="*/ 2665 h 3612"/>
                <a:gd name="T44" fmla="*/ 2191 w 3604"/>
                <a:gd name="T45" fmla="*/ 2750 h 3612"/>
                <a:gd name="T46" fmla="*/ 2401 w 3604"/>
                <a:gd name="T47" fmla="*/ 2956 h 3612"/>
                <a:gd name="T48" fmla="*/ 2466 w 3604"/>
                <a:gd name="T49" fmla="*/ 3041 h 3612"/>
                <a:gd name="T50" fmla="*/ 2401 w 3604"/>
                <a:gd name="T51" fmla="*/ 3126 h 3612"/>
                <a:gd name="T52" fmla="*/ 1893 w 3604"/>
                <a:gd name="T53" fmla="*/ 3104 h 3612"/>
                <a:gd name="T54" fmla="*/ 1871 w 3604"/>
                <a:gd name="T55" fmla="*/ 2265 h 3612"/>
                <a:gd name="T56" fmla="*/ 1956 w 3604"/>
                <a:gd name="T57" fmla="*/ 2201 h 3612"/>
                <a:gd name="T58" fmla="*/ 1619 w 3604"/>
                <a:gd name="T59" fmla="*/ 2228 h 3612"/>
                <a:gd name="T60" fmla="*/ 1719 w 3604"/>
                <a:gd name="T61" fmla="*/ 2371 h 3612"/>
                <a:gd name="T62" fmla="*/ 1693 w 3604"/>
                <a:gd name="T63" fmla="*/ 2684 h 3612"/>
                <a:gd name="T64" fmla="*/ 1549 w 3604"/>
                <a:gd name="T65" fmla="*/ 2829 h 3612"/>
                <a:gd name="T66" fmla="*/ 1299 w 3604"/>
                <a:gd name="T67" fmla="*/ 3041 h 3612"/>
                <a:gd name="T68" fmla="*/ 1235 w 3604"/>
                <a:gd name="T69" fmla="*/ 3126 h 3612"/>
                <a:gd name="T70" fmla="*/ 1135 w 3604"/>
                <a:gd name="T71" fmla="*/ 3086 h 3612"/>
                <a:gd name="T72" fmla="*/ 1135 w 3604"/>
                <a:gd name="T73" fmla="*/ 2244 h 3612"/>
                <a:gd name="T74" fmla="*/ 576 w 3604"/>
                <a:gd name="T75" fmla="*/ 2201 h 3612"/>
                <a:gd name="T76" fmla="*/ 907 w 3604"/>
                <a:gd name="T77" fmla="*/ 2247 h 3612"/>
                <a:gd name="T78" fmla="*/ 977 w 3604"/>
                <a:gd name="T79" fmla="*/ 2399 h 3612"/>
                <a:gd name="T80" fmla="*/ 930 w 3604"/>
                <a:gd name="T81" fmla="*/ 3059 h 3612"/>
                <a:gd name="T82" fmla="*/ 778 w 3604"/>
                <a:gd name="T83" fmla="*/ 3129 h 3612"/>
                <a:gd name="T84" fmla="*/ 449 w 3604"/>
                <a:gd name="T85" fmla="*/ 3083 h 3612"/>
                <a:gd name="T86" fmla="*/ 377 w 3604"/>
                <a:gd name="T87" fmla="*/ 2931 h 3612"/>
                <a:gd name="T88" fmla="*/ 425 w 3604"/>
                <a:gd name="T89" fmla="*/ 2271 h 3612"/>
                <a:gd name="T90" fmla="*/ 576 w 3604"/>
                <a:gd name="T91" fmla="*/ 2201 h 3612"/>
                <a:gd name="T92" fmla="*/ 177 w 3604"/>
                <a:gd name="T93" fmla="*/ 1894 h 3612"/>
                <a:gd name="T94" fmla="*/ 1724 w 3604"/>
                <a:gd name="T95" fmla="*/ 0 h 3612"/>
                <a:gd name="T96" fmla="*/ 1799 w 3604"/>
                <a:gd name="T97" fmla="*/ 41 h 3612"/>
                <a:gd name="T98" fmla="*/ 3578 w 3604"/>
                <a:gd name="T99" fmla="*/ 1743 h 3612"/>
                <a:gd name="T100" fmla="*/ 3601 w 3604"/>
                <a:gd name="T101" fmla="*/ 3547 h 3612"/>
                <a:gd name="T102" fmla="*/ 3516 w 3604"/>
                <a:gd name="T103" fmla="*/ 3612 h 3612"/>
                <a:gd name="T104" fmla="*/ 12 w 3604"/>
                <a:gd name="T105" fmla="*/ 3568 h 3612"/>
                <a:gd name="T106" fmla="*/ 12 w 3604"/>
                <a:gd name="T107" fmla="*/ 1762 h 3612"/>
                <a:gd name="T108" fmla="*/ 598 w 3604"/>
                <a:gd name="T109" fmla="*/ 1718 h 3612"/>
                <a:gd name="T110" fmla="*/ 1724 w 3604"/>
                <a:gd name="T111" fmla="*/ 0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604" h="3612">
                  <a:moveTo>
                    <a:pt x="1299" y="2377"/>
                  </a:moveTo>
                  <a:lnTo>
                    <a:pt x="1299" y="2680"/>
                  </a:lnTo>
                  <a:lnTo>
                    <a:pt x="1422" y="2680"/>
                  </a:lnTo>
                  <a:lnTo>
                    <a:pt x="1451" y="2677"/>
                  </a:lnTo>
                  <a:lnTo>
                    <a:pt x="1476" y="2667"/>
                  </a:lnTo>
                  <a:lnTo>
                    <a:pt x="1499" y="2653"/>
                  </a:lnTo>
                  <a:lnTo>
                    <a:pt x="1518" y="2634"/>
                  </a:lnTo>
                  <a:lnTo>
                    <a:pt x="1533" y="2611"/>
                  </a:lnTo>
                  <a:lnTo>
                    <a:pt x="1542" y="2585"/>
                  </a:lnTo>
                  <a:lnTo>
                    <a:pt x="1545" y="2557"/>
                  </a:lnTo>
                  <a:lnTo>
                    <a:pt x="1545" y="2409"/>
                  </a:lnTo>
                  <a:lnTo>
                    <a:pt x="1543" y="2397"/>
                  </a:lnTo>
                  <a:lnTo>
                    <a:pt x="1537" y="2387"/>
                  </a:lnTo>
                  <a:lnTo>
                    <a:pt x="1526" y="2379"/>
                  </a:lnTo>
                  <a:lnTo>
                    <a:pt x="1513" y="2377"/>
                  </a:lnTo>
                  <a:lnTo>
                    <a:pt x="1299" y="2377"/>
                  </a:lnTo>
                  <a:close/>
                  <a:moveTo>
                    <a:pt x="576" y="2377"/>
                  </a:moveTo>
                  <a:lnTo>
                    <a:pt x="565" y="2380"/>
                  </a:lnTo>
                  <a:lnTo>
                    <a:pt x="557" y="2388"/>
                  </a:lnTo>
                  <a:lnTo>
                    <a:pt x="554" y="2399"/>
                  </a:lnTo>
                  <a:lnTo>
                    <a:pt x="554" y="2931"/>
                  </a:lnTo>
                  <a:lnTo>
                    <a:pt x="557" y="2942"/>
                  </a:lnTo>
                  <a:lnTo>
                    <a:pt x="565" y="2950"/>
                  </a:lnTo>
                  <a:lnTo>
                    <a:pt x="576" y="2953"/>
                  </a:lnTo>
                  <a:lnTo>
                    <a:pt x="778" y="2953"/>
                  </a:lnTo>
                  <a:lnTo>
                    <a:pt x="789" y="2950"/>
                  </a:lnTo>
                  <a:lnTo>
                    <a:pt x="798" y="2942"/>
                  </a:lnTo>
                  <a:lnTo>
                    <a:pt x="801" y="2931"/>
                  </a:lnTo>
                  <a:lnTo>
                    <a:pt x="801" y="2399"/>
                  </a:lnTo>
                  <a:lnTo>
                    <a:pt x="798" y="2388"/>
                  </a:lnTo>
                  <a:lnTo>
                    <a:pt x="789" y="2380"/>
                  </a:lnTo>
                  <a:lnTo>
                    <a:pt x="778" y="2377"/>
                  </a:lnTo>
                  <a:lnTo>
                    <a:pt x="576" y="2377"/>
                  </a:lnTo>
                  <a:close/>
                  <a:moveTo>
                    <a:pt x="3124" y="2201"/>
                  </a:moveTo>
                  <a:lnTo>
                    <a:pt x="3147" y="2203"/>
                  </a:lnTo>
                  <a:lnTo>
                    <a:pt x="3168" y="2213"/>
                  </a:lnTo>
                  <a:lnTo>
                    <a:pt x="3185" y="2226"/>
                  </a:lnTo>
                  <a:lnTo>
                    <a:pt x="3199" y="2244"/>
                  </a:lnTo>
                  <a:lnTo>
                    <a:pt x="3208" y="2265"/>
                  </a:lnTo>
                  <a:lnTo>
                    <a:pt x="3211" y="2289"/>
                  </a:lnTo>
                  <a:lnTo>
                    <a:pt x="3211" y="3041"/>
                  </a:lnTo>
                  <a:lnTo>
                    <a:pt x="3208" y="3064"/>
                  </a:lnTo>
                  <a:lnTo>
                    <a:pt x="3199" y="3085"/>
                  </a:lnTo>
                  <a:lnTo>
                    <a:pt x="3185" y="3104"/>
                  </a:lnTo>
                  <a:lnTo>
                    <a:pt x="3168" y="3118"/>
                  </a:lnTo>
                  <a:lnTo>
                    <a:pt x="3146" y="3127"/>
                  </a:lnTo>
                  <a:lnTo>
                    <a:pt x="3124" y="3129"/>
                  </a:lnTo>
                  <a:lnTo>
                    <a:pt x="3105" y="3128"/>
                  </a:lnTo>
                  <a:lnTo>
                    <a:pt x="3087" y="3121"/>
                  </a:lnTo>
                  <a:lnTo>
                    <a:pt x="3071" y="3113"/>
                  </a:lnTo>
                  <a:lnTo>
                    <a:pt x="3058" y="3101"/>
                  </a:lnTo>
                  <a:lnTo>
                    <a:pt x="3047" y="3084"/>
                  </a:lnTo>
                  <a:lnTo>
                    <a:pt x="2789" y="2625"/>
                  </a:lnTo>
                  <a:lnTo>
                    <a:pt x="2789" y="3041"/>
                  </a:lnTo>
                  <a:lnTo>
                    <a:pt x="2786" y="3064"/>
                  </a:lnTo>
                  <a:lnTo>
                    <a:pt x="2777" y="3086"/>
                  </a:lnTo>
                  <a:lnTo>
                    <a:pt x="2763" y="3104"/>
                  </a:lnTo>
                  <a:lnTo>
                    <a:pt x="2745" y="3117"/>
                  </a:lnTo>
                  <a:lnTo>
                    <a:pt x="2724" y="3126"/>
                  </a:lnTo>
                  <a:lnTo>
                    <a:pt x="2700" y="3129"/>
                  </a:lnTo>
                  <a:lnTo>
                    <a:pt x="2677" y="3126"/>
                  </a:lnTo>
                  <a:lnTo>
                    <a:pt x="2656" y="3117"/>
                  </a:lnTo>
                  <a:lnTo>
                    <a:pt x="2639" y="3104"/>
                  </a:lnTo>
                  <a:lnTo>
                    <a:pt x="2624" y="3086"/>
                  </a:lnTo>
                  <a:lnTo>
                    <a:pt x="2615" y="3064"/>
                  </a:lnTo>
                  <a:lnTo>
                    <a:pt x="2612" y="3041"/>
                  </a:lnTo>
                  <a:lnTo>
                    <a:pt x="2612" y="2289"/>
                  </a:lnTo>
                  <a:lnTo>
                    <a:pt x="2614" y="2269"/>
                  </a:lnTo>
                  <a:lnTo>
                    <a:pt x="2621" y="2251"/>
                  </a:lnTo>
                  <a:lnTo>
                    <a:pt x="2631" y="2235"/>
                  </a:lnTo>
                  <a:lnTo>
                    <a:pt x="2644" y="2221"/>
                  </a:lnTo>
                  <a:lnTo>
                    <a:pt x="2659" y="2211"/>
                  </a:lnTo>
                  <a:lnTo>
                    <a:pt x="2678" y="2203"/>
                  </a:lnTo>
                  <a:lnTo>
                    <a:pt x="2698" y="2201"/>
                  </a:lnTo>
                  <a:lnTo>
                    <a:pt x="2716" y="2202"/>
                  </a:lnTo>
                  <a:lnTo>
                    <a:pt x="2735" y="2207"/>
                  </a:lnTo>
                  <a:lnTo>
                    <a:pt x="2752" y="2216"/>
                  </a:lnTo>
                  <a:lnTo>
                    <a:pt x="2766" y="2229"/>
                  </a:lnTo>
                  <a:lnTo>
                    <a:pt x="2777" y="2245"/>
                  </a:lnTo>
                  <a:lnTo>
                    <a:pt x="3035" y="2705"/>
                  </a:lnTo>
                  <a:lnTo>
                    <a:pt x="3035" y="2289"/>
                  </a:lnTo>
                  <a:lnTo>
                    <a:pt x="3038" y="2265"/>
                  </a:lnTo>
                  <a:lnTo>
                    <a:pt x="3047" y="2244"/>
                  </a:lnTo>
                  <a:lnTo>
                    <a:pt x="3061" y="2226"/>
                  </a:lnTo>
                  <a:lnTo>
                    <a:pt x="3079" y="2213"/>
                  </a:lnTo>
                  <a:lnTo>
                    <a:pt x="3100" y="2203"/>
                  </a:lnTo>
                  <a:lnTo>
                    <a:pt x="3124" y="2201"/>
                  </a:lnTo>
                  <a:close/>
                  <a:moveTo>
                    <a:pt x="1956" y="2201"/>
                  </a:moveTo>
                  <a:lnTo>
                    <a:pt x="2378" y="2201"/>
                  </a:lnTo>
                  <a:lnTo>
                    <a:pt x="2401" y="2203"/>
                  </a:lnTo>
                  <a:lnTo>
                    <a:pt x="2422" y="2213"/>
                  </a:lnTo>
                  <a:lnTo>
                    <a:pt x="2441" y="2226"/>
                  </a:lnTo>
                  <a:lnTo>
                    <a:pt x="2454" y="2244"/>
                  </a:lnTo>
                  <a:lnTo>
                    <a:pt x="2463" y="2265"/>
                  </a:lnTo>
                  <a:lnTo>
                    <a:pt x="2466" y="2289"/>
                  </a:lnTo>
                  <a:lnTo>
                    <a:pt x="2463" y="2312"/>
                  </a:lnTo>
                  <a:lnTo>
                    <a:pt x="2454" y="2333"/>
                  </a:lnTo>
                  <a:lnTo>
                    <a:pt x="2441" y="2351"/>
                  </a:lnTo>
                  <a:lnTo>
                    <a:pt x="2422" y="2365"/>
                  </a:lnTo>
                  <a:lnTo>
                    <a:pt x="2401" y="2373"/>
                  </a:lnTo>
                  <a:lnTo>
                    <a:pt x="2378" y="2377"/>
                  </a:lnTo>
                  <a:lnTo>
                    <a:pt x="2044" y="2377"/>
                  </a:lnTo>
                  <a:lnTo>
                    <a:pt x="2044" y="2577"/>
                  </a:lnTo>
                  <a:lnTo>
                    <a:pt x="2168" y="2577"/>
                  </a:lnTo>
                  <a:lnTo>
                    <a:pt x="2191" y="2580"/>
                  </a:lnTo>
                  <a:lnTo>
                    <a:pt x="2212" y="2589"/>
                  </a:lnTo>
                  <a:lnTo>
                    <a:pt x="2229" y="2602"/>
                  </a:lnTo>
                  <a:lnTo>
                    <a:pt x="2243" y="2620"/>
                  </a:lnTo>
                  <a:lnTo>
                    <a:pt x="2252" y="2642"/>
                  </a:lnTo>
                  <a:lnTo>
                    <a:pt x="2255" y="2665"/>
                  </a:lnTo>
                  <a:lnTo>
                    <a:pt x="2252" y="2688"/>
                  </a:lnTo>
                  <a:lnTo>
                    <a:pt x="2243" y="2709"/>
                  </a:lnTo>
                  <a:lnTo>
                    <a:pt x="2229" y="2728"/>
                  </a:lnTo>
                  <a:lnTo>
                    <a:pt x="2212" y="2741"/>
                  </a:lnTo>
                  <a:lnTo>
                    <a:pt x="2191" y="2750"/>
                  </a:lnTo>
                  <a:lnTo>
                    <a:pt x="2168" y="2753"/>
                  </a:lnTo>
                  <a:lnTo>
                    <a:pt x="2044" y="2753"/>
                  </a:lnTo>
                  <a:lnTo>
                    <a:pt x="2044" y="2953"/>
                  </a:lnTo>
                  <a:lnTo>
                    <a:pt x="2378" y="2953"/>
                  </a:lnTo>
                  <a:lnTo>
                    <a:pt x="2401" y="2956"/>
                  </a:lnTo>
                  <a:lnTo>
                    <a:pt x="2422" y="2965"/>
                  </a:lnTo>
                  <a:lnTo>
                    <a:pt x="2441" y="2978"/>
                  </a:lnTo>
                  <a:lnTo>
                    <a:pt x="2454" y="2997"/>
                  </a:lnTo>
                  <a:lnTo>
                    <a:pt x="2463" y="3018"/>
                  </a:lnTo>
                  <a:lnTo>
                    <a:pt x="2466" y="3041"/>
                  </a:lnTo>
                  <a:lnTo>
                    <a:pt x="2463" y="3064"/>
                  </a:lnTo>
                  <a:lnTo>
                    <a:pt x="2454" y="3086"/>
                  </a:lnTo>
                  <a:lnTo>
                    <a:pt x="2441" y="3104"/>
                  </a:lnTo>
                  <a:lnTo>
                    <a:pt x="2422" y="3117"/>
                  </a:lnTo>
                  <a:lnTo>
                    <a:pt x="2401" y="3126"/>
                  </a:lnTo>
                  <a:lnTo>
                    <a:pt x="2378" y="3129"/>
                  </a:lnTo>
                  <a:lnTo>
                    <a:pt x="1956" y="3129"/>
                  </a:lnTo>
                  <a:lnTo>
                    <a:pt x="1933" y="3126"/>
                  </a:lnTo>
                  <a:lnTo>
                    <a:pt x="1911" y="3117"/>
                  </a:lnTo>
                  <a:lnTo>
                    <a:pt x="1893" y="3104"/>
                  </a:lnTo>
                  <a:lnTo>
                    <a:pt x="1880" y="3086"/>
                  </a:lnTo>
                  <a:lnTo>
                    <a:pt x="1871" y="3064"/>
                  </a:lnTo>
                  <a:lnTo>
                    <a:pt x="1868" y="3041"/>
                  </a:lnTo>
                  <a:lnTo>
                    <a:pt x="1868" y="2289"/>
                  </a:lnTo>
                  <a:lnTo>
                    <a:pt x="1871" y="2265"/>
                  </a:lnTo>
                  <a:lnTo>
                    <a:pt x="1880" y="2244"/>
                  </a:lnTo>
                  <a:lnTo>
                    <a:pt x="1893" y="2226"/>
                  </a:lnTo>
                  <a:lnTo>
                    <a:pt x="1911" y="2213"/>
                  </a:lnTo>
                  <a:lnTo>
                    <a:pt x="1933" y="2203"/>
                  </a:lnTo>
                  <a:lnTo>
                    <a:pt x="1956" y="2201"/>
                  </a:lnTo>
                  <a:close/>
                  <a:moveTo>
                    <a:pt x="1211" y="2201"/>
                  </a:moveTo>
                  <a:lnTo>
                    <a:pt x="1513" y="2201"/>
                  </a:lnTo>
                  <a:lnTo>
                    <a:pt x="1551" y="2204"/>
                  </a:lnTo>
                  <a:lnTo>
                    <a:pt x="1586" y="2213"/>
                  </a:lnTo>
                  <a:lnTo>
                    <a:pt x="1619" y="2228"/>
                  </a:lnTo>
                  <a:lnTo>
                    <a:pt x="1647" y="2249"/>
                  </a:lnTo>
                  <a:lnTo>
                    <a:pt x="1673" y="2274"/>
                  </a:lnTo>
                  <a:lnTo>
                    <a:pt x="1693" y="2303"/>
                  </a:lnTo>
                  <a:lnTo>
                    <a:pt x="1709" y="2336"/>
                  </a:lnTo>
                  <a:lnTo>
                    <a:pt x="1719" y="2371"/>
                  </a:lnTo>
                  <a:lnTo>
                    <a:pt x="1722" y="2409"/>
                  </a:lnTo>
                  <a:lnTo>
                    <a:pt x="1722" y="2557"/>
                  </a:lnTo>
                  <a:lnTo>
                    <a:pt x="1719" y="2601"/>
                  </a:lnTo>
                  <a:lnTo>
                    <a:pt x="1709" y="2643"/>
                  </a:lnTo>
                  <a:lnTo>
                    <a:pt x="1693" y="2684"/>
                  </a:lnTo>
                  <a:lnTo>
                    <a:pt x="1674" y="2720"/>
                  </a:lnTo>
                  <a:lnTo>
                    <a:pt x="1648" y="2753"/>
                  </a:lnTo>
                  <a:lnTo>
                    <a:pt x="1619" y="2783"/>
                  </a:lnTo>
                  <a:lnTo>
                    <a:pt x="1585" y="2808"/>
                  </a:lnTo>
                  <a:lnTo>
                    <a:pt x="1549" y="2829"/>
                  </a:lnTo>
                  <a:lnTo>
                    <a:pt x="1509" y="2844"/>
                  </a:lnTo>
                  <a:lnTo>
                    <a:pt x="1466" y="2853"/>
                  </a:lnTo>
                  <a:lnTo>
                    <a:pt x="1422" y="2856"/>
                  </a:lnTo>
                  <a:lnTo>
                    <a:pt x="1299" y="2856"/>
                  </a:lnTo>
                  <a:lnTo>
                    <a:pt x="1299" y="3041"/>
                  </a:lnTo>
                  <a:lnTo>
                    <a:pt x="1296" y="3064"/>
                  </a:lnTo>
                  <a:lnTo>
                    <a:pt x="1287" y="3086"/>
                  </a:lnTo>
                  <a:lnTo>
                    <a:pt x="1273" y="3104"/>
                  </a:lnTo>
                  <a:lnTo>
                    <a:pt x="1256" y="3117"/>
                  </a:lnTo>
                  <a:lnTo>
                    <a:pt x="1235" y="3126"/>
                  </a:lnTo>
                  <a:lnTo>
                    <a:pt x="1211" y="3129"/>
                  </a:lnTo>
                  <a:lnTo>
                    <a:pt x="1188" y="3126"/>
                  </a:lnTo>
                  <a:lnTo>
                    <a:pt x="1167" y="3117"/>
                  </a:lnTo>
                  <a:lnTo>
                    <a:pt x="1149" y="3104"/>
                  </a:lnTo>
                  <a:lnTo>
                    <a:pt x="1135" y="3086"/>
                  </a:lnTo>
                  <a:lnTo>
                    <a:pt x="1126" y="3064"/>
                  </a:lnTo>
                  <a:lnTo>
                    <a:pt x="1123" y="3041"/>
                  </a:lnTo>
                  <a:lnTo>
                    <a:pt x="1123" y="2289"/>
                  </a:lnTo>
                  <a:lnTo>
                    <a:pt x="1126" y="2265"/>
                  </a:lnTo>
                  <a:lnTo>
                    <a:pt x="1135" y="2244"/>
                  </a:lnTo>
                  <a:lnTo>
                    <a:pt x="1149" y="2226"/>
                  </a:lnTo>
                  <a:lnTo>
                    <a:pt x="1167" y="2213"/>
                  </a:lnTo>
                  <a:lnTo>
                    <a:pt x="1188" y="2203"/>
                  </a:lnTo>
                  <a:lnTo>
                    <a:pt x="1211" y="2201"/>
                  </a:lnTo>
                  <a:close/>
                  <a:moveTo>
                    <a:pt x="576" y="2201"/>
                  </a:moveTo>
                  <a:lnTo>
                    <a:pt x="778" y="2201"/>
                  </a:lnTo>
                  <a:lnTo>
                    <a:pt x="814" y="2203"/>
                  </a:lnTo>
                  <a:lnTo>
                    <a:pt x="847" y="2213"/>
                  </a:lnTo>
                  <a:lnTo>
                    <a:pt x="878" y="2227"/>
                  </a:lnTo>
                  <a:lnTo>
                    <a:pt x="907" y="2247"/>
                  </a:lnTo>
                  <a:lnTo>
                    <a:pt x="930" y="2271"/>
                  </a:lnTo>
                  <a:lnTo>
                    <a:pt x="949" y="2299"/>
                  </a:lnTo>
                  <a:lnTo>
                    <a:pt x="965" y="2329"/>
                  </a:lnTo>
                  <a:lnTo>
                    <a:pt x="973" y="2364"/>
                  </a:lnTo>
                  <a:lnTo>
                    <a:pt x="977" y="2399"/>
                  </a:lnTo>
                  <a:lnTo>
                    <a:pt x="977" y="2931"/>
                  </a:lnTo>
                  <a:lnTo>
                    <a:pt x="973" y="2966"/>
                  </a:lnTo>
                  <a:lnTo>
                    <a:pt x="965" y="3000"/>
                  </a:lnTo>
                  <a:lnTo>
                    <a:pt x="949" y="3031"/>
                  </a:lnTo>
                  <a:lnTo>
                    <a:pt x="930" y="3059"/>
                  </a:lnTo>
                  <a:lnTo>
                    <a:pt x="907" y="3083"/>
                  </a:lnTo>
                  <a:lnTo>
                    <a:pt x="878" y="3103"/>
                  </a:lnTo>
                  <a:lnTo>
                    <a:pt x="847" y="3117"/>
                  </a:lnTo>
                  <a:lnTo>
                    <a:pt x="814" y="3126"/>
                  </a:lnTo>
                  <a:lnTo>
                    <a:pt x="778" y="3129"/>
                  </a:lnTo>
                  <a:lnTo>
                    <a:pt x="576" y="3129"/>
                  </a:lnTo>
                  <a:lnTo>
                    <a:pt x="541" y="3126"/>
                  </a:lnTo>
                  <a:lnTo>
                    <a:pt x="507" y="3117"/>
                  </a:lnTo>
                  <a:lnTo>
                    <a:pt x="476" y="3103"/>
                  </a:lnTo>
                  <a:lnTo>
                    <a:pt x="449" y="3083"/>
                  </a:lnTo>
                  <a:lnTo>
                    <a:pt x="425" y="3059"/>
                  </a:lnTo>
                  <a:lnTo>
                    <a:pt x="405" y="3031"/>
                  </a:lnTo>
                  <a:lnTo>
                    <a:pt x="391" y="3000"/>
                  </a:lnTo>
                  <a:lnTo>
                    <a:pt x="381" y="2966"/>
                  </a:lnTo>
                  <a:lnTo>
                    <a:pt x="377" y="2931"/>
                  </a:lnTo>
                  <a:lnTo>
                    <a:pt x="377" y="2399"/>
                  </a:lnTo>
                  <a:lnTo>
                    <a:pt x="381" y="2364"/>
                  </a:lnTo>
                  <a:lnTo>
                    <a:pt x="391" y="2329"/>
                  </a:lnTo>
                  <a:lnTo>
                    <a:pt x="405" y="2299"/>
                  </a:lnTo>
                  <a:lnTo>
                    <a:pt x="425" y="2271"/>
                  </a:lnTo>
                  <a:lnTo>
                    <a:pt x="449" y="2247"/>
                  </a:lnTo>
                  <a:lnTo>
                    <a:pt x="476" y="2227"/>
                  </a:lnTo>
                  <a:lnTo>
                    <a:pt x="507" y="2213"/>
                  </a:lnTo>
                  <a:lnTo>
                    <a:pt x="541" y="2203"/>
                  </a:lnTo>
                  <a:lnTo>
                    <a:pt x="576" y="2201"/>
                  </a:lnTo>
                  <a:close/>
                  <a:moveTo>
                    <a:pt x="177" y="1894"/>
                  </a:moveTo>
                  <a:lnTo>
                    <a:pt x="177" y="3435"/>
                  </a:lnTo>
                  <a:lnTo>
                    <a:pt x="3428" y="3435"/>
                  </a:lnTo>
                  <a:lnTo>
                    <a:pt x="3428" y="1894"/>
                  </a:lnTo>
                  <a:lnTo>
                    <a:pt x="177" y="1894"/>
                  </a:lnTo>
                  <a:close/>
                  <a:moveTo>
                    <a:pt x="1723" y="255"/>
                  </a:moveTo>
                  <a:lnTo>
                    <a:pt x="806" y="1718"/>
                  </a:lnTo>
                  <a:lnTo>
                    <a:pt x="2631" y="1718"/>
                  </a:lnTo>
                  <a:lnTo>
                    <a:pt x="1723" y="255"/>
                  </a:lnTo>
                  <a:close/>
                  <a:moveTo>
                    <a:pt x="1724" y="0"/>
                  </a:moveTo>
                  <a:lnTo>
                    <a:pt x="1724" y="0"/>
                  </a:lnTo>
                  <a:lnTo>
                    <a:pt x="1746" y="3"/>
                  </a:lnTo>
                  <a:lnTo>
                    <a:pt x="1767" y="11"/>
                  </a:lnTo>
                  <a:lnTo>
                    <a:pt x="1785" y="24"/>
                  </a:lnTo>
                  <a:lnTo>
                    <a:pt x="1799" y="41"/>
                  </a:lnTo>
                  <a:lnTo>
                    <a:pt x="2838" y="1718"/>
                  </a:lnTo>
                  <a:lnTo>
                    <a:pt x="3516" y="1718"/>
                  </a:lnTo>
                  <a:lnTo>
                    <a:pt x="3540" y="1721"/>
                  </a:lnTo>
                  <a:lnTo>
                    <a:pt x="3561" y="1730"/>
                  </a:lnTo>
                  <a:lnTo>
                    <a:pt x="3578" y="1743"/>
                  </a:lnTo>
                  <a:lnTo>
                    <a:pt x="3592" y="1762"/>
                  </a:lnTo>
                  <a:lnTo>
                    <a:pt x="3601" y="1783"/>
                  </a:lnTo>
                  <a:lnTo>
                    <a:pt x="3604" y="1806"/>
                  </a:lnTo>
                  <a:lnTo>
                    <a:pt x="3604" y="3524"/>
                  </a:lnTo>
                  <a:lnTo>
                    <a:pt x="3601" y="3547"/>
                  </a:lnTo>
                  <a:lnTo>
                    <a:pt x="3592" y="3568"/>
                  </a:lnTo>
                  <a:lnTo>
                    <a:pt x="3578" y="3586"/>
                  </a:lnTo>
                  <a:lnTo>
                    <a:pt x="3561" y="3600"/>
                  </a:lnTo>
                  <a:lnTo>
                    <a:pt x="3540" y="3609"/>
                  </a:lnTo>
                  <a:lnTo>
                    <a:pt x="3516" y="3612"/>
                  </a:lnTo>
                  <a:lnTo>
                    <a:pt x="88" y="3612"/>
                  </a:lnTo>
                  <a:lnTo>
                    <a:pt x="65" y="3609"/>
                  </a:lnTo>
                  <a:lnTo>
                    <a:pt x="44" y="3600"/>
                  </a:lnTo>
                  <a:lnTo>
                    <a:pt x="26" y="3586"/>
                  </a:lnTo>
                  <a:lnTo>
                    <a:pt x="12" y="3568"/>
                  </a:lnTo>
                  <a:lnTo>
                    <a:pt x="3" y="3547"/>
                  </a:lnTo>
                  <a:lnTo>
                    <a:pt x="0" y="3524"/>
                  </a:lnTo>
                  <a:lnTo>
                    <a:pt x="0" y="1806"/>
                  </a:lnTo>
                  <a:lnTo>
                    <a:pt x="3" y="1783"/>
                  </a:lnTo>
                  <a:lnTo>
                    <a:pt x="12" y="1762"/>
                  </a:lnTo>
                  <a:lnTo>
                    <a:pt x="26" y="1743"/>
                  </a:lnTo>
                  <a:lnTo>
                    <a:pt x="44" y="1730"/>
                  </a:lnTo>
                  <a:lnTo>
                    <a:pt x="65" y="1721"/>
                  </a:lnTo>
                  <a:lnTo>
                    <a:pt x="88" y="1718"/>
                  </a:lnTo>
                  <a:lnTo>
                    <a:pt x="598" y="1718"/>
                  </a:lnTo>
                  <a:lnTo>
                    <a:pt x="1650" y="41"/>
                  </a:lnTo>
                  <a:lnTo>
                    <a:pt x="1664" y="24"/>
                  </a:lnTo>
                  <a:lnTo>
                    <a:pt x="1681" y="11"/>
                  </a:lnTo>
                  <a:lnTo>
                    <a:pt x="1702" y="3"/>
                  </a:lnTo>
                  <a:lnTo>
                    <a:pt x="1724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879180" y="3008354"/>
            <a:ext cx="1668911" cy="1668911"/>
            <a:chOff x="6851188" y="2600690"/>
            <a:chExt cx="1668911" cy="1668911"/>
          </a:xfrm>
        </p:grpSpPr>
        <p:sp>
          <p:nvSpPr>
            <p:cNvPr id="23" name="Diamond 22"/>
            <p:cNvSpPr/>
            <p:nvPr/>
          </p:nvSpPr>
          <p:spPr>
            <a:xfrm>
              <a:off x="6851188" y="2600690"/>
              <a:ext cx="1668911" cy="1668911"/>
            </a:xfrm>
            <a:prstGeom prst="diamond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860"/>
            <p:cNvSpPr>
              <a:spLocks noEditPoints="1"/>
            </p:cNvSpPr>
            <p:nvPr/>
          </p:nvSpPr>
          <p:spPr bwMode="auto">
            <a:xfrm>
              <a:off x="7550325" y="3184876"/>
              <a:ext cx="345039" cy="340312"/>
            </a:xfrm>
            <a:custGeom>
              <a:avLst/>
              <a:gdLst>
                <a:gd name="T0" fmla="*/ 535 w 3504"/>
                <a:gd name="T1" fmla="*/ 2957 h 3464"/>
                <a:gd name="T2" fmla="*/ 1198 w 3504"/>
                <a:gd name="T3" fmla="*/ 1966 h 3464"/>
                <a:gd name="T4" fmla="*/ 1099 w 3504"/>
                <a:gd name="T5" fmla="*/ 2043 h 3464"/>
                <a:gd name="T6" fmla="*/ 962 w 3504"/>
                <a:gd name="T7" fmla="*/ 2116 h 3464"/>
                <a:gd name="T8" fmla="*/ 759 w 3504"/>
                <a:gd name="T9" fmla="*/ 2124 h 3464"/>
                <a:gd name="T10" fmla="*/ 609 w 3504"/>
                <a:gd name="T11" fmla="*/ 2059 h 3464"/>
                <a:gd name="T12" fmla="*/ 500 w 3504"/>
                <a:gd name="T13" fmla="*/ 1974 h 3464"/>
                <a:gd name="T14" fmla="*/ 2942 w 3504"/>
                <a:gd name="T15" fmla="*/ 2011 h 3464"/>
                <a:gd name="T16" fmla="*/ 2830 w 3504"/>
                <a:gd name="T17" fmla="*/ 2091 h 3464"/>
                <a:gd name="T18" fmla="*/ 2647 w 3504"/>
                <a:gd name="T19" fmla="*/ 2132 h 3464"/>
                <a:gd name="T20" fmla="*/ 2466 w 3504"/>
                <a:gd name="T21" fmla="*/ 2091 h 3464"/>
                <a:gd name="T22" fmla="*/ 2352 w 3504"/>
                <a:gd name="T23" fmla="*/ 2011 h 3464"/>
                <a:gd name="T24" fmla="*/ 2250 w 3504"/>
                <a:gd name="T25" fmla="*/ 1948 h 3464"/>
                <a:gd name="T26" fmla="*/ 2120 w 3504"/>
                <a:gd name="T27" fmla="*/ 1955 h 3464"/>
                <a:gd name="T28" fmla="*/ 2022 w 3504"/>
                <a:gd name="T29" fmla="*/ 2027 h 3464"/>
                <a:gd name="T30" fmla="*/ 1897 w 3504"/>
                <a:gd name="T31" fmla="*/ 2104 h 3464"/>
                <a:gd name="T32" fmla="*/ 1701 w 3504"/>
                <a:gd name="T33" fmla="*/ 2129 h 3464"/>
                <a:gd name="T34" fmla="*/ 1536 w 3504"/>
                <a:gd name="T35" fmla="*/ 2075 h 3464"/>
                <a:gd name="T36" fmla="*/ 1429 w 3504"/>
                <a:gd name="T37" fmla="*/ 1993 h 3464"/>
                <a:gd name="T38" fmla="*/ 1323 w 3504"/>
                <a:gd name="T39" fmla="*/ 1943 h 3464"/>
                <a:gd name="T40" fmla="*/ 589 w 3504"/>
                <a:gd name="T41" fmla="*/ 1460 h 3464"/>
                <a:gd name="T42" fmla="*/ 503 w 3504"/>
                <a:gd name="T43" fmla="*/ 1584 h 3464"/>
                <a:gd name="T44" fmla="*/ 596 w 3504"/>
                <a:gd name="T45" fmla="*/ 1779 h 3464"/>
                <a:gd name="T46" fmla="*/ 708 w 3504"/>
                <a:gd name="T47" fmla="*/ 1863 h 3464"/>
                <a:gd name="T48" fmla="*/ 814 w 3504"/>
                <a:gd name="T49" fmla="*/ 1914 h 3464"/>
                <a:gd name="T50" fmla="*/ 939 w 3504"/>
                <a:gd name="T51" fmla="*/ 1891 h 3464"/>
                <a:gd name="T52" fmla="*/ 1037 w 3504"/>
                <a:gd name="T53" fmla="*/ 1814 h 3464"/>
                <a:gd name="T54" fmla="*/ 1174 w 3504"/>
                <a:gd name="T55" fmla="*/ 1742 h 3464"/>
                <a:gd name="T56" fmla="*/ 1377 w 3504"/>
                <a:gd name="T57" fmla="*/ 1732 h 3464"/>
                <a:gd name="T58" fmla="*/ 1528 w 3504"/>
                <a:gd name="T59" fmla="*/ 1797 h 3464"/>
                <a:gd name="T60" fmla="*/ 1630 w 3504"/>
                <a:gd name="T61" fmla="*/ 1879 h 3464"/>
                <a:gd name="T62" fmla="*/ 1746 w 3504"/>
                <a:gd name="T63" fmla="*/ 1915 h 3464"/>
                <a:gd name="T64" fmla="*/ 1860 w 3504"/>
                <a:gd name="T65" fmla="*/ 1879 h 3464"/>
                <a:gd name="T66" fmla="*/ 1962 w 3504"/>
                <a:gd name="T67" fmla="*/ 1797 h 3464"/>
                <a:gd name="T68" fmla="*/ 2113 w 3504"/>
                <a:gd name="T69" fmla="*/ 1732 h 3464"/>
                <a:gd name="T70" fmla="*/ 2316 w 3504"/>
                <a:gd name="T71" fmla="*/ 1742 h 3464"/>
                <a:gd name="T72" fmla="*/ 2453 w 3504"/>
                <a:gd name="T73" fmla="*/ 1814 h 3464"/>
                <a:gd name="T74" fmla="*/ 2552 w 3504"/>
                <a:gd name="T75" fmla="*/ 1891 h 3464"/>
                <a:gd name="T76" fmla="*/ 2677 w 3504"/>
                <a:gd name="T77" fmla="*/ 1914 h 3464"/>
                <a:gd name="T78" fmla="*/ 2782 w 3504"/>
                <a:gd name="T79" fmla="*/ 1863 h 3464"/>
                <a:gd name="T80" fmla="*/ 2895 w 3504"/>
                <a:gd name="T81" fmla="*/ 1779 h 3464"/>
                <a:gd name="T82" fmla="*/ 2987 w 3504"/>
                <a:gd name="T83" fmla="*/ 1584 h 3464"/>
                <a:gd name="T84" fmla="*/ 2901 w 3504"/>
                <a:gd name="T85" fmla="*/ 1460 h 3464"/>
                <a:gd name="T86" fmla="*/ 1757 w 3504"/>
                <a:gd name="T87" fmla="*/ 363 h 3464"/>
                <a:gd name="T88" fmla="*/ 1635 w 3504"/>
                <a:gd name="T89" fmla="*/ 601 h 3464"/>
                <a:gd name="T90" fmla="*/ 1729 w 3504"/>
                <a:gd name="T91" fmla="*/ 695 h 3464"/>
                <a:gd name="T92" fmla="*/ 1855 w 3504"/>
                <a:gd name="T93" fmla="*/ 651 h 3464"/>
                <a:gd name="T94" fmla="*/ 1871 w 3504"/>
                <a:gd name="T95" fmla="*/ 520 h 3464"/>
                <a:gd name="T96" fmla="*/ 2056 w 3504"/>
                <a:gd name="T97" fmla="*/ 405 h 3464"/>
                <a:gd name="T98" fmla="*/ 2096 w 3504"/>
                <a:gd name="T99" fmla="*/ 617 h 3464"/>
                <a:gd name="T100" fmla="*/ 2006 w 3504"/>
                <a:gd name="T101" fmla="*/ 806 h 3464"/>
                <a:gd name="T102" fmla="*/ 1866 w 3504"/>
                <a:gd name="T103" fmla="*/ 1219 h 3464"/>
                <a:gd name="T104" fmla="*/ 2996 w 3504"/>
                <a:gd name="T105" fmla="*/ 1265 h 3464"/>
                <a:gd name="T106" fmla="*/ 3160 w 3504"/>
                <a:gd name="T107" fmla="*/ 1430 h 3464"/>
                <a:gd name="T108" fmla="*/ 3207 w 3504"/>
                <a:gd name="T109" fmla="*/ 2741 h 3464"/>
                <a:gd name="T110" fmla="*/ 456 w 3504"/>
                <a:gd name="T111" fmla="*/ 3464 h 3464"/>
                <a:gd name="T112" fmla="*/ 284 w 3504"/>
                <a:gd name="T113" fmla="*/ 1616 h 3464"/>
                <a:gd name="T114" fmla="*/ 355 w 3504"/>
                <a:gd name="T115" fmla="*/ 1390 h 3464"/>
                <a:gd name="T116" fmla="*/ 537 w 3504"/>
                <a:gd name="T117" fmla="*/ 1245 h 3464"/>
                <a:gd name="T118" fmla="*/ 1649 w 3504"/>
                <a:gd name="T119" fmla="*/ 898 h 3464"/>
                <a:gd name="T120" fmla="*/ 1481 w 3504"/>
                <a:gd name="T121" fmla="*/ 774 h 3464"/>
                <a:gd name="T122" fmla="*/ 1414 w 3504"/>
                <a:gd name="T123" fmla="*/ 572 h 3464"/>
                <a:gd name="T124" fmla="*/ 1482 w 3504"/>
                <a:gd name="T125" fmla="*/ 368 h 3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4" h="3464">
                  <a:moveTo>
                    <a:pt x="535" y="2957"/>
                  </a:moveTo>
                  <a:lnTo>
                    <a:pt x="619" y="3248"/>
                  </a:lnTo>
                  <a:lnTo>
                    <a:pt x="2888" y="3248"/>
                  </a:lnTo>
                  <a:lnTo>
                    <a:pt x="2969" y="2957"/>
                  </a:lnTo>
                  <a:lnTo>
                    <a:pt x="535" y="2957"/>
                  </a:lnTo>
                  <a:close/>
                  <a:moveTo>
                    <a:pt x="1294" y="1941"/>
                  </a:moveTo>
                  <a:lnTo>
                    <a:pt x="1265" y="1943"/>
                  </a:lnTo>
                  <a:lnTo>
                    <a:pt x="1240" y="1948"/>
                  </a:lnTo>
                  <a:lnTo>
                    <a:pt x="1218" y="1955"/>
                  </a:lnTo>
                  <a:lnTo>
                    <a:pt x="1198" y="1966"/>
                  </a:lnTo>
                  <a:lnTo>
                    <a:pt x="1179" y="1979"/>
                  </a:lnTo>
                  <a:lnTo>
                    <a:pt x="1160" y="1993"/>
                  </a:lnTo>
                  <a:lnTo>
                    <a:pt x="1138" y="2011"/>
                  </a:lnTo>
                  <a:lnTo>
                    <a:pt x="1119" y="2027"/>
                  </a:lnTo>
                  <a:lnTo>
                    <a:pt x="1099" y="2043"/>
                  </a:lnTo>
                  <a:lnTo>
                    <a:pt x="1077" y="2059"/>
                  </a:lnTo>
                  <a:lnTo>
                    <a:pt x="1052" y="2075"/>
                  </a:lnTo>
                  <a:lnTo>
                    <a:pt x="1025" y="2091"/>
                  </a:lnTo>
                  <a:lnTo>
                    <a:pt x="995" y="2104"/>
                  </a:lnTo>
                  <a:lnTo>
                    <a:pt x="962" y="2116"/>
                  </a:lnTo>
                  <a:lnTo>
                    <a:pt x="926" y="2124"/>
                  </a:lnTo>
                  <a:lnTo>
                    <a:pt x="887" y="2129"/>
                  </a:lnTo>
                  <a:lnTo>
                    <a:pt x="843" y="2132"/>
                  </a:lnTo>
                  <a:lnTo>
                    <a:pt x="800" y="2129"/>
                  </a:lnTo>
                  <a:lnTo>
                    <a:pt x="759" y="2124"/>
                  </a:lnTo>
                  <a:lnTo>
                    <a:pt x="723" y="2116"/>
                  </a:lnTo>
                  <a:lnTo>
                    <a:pt x="690" y="2104"/>
                  </a:lnTo>
                  <a:lnTo>
                    <a:pt x="660" y="2091"/>
                  </a:lnTo>
                  <a:lnTo>
                    <a:pt x="634" y="2075"/>
                  </a:lnTo>
                  <a:lnTo>
                    <a:pt x="609" y="2059"/>
                  </a:lnTo>
                  <a:lnTo>
                    <a:pt x="587" y="2043"/>
                  </a:lnTo>
                  <a:lnTo>
                    <a:pt x="566" y="2027"/>
                  </a:lnTo>
                  <a:lnTo>
                    <a:pt x="548" y="2011"/>
                  </a:lnTo>
                  <a:lnTo>
                    <a:pt x="523" y="1991"/>
                  </a:lnTo>
                  <a:lnTo>
                    <a:pt x="500" y="1974"/>
                  </a:lnTo>
                  <a:lnTo>
                    <a:pt x="500" y="2741"/>
                  </a:lnTo>
                  <a:lnTo>
                    <a:pt x="2990" y="2741"/>
                  </a:lnTo>
                  <a:lnTo>
                    <a:pt x="2990" y="1974"/>
                  </a:lnTo>
                  <a:lnTo>
                    <a:pt x="2968" y="1991"/>
                  </a:lnTo>
                  <a:lnTo>
                    <a:pt x="2942" y="2011"/>
                  </a:lnTo>
                  <a:lnTo>
                    <a:pt x="2924" y="2027"/>
                  </a:lnTo>
                  <a:lnTo>
                    <a:pt x="2903" y="2043"/>
                  </a:lnTo>
                  <a:lnTo>
                    <a:pt x="2881" y="2059"/>
                  </a:lnTo>
                  <a:lnTo>
                    <a:pt x="2856" y="2075"/>
                  </a:lnTo>
                  <a:lnTo>
                    <a:pt x="2830" y="2091"/>
                  </a:lnTo>
                  <a:lnTo>
                    <a:pt x="2800" y="2104"/>
                  </a:lnTo>
                  <a:lnTo>
                    <a:pt x="2767" y="2116"/>
                  </a:lnTo>
                  <a:lnTo>
                    <a:pt x="2731" y="2124"/>
                  </a:lnTo>
                  <a:lnTo>
                    <a:pt x="2691" y="2129"/>
                  </a:lnTo>
                  <a:lnTo>
                    <a:pt x="2647" y="2132"/>
                  </a:lnTo>
                  <a:lnTo>
                    <a:pt x="2604" y="2129"/>
                  </a:lnTo>
                  <a:lnTo>
                    <a:pt x="2564" y="2124"/>
                  </a:lnTo>
                  <a:lnTo>
                    <a:pt x="2528" y="2116"/>
                  </a:lnTo>
                  <a:lnTo>
                    <a:pt x="2495" y="2104"/>
                  </a:lnTo>
                  <a:lnTo>
                    <a:pt x="2466" y="2091"/>
                  </a:lnTo>
                  <a:lnTo>
                    <a:pt x="2438" y="2075"/>
                  </a:lnTo>
                  <a:lnTo>
                    <a:pt x="2414" y="2059"/>
                  </a:lnTo>
                  <a:lnTo>
                    <a:pt x="2391" y="2043"/>
                  </a:lnTo>
                  <a:lnTo>
                    <a:pt x="2371" y="2027"/>
                  </a:lnTo>
                  <a:lnTo>
                    <a:pt x="2352" y="2011"/>
                  </a:lnTo>
                  <a:lnTo>
                    <a:pt x="2331" y="1993"/>
                  </a:lnTo>
                  <a:lnTo>
                    <a:pt x="2312" y="1979"/>
                  </a:lnTo>
                  <a:lnTo>
                    <a:pt x="2292" y="1966"/>
                  </a:lnTo>
                  <a:lnTo>
                    <a:pt x="2272" y="1955"/>
                  </a:lnTo>
                  <a:lnTo>
                    <a:pt x="2250" y="1948"/>
                  </a:lnTo>
                  <a:lnTo>
                    <a:pt x="2226" y="1943"/>
                  </a:lnTo>
                  <a:lnTo>
                    <a:pt x="2196" y="1941"/>
                  </a:lnTo>
                  <a:lnTo>
                    <a:pt x="2167" y="1943"/>
                  </a:lnTo>
                  <a:lnTo>
                    <a:pt x="2143" y="1948"/>
                  </a:lnTo>
                  <a:lnTo>
                    <a:pt x="2120" y="1955"/>
                  </a:lnTo>
                  <a:lnTo>
                    <a:pt x="2100" y="1966"/>
                  </a:lnTo>
                  <a:lnTo>
                    <a:pt x="2081" y="1979"/>
                  </a:lnTo>
                  <a:lnTo>
                    <a:pt x="2061" y="1993"/>
                  </a:lnTo>
                  <a:lnTo>
                    <a:pt x="2041" y="2011"/>
                  </a:lnTo>
                  <a:lnTo>
                    <a:pt x="2022" y="2027"/>
                  </a:lnTo>
                  <a:lnTo>
                    <a:pt x="2002" y="2043"/>
                  </a:lnTo>
                  <a:lnTo>
                    <a:pt x="1979" y="2059"/>
                  </a:lnTo>
                  <a:lnTo>
                    <a:pt x="1955" y="2075"/>
                  </a:lnTo>
                  <a:lnTo>
                    <a:pt x="1927" y="2091"/>
                  </a:lnTo>
                  <a:lnTo>
                    <a:pt x="1897" y="2104"/>
                  </a:lnTo>
                  <a:lnTo>
                    <a:pt x="1865" y="2116"/>
                  </a:lnTo>
                  <a:lnTo>
                    <a:pt x="1828" y="2124"/>
                  </a:lnTo>
                  <a:lnTo>
                    <a:pt x="1789" y="2129"/>
                  </a:lnTo>
                  <a:lnTo>
                    <a:pt x="1746" y="2132"/>
                  </a:lnTo>
                  <a:lnTo>
                    <a:pt x="1701" y="2129"/>
                  </a:lnTo>
                  <a:lnTo>
                    <a:pt x="1662" y="2124"/>
                  </a:lnTo>
                  <a:lnTo>
                    <a:pt x="1626" y="2116"/>
                  </a:lnTo>
                  <a:lnTo>
                    <a:pt x="1593" y="2104"/>
                  </a:lnTo>
                  <a:lnTo>
                    <a:pt x="1563" y="2091"/>
                  </a:lnTo>
                  <a:lnTo>
                    <a:pt x="1536" y="2075"/>
                  </a:lnTo>
                  <a:lnTo>
                    <a:pt x="1511" y="2059"/>
                  </a:lnTo>
                  <a:lnTo>
                    <a:pt x="1489" y="2043"/>
                  </a:lnTo>
                  <a:lnTo>
                    <a:pt x="1468" y="2027"/>
                  </a:lnTo>
                  <a:lnTo>
                    <a:pt x="1449" y="2011"/>
                  </a:lnTo>
                  <a:lnTo>
                    <a:pt x="1429" y="1993"/>
                  </a:lnTo>
                  <a:lnTo>
                    <a:pt x="1409" y="1979"/>
                  </a:lnTo>
                  <a:lnTo>
                    <a:pt x="1390" y="1966"/>
                  </a:lnTo>
                  <a:lnTo>
                    <a:pt x="1370" y="1955"/>
                  </a:lnTo>
                  <a:lnTo>
                    <a:pt x="1347" y="1948"/>
                  </a:lnTo>
                  <a:lnTo>
                    <a:pt x="1323" y="1943"/>
                  </a:lnTo>
                  <a:lnTo>
                    <a:pt x="1294" y="1941"/>
                  </a:lnTo>
                  <a:close/>
                  <a:moveTo>
                    <a:pt x="681" y="1435"/>
                  </a:moveTo>
                  <a:lnTo>
                    <a:pt x="649" y="1439"/>
                  </a:lnTo>
                  <a:lnTo>
                    <a:pt x="618" y="1447"/>
                  </a:lnTo>
                  <a:lnTo>
                    <a:pt x="589" y="1460"/>
                  </a:lnTo>
                  <a:lnTo>
                    <a:pt x="565" y="1478"/>
                  </a:lnTo>
                  <a:lnTo>
                    <a:pt x="543" y="1500"/>
                  </a:lnTo>
                  <a:lnTo>
                    <a:pt x="525" y="1525"/>
                  </a:lnTo>
                  <a:lnTo>
                    <a:pt x="512" y="1553"/>
                  </a:lnTo>
                  <a:lnTo>
                    <a:pt x="503" y="1584"/>
                  </a:lnTo>
                  <a:lnTo>
                    <a:pt x="500" y="1616"/>
                  </a:lnTo>
                  <a:lnTo>
                    <a:pt x="500" y="1738"/>
                  </a:lnTo>
                  <a:lnTo>
                    <a:pt x="535" y="1749"/>
                  </a:lnTo>
                  <a:lnTo>
                    <a:pt x="567" y="1763"/>
                  </a:lnTo>
                  <a:lnTo>
                    <a:pt x="596" y="1779"/>
                  </a:lnTo>
                  <a:lnTo>
                    <a:pt x="622" y="1795"/>
                  </a:lnTo>
                  <a:lnTo>
                    <a:pt x="646" y="1812"/>
                  </a:lnTo>
                  <a:lnTo>
                    <a:pt x="668" y="1829"/>
                  </a:lnTo>
                  <a:lnTo>
                    <a:pt x="687" y="1846"/>
                  </a:lnTo>
                  <a:lnTo>
                    <a:pt x="708" y="1863"/>
                  </a:lnTo>
                  <a:lnTo>
                    <a:pt x="727" y="1879"/>
                  </a:lnTo>
                  <a:lnTo>
                    <a:pt x="746" y="1891"/>
                  </a:lnTo>
                  <a:lnTo>
                    <a:pt x="767" y="1901"/>
                  </a:lnTo>
                  <a:lnTo>
                    <a:pt x="789" y="1908"/>
                  </a:lnTo>
                  <a:lnTo>
                    <a:pt x="814" y="1914"/>
                  </a:lnTo>
                  <a:lnTo>
                    <a:pt x="843" y="1915"/>
                  </a:lnTo>
                  <a:lnTo>
                    <a:pt x="872" y="1914"/>
                  </a:lnTo>
                  <a:lnTo>
                    <a:pt x="897" y="1908"/>
                  </a:lnTo>
                  <a:lnTo>
                    <a:pt x="918" y="1901"/>
                  </a:lnTo>
                  <a:lnTo>
                    <a:pt x="939" y="1891"/>
                  </a:lnTo>
                  <a:lnTo>
                    <a:pt x="958" y="1879"/>
                  </a:lnTo>
                  <a:lnTo>
                    <a:pt x="978" y="1863"/>
                  </a:lnTo>
                  <a:lnTo>
                    <a:pt x="998" y="1846"/>
                  </a:lnTo>
                  <a:lnTo>
                    <a:pt x="1017" y="1830"/>
                  </a:lnTo>
                  <a:lnTo>
                    <a:pt x="1037" y="1814"/>
                  </a:lnTo>
                  <a:lnTo>
                    <a:pt x="1061" y="1797"/>
                  </a:lnTo>
                  <a:lnTo>
                    <a:pt x="1085" y="1781"/>
                  </a:lnTo>
                  <a:lnTo>
                    <a:pt x="1112" y="1766"/>
                  </a:lnTo>
                  <a:lnTo>
                    <a:pt x="1141" y="1752"/>
                  </a:lnTo>
                  <a:lnTo>
                    <a:pt x="1174" y="1742"/>
                  </a:lnTo>
                  <a:lnTo>
                    <a:pt x="1210" y="1732"/>
                  </a:lnTo>
                  <a:lnTo>
                    <a:pt x="1251" y="1727"/>
                  </a:lnTo>
                  <a:lnTo>
                    <a:pt x="1294" y="1724"/>
                  </a:lnTo>
                  <a:lnTo>
                    <a:pt x="1338" y="1727"/>
                  </a:lnTo>
                  <a:lnTo>
                    <a:pt x="1377" y="1732"/>
                  </a:lnTo>
                  <a:lnTo>
                    <a:pt x="1413" y="1742"/>
                  </a:lnTo>
                  <a:lnTo>
                    <a:pt x="1446" y="1752"/>
                  </a:lnTo>
                  <a:lnTo>
                    <a:pt x="1476" y="1766"/>
                  </a:lnTo>
                  <a:lnTo>
                    <a:pt x="1504" y="1781"/>
                  </a:lnTo>
                  <a:lnTo>
                    <a:pt x="1528" y="1797"/>
                  </a:lnTo>
                  <a:lnTo>
                    <a:pt x="1550" y="1814"/>
                  </a:lnTo>
                  <a:lnTo>
                    <a:pt x="1570" y="1830"/>
                  </a:lnTo>
                  <a:lnTo>
                    <a:pt x="1590" y="1846"/>
                  </a:lnTo>
                  <a:lnTo>
                    <a:pt x="1611" y="1863"/>
                  </a:lnTo>
                  <a:lnTo>
                    <a:pt x="1630" y="1879"/>
                  </a:lnTo>
                  <a:lnTo>
                    <a:pt x="1649" y="1891"/>
                  </a:lnTo>
                  <a:lnTo>
                    <a:pt x="1669" y="1901"/>
                  </a:lnTo>
                  <a:lnTo>
                    <a:pt x="1691" y="1908"/>
                  </a:lnTo>
                  <a:lnTo>
                    <a:pt x="1716" y="1914"/>
                  </a:lnTo>
                  <a:lnTo>
                    <a:pt x="1746" y="1915"/>
                  </a:lnTo>
                  <a:lnTo>
                    <a:pt x="1774" y="1914"/>
                  </a:lnTo>
                  <a:lnTo>
                    <a:pt x="1799" y="1908"/>
                  </a:lnTo>
                  <a:lnTo>
                    <a:pt x="1821" y="1901"/>
                  </a:lnTo>
                  <a:lnTo>
                    <a:pt x="1841" y="1891"/>
                  </a:lnTo>
                  <a:lnTo>
                    <a:pt x="1860" y="1879"/>
                  </a:lnTo>
                  <a:lnTo>
                    <a:pt x="1879" y="1863"/>
                  </a:lnTo>
                  <a:lnTo>
                    <a:pt x="1901" y="1846"/>
                  </a:lnTo>
                  <a:lnTo>
                    <a:pt x="1920" y="1830"/>
                  </a:lnTo>
                  <a:lnTo>
                    <a:pt x="1940" y="1814"/>
                  </a:lnTo>
                  <a:lnTo>
                    <a:pt x="1962" y="1797"/>
                  </a:lnTo>
                  <a:lnTo>
                    <a:pt x="1987" y="1781"/>
                  </a:lnTo>
                  <a:lnTo>
                    <a:pt x="2014" y="1766"/>
                  </a:lnTo>
                  <a:lnTo>
                    <a:pt x="2044" y="1752"/>
                  </a:lnTo>
                  <a:lnTo>
                    <a:pt x="2077" y="1742"/>
                  </a:lnTo>
                  <a:lnTo>
                    <a:pt x="2113" y="1732"/>
                  </a:lnTo>
                  <a:lnTo>
                    <a:pt x="2152" y="1727"/>
                  </a:lnTo>
                  <a:lnTo>
                    <a:pt x="2196" y="1724"/>
                  </a:lnTo>
                  <a:lnTo>
                    <a:pt x="2239" y="1727"/>
                  </a:lnTo>
                  <a:lnTo>
                    <a:pt x="2280" y="1732"/>
                  </a:lnTo>
                  <a:lnTo>
                    <a:pt x="2316" y="1742"/>
                  </a:lnTo>
                  <a:lnTo>
                    <a:pt x="2349" y="1752"/>
                  </a:lnTo>
                  <a:lnTo>
                    <a:pt x="2378" y="1766"/>
                  </a:lnTo>
                  <a:lnTo>
                    <a:pt x="2405" y="1781"/>
                  </a:lnTo>
                  <a:lnTo>
                    <a:pt x="2431" y="1797"/>
                  </a:lnTo>
                  <a:lnTo>
                    <a:pt x="2453" y="1814"/>
                  </a:lnTo>
                  <a:lnTo>
                    <a:pt x="2473" y="1830"/>
                  </a:lnTo>
                  <a:lnTo>
                    <a:pt x="2492" y="1846"/>
                  </a:lnTo>
                  <a:lnTo>
                    <a:pt x="2512" y="1863"/>
                  </a:lnTo>
                  <a:lnTo>
                    <a:pt x="2532" y="1879"/>
                  </a:lnTo>
                  <a:lnTo>
                    <a:pt x="2552" y="1891"/>
                  </a:lnTo>
                  <a:lnTo>
                    <a:pt x="2572" y="1901"/>
                  </a:lnTo>
                  <a:lnTo>
                    <a:pt x="2594" y="1908"/>
                  </a:lnTo>
                  <a:lnTo>
                    <a:pt x="2618" y="1914"/>
                  </a:lnTo>
                  <a:lnTo>
                    <a:pt x="2647" y="1915"/>
                  </a:lnTo>
                  <a:lnTo>
                    <a:pt x="2677" y="1914"/>
                  </a:lnTo>
                  <a:lnTo>
                    <a:pt x="2701" y="1908"/>
                  </a:lnTo>
                  <a:lnTo>
                    <a:pt x="2724" y="1901"/>
                  </a:lnTo>
                  <a:lnTo>
                    <a:pt x="2744" y="1891"/>
                  </a:lnTo>
                  <a:lnTo>
                    <a:pt x="2763" y="1879"/>
                  </a:lnTo>
                  <a:lnTo>
                    <a:pt x="2782" y="1863"/>
                  </a:lnTo>
                  <a:lnTo>
                    <a:pt x="2803" y="1846"/>
                  </a:lnTo>
                  <a:lnTo>
                    <a:pt x="2823" y="1829"/>
                  </a:lnTo>
                  <a:lnTo>
                    <a:pt x="2845" y="1812"/>
                  </a:lnTo>
                  <a:lnTo>
                    <a:pt x="2868" y="1795"/>
                  </a:lnTo>
                  <a:lnTo>
                    <a:pt x="2895" y="1779"/>
                  </a:lnTo>
                  <a:lnTo>
                    <a:pt x="2923" y="1763"/>
                  </a:lnTo>
                  <a:lnTo>
                    <a:pt x="2955" y="1749"/>
                  </a:lnTo>
                  <a:lnTo>
                    <a:pt x="2990" y="1738"/>
                  </a:lnTo>
                  <a:lnTo>
                    <a:pt x="2990" y="1616"/>
                  </a:lnTo>
                  <a:lnTo>
                    <a:pt x="2987" y="1584"/>
                  </a:lnTo>
                  <a:lnTo>
                    <a:pt x="2979" y="1553"/>
                  </a:lnTo>
                  <a:lnTo>
                    <a:pt x="2966" y="1525"/>
                  </a:lnTo>
                  <a:lnTo>
                    <a:pt x="2948" y="1500"/>
                  </a:lnTo>
                  <a:lnTo>
                    <a:pt x="2926" y="1478"/>
                  </a:lnTo>
                  <a:lnTo>
                    <a:pt x="2901" y="1460"/>
                  </a:lnTo>
                  <a:lnTo>
                    <a:pt x="2872" y="1447"/>
                  </a:lnTo>
                  <a:lnTo>
                    <a:pt x="2842" y="1439"/>
                  </a:lnTo>
                  <a:lnTo>
                    <a:pt x="2810" y="1435"/>
                  </a:lnTo>
                  <a:lnTo>
                    <a:pt x="681" y="1435"/>
                  </a:lnTo>
                  <a:close/>
                  <a:moveTo>
                    <a:pt x="1757" y="363"/>
                  </a:moveTo>
                  <a:lnTo>
                    <a:pt x="1656" y="498"/>
                  </a:lnTo>
                  <a:lnTo>
                    <a:pt x="1643" y="520"/>
                  </a:lnTo>
                  <a:lnTo>
                    <a:pt x="1634" y="546"/>
                  </a:lnTo>
                  <a:lnTo>
                    <a:pt x="1632" y="572"/>
                  </a:lnTo>
                  <a:lnTo>
                    <a:pt x="1635" y="601"/>
                  </a:lnTo>
                  <a:lnTo>
                    <a:pt x="1645" y="628"/>
                  </a:lnTo>
                  <a:lnTo>
                    <a:pt x="1660" y="651"/>
                  </a:lnTo>
                  <a:lnTo>
                    <a:pt x="1679" y="670"/>
                  </a:lnTo>
                  <a:lnTo>
                    <a:pt x="1702" y="685"/>
                  </a:lnTo>
                  <a:lnTo>
                    <a:pt x="1729" y="695"/>
                  </a:lnTo>
                  <a:lnTo>
                    <a:pt x="1757" y="698"/>
                  </a:lnTo>
                  <a:lnTo>
                    <a:pt x="1786" y="695"/>
                  </a:lnTo>
                  <a:lnTo>
                    <a:pt x="1811" y="685"/>
                  </a:lnTo>
                  <a:lnTo>
                    <a:pt x="1835" y="670"/>
                  </a:lnTo>
                  <a:lnTo>
                    <a:pt x="1855" y="651"/>
                  </a:lnTo>
                  <a:lnTo>
                    <a:pt x="1870" y="628"/>
                  </a:lnTo>
                  <a:lnTo>
                    <a:pt x="1878" y="601"/>
                  </a:lnTo>
                  <a:lnTo>
                    <a:pt x="1883" y="572"/>
                  </a:lnTo>
                  <a:lnTo>
                    <a:pt x="1879" y="546"/>
                  </a:lnTo>
                  <a:lnTo>
                    <a:pt x="1871" y="520"/>
                  </a:lnTo>
                  <a:lnTo>
                    <a:pt x="1857" y="498"/>
                  </a:lnTo>
                  <a:lnTo>
                    <a:pt x="1757" y="363"/>
                  </a:lnTo>
                  <a:close/>
                  <a:moveTo>
                    <a:pt x="1757" y="0"/>
                  </a:moveTo>
                  <a:lnTo>
                    <a:pt x="2031" y="368"/>
                  </a:lnTo>
                  <a:lnTo>
                    <a:pt x="2056" y="405"/>
                  </a:lnTo>
                  <a:lnTo>
                    <a:pt x="2074" y="445"/>
                  </a:lnTo>
                  <a:lnTo>
                    <a:pt x="2088" y="485"/>
                  </a:lnTo>
                  <a:lnTo>
                    <a:pt x="2096" y="529"/>
                  </a:lnTo>
                  <a:lnTo>
                    <a:pt x="2099" y="572"/>
                  </a:lnTo>
                  <a:lnTo>
                    <a:pt x="2096" y="617"/>
                  </a:lnTo>
                  <a:lnTo>
                    <a:pt x="2088" y="659"/>
                  </a:lnTo>
                  <a:lnTo>
                    <a:pt x="2074" y="701"/>
                  </a:lnTo>
                  <a:lnTo>
                    <a:pt x="2056" y="739"/>
                  </a:lnTo>
                  <a:lnTo>
                    <a:pt x="2033" y="774"/>
                  </a:lnTo>
                  <a:lnTo>
                    <a:pt x="2006" y="806"/>
                  </a:lnTo>
                  <a:lnTo>
                    <a:pt x="1976" y="836"/>
                  </a:lnTo>
                  <a:lnTo>
                    <a:pt x="1942" y="860"/>
                  </a:lnTo>
                  <a:lnTo>
                    <a:pt x="1905" y="881"/>
                  </a:lnTo>
                  <a:lnTo>
                    <a:pt x="1866" y="898"/>
                  </a:lnTo>
                  <a:lnTo>
                    <a:pt x="1866" y="1219"/>
                  </a:lnTo>
                  <a:lnTo>
                    <a:pt x="2810" y="1219"/>
                  </a:lnTo>
                  <a:lnTo>
                    <a:pt x="2859" y="1222"/>
                  </a:lnTo>
                  <a:lnTo>
                    <a:pt x="2907" y="1231"/>
                  </a:lnTo>
                  <a:lnTo>
                    <a:pt x="2953" y="1245"/>
                  </a:lnTo>
                  <a:lnTo>
                    <a:pt x="2996" y="1265"/>
                  </a:lnTo>
                  <a:lnTo>
                    <a:pt x="3037" y="1290"/>
                  </a:lnTo>
                  <a:lnTo>
                    <a:pt x="3073" y="1320"/>
                  </a:lnTo>
                  <a:lnTo>
                    <a:pt x="3107" y="1352"/>
                  </a:lnTo>
                  <a:lnTo>
                    <a:pt x="3136" y="1390"/>
                  </a:lnTo>
                  <a:lnTo>
                    <a:pt x="3160" y="1430"/>
                  </a:lnTo>
                  <a:lnTo>
                    <a:pt x="3180" y="1473"/>
                  </a:lnTo>
                  <a:lnTo>
                    <a:pt x="3195" y="1518"/>
                  </a:lnTo>
                  <a:lnTo>
                    <a:pt x="3204" y="1566"/>
                  </a:lnTo>
                  <a:lnTo>
                    <a:pt x="3207" y="1616"/>
                  </a:lnTo>
                  <a:lnTo>
                    <a:pt x="3207" y="2741"/>
                  </a:lnTo>
                  <a:lnTo>
                    <a:pt x="3504" y="2741"/>
                  </a:lnTo>
                  <a:lnTo>
                    <a:pt x="3504" y="2957"/>
                  </a:lnTo>
                  <a:lnTo>
                    <a:pt x="3194" y="2957"/>
                  </a:lnTo>
                  <a:lnTo>
                    <a:pt x="3052" y="3464"/>
                  </a:lnTo>
                  <a:lnTo>
                    <a:pt x="456" y="3464"/>
                  </a:lnTo>
                  <a:lnTo>
                    <a:pt x="310" y="2957"/>
                  </a:lnTo>
                  <a:lnTo>
                    <a:pt x="0" y="2957"/>
                  </a:lnTo>
                  <a:lnTo>
                    <a:pt x="0" y="2741"/>
                  </a:lnTo>
                  <a:lnTo>
                    <a:pt x="284" y="2741"/>
                  </a:lnTo>
                  <a:lnTo>
                    <a:pt x="284" y="1616"/>
                  </a:lnTo>
                  <a:lnTo>
                    <a:pt x="287" y="1566"/>
                  </a:lnTo>
                  <a:lnTo>
                    <a:pt x="295" y="1518"/>
                  </a:lnTo>
                  <a:lnTo>
                    <a:pt x="310" y="1473"/>
                  </a:lnTo>
                  <a:lnTo>
                    <a:pt x="330" y="1430"/>
                  </a:lnTo>
                  <a:lnTo>
                    <a:pt x="355" y="1390"/>
                  </a:lnTo>
                  <a:lnTo>
                    <a:pt x="383" y="1352"/>
                  </a:lnTo>
                  <a:lnTo>
                    <a:pt x="417" y="1320"/>
                  </a:lnTo>
                  <a:lnTo>
                    <a:pt x="453" y="1290"/>
                  </a:lnTo>
                  <a:lnTo>
                    <a:pt x="494" y="1265"/>
                  </a:lnTo>
                  <a:lnTo>
                    <a:pt x="537" y="1245"/>
                  </a:lnTo>
                  <a:lnTo>
                    <a:pt x="583" y="1231"/>
                  </a:lnTo>
                  <a:lnTo>
                    <a:pt x="631" y="1222"/>
                  </a:lnTo>
                  <a:lnTo>
                    <a:pt x="681" y="1219"/>
                  </a:lnTo>
                  <a:lnTo>
                    <a:pt x="1649" y="1219"/>
                  </a:lnTo>
                  <a:lnTo>
                    <a:pt x="1649" y="898"/>
                  </a:lnTo>
                  <a:lnTo>
                    <a:pt x="1609" y="882"/>
                  </a:lnTo>
                  <a:lnTo>
                    <a:pt x="1573" y="860"/>
                  </a:lnTo>
                  <a:lnTo>
                    <a:pt x="1539" y="836"/>
                  </a:lnTo>
                  <a:lnTo>
                    <a:pt x="1508" y="806"/>
                  </a:lnTo>
                  <a:lnTo>
                    <a:pt x="1481" y="774"/>
                  </a:lnTo>
                  <a:lnTo>
                    <a:pt x="1458" y="739"/>
                  </a:lnTo>
                  <a:lnTo>
                    <a:pt x="1440" y="701"/>
                  </a:lnTo>
                  <a:lnTo>
                    <a:pt x="1426" y="659"/>
                  </a:lnTo>
                  <a:lnTo>
                    <a:pt x="1418" y="617"/>
                  </a:lnTo>
                  <a:lnTo>
                    <a:pt x="1414" y="572"/>
                  </a:lnTo>
                  <a:lnTo>
                    <a:pt x="1418" y="529"/>
                  </a:lnTo>
                  <a:lnTo>
                    <a:pt x="1426" y="485"/>
                  </a:lnTo>
                  <a:lnTo>
                    <a:pt x="1440" y="445"/>
                  </a:lnTo>
                  <a:lnTo>
                    <a:pt x="1459" y="405"/>
                  </a:lnTo>
                  <a:lnTo>
                    <a:pt x="1482" y="368"/>
                  </a:lnTo>
                  <a:lnTo>
                    <a:pt x="175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996865" y="2093785"/>
            <a:ext cx="1668911" cy="1668911"/>
            <a:chOff x="5968873" y="1686121"/>
            <a:chExt cx="1668911" cy="1668911"/>
          </a:xfrm>
        </p:grpSpPr>
        <p:sp>
          <p:nvSpPr>
            <p:cNvPr id="2" name="Diamond 1"/>
            <p:cNvSpPr/>
            <p:nvPr/>
          </p:nvSpPr>
          <p:spPr>
            <a:xfrm>
              <a:off x="5968873" y="1686121"/>
              <a:ext cx="1668911" cy="1668911"/>
            </a:xfrm>
            <a:prstGeom prst="diamond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116"/>
            <p:cNvSpPr>
              <a:spLocks noEditPoints="1"/>
            </p:cNvSpPr>
            <p:nvPr/>
          </p:nvSpPr>
          <p:spPr bwMode="auto">
            <a:xfrm>
              <a:off x="6633630" y="2307123"/>
              <a:ext cx="339396" cy="426906"/>
            </a:xfrm>
            <a:custGeom>
              <a:avLst/>
              <a:gdLst>
                <a:gd name="T0" fmla="*/ 2217 w 2870"/>
                <a:gd name="T1" fmla="*/ 2967 h 3612"/>
                <a:gd name="T2" fmla="*/ 829 w 2870"/>
                <a:gd name="T3" fmla="*/ 2967 h 3612"/>
                <a:gd name="T4" fmla="*/ 453 w 2870"/>
                <a:gd name="T5" fmla="*/ 2967 h 3612"/>
                <a:gd name="T6" fmla="*/ 1945 w 2870"/>
                <a:gd name="T7" fmla="*/ 2394 h 3612"/>
                <a:gd name="T8" fmla="*/ 1960 w 2870"/>
                <a:gd name="T9" fmla="*/ 2501 h 3612"/>
                <a:gd name="T10" fmla="*/ 1651 w 2870"/>
                <a:gd name="T11" fmla="*/ 2545 h 3612"/>
                <a:gd name="T12" fmla="*/ 1566 w 2870"/>
                <a:gd name="T13" fmla="*/ 2480 h 3612"/>
                <a:gd name="T14" fmla="*/ 1607 w 2870"/>
                <a:gd name="T15" fmla="*/ 2381 h 3612"/>
                <a:gd name="T16" fmla="*/ 2122 w 2870"/>
                <a:gd name="T17" fmla="*/ 2102 h 3612"/>
                <a:gd name="T18" fmla="*/ 2187 w 2870"/>
                <a:gd name="T19" fmla="*/ 2186 h 3612"/>
                <a:gd name="T20" fmla="*/ 2122 w 2870"/>
                <a:gd name="T21" fmla="*/ 2272 h 3612"/>
                <a:gd name="T22" fmla="*/ 1589 w 2870"/>
                <a:gd name="T23" fmla="*/ 2249 h 3612"/>
                <a:gd name="T24" fmla="*/ 1575 w 2870"/>
                <a:gd name="T25" fmla="*/ 2142 h 3612"/>
                <a:gd name="T26" fmla="*/ 1651 w 2870"/>
                <a:gd name="T27" fmla="*/ 1829 h 3612"/>
                <a:gd name="T28" fmla="*/ 2175 w 2870"/>
                <a:gd name="T29" fmla="*/ 1872 h 3612"/>
                <a:gd name="T30" fmla="*/ 2160 w 2870"/>
                <a:gd name="T31" fmla="*/ 1980 h 3612"/>
                <a:gd name="T32" fmla="*/ 1627 w 2870"/>
                <a:gd name="T33" fmla="*/ 2002 h 3612"/>
                <a:gd name="T34" fmla="*/ 1563 w 2870"/>
                <a:gd name="T35" fmla="*/ 1917 h 3612"/>
                <a:gd name="T36" fmla="*/ 1627 w 2870"/>
                <a:gd name="T37" fmla="*/ 1831 h 3612"/>
                <a:gd name="T38" fmla="*/ 1048 w 2870"/>
                <a:gd name="T39" fmla="*/ 1841 h 3612"/>
                <a:gd name="T40" fmla="*/ 1089 w 2870"/>
                <a:gd name="T41" fmla="*/ 1940 h 3612"/>
                <a:gd name="T42" fmla="*/ 1004 w 2870"/>
                <a:gd name="T43" fmla="*/ 2005 h 3612"/>
                <a:gd name="T44" fmla="*/ 696 w 2870"/>
                <a:gd name="T45" fmla="*/ 1961 h 3612"/>
                <a:gd name="T46" fmla="*/ 709 w 2870"/>
                <a:gd name="T47" fmla="*/ 1854 h 3612"/>
                <a:gd name="T48" fmla="*/ 1219 w 2870"/>
                <a:gd name="T49" fmla="*/ 1558 h 3612"/>
                <a:gd name="T50" fmla="*/ 1304 w 2870"/>
                <a:gd name="T51" fmla="*/ 1623 h 3612"/>
                <a:gd name="T52" fmla="*/ 1263 w 2870"/>
                <a:gd name="T53" fmla="*/ 1723 h 3612"/>
                <a:gd name="T54" fmla="*/ 727 w 2870"/>
                <a:gd name="T55" fmla="*/ 1723 h 3612"/>
                <a:gd name="T56" fmla="*/ 688 w 2870"/>
                <a:gd name="T57" fmla="*/ 1623 h 3612"/>
                <a:gd name="T58" fmla="*/ 772 w 2870"/>
                <a:gd name="T59" fmla="*/ 1558 h 3612"/>
                <a:gd name="T60" fmla="*/ 1281 w 2870"/>
                <a:gd name="T61" fmla="*/ 1314 h 3612"/>
                <a:gd name="T62" fmla="*/ 1295 w 2870"/>
                <a:gd name="T63" fmla="*/ 1421 h 3612"/>
                <a:gd name="T64" fmla="*/ 772 w 2870"/>
                <a:gd name="T65" fmla="*/ 1465 h 3612"/>
                <a:gd name="T66" fmla="*/ 688 w 2870"/>
                <a:gd name="T67" fmla="*/ 1400 h 3612"/>
                <a:gd name="T68" fmla="*/ 727 w 2870"/>
                <a:gd name="T69" fmla="*/ 1300 h 3612"/>
                <a:gd name="T70" fmla="*/ 1352 w 2870"/>
                <a:gd name="T71" fmla="*/ 615 h 3612"/>
                <a:gd name="T72" fmla="*/ 1216 w 2870"/>
                <a:gd name="T73" fmla="*/ 693 h 3612"/>
                <a:gd name="T74" fmla="*/ 1233 w 2870"/>
                <a:gd name="T75" fmla="*/ 792 h 3612"/>
                <a:gd name="T76" fmla="*/ 1392 w 2870"/>
                <a:gd name="T77" fmla="*/ 857 h 3612"/>
                <a:gd name="T78" fmla="*/ 1587 w 2870"/>
                <a:gd name="T79" fmla="*/ 826 h 3612"/>
                <a:gd name="T80" fmla="*/ 1668 w 2870"/>
                <a:gd name="T81" fmla="*/ 732 h 3612"/>
                <a:gd name="T82" fmla="*/ 1587 w 2870"/>
                <a:gd name="T83" fmla="*/ 639 h 3612"/>
                <a:gd name="T84" fmla="*/ 1434 w 2870"/>
                <a:gd name="T85" fmla="*/ 430 h 3612"/>
                <a:gd name="T86" fmla="*/ 1670 w 2870"/>
                <a:gd name="T87" fmla="*/ 483 h 3612"/>
                <a:gd name="T88" fmla="*/ 1817 w 2870"/>
                <a:gd name="T89" fmla="*/ 622 h 3612"/>
                <a:gd name="T90" fmla="*/ 1831 w 2870"/>
                <a:gd name="T91" fmla="*/ 808 h 3612"/>
                <a:gd name="T92" fmla="*/ 1709 w 2870"/>
                <a:gd name="T93" fmla="*/ 960 h 3612"/>
                <a:gd name="T94" fmla="*/ 1487 w 2870"/>
                <a:gd name="T95" fmla="*/ 1033 h 3612"/>
                <a:gd name="T96" fmla="*/ 1241 w 2870"/>
                <a:gd name="T97" fmla="*/ 1001 h 3612"/>
                <a:gd name="T98" fmla="*/ 1074 w 2870"/>
                <a:gd name="T99" fmla="*/ 876 h 3612"/>
                <a:gd name="T100" fmla="*/ 1029 w 2870"/>
                <a:gd name="T101" fmla="*/ 694 h 3612"/>
                <a:gd name="T102" fmla="*/ 1128 w 2870"/>
                <a:gd name="T103" fmla="*/ 530 h 3612"/>
                <a:gd name="T104" fmla="*/ 1333 w 2870"/>
                <a:gd name="T105" fmla="*/ 439 h 3612"/>
                <a:gd name="T106" fmla="*/ 2417 w 2870"/>
                <a:gd name="T107" fmla="*/ 2791 h 3612"/>
                <a:gd name="T108" fmla="*/ 2529 w 2870"/>
                <a:gd name="T109" fmla="*/ 3 h 3612"/>
                <a:gd name="T110" fmla="*/ 2594 w 2870"/>
                <a:gd name="T111" fmla="*/ 88 h 3612"/>
                <a:gd name="T112" fmla="*/ 2845 w 2870"/>
                <a:gd name="T113" fmla="*/ 3461 h 3612"/>
                <a:gd name="T114" fmla="*/ 2858 w 2870"/>
                <a:gd name="T115" fmla="*/ 3568 h 3612"/>
                <a:gd name="T116" fmla="*/ 88 w 2870"/>
                <a:gd name="T117" fmla="*/ 3612 h 3612"/>
                <a:gd name="T118" fmla="*/ 3 w 2870"/>
                <a:gd name="T119" fmla="*/ 3547 h 3612"/>
                <a:gd name="T120" fmla="*/ 44 w 2870"/>
                <a:gd name="T121" fmla="*/ 3447 h 3612"/>
                <a:gd name="T122" fmla="*/ 280 w 2870"/>
                <a:gd name="T123" fmla="*/ 65 h 3612"/>
                <a:gd name="T124" fmla="*/ 365 w 2870"/>
                <a:gd name="T125" fmla="*/ 0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0" h="3612">
                  <a:moveTo>
                    <a:pt x="2217" y="2967"/>
                  </a:moveTo>
                  <a:lnTo>
                    <a:pt x="2217" y="3435"/>
                  </a:lnTo>
                  <a:lnTo>
                    <a:pt x="2417" y="3435"/>
                  </a:lnTo>
                  <a:lnTo>
                    <a:pt x="2417" y="2967"/>
                  </a:lnTo>
                  <a:lnTo>
                    <a:pt x="2217" y="2967"/>
                  </a:lnTo>
                  <a:close/>
                  <a:moveTo>
                    <a:pt x="829" y="2967"/>
                  </a:moveTo>
                  <a:lnTo>
                    <a:pt x="829" y="3435"/>
                  </a:lnTo>
                  <a:lnTo>
                    <a:pt x="2041" y="3435"/>
                  </a:lnTo>
                  <a:lnTo>
                    <a:pt x="2041" y="2967"/>
                  </a:lnTo>
                  <a:lnTo>
                    <a:pt x="829" y="2967"/>
                  </a:lnTo>
                  <a:close/>
                  <a:moveTo>
                    <a:pt x="453" y="2967"/>
                  </a:moveTo>
                  <a:lnTo>
                    <a:pt x="453" y="3435"/>
                  </a:lnTo>
                  <a:lnTo>
                    <a:pt x="652" y="3435"/>
                  </a:lnTo>
                  <a:lnTo>
                    <a:pt x="652" y="2967"/>
                  </a:lnTo>
                  <a:lnTo>
                    <a:pt x="453" y="2967"/>
                  </a:lnTo>
                  <a:close/>
                  <a:moveTo>
                    <a:pt x="1651" y="2369"/>
                  </a:moveTo>
                  <a:lnTo>
                    <a:pt x="1884" y="2369"/>
                  </a:lnTo>
                  <a:lnTo>
                    <a:pt x="1907" y="2372"/>
                  </a:lnTo>
                  <a:lnTo>
                    <a:pt x="1928" y="2381"/>
                  </a:lnTo>
                  <a:lnTo>
                    <a:pt x="1945" y="2394"/>
                  </a:lnTo>
                  <a:lnTo>
                    <a:pt x="1960" y="2412"/>
                  </a:lnTo>
                  <a:lnTo>
                    <a:pt x="1968" y="2434"/>
                  </a:lnTo>
                  <a:lnTo>
                    <a:pt x="1972" y="2457"/>
                  </a:lnTo>
                  <a:lnTo>
                    <a:pt x="1968" y="2480"/>
                  </a:lnTo>
                  <a:lnTo>
                    <a:pt x="1960" y="2501"/>
                  </a:lnTo>
                  <a:lnTo>
                    <a:pt x="1945" y="2520"/>
                  </a:lnTo>
                  <a:lnTo>
                    <a:pt x="1928" y="2533"/>
                  </a:lnTo>
                  <a:lnTo>
                    <a:pt x="1907" y="2542"/>
                  </a:lnTo>
                  <a:lnTo>
                    <a:pt x="1884" y="2545"/>
                  </a:lnTo>
                  <a:lnTo>
                    <a:pt x="1651" y="2545"/>
                  </a:lnTo>
                  <a:lnTo>
                    <a:pt x="1627" y="2542"/>
                  </a:lnTo>
                  <a:lnTo>
                    <a:pt x="1607" y="2533"/>
                  </a:lnTo>
                  <a:lnTo>
                    <a:pt x="1589" y="2520"/>
                  </a:lnTo>
                  <a:lnTo>
                    <a:pt x="1575" y="2501"/>
                  </a:lnTo>
                  <a:lnTo>
                    <a:pt x="1566" y="2480"/>
                  </a:lnTo>
                  <a:lnTo>
                    <a:pt x="1563" y="2457"/>
                  </a:lnTo>
                  <a:lnTo>
                    <a:pt x="1566" y="2434"/>
                  </a:lnTo>
                  <a:lnTo>
                    <a:pt x="1575" y="2412"/>
                  </a:lnTo>
                  <a:lnTo>
                    <a:pt x="1589" y="2394"/>
                  </a:lnTo>
                  <a:lnTo>
                    <a:pt x="1607" y="2381"/>
                  </a:lnTo>
                  <a:lnTo>
                    <a:pt x="1627" y="2372"/>
                  </a:lnTo>
                  <a:lnTo>
                    <a:pt x="1651" y="2369"/>
                  </a:lnTo>
                  <a:close/>
                  <a:moveTo>
                    <a:pt x="1651" y="2098"/>
                  </a:moveTo>
                  <a:lnTo>
                    <a:pt x="2098" y="2098"/>
                  </a:lnTo>
                  <a:lnTo>
                    <a:pt x="2122" y="2102"/>
                  </a:lnTo>
                  <a:lnTo>
                    <a:pt x="2143" y="2111"/>
                  </a:lnTo>
                  <a:lnTo>
                    <a:pt x="2160" y="2125"/>
                  </a:lnTo>
                  <a:lnTo>
                    <a:pt x="2175" y="2142"/>
                  </a:lnTo>
                  <a:lnTo>
                    <a:pt x="2183" y="2163"/>
                  </a:lnTo>
                  <a:lnTo>
                    <a:pt x="2187" y="2186"/>
                  </a:lnTo>
                  <a:lnTo>
                    <a:pt x="2183" y="2211"/>
                  </a:lnTo>
                  <a:lnTo>
                    <a:pt x="2175" y="2232"/>
                  </a:lnTo>
                  <a:lnTo>
                    <a:pt x="2160" y="2249"/>
                  </a:lnTo>
                  <a:lnTo>
                    <a:pt x="2143" y="2263"/>
                  </a:lnTo>
                  <a:lnTo>
                    <a:pt x="2122" y="2272"/>
                  </a:lnTo>
                  <a:lnTo>
                    <a:pt x="2098" y="2276"/>
                  </a:lnTo>
                  <a:lnTo>
                    <a:pt x="1651" y="2276"/>
                  </a:lnTo>
                  <a:lnTo>
                    <a:pt x="1627" y="2272"/>
                  </a:lnTo>
                  <a:lnTo>
                    <a:pt x="1607" y="2263"/>
                  </a:lnTo>
                  <a:lnTo>
                    <a:pt x="1589" y="2249"/>
                  </a:lnTo>
                  <a:lnTo>
                    <a:pt x="1575" y="2232"/>
                  </a:lnTo>
                  <a:lnTo>
                    <a:pt x="1566" y="2211"/>
                  </a:lnTo>
                  <a:lnTo>
                    <a:pt x="1563" y="2186"/>
                  </a:lnTo>
                  <a:lnTo>
                    <a:pt x="1566" y="2163"/>
                  </a:lnTo>
                  <a:lnTo>
                    <a:pt x="1575" y="2142"/>
                  </a:lnTo>
                  <a:lnTo>
                    <a:pt x="1589" y="2125"/>
                  </a:lnTo>
                  <a:lnTo>
                    <a:pt x="1607" y="2111"/>
                  </a:lnTo>
                  <a:lnTo>
                    <a:pt x="1627" y="2102"/>
                  </a:lnTo>
                  <a:lnTo>
                    <a:pt x="1651" y="2098"/>
                  </a:lnTo>
                  <a:close/>
                  <a:moveTo>
                    <a:pt x="1651" y="1829"/>
                  </a:moveTo>
                  <a:lnTo>
                    <a:pt x="2098" y="1829"/>
                  </a:lnTo>
                  <a:lnTo>
                    <a:pt x="2122" y="1831"/>
                  </a:lnTo>
                  <a:lnTo>
                    <a:pt x="2143" y="1841"/>
                  </a:lnTo>
                  <a:lnTo>
                    <a:pt x="2160" y="1854"/>
                  </a:lnTo>
                  <a:lnTo>
                    <a:pt x="2175" y="1872"/>
                  </a:lnTo>
                  <a:lnTo>
                    <a:pt x="2183" y="1893"/>
                  </a:lnTo>
                  <a:lnTo>
                    <a:pt x="2187" y="1917"/>
                  </a:lnTo>
                  <a:lnTo>
                    <a:pt x="2183" y="1940"/>
                  </a:lnTo>
                  <a:lnTo>
                    <a:pt x="2175" y="1961"/>
                  </a:lnTo>
                  <a:lnTo>
                    <a:pt x="2160" y="1980"/>
                  </a:lnTo>
                  <a:lnTo>
                    <a:pt x="2143" y="1993"/>
                  </a:lnTo>
                  <a:lnTo>
                    <a:pt x="2122" y="2002"/>
                  </a:lnTo>
                  <a:lnTo>
                    <a:pt x="2098" y="2005"/>
                  </a:lnTo>
                  <a:lnTo>
                    <a:pt x="1651" y="2005"/>
                  </a:lnTo>
                  <a:lnTo>
                    <a:pt x="1627" y="2002"/>
                  </a:lnTo>
                  <a:lnTo>
                    <a:pt x="1607" y="1993"/>
                  </a:lnTo>
                  <a:lnTo>
                    <a:pt x="1589" y="1980"/>
                  </a:lnTo>
                  <a:lnTo>
                    <a:pt x="1575" y="1961"/>
                  </a:lnTo>
                  <a:lnTo>
                    <a:pt x="1566" y="1940"/>
                  </a:lnTo>
                  <a:lnTo>
                    <a:pt x="1563" y="1917"/>
                  </a:lnTo>
                  <a:lnTo>
                    <a:pt x="1566" y="1893"/>
                  </a:lnTo>
                  <a:lnTo>
                    <a:pt x="1575" y="1872"/>
                  </a:lnTo>
                  <a:lnTo>
                    <a:pt x="1589" y="1854"/>
                  </a:lnTo>
                  <a:lnTo>
                    <a:pt x="1607" y="1841"/>
                  </a:lnTo>
                  <a:lnTo>
                    <a:pt x="1627" y="1831"/>
                  </a:lnTo>
                  <a:lnTo>
                    <a:pt x="1651" y="1829"/>
                  </a:lnTo>
                  <a:close/>
                  <a:moveTo>
                    <a:pt x="772" y="1829"/>
                  </a:moveTo>
                  <a:lnTo>
                    <a:pt x="1004" y="1829"/>
                  </a:lnTo>
                  <a:lnTo>
                    <a:pt x="1027" y="1831"/>
                  </a:lnTo>
                  <a:lnTo>
                    <a:pt x="1048" y="1841"/>
                  </a:lnTo>
                  <a:lnTo>
                    <a:pt x="1067" y="1854"/>
                  </a:lnTo>
                  <a:lnTo>
                    <a:pt x="1080" y="1872"/>
                  </a:lnTo>
                  <a:lnTo>
                    <a:pt x="1089" y="1893"/>
                  </a:lnTo>
                  <a:lnTo>
                    <a:pt x="1092" y="1917"/>
                  </a:lnTo>
                  <a:lnTo>
                    <a:pt x="1089" y="1940"/>
                  </a:lnTo>
                  <a:lnTo>
                    <a:pt x="1080" y="1961"/>
                  </a:lnTo>
                  <a:lnTo>
                    <a:pt x="1067" y="1980"/>
                  </a:lnTo>
                  <a:lnTo>
                    <a:pt x="1048" y="1993"/>
                  </a:lnTo>
                  <a:lnTo>
                    <a:pt x="1027" y="2002"/>
                  </a:lnTo>
                  <a:lnTo>
                    <a:pt x="1004" y="2005"/>
                  </a:lnTo>
                  <a:lnTo>
                    <a:pt x="772" y="2005"/>
                  </a:lnTo>
                  <a:lnTo>
                    <a:pt x="749" y="2002"/>
                  </a:lnTo>
                  <a:lnTo>
                    <a:pt x="727" y="1993"/>
                  </a:lnTo>
                  <a:lnTo>
                    <a:pt x="709" y="1980"/>
                  </a:lnTo>
                  <a:lnTo>
                    <a:pt x="696" y="1961"/>
                  </a:lnTo>
                  <a:lnTo>
                    <a:pt x="688" y="1940"/>
                  </a:lnTo>
                  <a:lnTo>
                    <a:pt x="684" y="1917"/>
                  </a:lnTo>
                  <a:lnTo>
                    <a:pt x="688" y="1893"/>
                  </a:lnTo>
                  <a:lnTo>
                    <a:pt x="696" y="1872"/>
                  </a:lnTo>
                  <a:lnTo>
                    <a:pt x="709" y="1854"/>
                  </a:lnTo>
                  <a:lnTo>
                    <a:pt x="727" y="1841"/>
                  </a:lnTo>
                  <a:lnTo>
                    <a:pt x="749" y="1831"/>
                  </a:lnTo>
                  <a:lnTo>
                    <a:pt x="772" y="1829"/>
                  </a:lnTo>
                  <a:close/>
                  <a:moveTo>
                    <a:pt x="772" y="1558"/>
                  </a:moveTo>
                  <a:lnTo>
                    <a:pt x="1219" y="1558"/>
                  </a:lnTo>
                  <a:lnTo>
                    <a:pt x="1242" y="1562"/>
                  </a:lnTo>
                  <a:lnTo>
                    <a:pt x="1263" y="1570"/>
                  </a:lnTo>
                  <a:lnTo>
                    <a:pt x="1281" y="1584"/>
                  </a:lnTo>
                  <a:lnTo>
                    <a:pt x="1295" y="1602"/>
                  </a:lnTo>
                  <a:lnTo>
                    <a:pt x="1304" y="1623"/>
                  </a:lnTo>
                  <a:lnTo>
                    <a:pt x="1307" y="1646"/>
                  </a:lnTo>
                  <a:lnTo>
                    <a:pt x="1304" y="1671"/>
                  </a:lnTo>
                  <a:lnTo>
                    <a:pt x="1295" y="1691"/>
                  </a:lnTo>
                  <a:lnTo>
                    <a:pt x="1281" y="1709"/>
                  </a:lnTo>
                  <a:lnTo>
                    <a:pt x="1263" y="1723"/>
                  </a:lnTo>
                  <a:lnTo>
                    <a:pt x="1242" y="1732"/>
                  </a:lnTo>
                  <a:lnTo>
                    <a:pt x="1219" y="1734"/>
                  </a:lnTo>
                  <a:lnTo>
                    <a:pt x="772" y="1734"/>
                  </a:lnTo>
                  <a:lnTo>
                    <a:pt x="749" y="1732"/>
                  </a:lnTo>
                  <a:lnTo>
                    <a:pt x="727" y="1723"/>
                  </a:lnTo>
                  <a:lnTo>
                    <a:pt x="709" y="1709"/>
                  </a:lnTo>
                  <a:lnTo>
                    <a:pt x="696" y="1691"/>
                  </a:lnTo>
                  <a:lnTo>
                    <a:pt x="688" y="1671"/>
                  </a:lnTo>
                  <a:lnTo>
                    <a:pt x="684" y="1646"/>
                  </a:lnTo>
                  <a:lnTo>
                    <a:pt x="688" y="1623"/>
                  </a:lnTo>
                  <a:lnTo>
                    <a:pt x="696" y="1602"/>
                  </a:lnTo>
                  <a:lnTo>
                    <a:pt x="709" y="1584"/>
                  </a:lnTo>
                  <a:lnTo>
                    <a:pt x="727" y="1570"/>
                  </a:lnTo>
                  <a:lnTo>
                    <a:pt x="749" y="1562"/>
                  </a:lnTo>
                  <a:lnTo>
                    <a:pt x="772" y="1558"/>
                  </a:lnTo>
                  <a:close/>
                  <a:moveTo>
                    <a:pt x="772" y="1288"/>
                  </a:moveTo>
                  <a:lnTo>
                    <a:pt x="1219" y="1288"/>
                  </a:lnTo>
                  <a:lnTo>
                    <a:pt x="1242" y="1291"/>
                  </a:lnTo>
                  <a:lnTo>
                    <a:pt x="1263" y="1300"/>
                  </a:lnTo>
                  <a:lnTo>
                    <a:pt x="1281" y="1314"/>
                  </a:lnTo>
                  <a:lnTo>
                    <a:pt x="1295" y="1332"/>
                  </a:lnTo>
                  <a:lnTo>
                    <a:pt x="1304" y="1353"/>
                  </a:lnTo>
                  <a:lnTo>
                    <a:pt x="1307" y="1377"/>
                  </a:lnTo>
                  <a:lnTo>
                    <a:pt x="1304" y="1400"/>
                  </a:lnTo>
                  <a:lnTo>
                    <a:pt x="1295" y="1421"/>
                  </a:lnTo>
                  <a:lnTo>
                    <a:pt x="1281" y="1438"/>
                  </a:lnTo>
                  <a:lnTo>
                    <a:pt x="1263" y="1453"/>
                  </a:lnTo>
                  <a:lnTo>
                    <a:pt x="1242" y="1462"/>
                  </a:lnTo>
                  <a:lnTo>
                    <a:pt x="1219" y="1465"/>
                  </a:lnTo>
                  <a:lnTo>
                    <a:pt x="772" y="1465"/>
                  </a:lnTo>
                  <a:lnTo>
                    <a:pt x="749" y="1462"/>
                  </a:lnTo>
                  <a:lnTo>
                    <a:pt x="727" y="1453"/>
                  </a:lnTo>
                  <a:lnTo>
                    <a:pt x="709" y="1438"/>
                  </a:lnTo>
                  <a:lnTo>
                    <a:pt x="696" y="1421"/>
                  </a:lnTo>
                  <a:lnTo>
                    <a:pt x="688" y="1400"/>
                  </a:lnTo>
                  <a:lnTo>
                    <a:pt x="684" y="1377"/>
                  </a:lnTo>
                  <a:lnTo>
                    <a:pt x="688" y="1353"/>
                  </a:lnTo>
                  <a:lnTo>
                    <a:pt x="696" y="1332"/>
                  </a:lnTo>
                  <a:lnTo>
                    <a:pt x="709" y="1314"/>
                  </a:lnTo>
                  <a:lnTo>
                    <a:pt x="727" y="1300"/>
                  </a:lnTo>
                  <a:lnTo>
                    <a:pt x="749" y="1291"/>
                  </a:lnTo>
                  <a:lnTo>
                    <a:pt x="772" y="1288"/>
                  </a:lnTo>
                  <a:close/>
                  <a:moveTo>
                    <a:pt x="1434" y="606"/>
                  </a:moveTo>
                  <a:lnTo>
                    <a:pt x="1392" y="608"/>
                  </a:lnTo>
                  <a:lnTo>
                    <a:pt x="1352" y="615"/>
                  </a:lnTo>
                  <a:lnTo>
                    <a:pt x="1315" y="626"/>
                  </a:lnTo>
                  <a:lnTo>
                    <a:pt x="1283" y="639"/>
                  </a:lnTo>
                  <a:lnTo>
                    <a:pt x="1256" y="655"/>
                  </a:lnTo>
                  <a:lnTo>
                    <a:pt x="1233" y="673"/>
                  </a:lnTo>
                  <a:lnTo>
                    <a:pt x="1216" y="693"/>
                  </a:lnTo>
                  <a:lnTo>
                    <a:pt x="1205" y="712"/>
                  </a:lnTo>
                  <a:lnTo>
                    <a:pt x="1202" y="732"/>
                  </a:lnTo>
                  <a:lnTo>
                    <a:pt x="1205" y="752"/>
                  </a:lnTo>
                  <a:lnTo>
                    <a:pt x="1216" y="772"/>
                  </a:lnTo>
                  <a:lnTo>
                    <a:pt x="1233" y="792"/>
                  </a:lnTo>
                  <a:lnTo>
                    <a:pt x="1256" y="809"/>
                  </a:lnTo>
                  <a:lnTo>
                    <a:pt x="1283" y="826"/>
                  </a:lnTo>
                  <a:lnTo>
                    <a:pt x="1315" y="839"/>
                  </a:lnTo>
                  <a:lnTo>
                    <a:pt x="1352" y="850"/>
                  </a:lnTo>
                  <a:lnTo>
                    <a:pt x="1392" y="857"/>
                  </a:lnTo>
                  <a:lnTo>
                    <a:pt x="1434" y="859"/>
                  </a:lnTo>
                  <a:lnTo>
                    <a:pt x="1478" y="857"/>
                  </a:lnTo>
                  <a:lnTo>
                    <a:pt x="1518" y="850"/>
                  </a:lnTo>
                  <a:lnTo>
                    <a:pt x="1555" y="839"/>
                  </a:lnTo>
                  <a:lnTo>
                    <a:pt x="1587" y="826"/>
                  </a:lnTo>
                  <a:lnTo>
                    <a:pt x="1615" y="809"/>
                  </a:lnTo>
                  <a:lnTo>
                    <a:pt x="1637" y="792"/>
                  </a:lnTo>
                  <a:lnTo>
                    <a:pt x="1654" y="772"/>
                  </a:lnTo>
                  <a:lnTo>
                    <a:pt x="1665" y="752"/>
                  </a:lnTo>
                  <a:lnTo>
                    <a:pt x="1668" y="732"/>
                  </a:lnTo>
                  <a:lnTo>
                    <a:pt x="1665" y="712"/>
                  </a:lnTo>
                  <a:lnTo>
                    <a:pt x="1654" y="693"/>
                  </a:lnTo>
                  <a:lnTo>
                    <a:pt x="1637" y="673"/>
                  </a:lnTo>
                  <a:lnTo>
                    <a:pt x="1615" y="655"/>
                  </a:lnTo>
                  <a:lnTo>
                    <a:pt x="1587" y="639"/>
                  </a:lnTo>
                  <a:lnTo>
                    <a:pt x="1555" y="626"/>
                  </a:lnTo>
                  <a:lnTo>
                    <a:pt x="1518" y="615"/>
                  </a:lnTo>
                  <a:lnTo>
                    <a:pt x="1478" y="608"/>
                  </a:lnTo>
                  <a:lnTo>
                    <a:pt x="1434" y="606"/>
                  </a:lnTo>
                  <a:close/>
                  <a:moveTo>
                    <a:pt x="1434" y="430"/>
                  </a:moveTo>
                  <a:lnTo>
                    <a:pt x="1487" y="432"/>
                  </a:lnTo>
                  <a:lnTo>
                    <a:pt x="1536" y="439"/>
                  </a:lnTo>
                  <a:lnTo>
                    <a:pt x="1585" y="450"/>
                  </a:lnTo>
                  <a:lnTo>
                    <a:pt x="1628" y="464"/>
                  </a:lnTo>
                  <a:lnTo>
                    <a:pt x="1670" y="483"/>
                  </a:lnTo>
                  <a:lnTo>
                    <a:pt x="1709" y="505"/>
                  </a:lnTo>
                  <a:lnTo>
                    <a:pt x="1743" y="530"/>
                  </a:lnTo>
                  <a:lnTo>
                    <a:pt x="1772" y="558"/>
                  </a:lnTo>
                  <a:lnTo>
                    <a:pt x="1797" y="589"/>
                  </a:lnTo>
                  <a:lnTo>
                    <a:pt x="1817" y="622"/>
                  </a:lnTo>
                  <a:lnTo>
                    <a:pt x="1831" y="656"/>
                  </a:lnTo>
                  <a:lnTo>
                    <a:pt x="1841" y="694"/>
                  </a:lnTo>
                  <a:lnTo>
                    <a:pt x="1845" y="732"/>
                  </a:lnTo>
                  <a:lnTo>
                    <a:pt x="1841" y="771"/>
                  </a:lnTo>
                  <a:lnTo>
                    <a:pt x="1831" y="808"/>
                  </a:lnTo>
                  <a:lnTo>
                    <a:pt x="1817" y="843"/>
                  </a:lnTo>
                  <a:lnTo>
                    <a:pt x="1797" y="876"/>
                  </a:lnTo>
                  <a:lnTo>
                    <a:pt x="1772" y="906"/>
                  </a:lnTo>
                  <a:lnTo>
                    <a:pt x="1743" y="935"/>
                  </a:lnTo>
                  <a:lnTo>
                    <a:pt x="1709" y="960"/>
                  </a:lnTo>
                  <a:lnTo>
                    <a:pt x="1670" y="982"/>
                  </a:lnTo>
                  <a:lnTo>
                    <a:pt x="1628" y="1001"/>
                  </a:lnTo>
                  <a:lnTo>
                    <a:pt x="1585" y="1015"/>
                  </a:lnTo>
                  <a:lnTo>
                    <a:pt x="1536" y="1026"/>
                  </a:lnTo>
                  <a:lnTo>
                    <a:pt x="1487" y="1033"/>
                  </a:lnTo>
                  <a:lnTo>
                    <a:pt x="1434" y="1036"/>
                  </a:lnTo>
                  <a:lnTo>
                    <a:pt x="1383" y="1033"/>
                  </a:lnTo>
                  <a:lnTo>
                    <a:pt x="1333" y="1026"/>
                  </a:lnTo>
                  <a:lnTo>
                    <a:pt x="1285" y="1015"/>
                  </a:lnTo>
                  <a:lnTo>
                    <a:pt x="1241" y="1001"/>
                  </a:lnTo>
                  <a:lnTo>
                    <a:pt x="1200" y="982"/>
                  </a:lnTo>
                  <a:lnTo>
                    <a:pt x="1162" y="960"/>
                  </a:lnTo>
                  <a:lnTo>
                    <a:pt x="1128" y="935"/>
                  </a:lnTo>
                  <a:lnTo>
                    <a:pt x="1099" y="906"/>
                  </a:lnTo>
                  <a:lnTo>
                    <a:pt x="1074" y="876"/>
                  </a:lnTo>
                  <a:lnTo>
                    <a:pt x="1053" y="843"/>
                  </a:lnTo>
                  <a:lnTo>
                    <a:pt x="1038" y="808"/>
                  </a:lnTo>
                  <a:lnTo>
                    <a:pt x="1029" y="771"/>
                  </a:lnTo>
                  <a:lnTo>
                    <a:pt x="1026" y="732"/>
                  </a:lnTo>
                  <a:lnTo>
                    <a:pt x="1029" y="694"/>
                  </a:lnTo>
                  <a:lnTo>
                    <a:pt x="1038" y="656"/>
                  </a:lnTo>
                  <a:lnTo>
                    <a:pt x="1053" y="622"/>
                  </a:lnTo>
                  <a:lnTo>
                    <a:pt x="1074" y="589"/>
                  </a:lnTo>
                  <a:lnTo>
                    <a:pt x="1099" y="558"/>
                  </a:lnTo>
                  <a:lnTo>
                    <a:pt x="1128" y="530"/>
                  </a:lnTo>
                  <a:lnTo>
                    <a:pt x="1162" y="505"/>
                  </a:lnTo>
                  <a:lnTo>
                    <a:pt x="1200" y="483"/>
                  </a:lnTo>
                  <a:lnTo>
                    <a:pt x="1241" y="464"/>
                  </a:lnTo>
                  <a:lnTo>
                    <a:pt x="1285" y="450"/>
                  </a:lnTo>
                  <a:lnTo>
                    <a:pt x="1333" y="439"/>
                  </a:lnTo>
                  <a:lnTo>
                    <a:pt x="1383" y="432"/>
                  </a:lnTo>
                  <a:lnTo>
                    <a:pt x="1434" y="430"/>
                  </a:lnTo>
                  <a:close/>
                  <a:moveTo>
                    <a:pt x="453" y="177"/>
                  </a:moveTo>
                  <a:lnTo>
                    <a:pt x="453" y="2791"/>
                  </a:lnTo>
                  <a:lnTo>
                    <a:pt x="2417" y="2791"/>
                  </a:lnTo>
                  <a:lnTo>
                    <a:pt x="2417" y="177"/>
                  </a:lnTo>
                  <a:lnTo>
                    <a:pt x="453" y="177"/>
                  </a:lnTo>
                  <a:close/>
                  <a:moveTo>
                    <a:pt x="365" y="0"/>
                  </a:moveTo>
                  <a:lnTo>
                    <a:pt x="2506" y="0"/>
                  </a:lnTo>
                  <a:lnTo>
                    <a:pt x="2529" y="3"/>
                  </a:lnTo>
                  <a:lnTo>
                    <a:pt x="2550" y="12"/>
                  </a:lnTo>
                  <a:lnTo>
                    <a:pt x="2567" y="26"/>
                  </a:lnTo>
                  <a:lnTo>
                    <a:pt x="2581" y="44"/>
                  </a:lnTo>
                  <a:lnTo>
                    <a:pt x="2590" y="65"/>
                  </a:lnTo>
                  <a:lnTo>
                    <a:pt x="2594" y="88"/>
                  </a:lnTo>
                  <a:lnTo>
                    <a:pt x="2594" y="3435"/>
                  </a:lnTo>
                  <a:lnTo>
                    <a:pt x="2782" y="3435"/>
                  </a:lnTo>
                  <a:lnTo>
                    <a:pt x="2805" y="3438"/>
                  </a:lnTo>
                  <a:lnTo>
                    <a:pt x="2826" y="3447"/>
                  </a:lnTo>
                  <a:lnTo>
                    <a:pt x="2845" y="3461"/>
                  </a:lnTo>
                  <a:lnTo>
                    <a:pt x="2858" y="3479"/>
                  </a:lnTo>
                  <a:lnTo>
                    <a:pt x="2867" y="3500"/>
                  </a:lnTo>
                  <a:lnTo>
                    <a:pt x="2870" y="3524"/>
                  </a:lnTo>
                  <a:lnTo>
                    <a:pt x="2867" y="3547"/>
                  </a:lnTo>
                  <a:lnTo>
                    <a:pt x="2858" y="3568"/>
                  </a:lnTo>
                  <a:lnTo>
                    <a:pt x="2845" y="3586"/>
                  </a:lnTo>
                  <a:lnTo>
                    <a:pt x="2826" y="3600"/>
                  </a:lnTo>
                  <a:lnTo>
                    <a:pt x="2805" y="3609"/>
                  </a:lnTo>
                  <a:lnTo>
                    <a:pt x="2782" y="3612"/>
                  </a:lnTo>
                  <a:lnTo>
                    <a:pt x="88" y="3612"/>
                  </a:lnTo>
                  <a:lnTo>
                    <a:pt x="65" y="3609"/>
                  </a:lnTo>
                  <a:lnTo>
                    <a:pt x="44" y="3600"/>
                  </a:lnTo>
                  <a:lnTo>
                    <a:pt x="26" y="3586"/>
                  </a:lnTo>
                  <a:lnTo>
                    <a:pt x="12" y="3568"/>
                  </a:lnTo>
                  <a:lnTo>
                    <a:pt x="3" y="3547"/>
                  </a:lnTo>
                  <a:lnTo>
                    <a:pt x="0" y="3524"/>
                  </a:lnTo>
                  <a:lnTo>
                    <a:pt x="3" y="3500"/>
                  </a:lnTo>
                  <a:lnTo>
                    <a:pt x="12" y="3479"/>
                  </a:lnTo>
                  <a:lnTo>
                    <a:pt x="26" y="3461"/>
                  </a:lnTo>
                  <a:lnTo>
                    <a:pt x="44" y="3447"/>
                  </a:lnTo>
                  <a:lnTo>
                    <a:pt x="65" y="3438"/>
                  </a:lnTo>
                  <a:lnTo>
                    <a:pt x="88" y="3435"/>
                  </a:lnTo>
                  <a:lnTo>
                    <a:pt x="276" y="3435"/>
                  </a:lnTo>
                  <a:lnTo>
                    <a:pt x="276" y="88"/>
                  </a:lnTo>
                  <a:lnTo>
                    <a:pt x="280" y="65"/>
                  </a:lnTo>
                  <a:lnTo>
                    <a:pt x="288" y="44"/>
                  </a:lnTo>
                  <a:lnTo>
                    <a:pt x="303" y="26"/>
                  </a:lnTo>
                  <a:lnTo>
                    <a:pt x="320" y="12"/>
                  </a:lnTo>
                  <a:lnTo>
                    <a:pt x="341" y="3"/>
                  </a:lnTo>
                  <a:lnTo>
                    <a:pt x="365" y="0"/>
                  </a:lnTo>
                  <a:close/>
                </a:path>
              </a:pathLst>
            </a:custGeom>
            <a:solidFill>
              <a:schemeClr val="bg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1" name="Rectangle 70"/>
          <p:cNvSpPr/>
          <p:nvPr/>
        </p:nvSpPr>
        <p:spPr>
          <a:xfrm>
            <a:off x="1066652" y="322486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" panose="020F0502020204030203" pitchFamily="34" charset="0"/>
              </a:rPr>
              <a:t>关于服务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" panose="020F0502020204030203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066652" y="3715196"/>
            <a:ext cx="27138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 sz="2200">
                <a:uFill>
                  <a:solidFill>
                    <a:srgbClr val="262626"/>
                  </a:solidFill>
                </a:uFill>
                <a:latin typeface="Kaiti SC Regular"/>
                <a:ea typeface="Kaiti SC Regular"/>
                <a:cs typeface="Kaiti SC Regular"/>
                <a:sym typeface="Kaiti SC Regular"/>
              </a:defRPr>
            </a:pPr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</a:t>
            </a:r>
            <a:r>
              <a:rPr lang="zh-CN" altLang="en-US" sz="1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652" y="2121503"/>
            <a:ext cx="1796364" cy="930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6994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1" name="Rectangle 270"/>
          <p:cNvSpPr/>
          <p:nvPr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2" name="Diamond 271"/>
          <p:cNvSpPr/>
          <p:nvPr/>
        </p:nvSpPr>
        <p:spPr>
          <a:xfrm>
            <a:off x="4816468" y="1091056"/>
            <a:ext cx="2559064" cy="2559064"/>
          </a:xfrm>
          <a:prstGeom prst="diamond">
            <a:avLst/>
          </a:pr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73" name="Rectangle 272"/>
          <p:cNvSpPr/>
          <p:nvPr/>
        </p:nvSpPr>
        <p:spPr>
          <a:xfrm>
            <a:off x="5439411" y="1520955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4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  <a:cs typeface="魂心" panose="02000009000000000000" pitchFamily="1" charset="-128"/>
              </a:rPr>
              <a:t>韓食</a:t>
            </a:r>
            <a:endParaRPr lang="en-US" altLang="zh-CN" sz="44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  <a:cs typeface="魂心" panose="02000009000000000000" pitchFamily="1" charset="-128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901357" y="4886894"/>
            <a:ext cx="10389286" cy="8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韩国料理选材天然素荤搭配合理追求少而精，保证足够的营养，不会令人暴饮暴食。</a:t>
            </a:r>
            <a:endParaRPr 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sp>
        <p:nvSpPr>
          <p:cNvPr id="276" name="Rectangle 275"/>
          <p:cNvSpPr/>
          <p:nvPr/>
        </p:nvSpPr>
        <p:spPr>
          <a:xfrm>
            <a:off x="5512347" y="2392120"/>
            <a:ext cx="116730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Stylo" panose="03060500000000000000" pitchFamily="66" charset="0"/>
              </a:rPr>
              <a:t>Korean Food</a:t>
            </a:r>
            <a:endParaRPr lang="en-US" altLang="zh-CN" sz="1400" dirty="0">
              <a:solidFill>
                <a:schemeClr val="bg1"/>
              </a:solidFill>
              <a:latin typeface="Stylo" panose="03060500000000000000" pitchFamily="66" charset="0"/>
            </a:endParaRPr>
          </a:p>
        </p:txBody>
      </p:sp>
      <p:cxnSp>
        <p:nvCxnSpPr>
          <p:cNvPr id="278" name="Straight Connector 277"/>
          <p:cNvCxnSpPr/>
          <p:nvPr/>
        </p:nvCxnSpPr>
        <p:spPr>
          <a:xfrm>
            <a:off x="5808589" y="2327689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5465806" y="2703450"/>
            <a:ext cx="1260389" cy="1260389"/>
            <a:chOff x="5465806" y="2703450"/>
            <a:chExt cx="1260389" cy="1260389"/>
          </a:xfrm>
        </p:grpSpPr>
        <p:sp>
          <p:nvSpPr>
            <p:cNvPr id="275" name="Diamond 274"/>
            <p:cNvSpPr/>
            <p:nvPr/>
          </p:nvSpPr>
          <p:spPr>
            <a:xfrm>
              <a:off x="5465806" y="2703450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79" name="Freeform 86"/>
            <p:cNvSpPr>
              <a:spLocks noEditPoints="1"/>
            </p:cNvSpPr>
            <p:nvPr/>
          </p:nvSpPr>
          <p:spPr bwMode="auto">
            <a:xfrm>
              <a:off x="5941132" y="3179566"/>
              <a:ext cx="309736" cy="324998"/>
            </a:xfrm>
            <a:custGeom>
              <a:avLst/>
              <a:gdLst>
                <a:gd name="T0" fmla="*/ 851 w 3454"/>
                <a:gd name="T1" fmla="*/ 2587 h 3615"/>
                <a:gd name="T2" fmla="*/ 726 w 3454"/>
                <a:gd name="T3" fmla="*/ 2668 h 3615"/>
                <a:gd name="T4" fmla="*/ 303 w 3454"/>
                <a:gd name="T5" fmla="*/ 2351 h 3615"/>
                <a:gd name="T6" fmla="*/ 3161 w 3454"/>
                <a:gd name="T7" fmla="*/ 2291 h 3615"/>
                <a:gd name="T8" fmla="*/ 3089 w 3454"/>
                <a:gd name="T9" fmla="*/ 2499 h 3615"/>
                <a:gd name="T10" fmla="*/ 2586 w 3454"/>
                <a:gd name="T11" fmla="*/ 2643 h 3615"/>
                <a:gd name="T12" fmla="*/ 2579 w 3454"/>
                <a:gd name="T13" fmla="*/ 2493 h 3615"/>
                <a:gd name="T14" fmla="*/ 2956 w 3454"/>
                <a:gd name="T15" fmla="*/ 2375 h 3615"/>
                <a:gd name="T16" fmla="*/ 3091 w 3454"/>
                <a:gd name="T17" fmla="*/ 2260 h 3615"/>
                <a:gd name="T18" fmla="*/ 956 w 3454"/>
                <a:gd name="T19" fmla="*/ 2363 h 3615"/>
                <a:gd name="T20" fmla="*/ 831 w 3454"/>
                <a:gd name="T21" fmla="*/ 2445 h 3615"/>
                <a:gd name="T22" fmla="*/ 408 w 3454"/>
                <a:gd name="T23" fmla="*/ 2128 h 3615"/>
                <a:gd name="T24" fmla="*/ 2564 w 3454"/>
                <a:gd name="T25" fmla="*/ 2229 h 3615"/>
                <a:gd name="T26" fmla="*/ 2403 w 3454"/>
                <a:gd name="T27" fmla="*/ 2515 h 3615"/>
                <a:gd name="T28" fmla="*/ 2514 w 3454"/>
                <a:gd name="T29" fmla="*/ 2709 h 3615"/>
                <a:gd name="T30" fmla="*/ 3116 w 3454"/>
                <a:gd name="T31" fmla="*/ 2592 h 3615"/>
                <a:gd name="T32" fmla="*/ 3278 w 3454"/>
                <a:gd name="T33" fmla="*/ 2325 h 3615"/>
                <a:gd name="T34" fmla="*/ 3093 w 3454"/>
                <a:gd name="T35" fmla="*/ 2073 h 3615"/>
                <a:gd name="T36" fmla="*/ 184 w 3454"/>
                <a:gd name="T37" fmla="*/ 2403 h 3615"/>
                <a:gd name="T38" fmla="*/ 789 w 3454"/>
                <a:gd name="T39" fmla="*/ 2764 h 3615"/>
                <a:gd name="T40" fmla="*/ 1074 w 3454"/>
                <a:gd name="T41" fmla="*/ 2638 h 3615"/>
                <a:gd name="T42" fmla="*/ 1067 w 3454"/>
                <a:gd name="T43" fmla="*/ 2325 h 3615"/>
                <a:gd name="T44" fmla="*/ 458 w 3454"/>
                <a:gd name="T45" fmla="*/ 1818 h 3615"/>
                <a:gd name="T46" fmla="*/ 1247 w 3454"/>
                <a:gd name="T47" fmla="*/ 2282 h 3615"/>
                <a:gd name="T48" fmla="*/ 2229 w 3454"/>
                <a:gd name="T49" fmla="*/ 2546 h 3615"/>
                <a:gd name="T50" fmla="*/ 2367 w 3454"/>
                <a:gd name="T51" fmla="*/ 2153 h 3615"/>
                <a:gd name="T52" fmla="*/ 3039 w 3454"/>
                <a:gd name="T53" fmla="*/ 1881 h 3615"/>
                <a:gd name="T54" fmla="*/ 3388 w 3454"/>
                <a:gd name="T55" fmla="*/ 2100 h 3615"/>
                <a:gd name="T56" fmla="*/ 3406 w 3454"/>
                <a:gd name="T57" fmla="*/ 2541 h 3615"/>
                <a:gd name="T58" fmla="*/ 2779 w 3454"/>
                <a:gd name="T59" fmla="*/ 2932 h 3615"/>
                <a:gd name="T60" fmla="*/ 2372 w 3454"/>
                <a:gd name="T61" fmla="*/ 2821 h 3615"/>
                <a:gd name="T62" fmla="*/ 3153 w 3454"/>
                <a:gd name="T63" fmla="*/ 3525 h 3615"/>
                <a:gd name="T64" fmla="*/ 3028 w 3454"/>
                <a:gd name="T65" fmla="*/ 3606 h 3615"/>
                <a:gd name="T66" fmla="*/ 375 w 3454"/>
                <a:gd name="T67" fmla="*/ 3561 h 3615"/>
                <a:gd name="T68" fmla="*/ 1207 w 3454"/>
                <a:gd name="T69" fmla="*/ 2757 h 3615"/>
                <a:gd name="T70" fmla="*/ 843 w 3454"/>
                <a:gd name="T71" fmla="*/ 2944 h 3615"/>
                <a:gd name="T72" fmla="*/ 39 w 3454"/>
                <a:gd name="T73" fmla="*/ 2573 h 3615"/>
                <a:gd name="T74" fmla="*/ 210 w 3454"/>
                <a:gd name="T75" fmla="*/ 1935 h 3615"/>
                <a:gd name="T76" fmla="*/ 2800 w 3454"/>
                <a:gd name="T77" fmla="*/ 0 h 3615"/>
                <a:gd name="T78" fmla="*/ 3236 w 3454"/>
                <a:gd name="T79" fmla="*/ 241 h 3615"/>
                <a:gd name="T80" fmla="*/ 3264 w 3454"/>
                <a:gd name="T81" fmla="*/ 746 h 3615"/>
                <a:gd name="T82" fmla="*/ 2860 w 3454"/>
                <a:gd name="T83" fmla="*/ 1032 h 3615"/>
                <a:gd name="T84" fmla="*/ 2694 w 3454"/>
                <a:gd name="T85" fmla="*/ 1752 h 3615"/>
                <a:gd name="T86" fmla="*/ 2347 w 3454"/>
                <a:gd name="T87" fmla="*/ 1033 h 3615"/>
                <a:gd name="T88" fmla="*/ 2326 w 3454"/>
                <a:gd name="T89" fmla="*/ 872 h 3615"/>
                <a:gd name="T90" fmla="*/ 3040 w 3454"/>
                <a:gd name="T91" fmla="*/ 759 h 3615"/>
                <a:gd name="T92" fmla="*/ 3114 w 3454"/>
                <a:gd name="T93" fmla="*/ 385 h 3615"/>
                <a:gd name="T94" fmla="*/ 2800 w 3454"/>
                <a:gd name="T95" fmla="*/ 178 h 3615"/>
                <a:gd name="T96" fmla="*/ 1247 w 3454"/>
                <a:gd name="T97" fmla="*/ 344 h 3615"/>
                <a:gd name="T98" fmla="*/ 1136 w 3454"/>
                <a:gd name="T99" fmla="*/ 598 h 3615"/>
                <a:gd name="T100" fmla="*/ 1036 w 3454"/>
                <a:gd name="T101" fmla="*/ 406 h 3615"/>
                <a:gd name="T102" fmla="*/ 522 w 3454"/>
                <a:gd name="T103" fmla="*/ 204 h 3615"/>
                <a:gd name="T104" fmla="*/ 314 w 3454"/>
                <a:gd name="T105" fmla="*/ 519 h 3615"/>
                <a:gd name="T106" fmla="*/ 522 w 3454"/>
                <a:gd name="T107" fmla="*/ 832 h 3615"/>
                <a:gd name="T108" fmla="*/ 1935 w 3454"/>
                <a:gd name="T109" fmla="*/ 788 h 3615"/>
                <a:gd name="T110" fmla="*/ 2080 w 3454"/>
                <a:gd name="T111" fmla="*/ 473 h 3615"/>
                <a:gd name="T112" fmla="*/ 2241 w 3454"/>
                <a:gd name="T113" fmla="*/ 494 h 3615"/>
                <a:gd name="T114" fmla="*/ 2050 w 3454"/>
                <a:gd name="T115" fmla="*/ 922 h 3615"/>
                <a:gd name="T116" fmla="*/ 845 w 3454"/>
                <a:gd name="T117" fmla="*/ 1687 h 3615"/>
                <a:gd name="T118" fmla="*/ 684 w 3454"/>
                <a:gd name="T119" fmla="*/ 1708 h 3615"/>
                <a:gd name="T120" fmla="*/ 378 w 3454"/>
                <a:gd name="T121" fmla="*/ 955 h 3615"/>
                <a:gd name="T122" fmla="*/ 137 w 3454"/>
                <a:gd name="T123" fmla="*/ 519 h 3615"/>
                <a:gd name="T124" fmla="*/ 378 w 3454"/>
                <a:gd name="T125" fmla="*/ 81 h 3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54" h="3615">
                  <a:moveTo>
                    <a:pt x="371" y="2317"/>
                  </a:moveTo>
                  <a:lnTo>
                    <a:pt x="391" y="2319"/>
                  </a:lnTo>
                  <a:lnTo>
                    <a:pt x="410" y="2326"/>
                  </a:lnTo>
                  <a:lnTo>
                    <a:pt x="801" y="2508"/>
                  </a:lnTo>
                  <a:lnTo>
                    <a:pt x="818" y="2518"/>
                  </a:lnTo>
                  <a:lnTo>
                    <a:pt x="833" y="2533"/>
                  </a:lnTo>
                  <a:lnTo>
                    <a:pt x="843" y="2549"/>
                  </a:lnTo>
                  <a:lnTo>
                    <a:pt x="849" y="2567"/>
                  </a:lnTo>
                  <a:lnTo>
                    <a:pt x="851" y="2587"/>
                  </a:lnTo>
                  <a:lnTo>
                    <a:pt x="850" y="2606"/>
                  </a:lnTo>
                  <a:lnTo>
                    <a:pt x="844" y="2625"/>
                  </a:lnTo>
                  <a:lnTo>
                    <a:pt x="833" y="2643"/>
                  </a:lnTo>
                  <a:lnTo>
                    <a:pt x="818" y="2657"/>
                  </a:lnTo>
                  <a:lnTo>
                    <a:pt x="802" y="2668"/>
                  </a:lnTo>
                  <a:lnTo>
                    <a:pt x="783" y="2675"/>
                  </a:lnTo>
                  <a:lnTo>
                    <a:pt x="764" y="2677"/>
                  </a:lnTo>
                  <a:lnTo>
                    <a:pt x="745" y="2675"/>
                  </a:lnTo>
                  <a:lnTo>
                    <a:pt x="726" y="2668"/>
                  </a:lnTo>
                  <a:lnTo>
                    <a:pt x="335" y="2485"/>
                  </a:lnTo>
                  <a:lnTo>
                    <a:pt x="319" y="2475"/>
                  </a:lnTo>
                  <a:lnTo>
                    <a:pt x="304" y="2461"/>
                  </a:lnTo>
                  <a:lnTo>
                    <a:pt x="293" y="2445"/>
                  </a:lnTo>
                  <a:lnTo>
                    <a:pt x="287" y="2427"/>
                  </a:lnTo>
                  <a:lnTo>
                    <a:pt x="284" y="2407"/>
                  </a:lnTo>
                  <a:lnTo>
                    <a:pt x="287" y="2387"/>
                  </a:lnTo>
                  <a:lnTo>
                    <a:pt x="293" y="2369"/>
                  </a:lnTo>
                  <a:lnTo>
                    <a:pt x="303" y="2351"/>
                  </a:lnTo>
                  <a:lnTo>
                    <a:pt x="317" y="2337"/>
                  </a:lnTo>
                  <a:lnTo>
                    <a:pt x="334" y="2327"/>
                  </a:lnTo>
                  <a:lnTo>
                    <a:pt x="352" y="2320"/>
                  </a:lnTo>
                  <a:lnTo>
                    <a:pt x="371" y="2317"/>
                  </a:lnTo>
                  <a:close/>
                  <a:moveTo>
                    <a:pt x="3091" y="2260"/>
                  </a:moveTo>
                  <a:lnTo>
                    <a:pt x="3109" y="2261"/>
                  </a:lnTo>
                  <a:lnTo>
                    <a:pt x="3129" y="2266"/>
                  </a:lnTo>
                  <a:lnTo>
                    <a:pt x="3147" y="2277"/>
                  </a:lnTo>
                  <a:lnTo>
                    <a:pt x="3161" y="2291"/>
                  </a:lnTo>
                  <a:lnTo>
                    <a:pt x="3172" y="2307"/>
                  </a:lnTo>
                  <a:lnTo>
                    <a:pt x="3179" y="2325"/>
                  </a:lnTo>
                  <a:lnTo>
                    <a:pt x="3182" y="2345"/>
                  </a:lnTo>
                  <a:lnTo>
                    <a:pt x="3181" y="2364"/>
                  </a:lnTo>
                  <a:lnTo>
                    <a:pt x="3174" y="2383"/>
                  </a:lnTo>
                  <a:lnTo>
                    <a:pt x="3158" y="2417"/>
                  </a:lnTo>
                  <a:lnTo>
                    <a:pt x="3138" y="2447"/>
                  </a:lnTo>
                  <a:lnTo>
                    <a:pt x="3115" y="2474"/>
                  </a:lnTo>
                  <a:lnTo>
                    <a:pt x="3089" y="2499"/>
                  </a:lnTo>
                  <a:lnTo>
                    <a:pt x="3060" y="2519"/>
                  </a:lnTo>
                  <a:lnTo>
                    <a:pt x="3029" y="2536"/>
                  </a:lnTo>
                  <a:lnTo>
                    <a:pt x="2814" y="2636"/>
                  </a:lnTo>
                  <a:lnTo>
                    <a:pt x="2775" y="2651"/>
                  </a:lnTo>
                  <a:lnTo>
                    <a:pt x="2736" y="2660"/>
                  </a:lnTo>
                  <a:lnTo>
                    <a:pt x="2694" y="2662"/>
                  </a:lnTo>
                  <a:lnTo>
                    <a:pt x="2650" y="2659"/>
                  </a:lnTo>
                  <a:lnTo>
                    <a:pt x="2605" y="2650"/>
                  </a:lnTo>
                  <a:lnTo>
                    <a:pt x="2586" y="2643"/>
                  </a:lnTo>
                  <a:lnTo>
                    <a:pt x="2571" y="2631"/>
                  </a:lnTo>
                  <a:lnTo>
                    <a:pt x="2558" y="2616"/>
                  </a:lnTo>
                  <a:lnTo>
                    <a:pt x="2549" y="2600"/>
                  </a:lnTo>
                  <a:lnTo>
                    <a:pt x="2544" y="2581"/>
                  </a:lnTo>
                  <a:lnTo>
                    <a:pt x="2541" y="2561"/>
                  </a:lnTo>
                  <a:lnTo>
                    <a:pt x="2545" y="2541"/>
                  </a:lnTo>
                  <a:lnTo>
                    <a:pt x="2552" y="2522"/>
                  </a:lnTo>
                  <a:lnTo>
                    <a:pt x="2564" y="2506"/>
                  </a:lnTo>
                  <a:lnTo>
                    <a:pt x="2579" y="2493"/>
                  </a:lnTo>
                  <a:lnTo>
                    <a:pt x="2595" y="2484"/>
                  </a:lnTo>
                  <a:lnTo>
                    <a:pt x="2614" y="2479"/>
                  </a:lnTo>
                  <a:lnTo>
                    <a:pt x="2634" y="2477"/>
                  </a:lnTo>
                  <a:lnTo>
                    <a:pt x="2655" y="2480"/>
                  </a:lnTo>
                  <a:lnTo>
                    <a:pt x="2678" y="2485"/>
                  </a:lnTo>
                  <a:lnTo>
                    <a:pt x="2700" y="2486"/>
                  </a:lnTo>
                  <a:lnTo>
                    <a:pt x="2720" y="2483"/>
                  </a:lnTo>
                  <a:lnTo>
                    <a:pt x="2739" y="2477"/>
                  </a:lnTo>
                  <a:lnTo>
                    <a:pt x="2956" y="2375"/>
                  </a:lnTo>
                  <a:lnTo>
                    <a:pt x="2973" y="2365"/>
                  </a:lnTo>
                  <a:lnTo>
                    <a:pt x="2989" y="2351"/>
                  </a:lnTo>
                  <a:lnTo>
                    <a:pt x="3002" y="2334"/>
                  </a:lnTo>
                  <a:lnTo>
                    <a:pt x="3013" y="2313"/>
                  </a:lnTo>
                  <a:lnTo>
                    <a:pt x="3024" y="2295"/>
                  </a:lnTo>
                  <a:lnTo>
                    <a:pt x="3037" y="2281"/>
                  </a:lnTo>
                  <a:lnTo>
                    <a:pt x="3053" y="2270"/>
                  </a:lnTo>
                  <a:lnTo>
                    <a:pt x="3071" y="2262"/>
                  </a:lnTo>
                  <a:lnTo>
                    <a:pt x="3091" y="2260"/>
                  </a:lnTo>
                  <a:close/>
                  <a:moveTo>
                    <a:pt x="476" y="2094"/>
                  </a:moveTo>
                  <a:lnTo>
                    <a:pt x="494" y="2096"/>
                  </a:lnTo>
                  <a:lnTo>
                    <a:pt x="514" y="2103"/>
                  </a:lnTo>
                  <a:lnTo>
                    <a:pt x="905" y="2285"/>
                  </a:lnTo>
                  <a:lnTo>
                    <a:pt x="923" y="2295"/>
                  </a:lnTo>
                  <a:lnTo>
                    <a:pt x="936" y="2309"/>
                  </a:lnTo>
                  <a:lnTo>
                    <a:pt x="947" y="2326"/>
                  </a:lnTo>
                  <a:lnTo>
                    <a:pt x="954" y="2343"/>
                  </a:lnTo>
                  <a:lnTo>
                    <a:pt x="956" y="2363"/>
                  </a:lnTo>
                  <a:lnTo>
                    <a:pt x="954" y="2383"/>
                  </a:lnTo>
                  <a:lnTo>
                    <a:pt x="948" y="2402"/>
                  </a:lnTo>
                  <a:lnTo>
                    <a:pt x="937" y="2419"/>
                  </a:lnTo>
                  <a:lnTo>
                    <a:pt x="923" y="2434"/>
                  </a:lnTo>
                  <a:lnTo>
                    <a:pt x="906" y="2445"/>
                  </a:lnTo>
                  <a:lnTo>
                    <a:pt x="888" y="2451"/>
                  </a:lnTo>
                  <a:lnTo>
                    <a:pt x="868" y="2453"/>
                  </a:lnTo>
                  <a:lnTo>
                    <a:pt x="849" y="2451"/>
                  </a:lnTo>
                  <a:lnTo>
                    <a:pt x="831" y="2445"/>
                  </a:lnTo>
                  <a:lnTo>
                    <a:pt x="439" y="2262"/>
                  </a:lnTo>
                  <a:lnTo>
                    <a:pt x="422" y="2252"/>
                  </a:lnTo>
                  <a:lnTo>
                    <a:pt x="409" y="2238"/>
                  </a:lnTo>
                  <a:lnTo>
                    <a:pt x="398" y="2221"/>
                  </a:lnTo>
                  <a:lnTo>
                    <a:pt x="391" y="2204"/>
                  </a:lnTo>
                  <a:lnTo>
                    <a:pt x="389" y="2184"/>
                  </a:lnTo>
                  <a:lnTo>
                    <a:pt x="390" y="2164"/>
                  </a:lnTo>
                  <a:lnTo>
                    <a:pt x="397" y="2145"/>
                  </a:lnTo>
                  <a:lnTo>
                    <a:pt x="408" y="2128"/>
                  </a:lnTo>
                  <a:lnTo>
                    <a:pt x="422" y="2114"/>
                  </a:lnTo>
                  <a:lnTo>
                    <a:pt x="437" y="2104"/>
                  </a:lnTo>
                  <a:lnTo>
                    <a:pt x="456" y="2097"/>
                  </a:lnTo>
                  <a:lnTo>
                    <a:pt x="476" y="2094"/>
                  </a:lnTo>
                  <a:close/>
                  <a:moveTo>
                    <a:pt x="2986" y="2056"/>
                  </a:moveTo>
                  <a:lnTo>
                    <a:pt x="2950" y="2060"/>
                  </a:lnTo>
                  <a:lnTo>
                    <a:pt x="2914" y="2068"/>
                  </a:lnTo>
                  <a:lnTo>
                    <a:pt x="2879" y="2083"/>
                  </a:lnTo>
                  <a:lnTo>
                    <a:pt x="2564" y="2229"/>
                  </a:lnTo>
                  <a:lnTo>
                    <a:pt x="2528" y="2249"/>
                  </a:lnTo>
                  <a:lnTo>
                    <a:pt x="2497" y="2273"/>
                  </a:lnTo>
                  <a:lnTo>
                    <a:pt x="2470" y="2301"/>
                  </a:lnTo>
                  <a:lnTo>
                    <a:pt x="2447" y="2331"/>
                  </a:lnTo>
                  <a:lnTo>
                    <a:pt x="2428" y="2365"/>
                  </a:lnTo>
                  <a:lnTo>
                    <a:pt x="2415" y="2401"/>
                  </a:lnTo>
                  <a:lnTo>
                    <a:pt x="2405" y="2438"/>
                  </a:lnTo>
                  <a:lnTo>
                    <a:pt x="2402" y="2475"/>
                  </a:lnTo>
                  <a:lnTo>
                    <a:pt x="2403" y="2515"/>
                  </a:lnTo>
                  <a:lnTo>
                    <a:pt x="2411" y="2554"/>
                  </a:lnTo>
                  <a:lnTo>
                    <a:pt x="2423" y="2591"/>
                  </a:lnTo>
                  <a:lnTo>
                    <a:pt x="2425" y="2596"/>
                  </a:lnTo>
                  <a:lnTo>
                    <a:pt x="2428" y="2603"/>
                  </a:lnTo>
                  <a:lnTo>
                    <a:pt x="2431" y="2610"/>
                  </a:lnTo>
                  <a:lnTo>
                    <a:pt x="2434" y="2615"/>
                  </a:lnTo>
                  <a:lnTo>
                    <a:pt x="2456" y="2650"/>
                  </a:lnTo>
                  <a:lnTo>
                    <a:pt x="2482" y="2681"/>
                  </a:lnTo>
                  <a:lnTo>
                    <a:pt x="2514" y="2709"/>
                  </a:lnTo>
                  <a:lnTo>
                    <a:pt x="2548" y="2731"/>
                  </a:lnTo>
                  <a:lnTo>
                    <a:pt x="2586" y="2748"/>
                  </a:lnTo>
                  <a:lnTo>
                    <a:pt x="2623" y="2759"/>
                  </a:lnTo>
                  <a:lnTo>
                    <a:pt x="2659" y="2765"/>
                  </a:lnTo>
                  <a:lnTo>
                    <a:pt x="2695" y="2765"/>
                  </a:lnTo>
                  <a:lnTo>
                    <a:pt x="2731" y="2761"/>
                  </a:lnTo>
                  <a:lnTo>
                    <a:pt x="2767" y="2753"/>
                  </a:lnTo>
                  <a:lnTo>
                    <a:pt x="2802" y="2739"/>
                  </a:lnTo>
                  <a:lnTo>
                    <a:pt x="3116" y="2592"/>
                  </a:lnTo>
                  <a:lnTo>
                    <a:pt x="3148" y="2574"/>
                  </a:lnTo>
                  <a:lnTo>
                    <a:pt x="3178" y="2554"/>
                  </a:lnTo>
                  <a:lnTo>
                    <a:pt x="3204" y="2528"/>
                  </a:lnTo>
                  <a:lnTo>
                    <a:pt x="3227" y="2500"/>
                  </a:lnTo>
                  <a:lnTo>
                    <a:pt x="3246" y="2468"/>
                  </a:lnTo>
                  <a:lnTo>
                    <a:pt x="3261" y="2434"/>
                  </a:lnTo>
                  <a:lnTo>
                    <a:pt x="3271" y="2397"/>
                  </a:lnTo>
                  <a:lnTo>
                    <a:pt x="3276" y="2361"/>
                  </a:lnTo>
                  <a:lnTo>
                    <a:pt x="3278" y="2325"/>
                  </a:lnTo>
                  <a:lnTo>
                    <a:pt x="3274" y="2288"/>
                  </a:lnTo>
                  <a:lnTo>
                    <a:pt x="3265" y="2253"/>
                  </a:lnTo>
                  <a:lnTo>
                    <a:pt x="3252" y="2219"/>
                  </a:lnTo>
                  <a:lnTo>
                    <a:pt x="3234" y="2185"/>
                  </a:lnTo>
                  <a:lnTo>
                    <a:pt x="3210" y="2155"/>
                  </a:lnTo>
                  <a:lnTo>
                    <a:pt x="3185" y="2129"/>
                  </a:lnTo>
                  <a:lnTo>
                    <a:pt x="3157" y="2106"/>
                  </a:lnTo>
                  <a:lnTo>
                    <a:pt x="3126" y="2088"/>
                  </a:lnTo>
                  <a:lnTo>
                    <a:pt x="3093" y="2073"/>
                  </a:lnTo>
                  <a:lnTo>
                    <a:pt x="3059" y="2063"/>
                  </a:lnTo>
                  <a:lnTo>
                    <a:pt x="3023" y="2057"/>
                  </a:lnTo>
                  <a:lnTo>
                    <a:pt x="2986" y="2056"/>
                  </a:lnTo>
                  <a:close/>
                  <a:moveTo>
                    <a:pt x="420" y="1994"/>
                  </a:moveTo>
                  <a:lnTo>
                    <a:pt x="399" y="1998"/>
                  </a:lnTo>
                  <a:lnTo>
                    <a:pt x="380" y="2008"/>
                  </a:lnTo>
                  <a:lnTo>
                    <a:pt x="365" y="2022"/>
                  </a:lnTo>
                  <a:lnTo>
                    <a:pt x="353" y="2040"/>
                  </a:lnTo>
                  <a:lnTo>
                    <a:pt x="184" y="2403"/>
                  </a:lnTo>
                  <a:lnTo>
                    <a:pt x="178" y="2424"/>
                  </a:lnTo>
                  <a:lnTo>
                    <a:pt x="177" y="2445"/>
                  </a:lnTo>
                  <a:lnTo>
                    <a:pt x="181" y="2464"/>
                  </a:lnTo>
                  <a:lnTo>
                    <a:pt x="191" y="2483"/>
                  </a:lnTo>
                  <a:lnTo>
                    <a:pt x="205" y="2499"/>
                  </a:lnTo>
                  <a:lnTo>
                    <a:pt x="223" y="2511"/>
                  </a:lnTo>
                  <a:lnTo>
                    <a:pt x="718" y="2742"/>
                  </a:lnTo>
                  <a:lnTo>
                    <a:pt x="754" y="2755"/>
                  </a:lnTo>
                  <a:lnTo>
                    <a:pt x="789" y="2764"/>
                  </a:lnTo>
                  <a:lnTo>
                    <a:pt x="825" y="2768"/>
                  </a:lnTo>
                  <a:lnTo>
                    <a:pt x="861" y="2767"/>
                  </a:lnTo>
                  <a:lnTo>
                    <a:pt x="898" y="2761"/>
                  </a:lnTo>
                  <a:lnTo>
                    <a:pt x="934" y="2750"/>
                  </a:lnTo>
                  <a:lnTo>
                    <a:pt x="968" y="2736"/>
                  </a:lnTo>
                  <a:lnTo>
                    <a:pt x="999" y="2716"/>
                  </a:lnTo>
                  <a:lnTo>
                    <a:pt x="1027" y="2694"/>
                  </a:lnTo>
                  <a:lnTo>
                    <a:pt x="1053" y="2668"/>
                  </a:lnTo>
                  <a:lnTo>
                    <a:pt x="1074" y="2638"/>
                  </a:lnTo>
                  <a:lnTo>
                    <a:pt x="1092" y="2605"/>
                  </a:lnTo>
                  <a:lnTo>
                    <a:pt x="1105" y="2571"/>
                  </a:lnTo>
                  <a:lnTo>
                    <a:pt x="1114" y="2536"/>
                  </a:lnTo>
                  <a:lnTo>
                    <a:pt x="1118" y="2500"/>
                  </a:lnTo>
                  <a:lnTo>
                    <a:pt x="1117" y="2462"/>
                  </a:lnTo>
                  <a:lnTo>
                    <a:pt x="1112" y="2426"/>
                  </a:lnTo>
                  <a:lnTo>
                    <a:pt x="1101" y="2391"/>
                  </a:lnTo>
                  <a:lnTo>
                    <a:pt x="1087" y="2357"/>
                  </a:lnTo>
                  <a:lnTo>
                    <a:pt x="1067" y="2325"/>
                  </a:lnTo>
                  <a:lnTo>
                    <a:pt x="1045" y="2296"/>
                  </a:lnTo>
                  <a:lnTo>
                    <a:pt x="1018" y="2271"/>
                  </a:lnTo>
                  <a:lnTo>
                    <a:pt x="989" y="2250"/>
                  </a:lnTo>
                  <a:lnTo>
                    <a:pt x="956" y="2231"/>
                  </a:lnTo>
                  <a:lnTo>
                    <a:pt x="461" y="2000"/>
                  </a:lnTo>
                  <a:lnTo>
                    <a:pt x="441" y="1994"/>
                  </a:lnTo>
                  <a:lnTo>
                    <a:pt x="420" y="1994"/>
                  </a:lnTo>
                  <a:close/>
                  <a:moveTo>
                    <a:pt x="417" y="1817"/>
                  </a:moveTo>
                  <a:lnTo>
                    <a:pt x="458" y="1818"/>
                  </a:lnTo>
                  <a:lnTo>
                    <a:pt x="498" y="1826"/>
                  </a:lnTo>
                  <a:lnTo>
                    <a:pt x="535" y="1841"/>
                  </a:lnTo>
                  <a:lnTo>
                    <a:pt x="1031" y="2072"/>
                  </a:lnTo>
                  <a:lnTo>
                    <a:pt x="1077" y="2096"/>
                  </a:lnTo>
                  <a:lnTo>
                    <a:pt x="1118" y="2126"/>
                  </a:lnTo>
                  <a:lnTo>
                    <a:pt x="1157" y="2159"/>
                  </a:lnTo>
                  <a:lnTo>
                    <a:pt x="1191" y="2196"/>
                  </a:lnTo>
                  <a:lnTo>
                    <a:pt x="1221" y="2238"/>
                  </a:lnTo>
                  <a:lnTo>
                    <a:pt x="1247" y="2282"/>
                  </a:lnTo>
                  <a:lnTo>
                    <a:pt x="1267" y="2330"/>
                  </a:lnTo>
                  <a:lnTo>
                    <a:pt x="1282" y="2383"/>
                  </a:lnTo>
                  <a:lnTo>
                    <a:pt x="1292" y="2436"/>
                  </a:lnTo>
                  <a:lnTo>
                    <a:pt x="1295" y="2490"/>
                  </a:lnTo>
                  <a:lnTo>
                    <a:pt x="1291" y="2544"/>
                  </a:lnTo>
                  <a:lnTo>
                    <a:pt x="1282" y="2596"/>
                  </a:lnTo>
                  <a:lnTo>
                    <a:pt x="1758" y="2819"/>
                  </a:lnTo>
                  <a:lnTo>
                    <a:pt x="2238" y="2594"/>
                  </a:lnTo>
                  <a:lnTo>
                    <a:pt x="2229" y="2546"/>
                  </a:lnTo>
                  <a:lnTo>
                    <a:pt x="2226" y="2497"/>
                  </a:lnTo>
                  <a:lnTo>
                    <a:pt x="2227" y="2449"/>
                  </a:lnTo>
                  <a:lnTo>
                    <a:pt x="2233" y="2402"/>
                  </a:lnTo>
                  <a:lnTo>
                    <a:pt x="2244" y="2356"/>
                  </a:lnTo>
                  <a:lnTo>
                    <a:pt x="2260" y="2310"/>
                  </a:lnTo>
                  <a:lnTo>
                    <a:pt x="2280" y="2268"/>
                  </a:lnTo>
                  <a:lnTo>
                    <a:pt x="2305" y="2227"/>
                  </a:lnTo>
                  <a:lnTo>
                    <a:pt x="2334" y="2188"/>
                  </a:lnTo>
                  <a:lnTo>
                    <a:pt x="2367" y="2153"/>
                  </a:lnTo>
                  <a:lnTo>
                    <a:pt x="2404" y="2121"/>
                  </a:lnTo>
                  <a:lnTo>
                    <a:pt x="2445" y="2093"/>
                  </a:lnTo>
                  <a:lnTo>
                    <a:pt x="2490" y="2070"/>
                  </a:lnTo>
                  <a:lnTo>
                    <a:pt x="2804" y="1922"/>
                  </a:lnTo>
                  <a:lnTo>
                    <a:pt x="2850" y="1903"/>
                  </a:lnTo>
                  <a:lnTo>
                    <a:pt x="2897" y="1890"/>
                  </a:lnTo>
                  <a:lnTo>
                    <a:pt x="2945" y="1883"/>
                  </a:lnTo>
                  <a:lnTo>
                    <a:pt x="2992" y="1879"/>
                  </a:lnTo>
                  <a:lnTo>
                    <a:pt x="3039" y="1881"/>
                  </a:lnTo>
                  <a:lnTo>
                    <a:pt x="3085" y="1888"/>
                  </a:lnTo>
                  <a:lnTo>
                    <a:pt x="3131" y="1900"/>
                  </a:lnTo>
                  <a:lnTo>
                    <a:pt x="3175" y="1916"/>
                  </a:lnTo>
                  <a:lnTo>
                    <a:pt x="3217" y="1936"/>
                  </a:lnTo>
                  <a:lnTo>
                    <a:pt x="3258" y="1962"/>
                  </a:lnTo>
                  <a:lnTo>
                    <a:pt x="3295" y="1990"/>
                  </a:lnTo>
                  <a:lnTo>
                    <a:pt x="3329" y="2023"/>
                  </a:lnTo>
                  <a:lnTo>
                    <a:pt x="3361" y="2060"/>
                  </a:lnTo>
                  <a:lnTo>
                    <a:pt x="3388" y="2100"/>
                  </a:lnTo>
                  <a:lnTo>
                    <a:pt x="3412" y="2144"/>
                  </a:lnTo>
                  <a:lnTo>
                    <a:pt x="3430" y="2192"/>
                  </a:lnTo>
                  <a:lnTo>
                    <a:pt x="3445" y="2241"/>
                  </a:lnTo>
                  <a:lnTo>
                    <a:pt x="3452" y="2292"/>
                  </a:lnTo>
                  <a:lnTo>
                    <a:pt x="3454" y="2342"/>
                  </a:lnTo>
                  <a:lnTo>
                    <a:pt x="3451" y="2394"/>
                  </a:lnTo>
                  <a:lnTo>
                    <a:pt x="3441" y="2445"/>
                  </a:lnTo>
                  <a:lnTo>
                    <a:pt x="3426" y="2494"/>
                  </a:lnTo>
                  <a:lnTo>
                    <a:pt x="3406" y="2541"/>
                  </a:lnTo>
                  <a:lnTo>
                    <a:pt x="3381" y="2587"/>
                  </a:lnTo>
                  <a:lnTo>
                    <a:pt x="3351" y="2628"/>
                  </a:lnTo>
                  <a:lnTo>
                    <a:pt x="3316" y="2666"/>
                  </a:lnTo>
                  <a:lnTo>
                    <a:pt x="3278" y="2699"/>
                  </a:lnTo>
                  <a:lnTo>
                    <a:pt x="3236" y="2728"/>
                  </a:lnTo>
                  <a:lnTo>
                    <a:pt x="3191" y="2753"/>
                  </a:lnTo>
                  <a:lnTo>
                    <a:pt x="2876" y="2899"/>
                  </a:lnTo>
                  <a:lnTo>
                    <a:pt x="2828" y="2919"/>
                  </a:lnTo>
                  <a:lnTo>
                    <a:pt x="2779" y="2932"/>
                  </a:lnTo>
                  <a:lnTo>
                    <a:pt x="2728" y="2940"/>
                  </a:lnTo>
                  <a:lnTo>
                    <a:pt x="2678" y="2942"/>
                  </a:lnTo>
                  <a:lnTo>
                    <a:pt x="2627" y="2939"/>
                  </a:lnTo>
                  <a:lnTo>
                    <a:pt x="2576" y="2930"/>
                  </a:lnTo>
                  <a:lnTo>
                    <a:pt x="2526" y="2914"/>
                  </a:lnTo>
                  <a:lnTo>
                    <a:pt x="2484" y="2897"/>
                  </a:lnTo>
                  <a:lnTo>
                    <a:pt x="2445" y="2875"/>
                  </a:lnTo>
                  <a:lnTo>
                    <a:pt x="2407" y="2849"/>
                  </a:lnTo>
                  <a:lnTo>
                    <a:pt x="2372" y="2821"/>
                  </a:lnTo>
                  <a:lnTo>
                    <a:pt x="2341" y="2789"/>
                  </a:lnTo>
                  <a:lnTo>
                    <a:pt x="2313" y="2754"/>
                  </a:lnTo>
                  <a:lnTo>
                    <a:pt x="1967" y="2917"/>
                  </a:lnTo>
                  <a:lnTo>
                    <a:pt x="3103" y="3447"/>
                  </a:lnTo>
                  <a:lnTo>
                    <a:pt x="3120" y="3458"/>
                  </a:lnTo>
                  <a:lnTo>
                    <a:pt x="3135" y="3471"/>
                  </a:lnTo>
                  <a:lnTo>
                    <a:pt x="3145" y="3487"/>
                  </a:lnTo>
                  <a:lnTo>
                    <a:pt x="3151" y="3506"/>
                  </a:lnTo>
                  <a:lnTo>
                    <a:pt x="3153" y="3525"/>
                  </a:lnTo>
                  <a:lnTo>
                    <a:pt x="3152" y="3545"/>
                  </a:lnTo>
                  <a:lnTo>
                    <a:pt x="3146" y="3564"/>
                  </a:lnTo>
                  <a:lnTo>
                    <a:pt x="3135" y="3582"/>
                  </a:lnTo>
                  <a:lnTo>
                    <a:pt x="3120" y="3596"/>
                  </a:lnTo>
                  <a:lnTo>
                    <a:pt x="3104" y="3606"/>
                  </a:lnTo>
                  <a:lnTo>
                    <a:pt x="3085" y="3613"/>
                  </a:lnTo>
                  <a:lnTo>
                    <a:pt x="3065" y="3615"/>
                  </a:lnTo>
                  <a:lnTo>
                    <a:pt x="3047" y="3613"/>
                  </a:lnTo>
                  <a:lnTo>
                    <a:pt x="3028" y="3606"/>
                  </a:lnTo>
                  <a:lnTo>
                    <a:pt x="1758" y="3013"/>
                  </a:lnTo>
                  <a:lnTo>
                    <a:pt x="492" y="3604"/>
                  </a:lnTo>
                  <a:lnTo>
                    <a:pt x="472" y="3611"/>
                  </a:lnTo>
                  <a:lnTo>
                    <a:pt x="453" y="3613"/>
                  </a:lnTo>
                  <a:lnTo>
                    <a:pt x="434" y="3611"/>
                  </a:lnTo>
                  <a:lnTo>
                    <a:pt x="415" y="3604"/>
                  </a:lnTo>
                  <a:lnTo>
                    <a:pt x="399" y="3593"/>
                  </a:lnTo>
                  <a:lnTo>
                    <a:pt x="386" y="3579"/>
                  </a:lnTo>
                  <a:lnTo>
                    <a:pt x="375" y="3561"/>
                  </a:lnTo>
                  <a:lnTo>
                    <a:pt x="368" y="3542"/>
                  </a:lnTo>
                  <a:lnTo>
                    <a:pt x="367" y="3523"/>
                  </a:lnTo>
                  <a:lnTo>
                    <a:pt x="369" y="3504"/>
                  </a:lnTo>
                  <a:lnTo>
                    <a:pt x="376" y="3485"/>
                  </a:lnTo>
                  <a:lnTo>
                    <a:pt x="386" y="3469"/>
                  </a:lnTo>
                  <a:lnTo>
                    <a:pt x="400" y="3456"/>
                  </a:lnTo>
                  <a:lnTo>
                    <a:pt x="417" y="3445"/>
                  </a:lnTo>
                  <a:lnTo>
                    <a:pt x="1549" y="2917"/>
                  </a:lnTo>
                  <a:lnTo>
                    <a:pt x="1207" y="2757"/>
                  </a:lnTo>
                  <a:lnTo>
                    <a:pt x="1179" y="2791"/>
                  </a:lnTo>
                  <a:lnTo>
                    <a:pt x="1148" y="2823"/>
                  </a:lnTo>
                  <a:lnTo>
                    <a:pt x="1113" y="2852"/>
                  </a:lnTo>
                  <a:lnTo>
                    <a:pt x="1076" y="2877"/>
                  </a:lnTo>
                  <a:lnTo>
                    <a:pt x="1036" y="2899"/>
                  </a:lnTo>
                  <a:lnTo>
                    <a:pt x="994" y="2917"/>
                  </a:lnTo>
                  <a:lnTo>
                    <a:pt x="944" y="2932"/>
                  </a:lnTo>
                  <a:lnTo>
                    <a:pt x="893" y="2941"/>
                  </a:lnTo>
                  <a:lnTo>
                    <a:pt x="843" y="2944"/>
                  </a:lnTo>
                  <a:lnTo>
                    <a:pt x="792" y="2942"/>
                  </a:lnTo>
                  <a:lnTo>
                    <a:pt x="742" y="2934"/>
                  </a:lnTo>
                  <a:lnTo>
                    <a:pt x="692" y="2921"/>
                  </a:lnTo>
                  <a:lnTo>
                    <a:pt x="644" y="2901"/>
                  </a:lnTo>
                  <a:lnTo>
                    <a:pt x="148" y="2670"/>
                  </a:lnTo>
                  <a:lnTo>
                    <a:pt x="115" y="2651"/>
                  </a:lnTo>
                  <a:lnTo>
                    <a:pt x="86" y="2629"/>
                  </a:lnTo>
                  <a:lnTo>
                    <a:pt x="60" y="2603"/>
                  </a:lnTo>
                  <a:lnTo>
                    <a:pt x="39" y="2573"/>
                  </a:lnTo>
                  <a:lnTo>
                    <a:pt x="23" y="2541"/>
                  </a:lnTo>
                  <a:lnTo>
                    <a:pt x="10" y="2507"/>
                  </a:lnTo>
                  <a:lnTo>
                    <a:pt x="3" y="2472"/>
                  </a:lnTo>
                  <a:lnTo>
                    <a:pt x="0" y="2436"/>
                  </a:lnTo>
                  <a:lnTo>
                    <a:pt x="3" y="2400"/>
                  </a:lnTo>
                  <a:lnTo>
                    <a:pt x="11" y="2363"/>
                  </a:lnTo>
                  <a:lnTo>
                    <a:pt x="24" y="2328"/>
                  </a:lnTo>
                  <a:lnTo>
                    <a:pt x="193" y="1965"/>
                  </a:lnTo>
                  <a:lnTo>
                    <a:pt x="210" y="1935"/>
                  </a:lnTo>
                  <a:lnTo>
                    <a:pt x="230" y="1908"/>
                  </a:lnTo>
                  <a:lnTo>
                    <a:pt x="253" y="1884"/>
                  </a:lnTo>
                  <a:lnTo>
                    <a:pt x="279" y="1863"/>
                  </a:lnTo>
                  <a:lnTo>
                    <a:pt x="308" y="1845"/>
                  </a:lnTo>
                  <a:lnTo>
                    <a:pt x="338" y="1832"/>
                  </a:lnTo>
                  <a:lnTo>
                    <a:pt x="378" y="1821"/>
                  </a:lnTo>
                  <a:lnTo>
                    <a:pt x="417" y="1817"/>
                  </a:lnTo>
                  <a:close/>
                  <a:moveTo>
                    <a:pt x="655" y="0"/>
                  </a:moveTo>
                  <a:lnTo>
                    <a:pt x="2800" y="0"/>
                  </a:lnTo>
                  <a:lnTo>
                    <a:pt x="2860" y="4"/>
                  </a:lnTo>
                  <a:lnTo>
                    <a:pt x="2918" y="15"/>
                  </a:lnTo>
                  <a:lnTo>
                    <a:pt x="2974" y="31"/>
                  </a:lnTo>
                  <a:lnTo>
                    <a:pt x="3027" y="53"/>
                  </a:lnTo>
                  <a:lnTo>
                    <a:pt x="3076" y="81"/>
                  </a:lnTo>
                  <a:lnTo>
                    <a:pt x="3123" y="115"/>
                  </a:lnTo>
                  <a:lnTo>
                    <a:pt x="3165" y="152"/>
                  </a:lnTo>
                  <a:lnTo>
                    <a:pt x="3203" y="195"/>
                  </a:lnTo>
                  <a:lnTo>
                    <a:pt x="3236" y="241"/>
                  </a:lnTo>
                  <a:lnTo>
                    <a:pt x="3264" y="291"/>
                  </a:lnTo>
                  <a:lnTo>
                    <a:pt x="3286" y="344"/>
                  </a:lnTo>
                  <a:lnTo>
                    <a:pt x="3303" y="400"/>
                  </a:lnTo>
                  <a:lnTo>
                    <a:pt x="3314" y="458"/>
                  </a:lnTo>
                  <a:lnTo>
                    <a:pt x="3317" y="519"/>
                  </a:lnTo>
                  <a:lnTo>
                    <a:pt x="3314" y="579"/>
                  </a:lnTo>
                  <a:lnTo>
                    <a:pt x="3303" y="637"/>
                  </a:lnTo>
                  <a:lnTo>
                    <a:pt x="3286" y="692"/>
                  </a:lnTo>
                  <a:lnTo>
                    <a:pt x="3264" y="746"/>
                  </a:lnTo>
                  <a:lnTo>
                    <a:pt x="3236" y="796"/>
                  </a:lnTo>
                  <a:lnTo>
                    <a:pt x="3203" y="842"/>
                  </a:lnTo>
                  <a:lnTo>
                    <a:pt x="3165" y="884"/>
                  </a:lnTo>
                  <a:lnTo>
                    <a:pt x="3123" y="922"/>
                  </a:lnTo>
                  <a:lnTo>
                    <a:pt x="3076" y="955"/>
                  </a:lnTo>
                  <a:lnTo>
                    <a:pt x="3027" y="983"/>
                  </a:lnTo>
                  <a:lnTo>
                    <a:pt x="2974" y="1006"/>
                  </a:lnTo>
                  <a:lnTo>
                    <a:pt x="2918" y="1022"/>
                  </a:lnTo>
                  <a:lnTo>
                    <a:pt x="2860" y="1032"/>
                  </a:lnTo>
                  <a:lnTo>
                    <a:pt x="2800" y="1036"/>
                  </a:lnTo>
                  <a:lnTo>
                    <a:pt x="2782" y="1036"/>
                  </a:lnTo>
                  <a:lnTo>
                    <a:pt x="2782" y="1663"/>
                  </a:lnTo>
                  <a:lnTo>
                    <a:pt x="2780" y="1687"/>
                  </a:lnTo>
                  <a:lnTo>
                    <a:pt x="2770" y="1708"/>
                  </a:lnTo>
                  <a:lnTo>
                    <a:pt x="2757" y="1725"/>
                  </a:lnTo>
                  <a:lnTo>
                    <a:pt x="2739" y="1740"/>
                  </a:lnTo>
                  <a:lnTo>
                    <a:pt x="2717" y="1748"/>
                  </a:lnTo>
                  <a:lnTo>
                    <a:pt x="2694" y="1752"/>
                  </a:lnTo>
                  <a:lnTo>
                    <a:pt x="2671" y="1748"/>
                  </a:lnTo>
                  <a:lnTo>
                    <a:pt x="2650" y="1740"/>
                  </a:lnTo>
                  <a:lnTo>
                    <a:pt x="2631" y="1725"/>
                  </a:lnTo>
                  <a:lnTo>
                    <a:pt x="2618" y="1708"/>
                  </a:lnTo>
                  <a:lnTo>
                    <a:pt x="2609" y="1687"/>
                  </a:lnTo>
                  <a:lnTo>
                    <a:pt x="2606" y="1663"/>
                  </a:lnTo>
                  <a:lnTo>
                    <a:pt x="2606" y="1036"/>
                  </a:lnTo>
                  <a:lnTo>
                    <a:pt x="2371" y="1036"/>
                  </a:lnTo>
                  <a:lnTo>
                    <a:pt x="2347" y="1033"/>
                  </a:lnTo>
                  <a:lnTo>
                    <a:pt x="2326" y="1023"/>
                  </a:lnTo>
                  <a:lnTo>
                    <a:pt x="2308" y="1010"/>
                  </a:lnTo>
                  <a:lnTo>
                    <a:pt x="2294" y="993"/>
                  </a:lnTo>
                  <a:lnTo>
                    <a:pt x="2285" y="971"/>
                  </a:lnTo>
                  <a:lnTo>
                    <a:pt x="2282" y="948"/>
                  </a:lnTo>
                  <a:lnTo>
                    <a:pt x="2285" y="924"/>
                  </a:lnTo>
                  <a:lnTo>
                    <a:pt x="2294" y="904"/>
                  </a:lnTo>
                  <a:lnTo>
                    <a:pt x="2308" y="885"/>
                  </a:lnTo>
                  <a:lnTo>
                    <a:pt x="2326" y="872"/>
                  </a:lnTo>
                  <a:lnTo>
                    <a:pt x="2347" y="863"/>
                  </a:lnTo>
                  <a:lnTo>
                    <a:pt x="2371" y="860"/>
                  </a:lnTo>
                  <a:lnTo>
                    <a:pt x="2800" y="860"/>
                  </a:lnTo>
                  <a:lnTo>
                    <a:pt x="2846" y="856"/>
                  </a:lnTo>
                  <a:lnTo>
                    <a:pt x="2890" y="847"/>
                  </a:lnTo>
                  <a:lnTo>
                    <a:pt x="2932" y="832"/>
                  </a:lnTo>
                  <a:lnTo>
                    <a:pt x="2971" y="813"/>
                  </a:lnTo>
                  <a:lnTo>
                    <a:pt x="3007" y="788"/>
                  </a:lnTo>
                  <a:lnTo>
                    <a:pt x="3040" y="759"/>
                  </a:lnTo>
                  <a:lnTo>
                    <a:pt x="3069" y="726"/>
                  </a:lnTo>
                  <a:lnTo>
                    <a:pt x="3094" y="690"/>
                  </a:lnTo>
                  <a:lnTo>
                    <a:pt x="3114" y="651"/>
                  </a:lnTo>
                  <a:lnTo>
                    <a:pt x="3128" y="609"/>
                  </a:lnTo>
                  <a:lnTo>
                    <a:pt x="3137" y="565"/>
                  </a:lnTo>
                  <a:lnTo>
                    <a:pt x="3140" y="519"/>
                  </a:lnTo>
                  <a:lnTo>
                    <a:pt x="3137" y="472"/>
                  </a:lnTo>
                  <a:lnTo>
                    <a:pt x="3128" y="427"/>
                  </a:lnTo>
                  <a:lnTo>
                    <a:pt x="3114" y="385"/>
                  </a:lnTo>
                  <a:lnTo>
                    <a:pt x="3094" y="346"/>
                  </a:lnTo>
                  <a:lnTo>
                    <a:pt x="3069" y="310"/>
                  </a:lnTo>
                  <a:lnTo>
                    <a:pt x="3040" y="278"/>
                  </a:lnTo>
                  <a:lnTo>
                    <a:pt x="3007" y="248"/>
                  </a:lnTo>
                  <a:lnTo>
                    <a:pt x="2971" y="224"/>
                  </a:lnTo>
                  <a:lnTo>
                    <a:pt x="2932" y="204"/>
                  </a:lnTo>
                  <a:lnTo>
                    <a:pt x="2890" y="190"/>
                  </a:lnTo>
                  <a:lnTo>
                    <a:pt x="2846" y="180"/>
                  </a:lnTo>
                  <a:lnTo>
                    <a:pt x="2800" y="178"/>
                  </a:lnTo>
                  <a:lnTo>
                    <a:pt x="1541" y="178"/>
                  </a:lnTo>
                  <a:lnTo>
                    <a:pt x="1495" y="180"/>
                  </a:lnTo>
                  <a:lnTo>
                    <a:pt x="1451" y="190"/>
                  </a:lnTo>
                  <a:lnTo>
                    <a:pt x="1409" y="204"/>
                  </a:lnTo>
                  <a:lnTo>
                    <a:pt x="1370" y="223"/>
                  </a:lnTo>
                  <a:lnTo>
                    <a:pt x="1334" y="247"/>
                  </a:lnTo>
                  <a:lnTo>
                    <a:pt x="1301" y="275"/>
                  </a:lnTo>
                  <a:lnTo>
                    <a:pt x="1272" y="307"/>
                  </a:lnTo>
                  <a:lnTo>
                    <a:pt x="1247" y="344"/>
                  </a:lnTo>
                  <a:lnTo>
                    <a:pt x="1227" y="382"/>
                  </a:lnTo>
                  <a:lnTo>
                    <a:pt x="1213" y="424"/>
                  </a:lnTo>
                  <a:lnTo>
                    <a:pt x="1204" y="468"/>
                  </a:lnTo>
                  <a:lnTo>
                    <a:pt x="1201" y="513"/>
                  </a:lnTo>
                  <a:lnTo>
                    <a:pt x="1198" y="536"/>
                  </a:lnTo>
                  <a:lnTo>
                    <a:pt x="1189" y="557"/>
                  </a:lnTo>
                  <a:lnTo>
                    <a:pt x="1174" y="576"/>
                  </a:lnTo>
                  <a:lnTo>
                    <a:pt x="1157" y="589"/>
                  </a:lnTo>
                  <a:lnTo>
                    <a:pt x="1136" y="598"/>
                  </a:lnTo>
                  <a:lnTo>
                    <a:pt x="1113" y="601"/>
                  </a:lnTo>
                  <a:lnTo>
                    <a:pt x="1089" y="598"/>
                  </a:lnTo>
                  <a:lnTo>
                    <a:pt x="1068" y="589"/>
                  </a:lnTo>
                  <a:lnTo>
                    <a:pt x="1050" y="576"/>
                  </a:lnTo>
                  <a:lnTo>
                    <a:pt x="1036" y="557"/>
                  </a:lnTo>
                  <a:lnTo>
                    <a:pt x="1027" y="536"/>
                  </a:lnTo>
                  <a:lnTo>
                    <a:pt x="1024" y="513"/>
                  </a:lnTo>
                  <a:lnTo>
                    <a:pt x="1027" y="459"/>
                  </a:lnTo>
                  <a:lnTo>
                    <a:pt x="1036" y="406"/>
                  </a:lnTo>
                  <a:lnTo>
                    <a:pt x="1049" y="356"/>
                  </a:lnTo>
                  <a:lnTo>
                    <a:pt x="1068" y="306"/>
                  </a:lnTo>
                  <a:lnTo>
                    <a:pt x="1092" y="261"/>
                  </a:lnTo>
                  <a:lnTo>
                    <a:pt x="1120" y="217"/>
                  </a:lnTo>
                  <a:lnTo>
                    <a:pt x="1151" y="178"/>
                  </a:lnTo>
                  <a:lnTo>
                    <a:pt x="655" y="178"/>
                  </a:lnTo>
                  <a:lnTo>
                    <a:pt x="609" y="180"/>
                  </a:lnTo>
                  <a:lnTo>
                    <a:pt x="565" y="190"/>
                  </a:lnTo>
                  <a:lnTo>
                    <a:pt x="522" y="204"/>
                  </a:lnTo>
                  <a:lnTo>
                    <a:pt x="483" y="224"/>
                  </a:lnTo>
                  <a:lnTo>
                    <a:pt x="447" y="248"/>
                  </a:lnTo>
                  <a:lnTo>
                    <a:pt x="414" y="278"/>
                  </a:lnTo>
                  <a:lnTo>
                    <a:pt x="386" y="310"/>
                  </a:lnTo>
                  <a:lnTo>
                    <a:pt x="360" y="346"/>
                  </a:lnTo>
                  <a:lnTo>
                    <a:pt x="341" y="385"/>
                  </a:lnTo>
                  <a:lnTo>
                    <a:pt x="326" y="427"/>
                  </a:lnTo>
                  <a:lnTo>
                    <a:pt x="317" y="472"/>
                  </a:lnTo>
                  <a:lnTo>
                    <a:pt x="314" y="519"/>
                  </a:lnTo>
                  <a:lnTo>
                    <a:pt x="317" y="565"/>
                  </a:lnTo>
                  <a:lnTo>
                    <a:pt x="326" y="609"/>
                  </a:lnTo>
                  <a:lnTo>
                    <a:pt x="341" y="651"/>
                  </a:lnTo>
                  <a:lnTo>
                    <a:pt x="360" y="690"/>
                  </a:lnTo>
                  <a:lnTo>
                    <a:pt x="386" y="726"/>
                  </a:lnTo>
                  <a:lnTo>
                    <a:pt x="414" y="759"/>
                  </a:lnTo>
                  <a:lnTo>
                    <a:pt x="447" y="788"/>
                  </a:lnTo>
                  <a:lnTo>
                    <a:pt x="483" y="813"/>
                  </a:lnTo>
                  <a:lnTo>
                    <a:pt x="522" y="832"/>
                  </a:lnTo>
                  <a:lnTo>
                    <a:pt x="565" y="847"/>
                  </a:lnTo>
                  <a:lnTo>
                    <a:pt x="609" y="856"/>
                  </a:lnTo>
                  <a:lnTo>
                    <a:pt x="655" y="860"/>
                  </a:lnTo>
                  <a:lnTo>
                    <a:pt x="1727" y="860"/>
                  </a:lnTo>
                  <a:lnTo>
                    <a:pt x="1773" y="856"/>
                  </a:lnTo>
                  <a:lnTo>
                    <a:pt x="1817" y="847"/>
                  </a:lnTo>
                  <a:lnTo>
                    <a:pt x="1860" y="832"/>
                  </a:lnTo>
                  <a:lnTo>
                    <a:pt x="1899" y="813"/>
                  </a:lnTo>
                  <a:lnTo>
                    <a:pt x="1935" y="788"/>
                  </a:lnTo>
                  <a:lnTo>
                    <a:pt x="1968" y="759"/>
                  </a:lnTo>
                  <a:lnTo>
                    <a:pt x="1996" y="726"/>
                  </a:lnTo>
                  <a:lnTo>
                    <a:pt x="2022" y="690"/>
                  </a:lnTo>
                  <a:lnTo>
                    <a:pt x="2041" y="651"/>
                  </a:lnTo>
                  <a:lnTo>
                    <a:pt x="2056" y="609"/>
                  </a:lnTo>
                  <a:lnTo>
                    <a:pt x="2064" y="565"/>
                  </a:lnTo>
                  <a:lnTo>
                    <a:pt x="2068" y="519"/>
                  </a:lnTo>
                  <a:lnTo>
                    <a:pt x="2071" y="494"/>
                  </a:lnTo>
                  <a:lnTo>
                    <a:pt x="2080" y="473"/>
                  </a:lnTo>
                  <a:lnTo>
                    <a:pt x="2094" y="456"/>
                  </a:lnTo>
                  <a:lnTo>
                    <a:pt x="2112" y="442"/>
                  </a:lnTo>
                  <a:lnTo>
                    <a:pt x="2133" y="433"/>
                  </a:lnTo>
                  <a:lnTo>
                    <a:pt x="2156" y="431"/>
                  </a:lnTo>
                  <a:lnTo>
                    <a:pt x="2180" y="433"/>
                  </a:lnTo>
                  <a:lnTo>
                    <a:pt x="2201" y="442"/>
                  </a:lnTo>
                  <a:lnTo>
                    <a:pt x="2218" y="456"/>
                  </a:lnTo>
                  <a:lnTo>
                    <a:pt x="2233" y="473"/>
                  </a:lnTo>
                  <a:lnTo>
                    <a:pt x="2241" y="494"/>
                  </a:lnTo>
                  <a:lnTo>
                    <a:pt x="2245" y="519"/>
                  </a:lnTo>
                  <a:lnTo>
                    <a:pt x="2240" y="579"/>
                  </a:lnTo>
                  <a:lnTo>
                    <a:pt x="2230" y="637"/>
                  </a:lnTo>
                  <a:lnTo>
                    <a:pt x="2214" y="692"/>
                  </a:lnTo>
                  <a:lnTo>
                    <a:pt x="2192" y="746"/>
                  </a:lnTo>
                  <a:lnTo>
                    <a:pt x="2163" y="796"/>
                  </a:lnTo>
                  <a:lnTo>
                    <a:pt x="2130" y="842"/>
                  </a:lnTo>
                  <a:lnTo>
                    <a:pt x="2093" y="884"/>
                  </a:lnTo>
                  <a:lnTo>
                    <a:pt x="2050" y="922"/>
                  </a:lnTo>
                  <a:lnTo>
                    <a:pt x="2004" y="955"/>
                  </a:lnTo>
                  <a:lnTo>
                    <a:pt x="1955" y="983"/>
                  </a:lnTo>
                  <a:lnTo>
                    <a:pt x="1902" y="1006"/>
                  </a:lnTo>
                  <a:lnTo>
                    <a:pt x="1846" y="1022"/>
                  </a:lnTo>
                  <a:lnTo>
                    <a:pt x="1788" y="1032"/>
                  </a:lnTo>
                  <a:lnTo>
                    <a:pt x="1727" y="1036"/>
                  </a:lnTo>
                  <a:lnTo>
                    <a:pt x="848" y="1036"/>
                  </a:lnTo>
                  <a:lnTo>
                    <a:pt x="848" y="1663"/>
                  </a:lnTo>
                  <a:lnTo>
                    <a:pt x="845" y="1687"/>
                  </a:lnTo>
                  <a:lnTo>
                    <a:pt x="836" y="1708"/>
                  </a:lnTo>
                  <a:lnTo>
                    <a:pt x="823" y="1725"/>
                  </a:lnTo>
                  <a:lnTo>
                    <a:pt x="804" y="1740"/>
                  </a:lnTo>
                  <a:lnTo>
                    <a:pt x="783" y="1748"/>
                  </a:lnTo>
                  <a:lnTo>
                    <a:pt x="760" y="1752"/>
                  </a:lnTo>
                  <a:lnTo>
                    <a:pt x="737" y="1748"/>
                  </a:lnTo>
                  <a:lnTo>
                    <a:pt x="715" y="1740"/>
                  </a:lnTo>
                  <a:lnTo>
                    <a:pt x="698" y="1725"/>
                  </a:lnTo>
                  <a:lnTo>
                    <a:pt x="684" y="1708"/>
                  </a:lnTo>
                  <a:lnTo>
                    <a:pt x="676" y="1687"/>
                  </a:lnTo>
                  <a:lnTo>
                    <a:pt x="672" y="1663"/>
                  </a:lnTo>
                  <a:lnTo>
                    <a:pt x="672" y="1036"/>
                  </a:lnTo>
                  <a:lnTo>
                    <a:pt x="655" y="1036"/>
                  </a:lnTo>
                  <a:lnTo>
                    <a:pt x="594" y="1032"/>
                  </a:lnTo>
                  <a:lnTo>
                    <a:pt x="536" y="1022"/>
                  </a:lnTo>
                  <a:lnTo>
                    <a:pt x="480" y="1006"/>
                  </a:lnTo>
                  <a:lnTo>
                    <a:pt x="427" y="983"/>
                  </a:lnTo>
                  <a:lnTo>
                    <a:pt x="378" y="955"/>
                  </a:lnTo>
                  <a:lnTo>
                    <a:pt x="332" y="922"/>
                  </a:lnTo>
                  <a:lnTo>
                    <a:pt x="289" y="884"/>
                  </a:lnTo>
                  <a:lnTo>
                    <a:pt x="252" y="842"/>
                  </a:lnTo>
                  <a:lnTo>
                    <a:pt x="219" y="796"/>
                  </a:lnTo>
                  <a:lnTo>
                    <a:pt x="190" y="746"/>
                  </a:lnTo>
                  <a:lnTo>
                    <a:pt x="168" y="692"/>
                  </a:lnTo>
                  <a:lnTo>
                    <a:pt x="152" y="637"/>
                  </a:lnTo>
                  <a:lnTo>
                    <a:pt x="142" y="579"/>
                  </a:lnTo>
                  <a:lnTo>
                    <a:pt x="137" y="519"/>
                  </a:lnTo>
                  <a:lnTo>
                    <a:pt x="142" y="458"/>
                  </a:lnTo>
                  <a:lnTo>
                    <a:pt x="152" y="400"/>
                  </a:lnTo>
                  <a:lnTo>
                    <a:pt x="168" y="344"/>
                  </a:lnTo>
                  <a:lnTo>
                    <a:pt x="190" y="291"/>
                  </a:lnTo>
                  <a:lnTo>
                    <a:pt x="219" y="241"/>
                  </a:lnTo>
                  <a:lnTo>
                    <a:pt x="252" y="195"/>
                  </a:lnTo>
                  <a:lnTo>
                    <a:pt x="289" y="152"/>
                  </a:lnTo>
                  <a:lnTo>
                    <a:pt x="332" y="115"/>
                  </a:lnTo>
                  <a:lnTo>
                    <a:pt x="378" y="81"/>
                  </a:lnTo>
                  <a:lnTo>
                    <a:pt x="427" y="53"/>
                  </a:lnTo>
                  <a:lnTo>
                    <a:pt x="480" y="31"/>
                  </a:lnTo>
                  <a:lnTo>
                    <a:pt x="536" y="15"/>
                  </a:lnTo>
                  <a:lnTo>
                    <a:pt x="594" y="4"/>
                  </a:lnTo>
                  <a:lnTo>
                    <a:pt x="655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cxnSp>
        <p:nvCxnSpPr>
          <p:cNvPr id="282" name="Straight Connector 281"/>
          <p:cNvCxnSpPr/>
          <p:nvPr/>
        </p:nvCxnSpPr>
        <p:spPr>
          <a:xfrm flipV="1">
            <a:off x="6100762" y="4124934"/>
            <a:ext cx="0" cy="533348"/>
          </a:xfrm>
          <a:prstGeom prst="line">
            <a:avLst/>
          </a:prstGeom>
          <a:ln w="95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073094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0" animBg="1"/>
      <p:bldP spid="273" grpId="0"/>
      <p:bldP spid="274" grpId="0"/>
      <p:bldP spid="2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Diamond 13"/>
          <p:cNvSpPr/>
          <p:nvPr/>
        </p:nvSpPr>
        <p:spPr>
          <a:xfrm>
            <a:off x="8711270" y="3176693"/>
            <a:ext cx="1260389" cy="1260389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/>
        </p:nvSpPr>
        <p:spPr>
          <a:xfrm>
            <a:off x="2220338" y="3176693"/>
            <a:ext cx="1260389" cy="1260389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amond 4"/>
          <p:cNvSpPr/>
          <p:nvPr/>
        </p:nvSpPr>
        <p:spPr>
          <a:xfrm>
            <a:off x="5465804" y="3176693"/>
            <a:ext cx="1260389" cy="1260389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941354" y="4536776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Source Sans Pro Semibold" panose="020B0603030403020204" pitchFamily="34" charset="0"/>
                <a:ea typeface="Lato Bold" panose="020F0502020204030203" pitchFamily="34" charset="0"/>
                <a:cs typeface="Lato Bold" panose="020F0502020204030203" pitchFamily="34" charset="0"/>
              </a:rPr>
              <a:t>TUKUPPT</a:t>
            </a:r>
            <a:endParaRPr lang="en-US" altLang="zh-CN" sz="1600" b="1" dirty="0">
              <a:solidFill>
                <a:schemeClr val="accent2"/>
              </a:solidFill>
              <a:latin typeface="Source Sans Pro Semibold" panose="020B0603030403020204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344776" y="4934326"/>
            <a:ext cx="0" cy="1270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hape 487"/>
          <p:cNvSpPr/>
          <p:nvPr/>
        </p:nvSpPr>
        <p:spPr>
          <a:xfrm>
            <a:off x="8442134" y="521258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695888" y="4536776"/>
            <a:ext cx="8002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Source Sans Pro Semibold" panose="020B0603030403020204" pitchFamily="34" charset="0"/>
                <a:ea typeface="Lato Bold" panose="020F0502020204030203" pitchFamily="34" charset="0"/>
                <a:cs typeface="Lato Bold" panose="020F0502020204030203" pitchFamily="34" charset="0"/>
              </a:rPr>
              <a:t>TUKUPPT</a:t>
            </a:r>
            <a:endParaRPr lang="en-US" altLang="zh-CN" sz="1600" b="1" dirty="0">
              <a:solidFill>
                <a:schemeClr val="accent2"/>
              </a:solidFill>
              <a:latin typeface="Source Sans Pro Semibold" panose="020B0603030403020204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cxnSp>
        <p:nvCxnSpPr>
          <p:cNvPr id="22" name="Straight Connector 21"/>
          <p:cNvCxnSpPr/>
          <p:nvPr/>
        </p:nvCxnSpPr>
        <p:spPr>
          <a:xfrm>
            <a:off x="6099310" y="4934326"/>
            <a:ext cx="0" cy="1270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Shape 487"/>
          <p:cNvSpPr/>
          <p:nvPr/>
        </p:nvSpPr>
        <p:spPr>
          <a:xfrm>
            <a:off x="5196668" y="521258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450421" y="4536776"/>
            <a:ext cx="80022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accent2"/>
                </a:solidFill>
                <a:latin typeface="Source Sans Pro Semibold" panose="020B0603030403020204" pitchFamily="34" charset="0"/>
                <a:ea typeface="Lato Bold" panose="020F0502020204030203" pitchFamily="34" charset="0"/>
                <a:cs typeface="Lato Bold" panose="020F0502020204030203" pitchFamily="34" charset="0"/>
              </a:rPr>
              <a:t>TUKUPPT</a:t>
            </a:r>
            <a:endParaRPr lang="en-US" sz="1600" b="1" dirty="0">
              <a:solidFill>
                <a:schemeClr val="accent2"/>
              </a:solidFill>
              <a:latin typeface="Source Sans Pro Semibold" panose="020B0603030403020204" pitchFamily="34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2853844" y="4934326"/>
            <a:ext cx="0" cy="1270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hape 487"/>
          <p:cNvSpPr/>
          <p:nvPr/>
        </p:nvSpPr>
        <p:spPr>
          <a:xfrm>
            <a:off x="1951202" y="5212580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182930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lack" panose="020F0502020204030203" pitchFamily="34" charset="0"/>
              </a:rPr>
              <a:t>客户的话</a:t>
            </a:r>
            <a:endParaRPr lang="en-US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lack" panose="020F0502020204030203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428191" y="997907"/>
            <a:ext cx="13356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Customer Says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67546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5" grpId="0" animBg="1"/>
      <p:bldP spid="17" grpId="0"/>
      <p:bldP spid="19" grpId="0"/>
      <p:bldP spid="21" grpId="0"/>
      <p:bldP spid="23" grpId="0"/>
      <p:bldP spid="25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" b="38"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5248739" y="4471938"/>
            <a:ext cx="17235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人文美食情怀</a:t>
            </a:r>
            <a:endParaRPr lang="en-US" altLang="zh-CN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77745" y="230875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店鋪</a:t>
            </a:r>
            <a:endParaRPr lang="en-US" altLang="zh-CN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279425" y="3535139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</a:rPr>
              <a:t>Restaurant Interior</a:t>
            </a:r>
          </a:p>
        </p:txBody>
      </p:sp>
      <p:sp>
        <p:nvSpPr>
          <p:cNvPr id="21" name="Freeform 16"/>
          <p:cNvSpPr>
            <a:spLocks noEditPoints="1"/>
          </p:cNvSpPr>
          <p:nvPr/>
        </p:nvSpPr>
        <p:spPr bwMode="auto">
          <a:xfrm>
            <a:off x="5847709" y="1983931"/>
            <a:ext cx="496582" cy="497958"/>
          </a:xfrm>
          <a:custGeom>
            <a:avLst/>
            <a:gdLst>
              <a:gd name="T0" fmla="*/ 1307 w 3604"/>
              <a:gd name="T1" fmla="*/ 3220 h 3612"/>
              <a:gd name="T2" fmla="*/ 821 w 3604"/>
              <a:gd name="T3" fmla="*/ 2292 h 3612"/>
              <a:gd name="T4" fmla="*/ 905 w 3604"/>
              <a:gd name="T5" fmla="*/ 2615 h 3612"/>
              <a:gd name="T6" fmla="*/ 644 w 3604"/>
              <a:gd name="T7" fmla="*/ 2204 h 3612"/>
              <a:gd name="T8" fmla="*/ 1516 w 3604"/>
              <a:gd name="T9" fmla="*/ 2118 h 3612"/>
              <a:gd name="T10" fmla="*/ 1568 w 3604"/>
              <a:gd name="T11" fmla="*/ 2571 h 3612"/>
              <a:gd name="T12" fmla="*/ 2284 w 3604"/>
              <a:gd name="T13" fmla="*/ 2615 h 3612"/>
              <a:gd name="T14" fmla="*/ 2023 w 3604"/>
              <a:gd name="T15" fmla="*/ 2204 h 3612"/>
              <a:gd name="T16" fmla="*/ 2894 w 3604"/>
              <a:gd name="T17" fmla="*/ 2118 h 3612"/>
              <a:gd name="T18" fmla="*/ 2947 w 3604"/>
              <a:gd name="T19" fmla="*/ 2571 h 3612"/>
              <a:gd name="T20" fmla="*/ 3214 w 3604"/>
              <a:gd name="T21" fmla="*/ 1894 h 3612"/>
              <a:gd name="T22" fmla="*/ 605 w 3604"/>
              <a:gd name="T23" fmla="*/ 1591 h 3612"/>
              <a:gd name="T24" fmla="*/ 864 w 3604"/>
              <a:gd name="T25" fmla="*/ 1607 h 3612"/>
              <a:gd name="T26" fmla="*/ 1290 w 3604"/>
              <a:gd name="T27" fmla="*/ 1660 h 3612"/>
              <a:gd name="T28" fmla="*/ 3592 w 3604"/>
              <a:gd name="T29" fmla="*/ 1762 h 3612"/>
              <a:gd name="T30" fmla="*/ 3516 w 3604"/>
              <a:gd name="T31" fmla="*/ 1894 h 3612"/>
              <a:gd name="T32" fmla="*/ 3601 w 3604"/>
              <a:gd name="T33" fmla="*/ 3285 h 3612"/>
              <a:gd name="T34" fmla="*/ 2917 w 3604"/>
              <a:gd name="T35" fmla="*/ 3398 h 3612"/>
              <a:gd name="T36" fmla="*/ 2885 w 3604"/>
              <a:gd name="T37" fmla="*/ 3609 h 3612"/>
              <a:gd name="T38" fmla="*/ 2735 w 3604"/>
              <a:gd name="T39" fmla="*/ 3398 h 3612"/>
              <a:gd name="T40" fmla="*/ 2117 w 3604"/>
              <a:gd name="T41" fmla="*/ 3612 h 3612"/>
              <a:gd name="T42" fmla="*/ 2036 w 3604"/>
              <a:gd name="T43" fmla="*/ 3500 h 3612"/>
              <a:gd name="T44" fmla="*/ 1542 w 3604"/>
              <a:gd name="T45" fmla="*/ 3590 h 3612"/>
              <a:gd name="T46" fmla="*/ 1406 w 3604"/>
              <a:gd name="T47" fmla="*/ 3567 h 3612"/>
              <a:gd name="T48" fmla="*/ 777 w 3604"/>
              <a:gd name="T49" fmla="*/ 3605 h 3612"/>
              <a:gd name="T50" fmla="*/ 655 w 3604"/>
              <a:gd name="T51" fmla="*/ 3539 h 3612"/>
              <a:gd name="T52" fmla="*/ 12 w 3604"/>
              <a:gd name="T53" fmla="*/ 3354 h 3612"/>
              <a:gd name="T54" fmla="*/ 88 w 3604"/>
              <a:gd name="T55" fmla="*/ 3220 h 3612"/>
              <a:gd name="T56" fmla="*/ 3 w 3604"/>
              <a:gd name="T57" fmla="*/ 1829 h 3612"/>
              <a:gd name="T58" fmla="*/ 428 w 3604"/>
              <a:gd name="T59" fmla="*/ 1718 h 3612"/>
              <a:gd name="T60" fmla="*/ 2873 w 3604"/>
              <a:gd name="T61" fmla="*/ 1137 h 3612"/>
              <a:gd name="T62" fmla="*/ 2958 w 3604"/>
              <a:gd name="T63" fmla="*/ 1282 h 3612"/>
              <a:gd name="T64" fmla="*/ 2811 w 3604"/>
              <a:gd name="T65" fmla="*/ 1321 h 3612"/>
              <a:gd name="T66" fmla="*/ 2828 w 3604"/>
              <a:gd name="T67" fmla="*/ 1149 h 3612"/>
              <a:gd name="T68" fmla="*/ 1887 w 3604"/>
              <a:gd name="T69" fmla="*/ 1202 h 3612"/>
              <a:gd name="T70" fmla="*/ 1802 w 3604"/>
              <a:gd name="T71" fmla="*/ 1347 h 3612"/>
              <a:gd name="T72" fmla="*/ 1718 w 3604"/>
              <a:gd name="T73" fmla="*/ 1202 h 3612"/>
              <a:gd name="T74" fmla="*/ 775 w 3604"/>
              <a:gd name="T75" fmla="*/ 1149 h 3612"/>
              <a:gd name="T76" fmla="*/ 793 w 3604"/>
              <a:gd name="T77" fmla="*/ 1321 h 3612"/>
              <a:gd name="T78" fmla="*/ 646 w 3604"/>
              <a:gd name="T79" fmla="*/ 1282 h 3612"/>
              <a:gd name="T80" fmla="*/ 731 w 3604"/>
              <a:gd name="T81" fmla="*/ 1137 h 3612"/>
              <a:gd name="T82" fmla="*/ 3604 w 3604"/>
              <a:gd name="T83" fmla="*/ 88 h 3612"/>
              <a:gd name="T84" fmla="*/ 2961 w 3604"/>
              <a:gd name="T85" fmla="*/ 814 h 3612"/>
              <a:gd name="T86" fmla="*/ 3174 w 3604"/>
              <a:gd name="T87" fmla="*/ 1171 h 3612"/>
              <a:gd name="T88" fmla="*/ 2873 w 3604"/>
              <a:gd name="T89" fmla="*/ 978 h 3612"/>
              <a:gd name="T90" fmla="*/ 2573 w 3604"/>
              <a:gd name="T91" fmla="*/ 1171 h 3612"/>
              <a:gd name="T92" fmla="*/ 2786 w 3604"/>
              <a:gd name="T93" fmla="*/ 814 h 3612"/>
              <a:gd name="T94" fmla="*/ 2129 w 3604"/>
              <a:gd name="T95" fmla="*/ 1119 h 3612"/>
              <a:gd name="T96" fmla="*/ 2009 w 3604"/>
              <a:gd name="T97" fmla="*/ 1189 h 3612"/>
              <a:gd name="T98" fmla="*/ 1555 w 3604"/>
              <a:gd name="T99" fmla="*/ 1195 h 3612"/>
              <a:gd name="T100" fmla="*/ 1477 w 3604"/>
              <a:gd name="T101" fmla="*/ 1081 h 3612"/>
              <a:gd name="T102" fmla="*/ 1048 w 3604"/>
              <a:gd name="T103" fmla="*/ 1063 h 3612"/>
              <a:gd name="T104" fmla="*/ 997 w 3604"/>
              <a:gd name="T105" fmla="*/ 1192 h 3612"/>
              <a:gd name="T106" fmla="*/ 539 w 3604"/>
              <a:gd name="T107" fmla="*/ 1180 h 3612"/>
              <a:gd name="T108" fmla="*/ 408 w 3604"/>
              <a:gd name="T109" fmla="*/ 1138 h 3612"/>
              <a:gd name="T110" fmla="*/ 88 w 3604"/>
              <a:gd name="T111" fmla="*/ 177 h 3612"/>
              <a:gd name="T112" fmla="*/ 12 w 3604"/>
              <a:gd name="T113" fmla="*/ 44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604" h="3612">
                <a:moveTo>
                  <a:pt x="2467" y="2615"/>
                </a:moveTo>
                <a:lnTo>
                  <a:pt x="2297" y="3220"/>
                </a:lnTo>
                <a:lnTo>
                  <a:pt x="2686" y="3220"/>
                </a:lnTo>
                <a:lnTo>
                  <a:pt x="2516" y="2615"/>
                </a:lnTo>
                <a:lnTo>
                  <a:pt x="2467" y="2615"/>
                </a:lnTo>
                <a:close/>
                <a:moveTo>
                  <a:pt x="1089" y="2615"/>
                </a:moveTo>
                <a:lnTo>
                  <a:pt x="919" y="3220"/>
                </a:lnTo>
                <a:lnTo>
                  <a:pt x="1307" y="3220"/>
                </a:lnTo>
                <a:lnTo>
                  <a:pt x="1137" y="2615"/>
                </a:lnTo>
                <a:lnTo>
                  <a:pt x="1089" y="2615"/>
                </a:lnTo>
                <a:close/>
                <a:moveTo>
                  <a:pt x="2199" y="2292"/>
                </a:moveTo>
                <a:lnTo>
                  <a:pt x="2199" y="2439"/>
                </a:lnTo>
                <a:lnTo>
                  <a:pt x="2783" y="2439"/>
                </a:lnTo>
                <a:lnTo>
                  <a:pt x="2783" y="2292"/>
                </a:lnTo>
                <a:lnTo>
                  <a:pt x="2199" y="2292"/>
                </a:lnTo>
                <a:close/>
                <a:moveTo>
                  <a:pt x="821" y="2292"/>
                </a:moveTo>
                <a:lnTo>
                  <a:pt x="821" y="2439"/>
                </a:lnTo>
                <a:lnTo>
                  <a:pt x="1405" y="2439"/>
                </a:lnTo>
                <a:lnTo>
                  <a:pt x="1405" y="2292"/>
                </a:lnTo>
                <a:lnTo>
                  <a:pt x="821" y="2292"/>
                </a:lnTo>
                <a:close/>
                <a:moveTo>
                  <a:pt x="391" y="1894"/>
                </a:moveTo>
                <a:lnTo>
                  <a:pt x="391" y="3220"/>
                </a:lnTo>
                <a:lnTo>
                  <a:pt x="735" y="3220"/>
                </a:lnTo>
                <a:lnTo>
                  <a:pt x="905" y="2615"/>
                </a:lnTo>
                <a:lnTo>
                  <a:pt x="733" y="2615"/>
                </a:lnTo>
                <a:lnTo>
                  <a:pt x="709" y="2612"/>
                </a:lnTo>
                <a:lnTo>
                  <a:pt x="688" y="2603"/>
                </a:lnTo>
                <a:lnTo>
                  <a:pt x="671" y="2590"/>
                </a:lnTo>
                <a:lnTo>
                  <a:pt x="656" y="2571"/>
                </a:lnTo>
                <a:lnTo>
                  <a:pt x="647" y="2551"/>
                </a:lnTo>
                <a:lnTo>
                  <a:pt x="644" y="2527"/>
                </a:lnTo>
                <a:lnTo>
                  <a:pt x="644" y="2204"/>
                </a:lnTo>
                <a:lnTo>
                  <a:pt x="647" y="2180"/>
                </a:lnTo>
                <a:lnTo>
                  <a:pt x="656" y="2159"/>
                </a:lnTo>
                <a:lnTo>
                  <a:pt x="671" y="2141"/>
                </a:lnTo>
                <a:lnTo>
                  <a:pt x="688" y="2127"/>
                </a:lnTo>
                <a:lnTo>
                  <a:pt x="709" y="2118"/>
                </a:lnTo>
                <a:lnTo>
                  <a:pt x="733" y="2115"/>
                </a:lnTo>
                <a:lnTo>
                  <a:pt x="1493" y="2115"/>
                </a:lnTo>
                <a:lnTo>
                  <a:pt x="1516" y="2118"/>
                </a:lnTo>
                <a:lnTo>
                  <a:pt x="1537" y="2127"/>
                </a:lnTo>
                <a:lnTo>
                  <a:pt x="1555" y="2141"/>
                </a:lnTo>
                <a:lnTo>
                  <a:pt x="1568" y="2159"/>
                </a:lnTo>
                <a:lnTo>
                  <a:pt x="1577" y="2180"/>
                </a:lnTo>
                <a:lnTo>
                  <a:pt x="1580" y="2204"/>
                </a:lnTo>
                <a:lnTo>
                  <a:pt x="1580" y="2527"/>
                </a:lnTo>
                <a:lnTo>
                  <a:pt x="1577" y="2551"/>
                </a:lnTo>
                <a:lnTo>
                  <a:pt x="1568" y="2571"/>
                </a:lnTo>
                <a:lnTo>
                  <a:pt x="1555" y="2590"/>
                </a:lnTo>
                <a:lnTo>
                  <a:pt x="1537" y="2603"/>
                </a:lnTo>
                <a:lnTo>
                  <a:pt x="1516" y="2612"/>
                </a:lnTo>
                <a:lnTo>
                  <a:pt x="1493" y="2615"/>
                </a:lnTo>
                <a:lnTo>
                  <a:pt x="1319" y="2615"/>
                </a:lnTo>
                <a:lnTo>
                  <a:pt x="1489" y="3220"/>
                </a:lnTo>
                <a:lnTo>
                  <a:pt x="2115" y="3220"/>
                </a:lnTo>
                <a:lnTo>
                  <a:pt x="2284" y="2615"/>
                </a:lnTo>
                <a:lnTo>
                  <a:pt x="2112" y="2615"/>
                </a:lnTo>
                <a:lnTo>
                  <a:pt x="2088" y="2612"/>
                </a:lnTo>
                <a:lnTo>
                  <a:pt x="2067" y="2603"/>
                </a:lnTo>
                <a:lnTo>
                  <a:pt x="2049" y="2590"/>
                </a:lnTo>
                <a:lnTo>
                  <a:pt x="2035" y="2571"/>
                </a:lnTo>
                <a:lnTo>
                  <a:pt x="2026" y="2551"/>
                </a:lnTo>
                <a:lnTo>
                  <a:pt x="2023" y="2527"/>
                </a:lnTo>
                <a:lnTo>
                  <a:pt x="2023" y="2204"/>
                </a:lnTo>
                <a:lnTo>
                  <a:pt x="2026" y="2180"/>
                </a:lnTo>
                <a:lnTo>
                  <a:pt x="2035" y="2159"/>
                </a:lnTo>
                <a:lnTo>
                  <a:pt x="2049" y="2141"/>
                </a:lnTo>
                <a:lnTo>
                  <a:pt x="2067" y="2127"/>
                </a:lnTo>
                <a:lnTo>
                  <a:pt x="2088" y="2118"/>
                </a:lnTo>
                <a:lnTo>
                  <a:pt x="2112" y="2115"/>
                </a:lnTo>
                <a:lnTo>
                  <a:pt x="2871" y="2115"/>
                </a:lnTo>
                <a:lnTo>
                  <a:pt x="2894" y="2118"/>
                </a:lnTo>
                <a:lnTo>
                  <a:pt x="2916" y="2127"/>
                </a:lnTo>
                <a:lnTo>
                  <a:pt x="2934" y="2141"/>
                </a:lnTo>
                <a:lnTo>
                  <a:pt x="2947" y="2159"/>
                </a:lnTo>
                <a:lnTo>
                  <a:pt x="2956" y="2180"/>
                </a:lnTo>
                <a:lnTo>
                  <a:pt x="2959" y="2204"/>
                </a:lnTo>
                <a:lnTo>
                  <a:pt x="2959" y="2527"/>
                </a:lnTo>
                <a:lnTo>
                  <a:pt x="2956" y="2551"/>
                </a:lnTo>
                <a:lnTo>
                  <a:pt x="2947" y="2571"/>
                </a:lnTo>
                <a:lnTo>
                  <a:pt x="2934" y="2590"/>
                </a:lnTo>
                <a:lnTo>
                  <a:pt x="2916" y="2603"/>
                </a:lnTo>
                <a:lnTo>
                  <a:pt x="2894" y="2612"/>
                </a:lnTo>
                <a:lnTo>
                  <a:pt x="2871" y="2615"/>
                </a:lnTo>
                <a:lnTo>
                  <a:pt x="2699" y="2615"/>
                </a:lnTo>
                <a:lnTo>
                  <a:pt x="2868" y="3220"/>
                </a:lnTo>
                <a:lnTo>
                  <a:pt x="3214" y="3220"/>
                </a:lnTo>
                <a:lnTo>
                  <a:pt x="3214" y="1894"/>
                </a:lnTo>
                <a:lnTo>
                  <a:pt x="391" y="1894"/>
                </a:lnTo>
                <a:close/>
                <a:moveTo>
                  <a:pt x="517" y="1503"/>
                </a:moveTo>
                <a:lnTo>
                  <a:pt x="540" y="1506"/>
                </a:lnTo>
                <a:lnTo>
                  <a:pt x="561" y="1515"/>
                </a:lnTo>
                <a:lnTo>
                  <a:pt x="578" y="1529"/>
                </a:lnTo>
                <a:lnTo>
                  <a:pt x="593" y="1546"/>
                </a:lnTo>
                <a:lnTo>
                  <a:pt x="601" y="1568"/>
                </a:lnTo>
                <a:lnTo>
                  <a:pt x="605" y="1591"/>
                </a:lnTo>
                <a:lnTo>
                  <a:pt x="605" y="1718"/>
                </a:lnTo>
                <a:lnTo>
                  <a:pt x="827" y="1718"/>
                </a:lnTo>
                <a:lnTo>
                  <a:pt x="822" y="1701"/>
                </a:lnTo>
                <a:lnTo>
                  <a:pt x="820" y="1684"/>
                </a:lnTo>
                <a:lnTo>
                  <a:pt x="823" y="1660"/>
                </a:lnTo>
                <a:lnTo>
                  <a:pt x="832" y="1639"/>
                </a:lnTo>
                <a:lnTo>
                  <a:pt x="846" y="1621"/>
                </a:lnTo>
                <a:lnTo>
                  <a:pt x="864" y="1607"/>
                </a:lnTo>
                <a:lnTo>
                  <a:pt x="885" y="1598"/>
                </a:lnTo>
                <a:lnTo>
                  <a:pt x="909" y="1596"/>
                </a:lnTo>
                <a:lnTo>
                  <a:pt x="1205" y="1596"/>
                </a:lnTo>
                <a:lnTo>
                  <a:pt x="1228" y="1598"/>
                </a:lnTo>
                <a:lnTo>
                  <a:pt x="1249" y="1607"/>
                </a:lnTo>
                <a:lnTo>
                  <a:pt x="1268" y="1621"/>
                </a:lnTo>
                <a:lnTo>
                  <a:pt x="1281" y="1639"/>
                </a:lnTo>
                <a:lnTo>
                  <a:pt x="1290" y="1660"/>
                </a:lnTo>
                <a:lnTo>
                  <a:pt x="1293" y="1684"/>
                </a:lnTo>
                <a:lnTo>
                  <a:pt x="1292" y="1701"/>
                </a:lnTo>
                <a:lnTo>
                  <a:pt x="1286" y="1718"/>
                </a:lnTo>
                <a:lnTo>
                  <a:pt x="3516" y="1718"/>
                </a:lnTo>
                <a:lnTo>
                  <a:pt x="3540" y="1721"/>
                </a:lnTo>
                <a:lnTo>
                  <a:pt x="3561" y="1730"/>
                </a:lnTo>
                <a:lnTo>
                  <a:pt x="3578" y="1743"/>
                </a:lnTo>
                <a:lnTo>
                  <a:pt x="3592" y="1762"/>
                </a:lnTo>
                <a:lnTo>
                  <a:pt x="3601" y="1783"/>
                </a:lnTo>
                <a:lnTo>
                  <a:pt x="3604" y="1806"/>
                </a:lnTo>
                <a:lnTo>
                  <a:pt x="3601" y="1829"/>
                </a:lnTo>
                <a:lnTo>
                  <a:pt x="3592" y="1851"/>
                </a:lnTo>
                <a:lnTo>
                  <a:pt x="3578" y="1869"/>
                </a:lnTo>
                <a:lnTo>
                  <a:pt x="3561" y="1882"/>
                </a:lnTo>
                <a:lnTo>
                  <a:pt x="3540" y="1891"/>
                </a:lnTo>
                <a:lnTo>
                  <a:pt x="3516" y="1894"/>
                </a:lnTo>
                <a:lnTo>
                  <a:pt x="3390" y="1894"/>
                </a:lnTo>
                <a:lnTo>
                  <a:pt x="3390" y="3220"/>
                </a:lnTo>
                <a:lnTo>
                  <a:pt x="3516" y="3220"/>
                </a:lnTo>
                <a:lnTo>
                  <a:pt x="3540" y="3224"/>
                </a:lnTo>
                <a:lnTo>
                  <a:pt x="3561" y="3233"/>
                </a:lnTo>
                <a:lnTo>
                  <a:pt x="3578" y="3247"/>
                </a:lnTo>
                <a:lnTo>
                  <a:pt x="3592" y="3264"/>
                </a:lnTo>
                <a:lnTo>
                  <a:pt x="3601" y="3285"/>
                </a:lnTo>
                <a:lnTo>
                  <a:pt x="3604" y="3308"/>
                </a:lnTo>
                <a:lnTo>
                  <a:pt x="3601" y="3333"/>
                </a:lnTo>
                <a:lnTo>
                  <a:pt x="3592" y="3354"/>
                </a:lnTo>
                <a:lnTo>
                  <a:pt x="3578" y="3371"/>
                </a:lnTo>
                <a:lnTo>
                  <a:pt x="3561" y="3385"/>
                </a:lnTo>
                <a:lnTo>
                  <a:pt x="3540" y="3394"/>
                </a:lnTo>
                <a:lnTo>
                  <a:pt x="3516" y="3398"/>
                </a:lnTo>
                <a:lnTo>
                  <a:pt x="2917" y="3398"/>
                </a:lnTo>
                <a:lnTo>
                  <a:pt x="2947" y="3500"/>
                </a:lnTo>
                <a:lnTo>
                  <a:pt x="2950" y="3520"/>
                </a:lnTo>
                <a:lnTo>
                  <a:pt x="2948" y="3539"/>
                </a:lnTo>
                <a:lnTo>
                  <a:pt x="2943" y="3558"/>
                </a:lnTo>
                <a:lnTo>
                  <a:pt x="2934" y="3575"/>
                </a:lnTo>
                <a:lnTo>
                  <a:pt x="2921" y="3590"/>
                </a:lnTo>
                <a:lnTo>
                  <a:pt x="2904" y="3601"/>
                </a:lnTo>
                <a:lnTo>
                  <a:pt x="2885" y="3609"/>
                </a:lnTo>
                <a:lnTo>
                  <a:pt x="2861" y="3612"/>
                </a:lnTo>
                <a:lnTo>
                  <a:pt x="2843" y="3610"/>
                </a:lnTo>
                <a:lnTo>
                  <a:pt x="2825" y="3604"/>
                </a:lnTo>
                <a:lnTo>
                  <a:pt x="2809" y="3594"/>
                </a:lnTo>
                <a:lnTo>
                  <a:pt x="2795" y="3581"/>
                </a:lnTo>
                <a:lnTo>
                  <a:pt x="2785" y="3566"/>
                </a:lnTo>
                <a:lnTo>
                  <a:pt x="2777" y="3547"/>
                </a:lnTo>
                <a:lnTo>
                  <a:pt x="2735" y="3398"/>
                </a:lnTo>
                <a:lnTo>
                  <a:pt x="2248" y="3398"/>
                </a:lnTo>
                <a:lnTo>
                  <a:pt x="2206" y="3547"/>
                </a:lnTo>
                <a:lnTo>
                  <a:pt x="2198" y="3567"/>
                </a:lnTo>
                <a:lnTo>
                  <a:pt x="2186" y="3582"/>
                </a:lnTo>
                <a:lnTo>
                  <a:pt x="2172" y="3596"/>
                </a:lnTo>
                <a:lnTo>
                  <a:pt x="2156" y="3605"/>
                </a:lnTo>
                <a:lnTo>
                  <a:pt x="2137" y="3611"/>
                </a:lnTo>
                <a:lnTo>
                  <a:pt x="2117" y="3612"/>
                </a:lnTo>
                <a:lnTo>
                  <a:pt x="2097" y="3609"/>
                </a:lnTo>
                <a:lnTo>
                  <a:pt x="2079" y="3601"/>
                </a:lnTo>
                <a:lnTo>
                  <a:pt x="2062" y="3590"/>
                </a:lnTo>
                <a:lnTo>
                  <a:pt x="2049" y="3575"/>
                </a:lnTo>
                <a:lnTo>
                  <a:pt x="2040" y="3558"/>
                </a:lnTo>
                <a:lnTo>
                  <a:pt x="2034" y="3539"/>
                </a:lnTo>
                <a:lnTo>
                  <a:pt x="2033" y="3520"/>
                </a:lnTo>
                <a:lnTo>
                  <a:pt x="2036" y="3500"/>
                </a:lnTo>
                <a:lnTo>
                  <a:pt x="2064" y="3398"/>
                </a:lnTo>
                <a:lnTo>
                  <a:pt x="1539" y="3398"/>
                </a:lnTo>
                <a:lnTo>
                  <a:pt x="1568" y="3500"/>
                </a:lnTo>
                <a:lnTo>
                  <a:pt x="1572" y="3520"/>
                </a:lnTo>
                <a:lnTo>
                  <a:pt x="1569" y="3539"/>
                </a:lnTo>
                <a:lnTo>
                  <a:pt x="1564" y="3558"/>
                </a:lnTo>
                <a:lnTo>
                  <a:pt x="1555" y="3575"/>
                </a:lnTo>
                <a:lnTo>
                  <a:pt x="1542" y="3590"/>
                </a:lnTo>
                <a:lnTo>
                  <a:pt x="1526" y="3601"/>
                </a:lnTo>
                <a:lnTo>
                  <a:pt x="1507" y="3609"/>
                </a:lnTo>
                <a:lnTo>
                  <a:pt x="1487" y="3612"/>
                </a:lnTo>
                <a:lnTo>
                  <a:pt x="1467" y="3611"/>
                </a:lnTo>
                <a:lnTo>
                  <a:pt x="1449" y="3605"/>
                </a:lnTo>
                <a:lnTo>
                  <a:pt x="1432" y="3596"/>
                </a:lnTo>
                <a:lnTo>
                  <a:pt x="1417" y="3582"/>
                </a:lnTo>
                <a:lnTo>
                  <a:pt x="1406" y="3567"/>
                </a:lnTo>
                <a:lnTo>
                  <a:pt x="1398" y="3547"/>
                </a:lnTo>
                <a:lnTo>
                  <a:pt x="1357" y="3398"/>
                </a:lnTo>
                <a:lnTo>
                  <a:pt x="869" y="3398"/>
                </a:lnTo>
                <a:lnTo>
                  <a:pt x="827" y="3547"/>
                </a:lnTo>
                <a:lnTo>
                  <a:pt x="820" y="3567"/>
                </a:lnTo>
                <a:lnTo>
                  <a:pt x="808" y="3582"/>
                </a:lnTo>
                <a:lnTo>
                  <a:pt x="793" y="3596"/>
                </a:lnTo>
                <a:lnTo>
                  <a:pt x="777" y="3605"/>
                </a:lnTo>
                <a:lnTo>
                  <a:pt x="758" y="3611"/>
                </a:lnTo>
                <a:lnTo>
                  <a:pt x="739" y="3612"/>
                </a:lnTo>
                <a:lnTo>
                  <a:pt x="719" y="3609"/>
                </a:lnTo>
                <a:lnTo>
                  <a:pt x="699" y="3601"/>
                </a:lnTo>
                <a:lnTo>
                  <a:pt x="684" y="3590"/>
                </a:lnTo>
                <a:lnTo>
                  <a:pt x="671" y="3575"/>
                </a:lnTo>
                <a:lnTo>
                  <a:pt x="661" y="3558"/>
                </a:lnTo>
                <a:lnTo>
                  <a:pt x="655" y="3539"/>
                </a:lnTo>
                <a:lnTo>
                  <a:pt x="654" y="3520"/>
                </a:lnTo>
                <a:lnTo>
                  <a:pt x="657" y="3500"/>
                </a:lnTo>
                <a:lnTo>
                  <a:pt x="686" y="3398"/>
                </a:lnTo>
                <a:lnTo>
                  <a:pt x="88" y="3398"/>
                </a:lnTo>
                <a:lnTo>
                  <a:pt x="65" y="3394"/>
                </a:lnTo>
                <a:lnTo>
                  <a:pt x="44" y="3385"/>
                </a:lnTo>
                <a:lnTo>
                  <a:pt x="26" y="3371"/>
                </a:lnTo>
                <a:lnTo>
                  <a:pt x="12" y="3354"/>
                </a:lnTo>
                <a:lnTo>
                  <a:pt x="3" y="3333"/>
                </a:lnTo>
                <a:lnTo>
                  <a:pt x="0" y="3308"/>
                </a:lnTo>
                <a:lnTo>
                  <a:pt x="3" y="3285"/>
                </a:lnTo>
                <a:lnTo>
                  <a:pt x="12" y="3264"/>
                </a:lnTo>
                <a:lnTo>
                  <a:pt x="26" y="3247"/>
                </a:lnTo>
                <a:lnTo>
                  <a:pt x="44" y="3233"/>
                </a:lnTo>
                <a:lnTo>
                  <a:pt x="65" y="3224"/>
                </a:lnTo>
                <a:lnTo>
                  <a:pt x="88" y="3220"/>
                </a:lnTo>
                <a:lnTo>
                  <a:pt x="214" y="3220"/>
                </a:lnTo>
                <a:lnTo>
                  <a:pt x="214" y="1894"/>
                </a:lnTo>
                <a:lnTo>
                  <a:pt x="88" y="1894"/>
                </a:lnTo>
                <a:lnTo>
                  <a:pt x="65" y="1891"/>
                </a:lnTo>
                <a:lnTo>
                  <a:pt x="44" y="1882"/>
                </a:lnTo>
                <a:lnTo>
                  <a:pt x="26" y="1869"/>
                </a:lnTo>
                <a:lnTo>
                  <a:pt x="12" y="1851"/>
                </a:lnTo>
                <a:lnTo>
                  <a:pt x="3" y="1829"/>
                </a:lnTo>
                <a:lnTo>
                  <a:pt x="0" y="1806"/>
                </a:lnTo>
                <a:lnTo>
                  <a:pt x="3" y="1783"/>
                </a:lnTo>
                <a:lnTo>
                  <a:pt x="12" y="1762"/>
                </a:lnTo>
                <a:lnTo>
                  <a:pt x="26" y="1743"/>
                </a:lnTo>
                <a:lnTo>
                  <a:pt x="44" y="1730"/>
                </a:lnTo>
                <a:lnTo>
                  <a:pt x="65" y="1721"/>
                </a:lnTo>
                <a:lnTo>
                  <a:pt x="88" y="1718"/>
                </a:lnTo>
                <a:lnTo>
                  <a:pt x="428" y="1718"/>
                </a:lnTo>
                <a:lnTo>
                  <a:pt x="428" y="1591"/>
                </a:lnTo>
                <a:lnTo>
                  <a:pt x="431" y="1568"/>
                </a:lnTo>
                <a:lnTo>
                  <a:pt x="440" y="1546"/>
                </a:lnTo>
                <a:lnTo>
                  <a:pt x="454" y="1529"/>
                </a:lnTo>
                <a:lnTo>
                  <a:pt x="472" y="1515"/>
                </a:lnTo>
                <a:lnTo>
                  <a:pt x="493" y="1506"/>
                </a:lnTo>
                <a:lnTo>
                  <a:pt x="517" y="1503"/>
                </a:lnTo>
                <a:close/>
                <a:moveTo>
                  <a:pt x="2873" y="1137"/>
                </a:moveTo>
                <a:lnTo>
                  <a:pt x="2896" y="1140"/>
                </a:lnTo>
                <a:lnTo>
                  <a:pt x="2917" y="1149"/>
                </a:lnTo>
                <a:lnTo>
                  <a:pt x="2936" y="1163"/>
                </a:lnTo>
                <a:lnTo>
                  <a:pt x="2949" y="1181"/>
                </a:lnTo>
                <a:lnTo>
                  <a:pt x="2958" y="1202"/>
                </a:lnTo>
                <a:lnTo>
                  <a:pt x="2961" y="1226"/>
                </a:lnTo>
                <a:lnTo>
                  <a:pt x="2961" y="1258"/>
                </a:lnTo>
                <a:lnTo>
                  <a:pt x="2958" y="1282"/>
                </a:lnTo>
                <a:lnTo>
                  <a:pt x="2949" y="1303"/>
                </a:lnTo>
                <a:lnTo>
                  <a:pt x="2936" y="1321"/>
                </a:lnTo>
                <a:lnTo>
                  <a:pt x="2917" y="1335"/>
                </a:lnTo>
                <a:lnTo>
                  <a:pt x="2896" y="1344"/>
                </a:lnTo>
                <a:lnTo>
                  <a:pt x="2873" y="1347"/>
                </a:lnTo>
                <a:lnTo>
                  <a:pt x="2850" y="1344"/>
                </a:lnTo>
                <a:lnTo>
                  <a:pt x="2828" y="1335"/>
                </a:lnTo>
                <a:lnTo>
                  <a:pt x="2811" y="1321"/>
                </a:lnTo>
                <a:lnTo>
                  <a:pt x="2798" y="1303"/>
                </a:lnTo>
                <a:lnTo>
                  <a:pt x="2789" y="1282"/>
                </a:lnTo>
                <a:lnTo>
                  <a:pt x="2786" y="1258"/>
                </a:lnTo>
                <a:lnTo>
                  <a:pt x="2786" y="1226"/>
                </a:lnTo>
                <a:lnTo>
                  <a:pt x="2789" y="1202"/>
                </a:lnTo>
                <a:lnTo>
                  <a:pt x="2798" y="1181"/>
                </a:lnTo>
                <a:lnTo>
                  <a:pt x="2811" y="1163"/>
                </a:lnTo>
                <a:lnTo>
                  <a:pt x="2828" y="1149"/>
                </a:lnTo>
                <a:lnTo>
                  <a:pt x="2850" y="1140"/>
                </a:lnTo>
                <a:lnTo>
                  <a:pt x="2873" y="1137"/>
                </a:lnTo>
                <a:close/>
                <a:moveTo>
                  <a:pt x="1802" y="1137"/>
                </a:moveTo>
                <a:lnTo>
                  <a:pt x="1825" y="1140"/>
                </a:lnTo>
                <a:lnTo>
                  <a:pt x="1846" y="1149"/>
                </a:lnTo>
                <a:lnTo>
                  <a:pt x="1865" y="1163"/>
                </a:lnTo>
                <a:lnTo>
                  <a:pt x="1878" y="1181"/>
                </a:lnTo>
                <a:lnTo>
                  <a:pt x="1887" y="1202"/>
                </a:lnTo>
                <a:lnTo>
                  <a:pt x="1890" y="1226"/>
                </a:lnTo>
                <a:lnTo>
                  <a:pt x="1890" y="1258"/>
                </a:lnTo>
                <a:lnTo>
                  <a:pt x="1887" y="1282"/>
                </a:lnTo>
                <a:lnTo>
                  <a:pt x="1878" y="1303"/>
                </a:lnTo>
                <a:lnTo>
                  <a:pt x="1865" y="1321"/>
                </a:lnTo>
                <a:lnTo>
                  <a:pt x="1846" y="1335"/>
                </a:lnTo>
                <a:lnTo>
                  <a:pt x="1825" y="1344"/>
                </a:lnTo>
                <a:lnTo>
                  <a:pt x="1802" y="1347"/>
                </a:lnTo>
                <a:lnTo>
                  <a:pt x="1779" y="1344"/>
                </a:lnTo>
                <a:lnTo>
                  <a:pt x="1757" y="1335"/>
                </a:lnTo>
                <a:lnTo>
                  <a:pt x="1740" y="1321"/>
                </a:lnTo>
                <a:lnTo>
                  <a:pt x="1726" y="1303"/>
                </a:lnTo>
                <a:lnTo>
                  <a:pt x="1718" y="1282"/>
                </a:lnTo>
                <a:lnTo>
                  <a:pt x="1714" y="1258"/>
                </a:lnTo>
                <a:lnTo>
                  <a:pt x="1714" y="1226"/>
                </a:lnTo>
                <a:lnTo>
                  <a:pt x="1718" y="1202"/>
                </a:lnTo>
                <a:lnTo>
                  <a:pt x="1726" y="1181"/>
                </a:lnTo>
                <a:lnTo>
                  <a:pt x="1740" y="1163"/>
                </a:lnTo>
                <a:lnTo>
                  <a:pt x="1757" y="1149"/>
                </a:lnTo>
                <a:lnTo>
                  <a:pt x="1779" y="1140"/>
                </a:lnTo>
                <a:lnTo>
                  <a:pt x="1802" y="1137"/>
                </a:lnTo>
                <a:close/>
                <a:moveTo>
                  <a:pt x="731" y="1137"/>
                </a:moveTo>
                <a:lnTo>
                  <a:pt x="754" y="1140"/>
                </a:lnTo>
                <a:lnTo>
                  <a:pt x="775" y="1149"/>
                </a:lnTo>
                <a:lnTo>
                  <a:pt x="793" y="1163"/>
                </a:lnTo>
                <a:lnTo>
                  <a:pt x="807" y="1181"/>
                </a:lnTo>
                <a:lnTo>
                  <a:pt x="815" y="1202"/>
                </a:lnTo>
                <a:lnTo>
                  <a:pt x="819" y="1226"/>
                </a:lnTo>
                <a:lnTo>
                  <a:pt x="819" y="1258"/>
                </a:lnTo>
                <a:lnTo>
                  <a:pt x="815" y="1282"/>
                </a:lnTo>
                <a:lnTo>
                  <a:pt x="807" y="1303"/>
                </a:lnTo>
                <a:lnTo>
                  <a:pt x="793" y="1321"/>
                </a:lnTo>
                <a:lnTo>
                  <a:pt x="775" y="1335"/>
                </a:lnTo>
                <a:lnTo>
                  <a:pt x="754" y="1344"/>
                </a:lnTo>
                <a:lnTo>
                  <a:pt x="731" y="1347"/>
                </a:lnTo>
                <a:lnTo>
                  <a:pt x="708" y="1344"/>
                </a:lnTo>
                <a:lnTo>
                  <a:pt x="686" y="1335"/>
                </a:lnTo>
                <a:lnTo>
                  <a:pt x="668" y="1321"/>
                </a:lnTo>
                <a:lnTo>
                  <a:pt x="655" y="1303"/>
                </a:lnTo>
                <a:lnTo>
                  <a:pt x="646" y="1282"/>
                </a:lnTo>
                <a:lnTo>
                  <a:pt x="643" y="1258"/>
                </a:lnTo>
                <a:lnTo>
                  <a:pt x="643" y="1226"/>
                </a:lnTo>
                <a:lnTo>
                  <a:pt x="646" y="1202"/>
                </a:lnTo>
                <a:lnTo>
                  <a:pt x="655" y="1181"/>
                </a:lnTo>
                <a:lnTo>
                  <a:pt x="668" y="1163"/>
                </a:lnTo>
                <a:lnTo>
                  <a:pt x="686" y="1149"/>
                </a:lnTo>
                <a:lnTo>
                  <a:pt x="708" y="1140"/>
                </a:lnTo>
                <a:lnTo>
                  <a:pt x="731" y="1137"/>
                </a:lnTo>
                <a:close/>
                <a:moveTo>
                  <a:pt x="88" y="0"/>
                </a:moveTo>
                <a:lnTo>
                  <a:pt x="3516" y="0"/>
                </a:lnTo>
                <a:lnTo>
                  <a:pt x="3540" y="3"/>
                </a:lnTo>
                <a:lnTo>
                  <a:pt x="3561" y="12"/>
                </a:lnTo>
                <a:lnTo>
                  <a:pt x="3578" y="26"/>
                </a:lnTo>
                <a:lnTo>
                  <a:pt x="3592" y="44"/>
                </a:lnTo>
                <a:lnTo>
                  <a:pt x="3601" y="65"/>
                </a:lnTo>
                <a:lnTo>
                  <a:pt x="3604" y="88"/>
                </a:lnTo>
                <a:lnTo>
                  <a:pt x="3601" y="112"/>
                </a:lnTo>
                <a:lnTo>
                  <a:pt x="3592" y="133"/>
                </a:lnTo>
                <a:lnTo>
                  <a:pt x="3578" y="150"/>
                </a:lnTo>
                <a:lnTo>
                  <a:pt x="3561" y="165"/>
                </a:lnTo>
                <a:lnTo>
                  <a:pt x="3540" y="173"/>
                </a:lnTo>
                <a:lnTo>
                  <a:pt x="3516" y="177"/>
                </a:lnTo>
                <a:lnTo>
                  <a:pt x="2961" y="177"/>
                </a:lnTo>
                <a:lnTo>
                  <a:pt x="2961" y="814"/>
                </a:lnTo>
                <a:lnTo>
                  <a:pt x="3179" y="1047"/>
                </a:lnTo>
                <a:lnTo>
                  <a:pt x="3191" y="1063"/>
                </a:lnTo>
                <a:lnTo>
                  <a:pt x="3198" y="1081"/>
                </a:lnTo>
                <a:lnTo>
                  <a:pt x="3202" y="1101"/>
                </a:lnTo>
                <a:lnTo>
                  <a:pt x="3200" y="1119"/>
                </a:lnTo>
                <a:lnTo>
                  <a:pt x="3196" y="1138"/>
                </a:lnTo>
                <a:lnTo>
                  <a:pt x="3187" y="1156"/>
                </a:lnTo>
                <a:lnTo>
                  <a:pt x="3174" y="1171"/>
                </a:lnTo>
                <a:lnTo>
                  <a:pt x="3158" y="1183"/>
                </a:lnTo>
                <a:lnTo>
                  <a:pt x="3139" y="1192"/>
                </a:lnTo>
                <a:lnTo>
                  <a:pt x="3120" y="1195"/>
                </a:lnTo>
                <a:lnTo>
                  <a:pt x="3101" y="1194"/>
                </a:lnTo>
                <a:lnTo>
                  <a:pt x="3082" y="1190"/>
                </a:lnTo>
                <a:lnTo>
                  <a:pt x="3064" y="1180"/>
                </a:lnTo>
                <a:lnTo>
                  <a:pt x="3049" y="1167"/>
                </a:lnTo>
                <a:lnTo>
                  <a:pt x="2873" y="978"/>
                </a:lnTo>
                <a:lnTo>
                  <a:pt x="2697" y="1167"/>
                </a:lnTo>
                <a:lnTo>
                  <a:pt x="2681" y="1180"/>
                </a:lnTo>
                <a:lnTo>
                  <a:pt x="2664" y="1190"/>
                </a:lnTo>
                <a:lnTo>
                  <a:pt x="2645" y="1194"/>
                </a:lnTo>
                <a:lnTo>
                  <a:pt x="2626" y="1195"/>
                </a:lnTo>
                <a:lnTo>
                  <a:pt x="2607" y="1192"/>
                </a:lnTo>
                <a:lnTo>
                  <a:pt x="2589" y="1183"/>
                </a:lnTo>
                <a:lnTo>
                  <a:pt x="2573" y="1171"/>
                </a:lnTo>
                <a:lnTo>
                  <a:pt x="2560" y="1156"/>
                </a:lnTo>
                <a:lnTo>
                  <a:pt x="2551" y="1138"/>
                </a:lnTo>
                <a:lnTo>
                  <a:pt x="2545" y="1119"/>
                </a:lnTo>
                <a:lnTo>
                  <a:pt x="2545" y="1101"/>
                </a:lnTo>
                <a:lnTo>
                  <a:pt x="2549" y="1081"/>
                </a:lnTo>
                <a:lnTo>
                  <a:pt x="2556" y="1063"/>
                </a:lnTo>
                <a:lnTo>
                  <a:pt x="2568" y="1047"/>
                </a:lnTo>
                <a:lnTo>
                  <a:pt x="2786" y="814"/>
                </a:lnTo>
                <a:lnTo>
                  <a:pt x="2786" y="177"/>
                </a:lnTo>
                <a:lnTo>
                  <a:pt x="1890" y="177"/>
                </a:lnTo>
                <a:lnTo>
                  <a:pt x="1890" y="814"/>
                </a:lnTo>
                <a:lnTo>
                  <a:pt x="2107" y="1047"/>
                </a:lnTo>
                <a:lnTo>
                  <a:pt x="2119" y="1063"/>
                </a:lnTo>
                <a:lnTo>
                  <a:pt x="2127" y="1081"/>
                </a:lnTo>
                <a:lnTo>
                  <a:pt x="2130" y="1101"/>
                </a:lnTo>
                <a:lnTo>
                  <a:pt x="2129" y="1119"/>
                </a:lnTo>
                <a:lnTo>
                  <a:pt x="2125" y="1138"/>
                </a:lnTo>
                <a:lnTo>
                  <a:pt x="2116" y="1156"/>
                </a:lnTo>
                <a:lnTo>
                  <a:pt x="2103" y="1171"/>
                </a:lnTo>
                <a:lnTo>
                  <a:pt x="2084" y="1184"/>
                </a:lnTo>
                <a:lnTo>
                  <a:pt x="2064" y="1193"/>
                </a:lnTo>
                <a:lnTo>
                  <a:pt x="2043" y="1195"/>
                </a:lnTo>
                <a:lnTo>
                  <a:pt x="2025" y="1193"/>
                </a:lnTo>
                <a:lnTo>
                  <a:pt x="2009" y="1189"/>
                </a:lnTo>
                <a:lnTo>
                  <a:pt x="1992" y="1180"/>
                </a:lnTo>
                <a:lnTo>
                  <a:pt x="1978" y="1167"/>
                </a:lnTo>
                <a:lnTo>
                  <a:pt x="1802" y="978"/>
                </a:lnTo>
                <a:lnTo>
                  <a:pt x="1625" y="1167"/>
                </a:lnTo>
                <a:lnTo>
                  <a:pt x="1610" y="1180"/>
                </a:lnTo>
                <a:lnTo>
                  <a:pt x="1593" y="1190"/>
                </a:lnTo>
                <a:lnTo>
                  <a:pt x="1574" y="1194"/>
                </a:lnTo>
                <a:lnTo>
                  <a:pt x="1555" y="1195"/>
                </a:lnTo>
                <a:lnTo>
                  <a:pt x="1535" y="1192"/>
                </a:lnTo>
                <a:lnTo>
                  <a:pt x="1518" y="1183"/>
                </a:lnTo>
                <a:lnTo>
                  <a:pt x="1501" y="1171"/>
                </a:lnTo>
                <a:lnTo>
                  <a:pt x="1488" y="1156"/>
                </a:lnTo>
                <a:lnTo>
                  <a:pt x="1479" y="1138"/>
                </a:lnTo>
                <a:lnTo>
                  <a:pt x="1474" y="1119"/>
                </a:lnTo>
                <a:lnTo>
                  <a:pt x="1474" y="1101"/>
                </a:lnTo>
                <a:lnTo>
                  <a:pt x="1477" y="1081"/>
                </a:lnTo>
                <a:lnTo>
                  <a:pt x="1485" y="1063"/>
                </a:lnTo>
                <a:lnTo>
                  <a:pt x="1497" y="1047"/>
                </a:lnTo>
                <a:lnTo>
                  <a:pt x="1714" y="814"/>
                </a:lnTo>
                <a:lnTo>
                  <a:pt x="1714" y="177"/>
                </a:lnTo>
                <a:lnTo>
                  <a:pt x="819" y="177"/>
                </a:lnTo>
                <a:lnTo>
                  <a:pt x="819" y="814"/>
                </a:lnTo>
                <a:lnTo>
                  <a:pt x="1036" y="1047"/>
                </a:lnTo>
                <a:lnTo>
                  <a:pt x="1048" y="1063"/>
                </a:lnTo>
                <a:lnTo>
                  <a:pt x="1056" y="1081"/>
                </a:lnTo>
                <a:lnTo>
                  <a:pt x="1059" y="1101"/>
                </a:lnTo>
                <a:lnTo>
                  <a:pt x="1058" y="1119"/>
                </a:lnTo>
                <a:lnTo>
                  <a:pt x="1054" y="1138"/>
                </a:lnTo>
                <a:lnTo>
                  <a:pt x="1045" y="1156"/>
                </a:lnTo>
                <a:lnTo>
                  <a:pt x="1032" y="1171"/>
                </a:lnTo>
                <a:lnTo>
                  <a:pt x="1015" y="1183"/>
                </a:lnTo>
                <a:lnTo>
                  <a:pt x="997" y="1192"/>
                </a:lnTo>
                <a:lnTo>
                  <a:pt x="978" y="1195"/>
                </a:lnTo>
                <a:lnTo>
                  <a:pt x="958" y="1194"/>
                </a:lnTo>
                <a:lnTo>
                  <a:pt x="939" y="1190"/>
                </a:lnTo>
                <a:lnTo>
                  <a:pt x="922" y="1180"/>
                </a:lnTo>
                <a:lnTo>
                  <a:pt x="907" y="1167"/>
                </a:lnTo>
                <a:lnTo>
                  <a:pt x="731" y="978"/>
                </a:lnTo>
                <a:lnTo>
                  <a:pt x="554" y="1167"/>
                </a:lnTo>
                <a:lnTo>
                  <a:pt x="539" y="1180"/>
                </a:lnTo>
                <a:lnTo>
                  <a:pt x="521" y="1190"/>
                </a:lnTo>
                <a:lnTo>
                  <a:pt x="503" y="1194"/>
                </a:lnTo>
                <a:lnTo>
                  <a:pt x="484" y="1195"/>
                </a:lnTo>
                <a:lnTo>
                  <a:pt x="464" y="1192"/>
                </a:lnTo>
                <a:lnTo>
                  <a:pt x="447" y="1183"/>
                </a:lnTo>
                <a:lnTo>
                  <a:pt x="430" y="1171"/>
                </a:lnTo>
                <a:lnTo>
                  <a:pt x="417" y="1156"/>
                </a:lnTo>
                <a:lnTo>
                  <a:pt x="408" y="1138"/>
                </a:lnTo>
                <a:lnTo>
                  <a:pt x="403" y="1119"/>
                </a:lnTo>
                <a:lnTo>
                  <a:pt x="403" y="1101"/>
                </a:lnTo>
                <a:lnTo>
                  <a:pt x="406" y="1081"/>
                </a:lnTo>
                <a:lnTo>
                  <a:pt x="414" y="1063"/>
                </a:lnTo>
                <a:lnTo>
                  <a:pt x="426" y="1047"/>
                </a:lnTo>
                <a:lnTo>
                  <a:pt x="643" y="814"/>
                </a:lnTo>
                <a:lnTo>
                  <a:pt x="643" y="177"/>
                </a:lnTo>
                <a:lnTo>
                  <a:pt x="88" y="177"/>
                </a:lnTo>
                <a:lnTo>
                  <a:pt x="65" y="173"/>
                </a:lnTo>
                <a:lnTo>
                  <a:pt x="44" y="165"/>
                </a:lnTo>
                <a:lnTo>
                  <a:pt x="26" y="150"/>
                </a:lnTo>
                <a:lnTo>
                  <a:pt x="12" y="133"/>
                </a:lnTo>
                <a:lnTo>
                  <a:pt x="3" y="112"/>
                </a:lnTo>
                <a:lnTo>
                  <a:pt x="0" y="88"/>
                </a:lnTo>
                <a:lnTo>
                  <a:pt x="3" y="65"/>
                </a:lnTo>
                <a:lnTo>
                  <a:pt x="12" y="44"/>
                </a:lnTo>
                <a:lnTo>
                  <a:pt x="26" y="26"/>
                </a:lnTo>
                <a:lnTo>
                  <a:pt x="44" y="12"/>
                </a:lnTo>
                <a:lnTo>
                  <a:pt x="65" y="3"/>
                </a:lnTo>
                <a:lnTo>
                  <a:pt x="88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98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13" grpId="0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28" name="Shape 1028"/>
          <p:cNvSpPr/>
          <p:nvPr/>
        </p:nvSpPr>
        <p:spPr>
          <a:xfrm>
            <a:off x="4194175" y="0"/>
            <a:ext cx="146050" cy="6858000"/>
          </a:xfrm>
          <a:prstGeom prst="rect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>
              <a:latin typeface="+mn-ea"/>
            </a:endParaRPr>
          </a:p>
        </p:txBody>
      </p:sp>
      <p:sp>
        <p:nvSpPr>
          <p:cNvPr id="1029" name="Shape 1029"/>
          <p:cNvSpPr/>
          <p:nvPr/>
        </p:nvSpPr>
        <p:spPr>
          <a:xfrm>
            <a:off x="410590" y="3577678"/>
            <a:ext cx="3421063" cy="29041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59" tIns="22859" rIns="22859" bIns="22859">
            <a:spAutoFit/>
          </a:bodyPr>
          <a:lstStyle/>
          <a:p>
            <a:pPr>
              <a:lnSpc>
                <a:spcPct val="150000"/>
              </a:lnSpc>
              <a:defRPr sz="2200">
                <a:uFill>
                  <a:solidFill>
                    <a:srgbClr val="262626"/>
                  </a:solidFill>
                </a:uFill>
                <a:latin typeface="Kaiti SC Regular"/>
                <a:ea typeface="Kaiti SC Regular"/>
                <a:cs typeface="Kaiti SC Regular"/>
                <a:sym typeface="Kaiti SC Regular"/>
              </a:defRPr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韩国料理选材天然素荤搭配合理追求少而精，保证足够的营养，不会令人暴饮暴食。</a:t>
            </a:r>
          </a:p>
        </p:txBody>
      </p:sp>
      <p:sp>
        <p:nvSpPr>
          <p:cNvPr id="1030" name="Shape 1030"/>
          <p:cNvSpPr/>
          <p:nvPr/>
        </p:nvSpPr>
        <p:spPr>
          <a:xfrm>
            <a:off x="636372" y="3373902"/>
            <a:ext cx="2971800" cy="3"/>
          </a:xfrm>
          <a:prstGeom prst="line">
            <a:avLst/>
          </a:prstGeom>
          <a:ln>
            <a:solidFill>
              <a:srgbClr val="000000"/>
            </a:solidFill>
          </a:ln>
        </p:spPr>
        <p:txBody>
          <a:bodyPr lIns="22859" tIns="22859" rIns="22859" bIns="22859"/>
          <a:lstStyle/>
          <a:p>
            <a:endParaRPr sz="900">
              <a:latin typeface="+mn-ea"/>
            </a:endParaRPr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1511389" y="551721"/>
            <a:ext cx="1221517" cy="1221517"/>
            <a:chOff x="3707" y="2027"/>
            <a:chExt cx="268" cy="268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3707" y="2027"/>
              <a:ext cx="268" cy="268"/>
            </a:xfrm>
            <a:prstGeom prst="ellipse">
              <a:avLst/>
            </a:pr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3729" y="2049"/>
              <a:ext cx="224" cy="224"/>
            </a:xfrm>
            <a:prstGeom prst="ellipse">
              <a:avLst/>
            </a:prstGeom>
            <a:solidFill>
              <a:srgbClr val="E752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3739" y="2100"/>
              <a:ext cx="204" cy="163"/>
            </a:xfrm>
            <a:custGeom>
              <a:avLst/>
              <a:gdLst>
                <a:gd name="T0" fmla="*/ 9 w 84"/>
                <a:gd name="T1" fmla="*/ 0 h 67"/>
                <a:gd name="T2" fmla="*/ 0 w 84"/>
                <a:gd name="T3" fmla="*/ 25 h 67"/>
                <a:gd name="T4" fmla="*/ 42 w 84"/>
                <a:gd name="T5" fmla="*/ 67 h 67"/>
                <a:gd name="T6" fmla="*/ 84 w 84"/>
                <a:gd name="T7" fmla="*/ 25 h 67"/>
                <a:gd name="T8" fmla="*/ 78 w 84"/>
                <a:gd name="T9" fmla="*/ 3 h 67"/>
                <a:gd name="T10" fmla="*/ 73 w 84"/>
                <a:gd name="T11" fmla="*/ 11 h 67"/>
                <a:gd name="T12" fmla="*/ 62 w 84"/>
                <a:gd name="T13" fmla="*/ 42 h 67"/>
                <a:gd name="T14" fmla="*/ 53 w 84"/>
                <a:gd name="T15" fmla="*/ 47 h 67"/>
                <a:gd name="T16" fmla="*/ 38 w 84"/>
                <a:gd name="T17" fmla="*/ 23 h 67"/>
                <a:gd name="T18" fmla="*/ 9 w 84"/>
                <a:gd name="T1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67">
                  <a:moveTo>
                    <a:pt x="9" y="0"/>
                  </a:moveTo>
                  <a:cubicBezTo>
                    <a:pt x="4" y="7"/>
                    <a:pt x="0" y="16"/>
                    <a:pt x="0" y="25"/>
                  </a:cubicBezTo>
                  <a:cubicBezTo>
                    <a:pt x="0" y="48"/>
                    <a:pt x="19" y="67"/>
                    <a:pt x="42" y="67"/>
                  </a:cubicBezTo>
                  <a:cubicBezTo>
                    <a:pt x="65" y="67"/>
                    <a:pt x="84" y="48"/>
                    <a:pt x="84" y="25"/>
                  </a:cubicBezTo>
                  <a:cubicBezTo>
                    <a:pt x="84" y="17"/>
                    <a:pt x="82" y="10"/>
                    <a:pt x="78" y="3"/>
                  </a:cubicBezTo>
                  <a:cubicBezTo>
                    <a:pt x="76" y="7"/>
                    <a:pt x="74" y="9"/>
                    <a:pt x="73" y="11"/>
                  </a:cubicBezTo>
                  <a:cubicBezTo>
                    <a:pt x="69" y="19"/>
                    <a:pt x="69" y="37"/>
                    <a:pt x="62" y="42"/>
                  </a:cubicBezTo>
                  <a:cubicBezTo>
                    <a:pt x="59" y="44"/>
                    <a:pt x="56" y="47"/>
                    <a:pt x="53" y="47"/>
                  </a:cubicBezTo>
                  <a:cubicBezTo>
                    <a:pt x="49" y="47"/>
                    <a:pt x="44" y="42"/>
                    <a:pt x="38" y="23"/>
                  </a:cubicBezTo>
                  <a:cubicBezTo>
                    <a:pt x="32" y="4"/>
                    <a:pt x="19" y="0"/>
                    <a:pt x="9" y="0"/>
                  </a:cubicBezTo>
                </a:path>
              </a:pathLst>
            </a:custGeom>
            <a:solidFill>
              <a:srgbClr val="CB30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3780" y="2062"/>
              <a:ext cx="100" cy="70"/>
            </a:xfrm>
            <a:custGeom>
              <a:avLst/>
              <a:gdLst>
                <a:gd name="T0" fmla="*/ 0 w 41"/>
                <a:gd name="T1" fmla="*/ 10 h 29"/>
                <a:gd name="T2" fmla="*/ 21 w 41"/>
                <a:gd name="T3" fmla="*/ 1 h 29"/>
                <a:gd name="T4" fmla="*/ 35 w 41"/>
                <a:gd name="T5" fmla="*/ 7 h 29"/>
                <a:gd name="T6" fmla="*/ 38 w 41"/>
                <a:gd name="T7" fmla="*/ 20 h 29"/>
                <a:gd name="T8" fmla="*/ 20 w 41"/>
                <a:gd name="T9" fmla="*/ 22 h 29"/>
                <a:gd name="T10" fmla="*/ 0 w 41"/>
                <a:gd name="T11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10"/>
                  </a:moveTo>
                  <a:cubicBezTo>
                    <a:pt x="0" y="10"/>
                    <a:pt x="8" y="1"/>
                    <a:pt x="21" y="1"/>
                  </a:cubicBezTo>
                  <a:cubicBezTo>
                    <a:pt x="26" y="0"/>
                    <a:pt x="31" y="2"/>
                    <a:pt x="35" y="7"/>
                  </a:cubicBezTo>
                  <a:cubicBezTo>
                    <a:pt x="38" y="10"/>
                    <a:pt x="41" y="15"/>
                    <a:pt x="38" y="20"/>
                  </a:cubicBezTo>
                  <a:cubicBezTo>
                    <a:pt x="31" y="29"/>
                    <a:pt x="28" y="28"/>
                    <a:pt x="20" y="22"/>
                  </a:cubicBezTo>
                  <a:cubicBezTo>
                    <a:pt x="13" y="16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EDAD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3841" y="2142"/>
              <a:ext cx="39" cy="27"/>
            </a:xfrm>
            <a:custGeom>
              <a:avLst/>
              <a:gdLst>
                <a:gd name="T0" fmla="*/ 2 w 16"/>
                <a:gd name="T1" fmla="*/ 11 h 11"/>
                <a:gd name="T2" fmla="*/ 1 w 16"/>
                <a:gd name="T3" fmla="*/ 11 h 11"/>
                <a:gd name="T4" fmla="*/ 0 w 16"/>
                <a:gd name="T5" fmla="*/ 8 h 11"/>
                <a:gd name="T6" fmla="*/ 11 w 16"/>
                <a:gd name="T7" fmla="*/ 0 h 11"/>
                <a:gd name="T8" fmla="*/ 15 w 16"/>
                <a:gd name="T9" fmla="*/ 5 h 11"/>
                <a:gd name="T10" fmla="*/ 12 w 16"/>
                <a:gd name="T11" fmla="*/ 8 h 11"/>
                <a:gd name="T12" fmla="*/ 10 w 16"/>
                <a:gd name="T13" fmla="*/ 6 h 11"/>
                <a:gd name="T14" fmla="*/ 11 w 16"/>
                <a:gd name="T15" fmla="*/ 4 h 11"/>
                <a:gd name="T16" fmla="*/ 11 w 16"/>
                <a:gd name="T17" fmla="*/ 4 h 11"/>
                <a:gd name="T18" fmla="*/ 4 w 16"/>
                <a:gd name="T19" fmla="*/ 9 h 11"/>
                <a:gd name="T20" fmla="*/ 2 w 16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1"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1" y="5"/>
                    <a:pt x="6" y="0"/>
                    <a:pt x="11" y="0"/>
                  </a:cubicBezTo>
                  <a:cubicBezTo>
                    <a:pt x="13" y="0"/>
                    <a:pt x="16" y="3"/>
                    <a:pt x="15" y="5"/>
                  </a:cubicBezTo>
                  <a:cubicBezTo>
                    <a:pt x="15" y="6"/>
                    <a:pt x="14" y="8"/>
                    <a:pt x="12" y="8"/>
                  </a:cubicBezTo>
                  <a:cubicBezTo>
                    <a:pt x="11" y="8"/>
                    <a:pt x="10" y="7"/>
                    <a:pt x="10" y="6"/>
                  </a:cubicBezTo>
                  <a:cubicBezTo>
                    <a:pt x="10" y="5"/>
                    <a:pt x="10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8" y="4"/>
                    <a:pt x="5" y="7"/>
                    <a:pt x="4" y="9"/>
                  </a:cubicBezTo>
                  <a:cubicBezTo>
                    <a:pt x="4" y="10"/>
                    <a:pt x="3" y="11"/>
                    <a:pt x="2" y="11"/>
                  </a:cubicBezTo>
                  <a:close/>
                </a:path>
              </a:pathLst>
            </a:custGeom>
            <a:solidFill>
              <a:srgbClr val="1F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778" y="2127"/>
              <a:ext cx="58" cy="25"/>
            </a:xfrm>
            <a:custGeom>
              <a:avLst/>
              <a:gdLst>
                <a:gd name="T0" fmla="*/ 21 w 24"/>
                <a:gd name="T1" fmla="*/ 9 h 10"/>
                <a:gd name="T2" fmla="*/ 20 w 24"/>
                <a:gd name="T3" fmla="*/ 9 h 10"/>
                <a:gd name="T4" fmla="*/ 14 w 24"/>
                <a:gd name="T5" fmla="*/ 9 h 10"/>
                <a:gd name="T6" fmla="*/ 2 w 24"/>
                <a:gd name="T7" fmla="*/ 7 h 10"/>
                <a:gd name="T8" fmla="*/ 0 w 24"/>
                <a:gd name="T9" fmla="*/ 2 h 10"/>
                <a:gd name="T10" fmla="*/ 3 w 24"/>
                <a:gd name="T11" fmla="*/ 1 h 10"/>
                <a:gd name="T12" fmla="*/ 4 w 24"/>
                <a:gd name="T13" fmla="*/ 3 h 10"/>
                <a:gd name="T14" fmla="*/ 5 w 24"/>
                <a:gd name="T15" fmla="*/ 4 h 10"/>
                <a:gd name="T16" fmla="*/ 13 w 24"/>
                <a:gd name="T17" fmla="*/ 5 h 10"/>
                <a:gd name="T18" fmla="*/ 23 w 24"/>
                <a:gd name="T19" fmla="*/ 6 h 10"/>
                <a:gd name="T20" fmla="*/ 23 w 24"/>
                <a:gd name="T21" fmla="*/ 9 h 10"/>
                <a:gd name="T22" fmla="*/ 21 w 24"/>
                <a:gd name="T2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0">
                  <a:moveTo>
                    <a:pt x="21" y="9"/>
                  </a:moveTo>
                  <a:cubicBezTo>
                    <a:pt x="21" y="9"/>
                    <a:pt x="20" y="9"/>
                    <a:pt x="20" y="9"/>
                  </a:cubicBezTo>
                  <a:cubicBezTo>
                    <a:pt x="19" y="8"/>
                    <a:pt x="16" y="9"/>
                    <a:pt x="14" y="9"/>
                  </a:cubicBezTo>
                  <a:cubicBezTo>
                    <a:pt x="9" y="9"/>
                    <a:pt x="4" y="10"/>
                    <a:pt x="2" y="7"/>
                  </a:cubicBezTo>
                  <a:cubicBezTo>
                    <a:pt x="1" y="6"/>
                    <a:pt x="0" y="5"/>
                    <a:pt x="0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4" y="1"/>
                    <a:pt x="4" y="2"/>
                    <a:pt x="4" y="3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5"/>
                    <a:pt x="10" y="5"/>
                    <a:pt x="13" y="5"/>
                  </a:cubicBezTo>
                  <a:cubicBezTo>
                    <a:pt x="18" y="4"/>
                    <a:pt x="21" y="4"/>
                    <a:pt x="23" y="6"/>
                  </a:cubicBezTo>
                  <a:cubicBezTo>
                    <a:pt x="23" y="6"/>
                    <a:pt x="24" y="8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lose/>
                </a:path>
              </a:pathLst>
            </a:custGeom>
            <a:solidFill>
              <a:srgbClr val="1F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3814" y="2169"/>
              <a:ext cx="20" cy="51"/>
            </a:xfrm>
            <a:custGeom>
              <a:avLst/>
              <a:gdLst>
                <a:gd name="T0" fmla="*/ 2 w 8"/>
                <a:gd name="T1" fmla="*/ 21 h 21"/>
                <a:gd name="T2" fmla="*/ 1 w 8"/>
                <a:gd name="T3" fmla="*/ 20 h 21"/>
                <a:gd name="T4" fmla="*/ 1 w 8"/>
                <a:gd name="T5" fmla="*/ 18 h 21"/>
                <a:gd name="T6" fmla="*/ 3 w 8"/>
                <a:gd name="T7" fmla="*/ 17 h 21"/>
                <a:gd name="T8" fmla="*/ 4 w 8"/>
                <a:gd name="T9" fmla="*/ 16 h 21"/>
                <a:gd name="T10" fmla="*/ 3 w 8"/>
                <a:gd name="T11" fmla="*/ 15 h 21"/>
                <a:gd name="T12" fmla="*/ 1 w 8"/>
                <a:gd name="T13" fmla="*/ 12 h 21"/>
                <a:gd name="T14" fmla="*/ 2 w 8"/>
                <a:gd name="T15" fmla="*/ 3 h 21"/>
                <a:gd name="T16" fmla="*/ 6 w 8"/>
                <a:gd name="T17" fmla="*/ 0 h 21"/>
                <a:gd name="T18" fmla="*/ 8 w 8"/>
                <a:gd name="T19" fmla="*/ 2 h 21"/>
                <a:gd name="T20" fmla="*/ 7 w 8"/>
                <a:gd name="T21" fmla="*/ 4 h 21"/>
                <a:gd name="T22" fmla="*/ 5 w 8"/>
                <a:gd name="T23" fmla="*/ 5 h 21"/>
                <a:gd name="T24" fmla="*/ 5 w 8"/>
                <a:gd name="T25" fmla="*/ 11 h 21"/>
                <a:gd name="T26" fmla="*/ 6 w 8"/>
                <a:gd name="T27" fmla="*/ 12 h 21"/>
                <a:gd name="T28" fmla="*/ 8 w 8"/>
                <a:gd name="T29" fmla="*/ 16 h 21"/>
                <a:gd name="T30" fmla="*/ 4 w 8"/>
                <a:gd name="T31" fmla="*/ 20 h 21"/>
                <a:gd name="T32" fmla="*/ 3 w 8"/>
                <a:gd name="T33" fmla="*/ 21 h 21"/>
                <a:gd name="T34" fmla="*/ 2 w 8"/>
                <a:gd name="T3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21">
                  <a:moveTo>
                    <a:pt x="2" y="21"/>
                  </a:moveTo>
                  <a:cubicBezTo>
                    <a:pt x="2" y="21"/>
                    <a:pt x="1" y="21"/>
                    <a:pt x="1" y="20"/>
                  </a:cubicBezTo>
                  <a:cubicBezTo>
                    <a:pt x="0" y="19"/>
                    <a:pt x="0" y="18"/>
                    <a:pt x="1" y="18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3" y="16"/>
                    <a:pt x="4" y="16"/>
                    <a:pt x="4" y="16"/>
                  </a:cubicBezTo>
                  <a:cubicBezTo>
                    <a:pt x="4" y="16"/>
                    <a:pt x="3" y="15"/>
                    <a:pt x="3" y="15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0" y="9"/>
                    <a:pt x="0" y="6"/>
                    <a:pt x="2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3"/>
                    <a:pt x="8" y="4"/>
                    <a:pt x="7" y="4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5" y="7"/>
                    <a:pt x="4" y="9"/>
                    <a:pt x="5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3"/>
                    <a:pt x="8" y="14"/>
                    <a:pt x="8" y="16"/>
                  </a:cubicBezTo>
                  <a:cubicBezTo>
                    <a:pt x="8" y="18"/>
                    <a:pt x="6" y="19"/>
                    <a:pt x="4" y="20"/>
                  </a:cubicBezTo>
                  <a:cubicBezTo>
                    <a:pt x="4" y="20"/>
                    <a:pt x="4" y="20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lose/>
                </a:path>
              </a:pathLst>
            </a:custGeom>
            <a:solidFill>
              <a:srgbClr val="1F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3844" y="2178"/>
              <a:ext cx="26" cy="51"/>
            </a:xfrm>
            <a:custGeom>
              <a:avLst/>
              <a:gdLst>
                <a:gd name="T0" fmla="*/ 9 w 11"/>
                <a:gd name="T1" fmla="*/ 21 h 21"/>
                <a:gd name="T2" fmla="*/ 7 w 11"/>
                <a:gd name="T3" fmla="*/ 19 h 21"/>
                <a:gd name="T4" fmla="*/ 7 w 11"/>
                <a:gd name="T5" fmla="*/ 19 h 21"/>
                <a:gd name="T6" fmla="*/ 4 w 11"/>
                <a:gd name="T7" fmla="*/ 10 h 21"/>
                <a:gd name="T8" fmla="*/ 0 w 11"/>
                <a:gd name="T9" fmla="*/ 4 h 21"/>
                <a:gd name="T10" fmla="*/ 2 w 11"/>
                <a:gd name="T11" fmla="*/ 1 h 21"/>
                <a:gd name="T12" fmla="*/ 5 w 11"/>
                <a:gd name="T13" fmla="*/ 1 h 21"/>
                <a:gd name="T14" fmla="*/ 5 w 11"/>
                <a:gd name="T15" fmla="*/ 4 h 21"/>
                <a:gd name="T16" fmla="*/ 4 w 11"/>
                <a:gd name="T17" fmla="*/ 5 h 21"/>
                <a:gd name="T18" fmla="*/ 6 w 11"/>
                <a:gd name="T19" fmla="*/ 7 h 21"/>
                <a:gd name="T20" fmla="*/ 11 w 11"/>
                <a:gd name="T21" fmla="*/ 19 h 21"/>
                <a:gd name="T22" fmla="*/ 11 w 11"/>
                <a:gd name="T23" fmla="*/ 19 h 21"/>
                <a:gd name="T24" fmla="*/ 9 w 11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21">
                  <a:moveTo>
                    <a:pt x="9" y="21"/>
                  </a:moveTo>
                  <a:cubicBezTo>
                    <a:pt x="8" y="21"/>
                    <a:pt x="7" y="21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4"/>
                    <a:pt x="7" y="12"/>
                    <a:pt x="4" y="10"/>
                  </a:cubicBezTo>
                  <a:cubicBezTo>
                    <a:pt x="2" y="9"/>
                    <a:pt x="0" y="7"/>
                    <a:pt x="0" y="4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6" y="2"/>
                    <a:pt x="5" y="4"/>
                    <a:pt x="5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6" y="7"/>
                    <a:pt x="6" y="7"/>
                  </a:cubicBezTo>
                  <a:cubicBezTo>
                    <a:pt x="11" y="11"/>
                    <a:pt x="11" y="15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0" y="21"/>
                    <a:pt x="9" y="21"/>
                  </a:cubicBezTo>
                  <a:close/>
                </a:path>
              </a:pathLst>
            </a:custGeom>
            <a:solidFill>
              <a:srgbClr val="1F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3873" y="2161"/>
              <a:ext cx="51" cy="17"/>
            </a:xfrm>
            <a:custGeom>
              <a:avLst/>
              <a:gdLst>
                <a:gd name="T0" fmla="*/ 14 w 21"/>
                <a:gd name="T1" fmla="*/ 7 h 7"/>
                <a:gd name="T2" fmla="*/ 10 w 21"/>
                <a:gd name="T3" fmla="*/ 6 h 7"/>
                <a:gd name="T4" fmla="*/ 8 w 21"/>
                <a:gd name="T5" fmla="*/ 6 h 7"/>
                <a:gd name="T6" fmla="*/ 4 w 21"/>
                <a:gd name="T7" fmla="*/ 5 h 7"/>
                <a:gd name="T8" fmla="*/ 1 w 21"/>
                <a:gd name="T9" fmla="*/ 5 h 7"/>
                <a:gd name="T10" fmla="*/ 1 w 21"/>
                <a:gd name="T11" fmla="*/ 2 h 7"/>
                <a:gd name="T12" fmla="*/ 10 w 21"/>
                <a:gd name="T13" fmla="*/ 2 h 7"/>
                <a:gd name="T14" fmla="*/ 11 w 21"/>
                <a:gd name="T15" fmla="*/ 3 h 7"/>
                <a:gd name="T16" fmla="*/ 19 w 21"/>
                <a:gd name="T17" fmla="*/ 2 h 7"/>
                <a:gd name="T18" fmla="*/ 20 w 21"/>
                <a:gd name="T19" fmla="*/ 3 h 7"/>
                <a:gd name="T20" fmla="*/ 21 w 21"/>
                <a:gd name="T21" fmla="*/ 5 h 7"/>
                <a:gd name="T22" fmla="*/ 14 w 21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7">
                  <a:moveTo>
                    <a:pt x="14" y="7"/>
                  </a:moveTo>
                  <a:cubicBezTo>
                    <a:pt x="13" y="7"/>
                    <a:pt x="12" y="7"/>
                    <a:pt x="10" y="6"/>
                  </a:cubicBezTo>
                  <a:cubicBezTo>
                    <a:pt x="9" y="6"/>
                    <a:pt x="9" y="6"/>
                    <a:pt x="8" y="6"/>
                  </a:cubicBezTo>
                  <a:cubicBezTo>
                    <a:pt x="6" y="5"/>
                    <a:pt x="4" y="4"/>
                    <a:pt x="4" y="5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3" y="0"/>
                    <a:pt x="7" y="1"/>
                    <a:pt x="10" y="2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4" y="4"/>
                    <a:pt x="15" y="3"/>
                    <a:pt x="19" y="2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8" y="6"/>
                    <a:pt x="16" y="7"/>
                    <a:pt x="14" y="7"/>
                  </a:cubicBezTo>
                  <a:close/>
                </a:path>
              </a:pathLst>
            </a:custGeom>
            <a:solidFill>
              <a:srgbClr val="1F4A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3810" y="2139"/>
              <a:ext cx="38" cy="32"/>
            </a:xfrm>
            <a:custGeom>
              <a:avLst/>
              <a:gdLst>
                <a:gd name="T0" fmla="*/ 3 w 16"/>
                <a:gd name="T1" fmla="*/ 12 h 13"/>
                <a:gd name="T2" fmla="*/ 0 w 16"/>
                <a:gd name="T3" fmla="*/ 4 h 13"/>
                <a:gd name="T4" fmla="*/ 16 w 16"/>
                <a:gd name="T5" fmla="*/ 1 h 13"/>
                <a:gd name="T6" fmla="*/ 12 w 16"/>
                <a:gd name="T7" fmla="*/ 13 h 13"/>
                <a:gd name="T8" fmla="*/ 3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3" y="12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6" y="0"/>
                    <a:pt x="16" y="1"/>
                  </a:cubicBezTo>
                  <a:cubicBezTo>
                    <a:pt x="16" y="3"/>
                    <a:pt x="12" y="13"/>
                    <a:pt x="12" y="13"/>
                  </a:cubicBezTo>
                  <a:lnTo>
                    <a:pt x="3" y="12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3853" y="2161"/>
              <a:ext cx="25" cy="34"/>
            </a:xfrm>
            <a:custGeom>
              <a:avLst/>
              <a:gdLst>
                <a:gd name="T0" fmla="*/ 8 w 25"/>
                <a:gd name="T1" fmla="*/ 0 h 34"/>
                <a:gd name="T2" fmla="*/ 25 w 25"/>
                <a:gd name="T3" fmla="*/ 17 h 34"/>
                <a:gd name="T4" fmla="*/ 10 w 25"/>
                <a:gd name="T5" fmla="*/ 34 h 34"/>
                <a:gd name="T6" fmla="*/ 0 w 25"/>
                <a:gd name="T7" fmla="*/ 17 h 34"/>
                <a:gd name="T8" fmla="*/ 8 w 2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4">
                  <a:moveTo>
                    <a:pt x="8" y="0"/>
                  </a:moveTo>
                  <a:lnTo>
                    <a:pt x="25" y="17"/>
                  </a:lnTo>
                  <a:lnTo>
                    <a:pt x="10" y="34"/>
                  </a:lnTo>
                  <a:lnTo>
                    <a:pt x="0" y="1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848" y="2103"/>
              <a:ext cx="37" cy="29"/>
            </a:xfrm>
            <a:custGeom>
              <a:avLst/>
              <a:gdLst>
                <a:gd name="T0" fmla="*/ 13 w 37"/>
                <a:gd name="T1" fmla="*/ 29 h 29"/>
                <a:gd name="T2" fmla="*/ 0 w 37"/>
                <a:gd name="T3" fmla="*/ 10 h 29"/>
                <a:gd name="T4" fmla="*/ 13 w 37"/>
                <a:gd name="T5" fmla="*/ 0 h 29"/>
                <a:gd name="T6" fmla="*/ 37 w 37"/>
                <a:gd name="T7" fmla="*/ 5 h 29"/>
                <a:gd name="T8" fmla="*/ 13 w 37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29">
                  <a:moveTo>
                    <a:pt x="13" y="29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37" y="5"/>
                  </a:lnTo>
                  <a:lnTo>
                    <a:pt x="13" y="29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3883" y="2127"/>
              <a:ext cx="24" cy="29"/>
            </a:xfrm>
            <a:custGeom>
              <a:avLst/>
              <a:gdLst>
                <a:gd name="T0" fmla="*/ 0 w 24"/>
                <a:gd name="T1" fmla="*/ 12 h 29"/>
                <a:gd name="T2" fmla="*/ 9 w 24"/>
                <a:gd name="T3" fmla="*/ 29 h 29"/>
                <a:gd name="T4" fmla="*/ 24 w 24"/>
                <a:gd name="T5" fmla="*/ 12 h 29"/>
                <a:gd name="T6" fmla="*/ 9 w 24"/>
                <a:gd name="T7" fmla="*/ 0 h 29"/>
                <a:gd name="T8" fmla="*/ 0 w 24"/>
                <a:gd name="T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12"/>
                  </a:moveTo>
                  <a:lnTo>
                    <a:pt x="9" y="29"/>
                  </a:lnTo>
                  <a:lnTo>
                    <a:pt x="24" y="12"/>
                  </a:lnTo>
                  <a:lnTo>
                    <a:pt x="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3783" y="2173"/>
              <a:ext cx="31" cy="27"/>
            </a:xfrm>
            <a:custGeom>
              <a:avLst/>
              <a:gdLst>
                <a:gd name="T0" fmla="*/ 22 w 31"/>
                <a:gd name="T1" fmla="*/ 0 h 27"/>
                <a:gd name="T2" fmla="*/ 31 w 31"/>
                <a:gd name="T3" fmla="*/ 13 h 27"/>
                <a:gd name="T4" fmla="*/ 10 w 31"/>
                <a:gd name="T5" fmla="*/ 27 h 27"/>
                <a:gd name="T6" fmla="*/ 0 w 31"/>
                <a:gd name="T7" fmla="*/ 0 h 27"/>
                <a:gd name="T8" fmla="*/ 22 w 31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22" y="0"/>
                  </a:moveTo>
                  <a:lnTo>
                    <a:pt x="31" y="13"/>
                  </a:lnTo>
                  <a:lnTo>
                    <a:pt x="10" y="27"/>
                  </a:lnTo>
                  <a:lnTo>
                    <a:pt x="0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3814" y="2127"/>
              <a:ext cx="22" cy="10"/>
            </a:xfrm>
            <a:custGeom>
              <a:avLst/>
              <a:gdLst>
                <a:gd name="T0" fmla="*/ 0 w 22"/>
                <a:gd name="T1" fmla="*/ 3 h 10"/>
                <a:gd name="T2" fmla="*/ 22 w 22"/>
                <a:gd name="T3" fmla="*/ 0 h 10"/>
                <a:gd name="T4" fmla="*/ 22 w 22"/>
                <a:gd name="T5" fmla="*/ 10 h 10"/>
                <a:gd name="T6" fmla="*/ 0 w 22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0">
                  <a:moveTo>
                    <a:pt x="0" y="3"/>
                  </a:moveTo>
                  <a:lnTo>
                    <a:pt x="22" y="0"/>
                  </a:lnTo>
                  <a:lnTo>
                    <a:pt x="22" y="1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3878" y="2183"/>
              <a:ext cx="22" cy="27"/>
            </a:xfrm>
            <a:custGeom>
              <a:avLst/>
              <a:gdLst>
                <a:gd name="T0" fmla="*/ 5 w 22"/>
                <a:gd name="T1" fmla="*/ 0 h 27"/>
                <a:gd name="T2" fmla="*/ 0 w 22"/>
                <a:gd name="T3" fmla="*/ 27 h 27"/>
                <a:gd name="T4" fmla="*/ 19 w 22"/>
                <a:gd name="T5" fmla="*/ 20 h 27"/>
                <a:gd name="T6" fmla="*/ 22 w 22"/>
                <a:gd name="T7" fmla="*/ 3 h 27"/>
                <a:gd name="T8" fmla="*/ 5 w 22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lnTo>
                    <a:pt x="0" y="27"/>
                  </a:lnTo>
                  <a:lnTo>
                    <a:pt x="19" y="20"/>
                  </a:lnTo>
                  <a:lnTo>
                    <a:pt x="22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3841" y="2122"/>
              <a:ext cx="10" cy="8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844" y="2130"/>
              <a:ext cx="7" cy="7"/>
            </a:xfrm>
            <a:custGeom>
              <a:avLst/>
              <a:gdLst>
                <a:gd name="T0" fmla="*/ 3 w 3"/>
                <a:gd name="T1" fmla="*/ 2 h 3"/>
                <a:gd name="T2" fmla="*/ 3 w 3"/>
                <a:gd name="T3" fmla="*/ 2 h 3"/>
                <a:gd name="T4" fmla="*/ 3 w 3"/>
                <a:gd name="T5" fmla="*/ 0 h 3"/>
                <a:gd name="T6" fmla="*/ 1 w 3"/>
                <a:gd name="T7" fmla="*/ 0 h 3"/>
                <a:gd name="T8" fmla="*/ 1 w 3"/>
                <a:gd name="T9" fmla="*/ 0 h 3"/>
                <a:gd name="T10" fmla="*/ 1 w 3"/>
                <a:gd name="T11" fmla="*/ 2 h 3"/>
                <a:gd name="T12" fmla="*/ 3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1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3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3851" y="2127"/>
              <a:ext cx="7" cy="5"/>
            </a:xfrm>
            <a:custGeom>
              <a:avLst/>
              <a:gdLst>
                <a:gd name="T0" fmla="*/ 2 w 3"/>
                <a:gd name="T1" fmla="*/ 2 h 2"/>
                <a:gd name="T2" fmla="*/ 2 w 3"/>
                <a:gd name="T3" fmla="*/ 0 h 2"/>
                <a:gd name="T4" fmla="*/ 2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3" y="2"/>
                    <a:pt x="3" y="0"/>
                    <a:pt x="2" y="0"/>
                  </a:cubicBezTo>
                  <a:cubicBezTo>
                    <a:pt x="0" y="0"/>
                    <a:pt x="0" y="2"/>
                    <a:pt x="2" y="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/>
          </p:nvSpPr>
          <p:spPr bwMode="auto">
            <a:xfrm>
              <a:off x="3848" y="2139"/>
              <a:ext cx="10" cy="8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auto">
            <a:xfrm>
              <a:off x="3844" y="2139"/>
              <a:ext cx="7" cy="8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1 h 3"/>
                <a:gd name="T6" fmla="*/ 0 w 3"/>
                <a:gd name="T7" fmla="*/ 1 h 3"/>
                <a:gd name="T8" fmla="*/ 0 w 3"/>
                <a:gd name="T9" fmla="*/ 1 h 3"/>
                <a:gd name="T10" fmla="*/ 0 w 3"/>
                <a:gd name="T11" fmla="*/ 3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6"/>
            <p:cNvSpPr>
              <a:spLocks/>
            </p:cNvSpPr>
            <p:nvPr/>
          </p:nvSpPr>
          <p:spPr bwMode="auto">
            <a:xfrm>
              <a:off x="3834" y="2130"/>
              <a:ext cx="7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auto">
            <a:xfrm>
              <a:off x="3834" y="2122"/>
              <a:ext cx="10" cy="8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8"/>
            <p:cNvSpPr>
              <a:spLocks/>
            </p:cNvSpPr>
            <p:nvPr/>
          </p:nvSpPr>
          <p:spPr bwMode="auto">
            <a:xfrm>
              <a:off x="3848" y="2149"/>
              <a:ext cx="8" cy="5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0 h 2"/>
                <a:gd name="T4" fmla="*/ 1 w 3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3" y="2"/>
                    <a:pt x="3" y="0"/>
                    <a:pt x="1" y="0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9"/>
            <p:cNvSpPr>
              <a:spLocks/>
            </p:cNvSpPr>
            <p:nvPr/>
          </p:nvSpPr>
          <p:spPr bwMode="auto">
            <a:xfrm>
              <a:off x="3865" y="2166"/>
              <a:ext cx="8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0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auto">
            <a:xfrm>
              <a:off x="3868" y="2173"/>
              <a:ext cx="7" cy="8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2 h 3"/>
                <a:gd name="T4" fmla="*/ 2 w 3"/>
                <a:gd name="T5" fmla="*/ 0 h 3"/>
                <a:gd name="T6" fmla="*/ 0 w 3"/>
                <a:gd name="T7" fmla="*/ 0 h 3"/>
                <a:gd name="T8" fmla="*/ 0 w 3"/>
                <a:gd name="T9" fmla="*/ 0 h 3"/>
                <a:gd name="T10" fmla="*/ 0 w 3"/>
                <a:gd name="T11" fmla="*/ 2 h 3"/>
                <a:gd name="T12" fmla="*/ 2 w 3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1"/>
            <p:cNvSpPr>
              <a:spLocks/>
            </p:cNvSpPr>
            <p:nvPr/>
          </p:nvSpPr>
          <p:spPr bwMode="auto">
            <a:xfrm>
              <a:off x="3873" y="2169"/>
              <a:ext cx="10" cy="7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2"/>
            <p:cNvSpPr>
              <a:spLocks/>
            </p:cNvSpPr>
            <p:nvPr/>
          </p:nvSpPr>
          <p:spPr bwMode="auto">
            <a:xfrm>
              <a:off x="3873" y="2183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0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3"/>
            <p:cNvSpPr>
              <a:spLocks/>
            </p:cNvSpPr>
            <p:nvPr/>
          </p:nvSpPr>
          <p:spPr bwMode="auto">
            <a:xfrm>
              <a:off x="3865" y="2183"/>
              <a:ext cx="8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2 w 3"/>
                <a:gd name="T5" fmla="*/ 1 h 3"/>
                <a:gd name="T6" fmla="*/ 0 w 3"/>
                <a:gd name="T7" fmla="*/ 1 h 3"/>
                <a:gd name="T8" fmla="*/ 0 w 3"/>
                <a:gd name="T9" fmla="*/ 1 h 3"/>
                <a:gd name="T10" fmla="*/ 0 w 3"/>
                <a:gd name="T11" fmla="*/ 3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4"/>
            <p:cNvSpPr>
              <a:spLocks/>
            </p:cNvSpPr>
            <p:nvPr/>
          </p:nvSpPr>
          <p:spPr bwMode="auto">
            <a:xfrm>
              <a:off x="3856" y="2173"/>
              <a:ext cx="9" cy="8"/>
            </a:xfrm>
            <a:custGeom>
              <a:avLst/>
              <a:gdLst>
                <a:gd name="T0" fmla="*/ 2 w 4"/>
                <a:gd name="T1" fmla="*/ 3 h 3"/>
                <a:gd name="T2" fmla="*/ 2 w 4"/>
                <a:gd name="T3" fmla="*/ 0 h 3"/>
                <a:gd name="T4" fmla="*/ 2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4" y="3"/>
                    <a:pt x="4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3858" y="2166"/>
              <a:ext cx="7" cy="7"/>
            </a:xfrm>
            <a:custGeom>
              <a:avLst/>
              <a:gdLst>
                <a:gd name="T0" fmla="*/ 1 w 3"/>
                <a:gd name="T1" fmla="*/ 3 h 3"/>
                <a:gd name="T2" fmla="*/ 1 w 3"/>
                <a:gd name="T3" fmla="*/ 0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3" y="3"/>
                    <a:pt x="3" y="0"/>
                    <a:pt x="1" y="0"/>
                  </a:cubicBezTo>
                  <a:cubicBezTo>
                    <a:pt x="0" y="0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6"/>
            <p:cNvSpPr>
              <a:spLocks/>
            </p:cNvSpPr>
            <p:nvPr/>
          </p:nvSpPr>
          <p:spPr bwMode="auto">
            <a:xfrm>
              <a:off x="3870" y="2190"/>
              <a:ext cx="8" cy="8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0 h 3"/>
                <a:gd name="T4" fmla="*/ 2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3" y="3"/>
                    <a:pt x="3" y="0"/>
                    <a:pt x="2" y="0"/>
                  </a:cubicBezTo>
                  <a:cubicBezTo>
                    <a:pt x="0" y="0"/>
                    <a:pt x="0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7"/>
            <p:cNvSpPr>
              <a:spLocks/>
            </p:cNvSpPr>
            <p:nvPr/>
          </p:nvSpPr>
          <p:spPr bwMode="auto">
            <a:xfrm>
              <a:off x="3834" y="2154"/>
              <a:ext cx="12" cy="10"/>
            </a:xfrm>
            <a:custGeom>
              <a:avLst/>
              <a:gdLst>
                <a:gd name="T0" fmla="*/ 2 w 5"/>
                <a:gd name="T1" fmla="*/ 3 h 4"/>
                <a:gd name="T2" fmla="*/ 3 w 5"/>
                <a:gd name="T3" fmla="*/ 1 h 4"/>
                <a:gd name="T4" fmla="*/ 2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4"/>
                    <a:pt x="5" y="2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8"/>
            <p:cNvSpPr>
              <a:spLocks/>
            </p:cNvSpPr>
            <p:nvPr/>
          </p:nvSpPr>
          <p:spPr bwMode="auto">
            <a:xfrm>
              <a:off x="3834" y="2164"/>
              <a:ext cx="7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0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9"/>
            <p:cNvSpPr>
              <a:spLocks/>
            </p:cNvSpPr>
            <p:nvPr/>
          </p:nvSpPr>
          <p:spPr bwMode="auto">
            <a:xfrm>
              <a:off x="3839" y="2164"/>
              <a:ext cx="12" cy="9"/>
            </a:xfrm>
            <a:custGeom>
              <a:avLst/>
              <a:gdLst>
                <a:gd name="T0" fmla="*/ 2 w 5"/>
                <a:gd name="T1" fmla="*/ 3 h 4"/>
                <a:gd name="T2" fmla="*/ 3 w 5"/>
                <a:gd name="T3" fmla="*/ 1 h 4"/>
                <a:gd name="T4" fmla="*/ 2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4"/>
                    <a:pt x="5" y="2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40"/>
            <p:cNvSpPr>
              <a:spLocks/>
            </p:cNvSpPr>
            <p:nvPr/>
          </p:nvSpPr>
          <p:spPr bwMode="auto">
            <a:xfrm>
              <a:off x="3831" y="2173"/>
              <a:ext cx="10" cy="10"/>
            </a:xfrm>
            <a:custGeom>
              <a:avLst/>
              <a:gdLst>
                <a:gd name="T0" fmla="*/ 1 w 4"/>
                <a:gd name="T1" fmla="*/ 3 h 4"/>
                <a:gd name="T2" fmla="*/ 3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3" y="4"/>
                    <a:pt x="4" y="2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41"/>
            <p:cNvSpPr>
              <a:spLocks/>
            </p:cNvSpPr>
            <p:nvPr/>
          </p:nvSpPr>
          <p:spPr bwMode="auto">
            <a:xfrm>
              <a:off x="3827" y="2171"/>
              <a:ext cx="7" cy="7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1 w 3"/>
                <a:gd name="T9" fmla="*/ 0 h 3"/>
                <a:gd name="T10" fmla="*/ 0 w 3"/>
                <a:gd name="T11" fmla="*/ 2 h 3"/>
                <a:gd name="T12" fmla="*/ 2 w 3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42"/>
            <p:cNvSpPr>
              <a:spLocks/>
            </p:cNvSpPr>
            <p:nvPr/>
          </p:nvSpPr>
          <p:spPr bwMode="auto">
            <a:xfrm>
              <a:off x="3824" y="2156"/>
              <a:ext cx="10" cy="10"/>
            </a:xfrm>
            <a:custGeom>
              <a:avLst/>
              <a:gdLst>
                <a:gd name="T0" fmla="*/ 1 w 4"/>
                <a:gd name="T1" fmla="*/ 3 h 4"/>
                <a:gd name="T2" fmla="*/ 3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2" y="4"/>
                    <a:pt x="4" y="2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3"/>
            <p:cNvSpPr>
              <a:spLocks/>
            </p:cNvSpPr>
            <p:nvPr/>
          </p:nvSpPr>
          <p:spPr bwMode="auto">
            <a:xfrm>
              <a:off x="3829" y="2152"/>
              <a:ext cx="10" cy="9"/>
            </a:xfrm>
            <a:custGeom>
              <a:avLst/>
              <a:gdLst>
                <a:gd name="T0" fmla="*/ 1 w 4"/>
                <a:gd name="T1" fmla="*/ 3 h 4"/>
                <a:gd name="T2" fmla="*/ 3 w 4"/>
                <a:gd name="T3" fmla="*/ 1 h 4"/>
                <a:gd name="T4" fmla="*/ 1 w 4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1" y="3"/>
                  </a:moveTo>
                  <a:cubicBezTo>
                    <a:pt x="3" y="4"/>
                    <a:pt x="4" y="2"/>
                    <a:pt x="3" y="1"/>
                  </a:cubicBezTo>
                  <a:cubicBezTo>
                    <a:pt x="1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4"/>
            <p:cNvSpPr>
              <a:spLocks/>
            </p:cNvSpPr>
            <p:nvPr/>
          </p:nvSpPr>
          <p:spPr bwMode="auto">
            <a:xfrm>
              <a:off x="3824" y="2178"/>
              <a:ext cx="12" cy="10"/>
            </a:xfrm>
            <a:custGeom>
              <a:avLst/>
              <a:gdLst>
                <a:gd name="T0" fmla="*/ 2 w 5"/>
                <a:gd name="T1" fmla="*/ 3 h 4"/>
                <a:gd name="T2" fmla="*/ 3 w 5"/>
                <a:gd name="T3" fmla="*/ 1 h 4"/>
                <a:gd name="T4" fmla="*/ 2 w 5"/>
                <a:gd name="T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2" y="3"/>
                  </a:moveTo>
                  <a:cubicBezTo>
                    <a:pt x="3" y="4"/>
                    <a:pt x="5" y="2"/>
                    <a:pt x="3" y="1"/>
                  </a:cubicBezTo>
                  <a:cubicBezTo>
                    <a:pt x="2" y="0"/>
                    <a:pt x="0" y="2"/>
                    <a:pt x="2" y="3"/>
                  </a:cubicBez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22202" y="1838430"/>
            <a:ext cx="3232564" cy="1111830"/>
            <a:chOff x="522202" y="1838430"/>
            <a:chExt cx="3232564" cy="1111830"/>
          </a:xfrm>
        </p:grpSpPr>
        <p:grpSp>
          <p:nvGrpSpPr>
            <p:cNvPr id="1100" name="Group 1100"/>
            <p:cNvGrpSpPr/>
            <p:nvPr/>
          </p:nvGrpSpPr>
          <p:grpSpPr>
            <a:xfrm>
              <a:off x="522202" y="1838430"/>
              <a:ext cx="3232564" cy="1111830"/>
              <a:chOff x="196237" y="31605"/>
              <a:chExt cx="5736317" cy="1972986"/>
            </a:xfrm>
          </p:grpSpPr>
          <p:sp>
            <p:nvSpPr>
              <p:cNvPr id="1031" name="Shape 1031"/>
              <p:cNvSpPr/>
              <p:nvPr/>
            </p:nvSpPr>
            <p:spPr>
              <a:xfrm>
                <a:off x="686922" y="1535742"/>
                <a:ext cx="919146" cy="46225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2" name="Shape 1032"/>
              <p:cNvSpPr/>
              <p:nvPr/>
            </p:nvSpPr>
            <p:spPr>
              <a:xfrm>
                <a:off x="686922" y="1624634"/>
                <a:ext cx="919146" cy="46225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3" name="Shape 1033"/>
              <p:cNvSpPr/>
              <p:nvPr/>
            </p:nvSpPr>
            <p:spPr>
              <a:xfrm>
                <a:off x="4530618" y="1535742"/>
                <a:ext cx="908479" cy="46225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4" name="Shape 1034"/>
              <p:cNvSpPr/>
              <p:nvPr/>
            </p:nvSpPr>
            <p:spPr>
              <a:xfrm>
                <a:off x="4530618" y="1624634"/>
                <a:ext cx="908479" cy="46225"/>
              </a:xfrm>
              <a:prstGeom prst="rect">
                <a:avLst/>
              </a:pr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5" name="Shape 1035"/>
              <p:cNvSpPr/>
              <p:nvPr/>
            </p:nvSpPr>
            <p:spPr>
              <a:xfrm>
                <a:off x="599807" y="102800"/>
                <a:ext cx="37337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0" y="21600"/>
                    </a:moveTo>
                    <a:cubicBezTo>
                      <a:pt x="4800" y="19200"/>
                      <a:pt x="0" y="14400"/>
                      <a:pt x="0" y="9600"/>
                    </a:cubicBezTo>
                    <a:cubicBezTo>
                      <a:pt x="2400" y="2400"/>
                      <a:pt x="7200" y="0"/>
                      <a:pt x="12000" y="0"/>
                    </a:cubicBezTo>
                    <a:cubicBezTo>
                      <a:pt x="19200" y="0"/>
                      <a:pt x="21600" y="4800"/>
                      <a:pt x="21600" y="12000"/>
                    </a:cubicBezTo>
                    <a:cubicBezTo>
                      <a:pt x="21600" y="16800"/>
                      <a:pt x="16800" y="21600"/>
                      <a:pt x="9600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6" name="Shape 1036"/>
              <p:cNvSpPr/>
              <p:nvPr/>
            </p:nvSpPr>
            <p:spPr>
              <a:xfrm>
                <a:off x="544694" y="31605"/>
                <a:ext cx="180824" cy="152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32" h="21010" extrusionOk="0">
                    <a:moveTo>
                      <a:pt x="1440" y="6187"/>
                    </a:moveTo>
                    <a:cubicBezTo>
                      <a:pt x="2400" y="4435"/>
                      <a:pt x="3840" y="2684"/>
                      <a:pt x="5280" y="1516"/>
                    </a:cubicBezTo>
                    <a:cubicBezTo>
                      <a:pt x="8160" y="-235"/>
                      <a:pt x="11040" y="-235"/>
                      <a:pt x="13920" y="349"/>
                    </a:cubicBezTo>
                    <a:cubicBezTo>
                      <a:pt x="18720" y="2100"/>
                      <a:pt x="21600" y="8522"/>
                      <a:pt x="20170" y="14360"/>
                    </a:cubicBezTo>
                    <a:cubicBezTo>
                      <a:pt x="19680" y="16695"/>
                      <a:pt x="18240" y="18446"/>
                      <a:pt x="16800" y="19614"/>
                    </a:cubicBezTo>
                    <a:cubicBezTo>
                      <a:pt x="14880" y="20781"/>
                      <a:pt x="12960" y="21365"/>
                      <a:pt x="11040" y="20781"/>
                    </a:cubicBezTo>
                    <a:cubicBezTo>
                      <a:pt x="9120" y="20197"/>
                      <a:pt x="8160" y="19030"/>
                      <a:pt x="7200" y="17279"/>
                    </a:cubicBezTo>
                    <a:cubicBezTo>
                      <a:pt x="6240" y="15527"/>
                      <a:pt x="6240" y="13192"/>
                      <a:pt x="6720" y="11441"/>
                    </a:cubicBezTo>
                    <a:cubicBezTo>
                      <a:pt x="8640" y="12024"/>
                      <a:pt x="8640" y="12024"/>
                      <a:pt x="8640" y="12024"/>
                    </a:cubicBezTo>
                    <a:cubicBezTo>
                      <a:pt x="8160" y="13192"/>
                      <a:pt x="8160" y="14943"/>
                      <a:pt x="8640" y="16111"/>
                    </a:cubicBezTo>
                    <a:cubicBezTo>
                      <a:pt x="9600" y="17279"/>
                      <a:pt x="10080" y="17862"/>
                      <a:pt x="11520" y="18446"/>
                    </a:cubicBezTo>
                    <a:cubicBezTo>
                      <a:pt x="12960" y="19030"/>
                      <a:pt x="14400" y="19030"/>
                      <a:pt x="15840" y="17862"/>
                    </a:cubicBezTo>
                    <a:cubicBezTo>
                      <a:pt x="17280" y="16695"/>
                      <a:pt x="18240" y="15527"/>
                      <a:pt x="18240" y="13776"/>
                    </a:cubicBezTo>
                    <a:cubicBezTo>
                      <a:pt x="19680" y="9106"/>
                      <a:pt x="17280" y="3851"/>
                      <a:pt x="13440" y="2684"/>
                    </a:cubicBezTo>
                    <a:cubicBezTo>
                      <a:pt x="11040" y="2100"/>
                      <a:pt x="8640" y="2100"/>
                      <a:pt x="6240" y="3851"/>
                    </a:cubicBezTo>
                    <a:cubicBezTo>
                      <a:pt x="3840" y="5019"/>
                      <a:pt x="2400" y="7354"/>
                      <a:pt x="1920" y="10273"/>
                    </a:cubicBezTo>
                    <a:cubicBezTo>
                      <a:pt x="0" y="9689"/>
                      <a:pt x="0" y="9689"/>
                      <a:pt x="0" y="9689"/>
                    </a:cubicBezTo>
                    <a:cubicBezTo>
                      <a:pt x="480" y="8522"/>
                      <a:pt x="960" y="7354"/>
                      <a:pt x="1440" y="61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7" name="Shape 1037"/>
              <p:cNvSpPr/>
              <p:nvPr/>
            </p:nvSpPr>
            <p:spPr>
              <a:xfrm>
                <a:off x="455802" y="127136"/>
                <a:ext cx="39537" cy="37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15" h="20015" extrusionOk="0">
                    <a:moveTo>
                      <a:pt x="0" y="11375"/>
                    </a:moveTo>
                    <a:cubicBezTo>
                      <a:pt x="0" y="7055"/>
                      <a:pt x="2160" y="2735"/>
                      <a:pt x="8640" y="575"/>
                    </a:cubicBezTo>
                    <a:cubicBezTo>
                      <a:pt x="12960" y="-1585"/>
                      <a:pt x="17280" y="2735"/>
                      <a:pt x="19440" y="7055"/>
                    </a:cubicBezTo>
                    <a:cubicBezTo>
                      <a:pt x="21600" y="13535"/>
                      <a:pt x="17280" y="17855"/>
                      <a:pt x="12960" y="20015"/>
                    </a:cubicBezTo>
                    <a:cubicBezTo>
                      <a:pt x="6480" y="20015"/>
                      <a:pt x="2160" y="17855"/>
                      <a:pt x="0" y="1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8" name="Shape 1038"/>
              <p:cNvSpPr/>
              <p:nvPr/>
            </p:nvSpPr>
            <p:spPr>
              <a:xfrm>
                <a:off x="294832" y="142726"/>
                <a:ext cx="37483" cy="3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9419" extrusionOk="0">
                    <a:moveTo>
                      <a:pt x="847" y="13807"/>
                    </a:moveTo>
                    <a:cubicBezTo>
                      <a:pt x="-1313" y="9487"/>
                      <a:pt x="847" y="5167"/>
                      <a:pt x="5167" y="847"/>
                    </a:cubicBezTo>
                    <a:cubicBezTo>
                      <a:pt x="9487" y="-1313"/>
                      <a:pt x="15967" y="847"/>
                      <a:pt x="18127" y="5167"/>
                    </a:cubicBezTo>
                    <a:cubicBezTo>
                      <a:pt x="20287" y="9487"/>
                      <a:pt x="18127" y="15967"/>
                      <a:pt x="13807" y="18127"/>
                    </a:cubicBezTo>
                    <a:cubicBezTo>
                      <a:pt x="9487" y="20287"/>
                      <a:pt x="3007" y="20287"/>
                      <a:pt x="847" y="13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39" name="Shape 1039"/>
              <p:cNvSpPr/>
              <p:nvPr/>
            </p:nvSpPr>
            <p:spPr>
              <a:xfrm>
                <a:off x="304685" y="39092"/>
                <a:ext cx="253913" cy="2003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3" h="20451" extrusionOk="0">
                    <a:moveTo>
                      <a:pt x="354" y="16455"/>
                    </a:moveTo>
                    <a:cubicBezTo>
                      <a:pt x="7436" y="19479"/>
                      <a:pt x="11331" y="19479"/>
                      <a:pt x="16289" y="16887"/>
                    </a:cubicBezTo>
                    <a:cubicBezTo>
                      <a:pt x="19830" y="14727"/>
                      <a:pt x="21246" y="9543"/>
                      <a:pt x="19475" y="5655"/>
                    </a:cubicBezTo>
                    <a:cubicBezTo>
                      <a:pt x="18767" y="3927"/>
                      <a:pt x="17705" y="2631"/>
                      <a:pt x="16643" y="2199"/>
                    </a:cubicBezTo>
                    <a:cubicBezTo>
                      <a:pt x="15226" y="1335"/>
                      <a:pt x="13810" y="1335"/>
                      <a:pt x="12393" y="2199"/>
                    </a:cubicBezTo>
                    <a:cubicBezTo>
                      <a:pt x="11331" y="3063"/>
                      <a:pt x="10623" y="3927"/>
                      <a:pt x="10269" y="5223"/>
                    </a:cubicBezTo>
                    <a:cubicBezTo>
                      <a:pt x="9915" y="6519"/>
                      <a:pt x="9915" y="7815"/>
                      <a:pt x="10269" y="9111"/>
                    </a:cubicBezTo>
                    <a:cubicBezTo>
                      <a:pt x="10623" y="9975"/>
                      <a:pt x="11331" y="10839"/>
                      <a:pt x="12039" y="11271"/>
                    </a:cubicBezTo>
                    <a:cubicBezTo>
                      <a:pt x="13102" y="11703"/>
                      <a:pt x="13810" y="11271"/>
                      <a:pt x="14518" y="10839"/>
                    </a:cubicBezTo>
                    <a:cubicBezTo>
                      <a:pt x="15226" y="12567"/>
                      <a:pt x="15226" y="12567"/>
                      <a:pt x="15226" y="12567"/>
                    </a:cubicBezTo>
                    <a:cubicBezTo>
                      <a:pt x="12748" y="13863"/>
                      <a:pt x="10269" y="12567"/>
                      <a:pt x="9207" y="9975"/>
                    </a:cubicBezTo>
                    <a:cubicBezTo>
                      <a:pt x="8498" y="8247"/>
                      <a:pt x="8498" y="6519"/>
                      <a:pt x="8852" y="4791"/>
                    </a:cubicBezTo>
                    <a:cubicBezTo>
                      <a:pt x="9561" y="3063"/>
                      <a:pt x="10269" y="1767"/>
                      <a:pt x="11685" y="903"/>
                    </a:cubicBezTo>
                    <a:cubicBezTo>
                      <a:pt x="13456" y="39"/>
                      <a:pt x="15226" y="-393"/>
                      <a:pt x="16997" y="471"/>
                    </a:cubicBezTo>
                    <a:cubicBezTo>
                      <a:pt x="18767" y="1335"/>
                      <a:pt x="19830" y="2631"/>
                      <a:pt x="20892" y="4791"/>
                    </a:cubicBezTo>
                    <a:cubicBezTo>
                      <a:pt x="21600" y="7383"/>
                      <a:pt x="21600" y="9975"/>
                      <a:pt x="20892" y="12567"/>
                    </a:cubicBezTo>
                    <a:cubicBezTo>
                      <a:pt x="20184" y="15159"/>
                      <a:pt x="18767" y="16887"/>
                      <a:pt x="16643" y="18183"/>
                    </a:cubicBezTo>
                    <a:cubicBezTo>
                      <a:pt x="11685" y="21207"/>
                      <a:pt x="7436" y="21207"/>
                      <a:pt x="0" y="18183"/>
                    </a:cubicBezTo>
                    <a:lnTo>
                      <a:pt x="354" y="16455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0" name="Shape 1040"/>
              <p:cNvSpPr/>
              <p:nvPr/>
            </p:nvSpPr>
            <p:spPr>
              <a:xfrm>
                <a:off x="258680" y="98924"/>
                <a:ext cx="94750" cy="117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56" h="21335" extrusionOk="0">
                    <a:moveTo>
                      <a:pt x="1881" y="4364"/>
                    </a:moveTo>
                    <a:cubicBezTo>
                      <a:pt x="2781" y="2821"/>
                      <a:pt x="4581" y="2049"/>
                      <a:pt x="6381" y="1278"/>
                    </a:cubicBezTo>
                    <a:cubicBezTo>
                      <a:pt x="9081" y="-265"/>
                      <a:pt x="11781" y="-265"/>
                      <a:pt x="14481" y="506"/>
                    </a:cubicBezTo>
                    <a:cubicBezTo>
                      <a:pt x="16281" y="1278"/>
                      <a:pt x="18081" y="2821"/>
                      <a:pt x="19881" y="4364"/>
                    </a:cubicBezTo>
                    <a:cubicBezTo>
                      <a:pt x="20781" y="5906"/>
                      <a:pt x="20781" y="8221"/>
                      <a:pt x="19881" y="10535"/>
                    </a:cubicBezTo>
                    <a:cubicBezTo>
                      <a:pt x="19881" y="12078"/>
                      <a:pt x="18081" y="13621"/>
                      <a:pt x="16281" y="14392"/>
                    </a:cubicBezTo>
                    <a:cubicBezTo>
                      <a:pt x="14481" y="15164"/>
                      <a:pt x="12681" y="15164"/>
                      <a:pt x="10881" y="14392"/>
                    </a:cubicBezTo>
                    <a:cubicBezTo>
                      <a:pt x="11781" y="11306"/>
                      <a:pt x="11781" y="11306"/>
                      <a:pt x="11781" y="11306"/>
                    </a:cubicBezTo>
                    <a:cubicBezTo>
                      <a:pt x="12681" y="12078"/>
                      <a:pt x="13581" y="12078"/>
                      <a:pt x="14481" y="11306"/>
                    </a:cubicBezTo>
                    <a:cubicBezTo>
                      <a:pt x="15381" y="11306"/>
                      <a:pt x="16281" y="10535"/>
                      <a:pt x="17181" y="9764"/>
                    </a:cubicBezTo>
                    <a:cubicBezTo>
                      <a:pt x="17181" y="8221"/>
                      <a:pt x="17181" y="6678"/>
                      <a:pt x="16281" y="5906"/>
                    </a:cubicBezTo>
                    <a:cubicBezTo>
                      <a:pt x="16281" y="4364"/>
                      <a:pt x="14481" y="3592"/>
                      <a:pt x="13581" y="2821"/>
                    </a:cubicBezTo>
                    <a:cubicBezTo>
                      <a:pt x="11781" y="2821"/>
                      <a:pt x="9081" y="2821"/>
                      <a:pt x="7281" y="3592"/>
                    </a:cubicBezTo>
                    <a:cubicBezTo>
                      <a:pt x="5481" y="4364"/>
                      <a:pt x="4581" y="5906"/>
                      <a:pt x="3681" y="7449"/>
                    </a:cubicBezTo>
                    <a:cubicBezTo>
                      <a:pt x="2781" y="8992"/>
                      <a:pt x="3681" y="11306"/>
                      <a:pt x="5481" y="13621"/>
                    </a:cubicBezTo>
                    <a:cubicBezTo>
                      <a:pt x="6381" y="15935"/>
                      <a:pt x="9081" y="18249"/>
                      <a:pt x="11781" y="19021"/>
                    </a:cubicBezTo>
                    <a:cubicBezTo>
                      <a:pt x="10881" y="21335"/>
                      <a:pt x="10881" y="21335"/>
                      <a:pt x="10881" y="21335"/>
                    </a:cubicBezTo>
                    <a:cubicBezTo>
                      <a:pt x="7281" y="20564"/>
                      <a:pt x="4581" y="18249"/>
                      <a:pt x="1881" y="15164"/>
                    </a:cubicBezTo>
                    <a:cubicBezTo>
                      <a:pt x="81" y="12849"/>
                      <a:pt x="-819" y="8992"/>
                      <a:pt x="981" y="6678"/>
                    </a:cubicBezTo>
                    <a:cubicBezTo>
                      <a:pt x="981" y="5906"/>
                      <a:pt x="981" y="5135"/>
                      <a:pt x="1881" y="43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1" name="Shape 1041"/>
              <p:cNvSpPr/>
              <p:nvPr/>
            </p:nvSpPr>
            <p:spPr>
              <a:xfrm>
                <a:off x="316059" y="524625"/>
                <a:ext cx="35922" cy="3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8522" extrusionOk="0">
                    <a:moveTo>
                      <a:pt x="18127" y="5971"/>
                    </a:moveTo>
                    <a:cubicBezTo>
                      <a:pt x="15967" y="80"/>
                      <a:pt x="9487" y="-1884"/>
                      <a:pt x="5167" y="2043"/>
                    </a:cubicBezTo>
                    <a:cubicBezTo>
                      <a:pt x="847" y="4007"/>
                      <a:pt x="-1313" y="7934"/>
                      <a:pt x="847" y="13825"/>
                    </a:cubicBezTo>
                    <a:cubicBezTo>
                      <a:pt x="3007" y="17752"/>
                      <a:pt x="9487" y="19716"/>
                      <a:pt x="13807" y="17752"/>
                    </a:cubicBezTo>
                    <a:cubicBezTo>
                      <a:pt x="18127" y="13825"/>
                      <a:pt x="20287" y="9898"/>
                      <a:pt x="18127" y="59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2" name="Shape 1042"/>
              <p:cNvSpPr/>
              <p:nvPr/>
            </p:nvSpPr>
            <p:spPr>
              <a:xfrm>
                <a:off x="252730" y="483258"/>
                <a:ext cx="159532" cy="168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1" h="20459" extrusionOk="0">
                    <a:moveTo>
                      <a:pt x="2356" y="2571"/>
                    </a:moveTo>
                    <a:cubicBezTo>
                      <a:pt x="2910" y="1543"/>
                      <a:pt x="4018" y="514"/>
                      <a:pt x="5125" y="0"/>
                    </a:cubicBezTo>
                    <a:cubicBezTo>
                      <a:pt x="6233" y="1543"/>
                      <a:pt x="6233" y="1543"/>
                      <a:pt x="6233" y="1543"/>
                    </a:cubicBezTo>
                    <a:cubicBezTo>
                      <a:pt x="4018" y="3086"/>
                      <a:pt x="2356" y="5143"/>
                      <a:pt x="2356" y="8229"/>
                    </a:cubicBezTo>
                    <a:cubicBezTo>
                      <a:pt x="1802" y="10800"/>
                      <a:pt x="2356" y="13371"/>
                      <a:pt x="4572" y="15429"/>
                    </a:cubicBezTo>
                    <a:cubicBezTo>
                      <a:pt x="7341" y="19029"/>
                      <a:pt x="12325" y="19543"/>
                      <a:pt x="16202" y="16971"/>
                    </a:cubicBezTo>
                    <a:cubicBezTo>
                      <a:pt x="17864" y="15943"/>
                      <a:pt x="18418" y="14400"/>
                      <a:pt x="18972" y="12857"/>
                    </a:cubicBezTo>
                    <a:cubicBezTo>
                      <a:pt x="18972" y="11314"/>
                      <a:pt x="18418" y="9771"/>
                      <a:pt x="17310" y="8229"/>
                    </a:cubicBezTo>
                    <a:cubicBezTo>
                      <a:pt x="16756" y="7200"/>
                      <a:pt x="15649" y="6686"/>
                      <a:pt x="13987" y="6686"/>
                    </a:cubicBezTo>
                    <a:cubicBezTo>
                      <a:pt x="12879" y="6171"/>
                      <a:pt x="11218" y="6686"/>
                      <a:pt x="10110" y="7200"/>
                    </a:cubicBezTo>
                    <a:cubicBezTo>
                      <a:pt x="9002" y="6171"/>
                      <a:pt x="9002" y="6171"/>
                      <a:pt x="9002" y="6171"/>
                    </a:cubicBezTo>
                    <a:cubicBezTo>
                      <a:pt x="10664" y="4629"/>
                      <a:pt x="12325" y="4629"/>
                      <a:pt x="14541" y="4629"/>
                    </a:cubicBezTo>
                    <a:cubicBezTo>
                      <a:pt x="16202" y="4629"/>
                      <a:pt x="17864" y="5657"/>
                      <a:pt x="18972" y="7200"/>
                    </a:cubicBezTo>
                    <a:cubicBezTo>
                      <a:pt x="20633" y="8743"/>
                      <a:pt x="21187" y="10800"/>
                      <a:pt x="20633" y="12857"/>
                    </a:cubicBezTo>
                    <a:cubicBezTo>
                      <a:pt x="20633" y="14914"/>
                      <a:pt x="19525" y="16971"/>
                      <a:pt x="17310" y="18514"/>
                    </a:cubicBezTo>
                    <a:cubicBezTo>
                      <a:pt x="12879" y="21600"/>
                      <a:pt x="6233" y="21086"/>
                      <a:pt x="2910" y="16457"/>
                    </a:cubicBezTo>
                    <a:cubicBezTo>
                      <a:pt x="695" y="13886"/>
                      <a:pt x="-413" y="10800"/>
                      <a:pt x="141" y="7714"/>
                    </a:cubicBezTo>
                    <a:cubicBezTo>
                      <a:pt x="141" y="5657"/>
                      <a:pt x="1249" y="4114"/>
                      <a:pt x="2356" y="25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3" name="Shape 1043"/>
              <p:cNvSpPr/>
              <p:nvPr/>
            </p:nvSpPr>
            <p:spPr>
              <a:xfrm>
                <a:off x="283351" y="381921"/>
                <a:ext cx="39513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2" h="21600" extrusionOk="0">
                    <a:moveTo>
                      <a:pt x="8640" y="0"/>
                    </a:moveTo>
                    <a:cubicBezTo>
                      <a:pt x="4320" y="2400"/>
                      <a:pt x="0" y="7200"/>
                      <a:pt x="0" y="12000"/>
                    </a:cubicBezTo>
                    <a:cubicBezTo>
                      <a:pt x="2160" y="19200"/>
                      <a:pt x="6480" y="21600"/>
                      <a:pt x="10800" y="21600"/>
                    </a:cubicBezTo>
                    <a:cubicBezTo>
                      <a:pt x="17280" y="21600"/>
                      <a:pt x="21600" y="16800"/>
                      <a:pt x="19440" y="9600"/>
                    </a:cubicBezTo>
                    <a:cubicBezTo>
                      <a:pt x="19440" y="4800"/>
                      <a:pt x="15120" y="0"/>
                      <a:pt x="864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4" name="Shape 1044"/>
              <p:cNvSpPr/>
              <p:nvPr/>
            </p:nvSpPr>
            <p:spPr>
              <a:xfrm>
                <a:off x="242461" y="225471"/>
                <a:ext cx="37337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0"/>
                    </a:moveTo>
                    <a:cubicBezTo>
                      <a:pt x="4800" y="0"/>
                      <a:pt x="0" y="2400"/>
                      <a:pt x="0" y="9600"/>
                    </a:cubicBezTo>
                    <a:cubicBezTo>
                      <a:pt x="0" y="14400"/>
                      <a:pt x="2400" y="21600"/>
                      <a:pt x="9600" y="21600"/>
                    </a:cubicBezTo>
                    <a:cubicBezTo>
                      <a:pt x="14400" y="21600"/>
                      <a:pt x="19200" y="16800"/>
                      <a:pt x="21600" y="12000"/>
                    </a:cubicBezTo>
                    <a:cubicBezTo>
                      <a:pt x="21600" y="4800"/>
                      <a:pt x="16800" y="0"/>
                      <a:pt x="120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5" name="Shape 1045"/>
              <p:cNvSpPr/>
              <p:nvPr/>
            </p:nvSpPr>
            <p:spPr>
              <a:xfrm>
                <a:off x="199793" y="216581"/>
                <a:ext cx="181210" cy="275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0" h="21296" extrusionOk="0">
                    <a:moveTo>
                      <a:pt x="10800" y="655"/>
                    </a:moveTo>
                    <a:cubicBezTo>
                      <a:pt x="12273" y="0"/>
                      <a:pt x="12273" y="0"/>
                      <a:pt x="12273" y="0"/>
                    </a:cubicBezTo>
                    <a:cubicBezTo>
                      <a:pt x="19145" y="5236"/>
                      <a:pt x="21600" y="9164"/>
                      <a:pt x="21109" y="14400"/>
                    </a:cubicBezTo>
                    <a:cubicBezTo>
                      <a:pt x="20618" y="18327"/>
                      <a:pt x="15218" y="21600"/>
                      <a:pt x="8836" y="21273"/>
                    </a:cubicBezTo>
                    <a:cubicBezTo>
                      <a:pt x="6382" y="21273"/>
                      <a:pt x="3927" y="20618"/>
                      <a:pt x="2455" y="19309"/>
                    </a:cubicBezTo>
                    <a:cubicBezTo>
                      <a:pt x="982" y="18000"/>
                      <a:pt x="0" y="16364"/>
                      <a:pt x="0" y="14727"/>
                    </a:cubicBezTo>
                    <a:cubicBezTo>
                      <a:pt x="491" y="13418"/>
                      <a:pt x="982" y="12109"/>
                      <a:pt x="2945" y="11455"/>
                    </a:cubicBezTo>
                    <a:cubicBezTo>
                      <a:pt x="4418" y="10473"/>
                      <a:pt x="6382" y="10145"/>
                      <a:pt x="8345" y="10145"/>
                    </a:cubicBezTo>
                    <a:cubicBezTo>
                      <a:pt x="9818" y="10145"/>
                      <a:pt x="11291" y="10800"/>
                      <a:pt x="12764" y="11455"/>
                    </a:cubicBezTo>
                    <a:cubicBezTo>
                      <a:pt x="13745" y="12436"/>
                      <a:pt x="14236" y="13418"/>
                      <a:pt x="14236" y="14400"/>
                    </a:cubicBezTo>
                    <a:cubicBezTo>
                      <a:pt x="12273" y="14400"/>
                      <a:pt x="12273" y="14400"/>
                      <a:pt x="12273" y="14400"/>
                    </a:cubicBezTo>
                    <a:cubicBezTo>
                      <a:pt x="12273" y="12764"/>
                      <a:pt x="10800" y="11455"/>
                      <a:pt x="8345" y="11127"/>
                    </a:cubicBezTo>
                    <a:cubicBezTo>
                      <a:pt x="6382" y="11127"/>
                      <a:pt x="4909" y="11455"/>
                      <a:pt x="3927" y="12109"/>
                    </a:cubicBezTo>
                    <a:cubicBezTo>
                      <a:pt x="2945" y="13091"/>
                      <a:pt x="1964" y="13745"/>
                      <a:pt x="1964" y="15055"/>
                    </a:cubicBezTo>
                    <a:cubicBezTo>
                      <a:pt x="1964" y="16364"/>
                      <a:pt x="2455" y="17673"/>
                      <a:pt x="3927" y="18655"/>
                    </a:cubicBezTo>
                    <a:cubicBezTo>
                      <a:pt x="5400" y="19636"/>
                      <a:pt x="6873" y="20291"/>
                      <a:pt x="8836" y="20291"/>
                    </a:cubicBezTo>
                    <a:cubicBezTo>
                      <a:pt x="14236" y="20291"/>
                      <a:pt x="18655" y="17673"/>
                      <a:pt x="19145" y="14073"/>
                    </a:cubicBezTo>
                    <a:cubicBezTo>
                      <a:pt x="19636" y="9164"/>
                      <a:pt x="17673" y="5891"/>
                      <a:pt x="10800" y="6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6" name="Shape 1046"/>
              <p:cNvSpPr/>
              <p:nvPr/>
            </p:nvSpPr>
            <p:spPr>
              <a:xfrm>
                <a:off x="196237" y="191931"/>
                <a:ext cx="112006" cy="985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704" extrusionOk="0">
                    <a:moveTo>
                      <a:pt x="1600" y="4667"/>
                    </a:moveTo>
                    <a:cubicBezTo>
                      <a:pt x="2400" y="3867"/>
                      <a:pt x="2400" y="3067"/>
                      <a:pt x="3200" y="2267"/>
                    </a:cubicBezTo>
                    <a:cubicBezTo>
                      <a:pt x="8800" y="-1733"/>
                      <a:pt x="17600" y="-133"/>
                      <a:pt x="21600" y="4667"/>
                    </a:cubicBezTo>
                    <a:cubicBezTo>
                      <a:pt x="19200" y="7067"/>
                      <a:pt x="19200" y="7067"/>
                      <a:pt x="19200" y="7067"/>
                    </a:cubicBezTo>
                    <a:cubicBezTo>
                      <a:pt x="16000" y="3067"/>
                      <a:pt x="8800" y="1467"/>
                      <a:pt x="5600" y="4667"/>
                    </a:cubicBezTo>
                    <a:cubicBezTo>
                      <a:pt x="4000" y="5467"/>
                      <a:pt x="3200" y="7067"/>
                      <a:pt x="3200" y="9467"/>
                    </a:cubicBezTo>
                    <a:cubicBezTo>
                      <a:pt x="3200" y="11067"/>
                      <a:pt x="3200" y="12667"/>
                      <a:pt x="4800" y="14267"/>
                    </a:cubicBezTo>
                    <a:cubicBezTo>
                      <a:pt x="6400" y="15867"/>
                      <a:pt x="9600" y="16667"/>
                      <a:pt x="12000" y="15067"/>
                    </a:cubicBezTo>
                    <a:cubicBezTo>
                      <a:pt x="12800" y="14267"/>
                      <a:pt x="12800" y="13467"/>
                      <a:pt x="12800" y="11867"/>
                    </a:cubicBezTo>
                    <a:cubicBezTo>
                      <a:pt x="12800" y="11067"/>
                      <a:pt x="12800" y="10267"/>
                      <a:pt x="12000" y="9467"/>
                    </a:cubicBezTo>
                    <a:cubicBezTo>
                      <a:pt x="14400" y="7067"/>
                      <a:pt x="14400" y="7067"/>
                      <a:pt x="14400" y="7067"/>
                    </a:cubicBezTo>
                    <a:cubicBezTo>
                      <a:pt x="16000" y="8667"/>
                      <a:pt x="16000" y="10267"/>
                      <a:pt x="16000" y="12667"/>
                    </a:cubicBezTo>
                    <a:cubicBezTo>
                      <a:pt x="16000" y="14267"/>
                      <a:pt x="15200" y="15867"/>
                      <a:pt x="13600" y="16667"/>
                    </a:cubicBezTo>
                    <a:cubicBezTo>
                      <a:pt x="10400" y="19867"/>
                      <a:pt x="5600" y="19067"/>
                      <a:pt x="2400" y="15867"/>
                    </a:cubicBezTo>
                    <a:cubicBezTo>
                      <a:pt x="800" y="14267"/>
                      <a:pt x="0" y="11867"/>
                      <a:pt x="0" y="8667"/>
                    </a:cubicBezTo>
                    <a:cubicBezTo>
                      <a:pt x="0" y="7067"/>
                      <a:pt x="800" y="5467"/>
                      <a:pt x="1600" y="46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7" name="Shape 1047"/>
              <p:cNvSpPr/>
              <p:nvPr/>
            </p:nvSpPr>
            <p:spPr>
              <a:xfrm>
                <a:off x="388729" y="284140"/>
                <a:ext cx="78456" cy="227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7332" h="17369" extrusionOk="0">
                    <a:moveTo>
                      <a:pt x="0" y="0"/>
                    </a:moveTo>
                    <a:cubicBezTo>
                      <a:pt x="0" y="0"/>
                      <a:pt x="3927" y="6448"/>
                      <a:pt x="1178" y="11606"/>
                    </a:cubicBezTo>
                    <a:cubicBezTo>
                      <a:pt x="-3535" y="19988"/>
                      <a:pt x="18065" y="2160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8" name="Shape 1048"/>
              <p:cNvSpPr/>
              <p:nvPr/>
            </p:nvSpPr>
            <p:spPr>
              <a:xfrm>
                <a:off x="397133" y="200174"/>
                <a:ext cx="232632" cy="83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876" h="8790" extrusionOk="0">
                    <a:moveTo>
                      <a:pt x="0" y="7004"/>
                    </a:moveTo>
                    <a:cubicBezTo>
                      <a:pt x="0" y="7004"/>
                      <a:pt x="5940" y="7886"/>
                      <a:pt x="9450" y="2155"/>
                    </a:cubicBezTo>
                    <a:cubicBezTo>
                      <a:pt x="14850" y="-6661"/>
                      <a:pt x="21600" y="14939"/>
                      <a:pt x="0" y="70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49" name="Shape 1049"/>
              <p:cNvSpPr/>
              <p:nvPr/>
            </p:nvSpPr>
            <p:spPr>
              <a:xfrm>
                <a:off x="393577" y="275250"/>
                <a:ext cx="238158" cy="1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18255" extrusionOk="0">
                    <a:moveTo>
                      <a:pt x="0" y="0"/>
                    </a:moveTo>
                    <a:cubicBezTo>
                      <a:pt x="0" y="0"/>
                      <a:pt x="6271" y="4849"/>
                      <a:pt x="10103" y="5290"/>
                    </a:cubicBezTo>
                    <a:cubicBezTo>
                      <a:pt x="14981" y="6171"/>
                      <a:pt x="21600" y="11020"/>
                      <a:pt x="19161" y="16310"/>
                    </a:cubicBezTo>
                    <a:cubicBezTo>
                      <a:pt x="18813" y="16310"/>
                      <a:pt x="18813" y="16310"/>
                      <a:pt x="18813" y="16310"/>
                    </a:cubicBezTo>
                    <a:cubicBezTo>
                      <a:pt x="16374" y="21600"/>
                      <a:pt x="10103" y="14988"/>
                      <a:pt x="7665" y="9698"/>
                    </a:cubicBezTo>
                    <a:cubicBezTo>
                      <a:pt x="5923" y="529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0" name="Shape 1050"/>
              <p:cNvSpPr/>
              <p:nvPr/>
            </p:nvSpPr>
            <p:spPr>
              <a:xfrm>
                <a:off x="5488876" y="102800"/>
                <a:ext cx="39115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21600"/>
                    </a:moveTo>
                    <a:cubicBezTo>
                      <a:pt x="19200" y="19200"/>
                      <a:pt x="21600" y="14400"/>
                      <a:pt x="21600" y="9600"/>
                    </a:cubicBezTo>
                    <a:cubicBezTo>
                      <a:pt x="21600" y="2400"/>
                      <a:pt x="16800" y="0"/>
                      <a:pt x="9600" y="0"/>
                    </a:cubicBezTo>
                    <a:cubicBezTo>
                      <a:pt x="4800" y="0"/>
                      <a:pt x="0" y="4800"/>
                      <a:pt x="0" y="12000"/>
                    </a:cubicBezTo>
                    <a:cubicBezTo>
                      <a:pt x="0" y="16800"/>
                      <a:pt x="7200" y="21600"/>
                      <a:pt x="12000" y="216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1" name="Shape 1051"/>
              <p:cNvSpPr/>
              <p:nvPr/>
            </p:nvSpPr>
            <p:spPr>
              <a:xfrm>
                <a:off x="5405516" y="31605"/>
                <a:ext cx="177585" cy="152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48" h="21010" extrusionOk="0">
                    <a:moveTo>
                      <a:pt x="19075" y="6187"/>
                    </a:moveTo>
                    <a:cubicBezTo>
                      <a:pt x="18093" y="4435"/>
                      <a:pt x="16621" y="2684"/>
                      <a:pt x="15148" y="1516"/>
                    </a:cubicBezTo>
                    <a:cubicBezTo>
                      <a:pt x="12693" y="-235"/>
                      <a:pt x="9748" y="-235"/>
                      <a:pt x="6803" y="349"/>
                    </a:cubicBezTo>
                    <a:cubicBezTo>
                      <a:pt x="1403" y="2100"/>
                      <a:pt x="-1052" y="8522"/>
                      <a:pt x="421" y="14360"/>
                    </a:cubicBezTo>
                    <a:cubicBezTo>
                      <a:pt x="912" y="16695"/>
                      <a:pt x="1893" y="18446"/>
                      <a:pt x="3857" y="19614"/>
                    </a:cubicBezTo>
                    <a:cubicBezTo>
                      <a:pt x="5821" y="20781"/>
                      <a:pt x="7784" y="21365"/>
                      <a:pt x="9748" y="20781"/>
                    </a:cubicBezTo>
                    <a:cubicBezTo>
                      <a:pt x="11221" y="20197"/>
                      <a:pt x="12693" y="19030"/>
                      <a:pt x="13184" y="17279"/>
                    </a:cubicBezTo>
                    <a:cubicBezTo>
                      <a:pt x="14166" y="15527"/>
                      <a:pt x="14166" y="13192"/>
                      <a:pt x="14166" y="11441"/>
                    </a:cubicBezTo>
                    <a:cubicBezTo>
                      <a:pt x="12203" y="12024"/>
                      <a:pt x="12203" y="12024"/>
                      <a:pt x="12203" y="12024"/>
                    </a:cubicBezTo>
                    <a:cubicBezTo>
                      <a:pt x="12693" y="13192"/>
                      <a:pt x="12203" y="14943"/>
                      <a:pt x="11712" y="16111"/>
                    </a:cubicBezTo>
                    <a:cubicBezTo>
                      <a:pt x="11221" y="17279"/>
                      <a:pt x="10239" y="17862"/>
                      <a:pt x="9257" y="18446"/>
                    </a:cubicBezTo>
                    <a:cubicBezTo>
                      <a:pt x="7784" y="19030"/>
                      <a:pt x="5821" y="19030"/>
                      <a:pt x="4839" y="17862"/>
                    </a:cubicBezTo>
                    <a:cubicBezTo>
                      <a:pt x="3366" y="16695"/>
                      <a:pt x="2384" y="15527"/>
                      <a:pt x="1893" y="13776"/>
                    </a:cubicBezTo>
                    <a:cubicBezTo>
                      <a:pt x="912" y="9106"/>
                      <a:pt x="2875" y="3851"/>
                      <a:pt x="7293" y="2684"/>
                    </a:cubicBezTo>
                    <a:cubicBezTo>
                      <a:pt x="9748" y="2100"/>
                      <a:pt x="12203" y="2100"/>
                      <a:pt x="14166" y="3851"/>
                    </a:cubicBezTo>
                    <a:cubicBezTo>
                      <a:pt x="16621" y="5019"/>
                      <a:pt x="18093" y="7354"/>
                      <a:pt x="19075" y="10273"/>
                    </a:cubicBezTo>
                    <a:cubicBezTo>
                      <a:pt x="20548" y="9689"/>
                      <a:pt x="20548" y="9689"/>
                      <a:pt x="20548" y="9689"/>
                    </a:cubicBezTo>
                    <a:cubicBezTo>
                      <a:pt x="20548" y="8522"/>
                      <a:pt x="20057" y="7354"/>
                      <a:pt x="19075" y="618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2" name="Shape 1052"/>
              <p:cNvSpPr/>
              <p:nvPr/>
            </p:nvSpPr>
            <p:spPr>
              <a:xfrm>
                <a:off x="5632880" y="127136"/>
                <a:ext cx="39537" cy="37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15" h="20015" extrusionOk="0">
                    <a:moveTo>
                      <a:pt x="19440" y="11375"/>
                    </a:moveTo>
                    <a:cubicBezTo>
                      <a:pt x="21600" y="7055"/>
                      <a:pt x="17280" y="2735"/>
                      <a:pt x="12960" y="575"/>
                    </a:cubicBezTo>
                    <a:cubicBezTo>
                      <a:pt x="6480" y="-1585"/>
                      <a:pt x="2160" y="2735"/>
                      <a:pt x="0" y="7055"/>
                    </a:cubicBezTo>
                    <a:cubicBezTo>
                      <a:pt x="0" y="13535"/>
                      <a:pt x="2160" y="17855"/>
                      <a:pt x="8640" y="20015"/>
                    </a:cubicBezTo>
                    <a:cubicBezTo>
                      <a:pt x="12960" y="20015"/>
                      <a:pt x="17280" y="17855"/>
                      <a:pt x="19440" y="1137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3" name="Shape 1053"/>
              <p:cNvSpPr/>
              <p:nvPr/>
            </p:nvSpPr>
            <p:spPr>
              <a:xfrm>
                <a:off x="5795478" y="142726"/>
                <a:ext cx="38362" cy="3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19" h="19419" extrusionOk="0">
                    <a:moveTo>
                      <a:pt x="18127" y="13807"/>
                    </a:moveTo>
                    <a:cubicBezTo>
                      <a:pt x="20287" y="9487"/>
                      <a:pt x="20287" y="5167"/>
                      <a:pt x="13807" y="847"/>
                    </a:cubicBezTo>
                    <a:cubicBezTo>
                      <a:pt x="9487" y="-1313"/>
                      <a:pt x="5167" y="847"/>
                      <a:pt x="847" y="5167"/>
                    </a:cubicBezTo>
                    <a:cubicBezTo>
                      <a:pt x="-1313" y="9487"/>
                      <a:pt x="847" y="15967"/>
                      <a:pt x="5167" y="18127"/>
                    </a:cubicBezTo>
                    <a:cubicBezTo>
                      <a:pt x="9487" y="20287"/>
                      <a:pt x="15967" y="20287"/>
                      <a:pt x="18127" y="13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4" name="Shape 1054"/>
              <p:cNvSpPr/>
              <p:nvPr/>
            </p:nvSpPr>
            <p:spPr>
              <a:xfrm>
                <a:off x="5567880" y="39092"/>
                <a:ext cx="258788" cy="2003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0451" extrusionOk="0">
                    <a:moveTo>
                      <a:pt x="20692" y="16455"/>
                    </a:moveTo>
                    <a:cubicBezTo>
                      <a:pt x="14073" y="19479"/>
                      <a:pt x="9892" y="19479"/>
                      <a:pt x="5363" y="16887"/>
                    </a:cubicBezTo>
                    <a:cubicBezTo>
                      <a:pt x="1879" y="14727"/>
                      <a:pt x="486" y="9543"/>
                      <a:pt x="1879" y="5655"/>
                    </a:cubicBezTo>
                    <a:cubicBezTo>
                      <a:pt x="2576" y="3927"/>
                      <a:pt x="3621" y="2631"/>
                      <a:pt x="5015" y="2199"/>
                    </a:cubicBezTo>
                    <a:cubicBezTo>
                      <a:pt x="6408" y="1335"/>
                      <a:pt x="7802" y="1335"/>
                      <a:pt x="9195" y="2199"/>
                    </a:cubicBezTo>
                    <a:cubicBezTo>
                      <a:pt x="10241" y="3063"/>
                      <a:pt x="10937" y="3927"/>
                      <a:pt x="11286" y="5223"/>
                    </a:cubicBezTo>
                    <a:cubicBezTo>
                      <a:pt x="11634" y="6519"/>
                      <a:pt x="11634" y="7815"/>
                      <a:pt x="10937" y="9111"/>
                    </a:cubicBezTo>
                    <a:cubicBezTo>
                      <a:pt x="10589" y="9975"/>
                      <a:pt x="9892" y="10839"/>
                      <a:pt x="9195" y="11271"/>
                    </a:cubicBezTo>
                    <a:cubicBezTo>
                      <a:pt x="8499" y="11703"/>
                      <a:pt x="7454" y="11271"/>
                      <a:pt x="6757" y="10839"/>
                    </a:cubicBezTo>
                    <a:cubicBezTo>
                      <a:pt x="6408" y="12567"/>
                      <a:pt x="6408" y="12567"/>
                      <a:pt x="6408" y="12567"/>
                    </a:cubicBezTo>
                    <a:cubicBezTo>
                      <a:pt x="8499" y="13863"/>
                      <a:pt x="11286" y="12567"/>
                      <a:pt x="12331" y="9975"/>
                    </a:cubicBezTo>
                    <a:cubicBezTo>
                      <a:pt x="12679" y="8247"/>
                      <a:pt x="13028" y="6519"/>
                      <a:pt x="12331" y="4791"/>
                    </a:cubicBezTo>
                    <a:cubicBezTo>
                      <a:pt x="11983" y="3063"/>
                      <a:pt x="10937" y="1767"/>
                      <a:pt x="9544" y="903"/>
                    </a:cubicBezTo>
                    <a:cubicBezTo>
                      <a:pt x="8150" y="39"/>
                      <a:pt x="6408" y="-393"/>
                      <a:pt x="4666" y="471"/>
                    </a:cubicBezTo>
                    <a:cubicBezTo>
                      <a:pt x="2924" y="1335"/>
                      <a:pt x="1531" y="2631"/>
                      <a:pt x="834" y="4791"/>
                    </a:cubicBezTo>
                    <a:cubicBezTo>
                      <a:pt x="-211" y="7383"/>
                      <a:pt x="-211" y="9975"/>
                      <a:pt x="486" y="12567"/>
                    </a:cubicBezTo>
                    <a:cubicBezTo>
                      <a:pt x="1183" y="15159"/>
                      <a:pt x="2576" y="16887"/>
                      <a:pt x="4666" y="18183"/>
                    </a:cubicBezTo>
                    <a:cubicBezTo>
                      <a:pt x="9892" y="21207"/>
                      <a:pt x="14073" y="21207"/>
                      <a:pt x="21389" y="18183"/>
                    </a:cubicBezTo>
                    <a:lnTo>
                      <a:pt x="20692" y="16455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5" name="Shape 1055"/>
              <p:cNvSpPr/>
              <p:nvPr/>
            </p:nvSpPr>
            <p:spPr>
              <a:xfrm>
                <a:off x="5774027" y="98924"/>
                <a:ext cx="97169" cy="1176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1" h="21335" extrusionOk="0">
                    <a:moveTo>
                      <a:pt x="19273" y="4364"/>
                    </a:moveTo>
                    <a:cubicBezTo>
                      <a:pt x="17473" y="2821"/>
                      <a:pt x="16573" y="2049"/>
                      <a:pt x="14773" y="1278"/>
                    </a:cubicBezTo>
                    <a:cubicBezTo>
                      <a:pt x="12073" y="-265"/>
                      <a:pt x="9373" y="-265"/>
                      <a:pt x="6673" y="506"/>
                    </a:cubicBezTo>
                    <a:cubicBezTo>
                      <a:pt x="3973" y="1278"/>
                      <a:pt x="2173" y="2821"/>
                      <a:pt x="1273" y="4364"/>
                    </a:cubicBezTo>
                    <a:cubicBezTo>
                      <a:pt x="373" y="5906"/>
                      <a:pt x="-527" y="8221"/>
                      <a:pt x="373" y="10535"/>
                    </a:cubicBezTo>
                    <a:cubicBezTo>
                      <a:pt x="1273" y="12078"/>
                      <a:pt x="3073" y="13621"/>
                      <a:pt x="4873" y="14392"/>
                    </a:cubicBezTo>
                    <a:cubicBezTo>
                      <a:pt x="6673" y="15164"/>
                      <a:pt x="8473" y="15164"/>
                      <a:pt x="10273" y="14392"/>
                    </a:cubicBezTo>
                    <a:cubicBezTo>
                      <a:pt x="9373" y="11306"/>
                      <a:pt x="9373" y="11306"/>
                      <a:pt x="9373" y="11306"/>
                    </a:cubicBezTo>
                    <a:cubicBezTo>
                      <a:pt x="8473" y="12078"/>
                      <a:pt x="6673" y="12078"/>
                      <a:pt x="5773" y="11306"/>
                    </a:cubicBezTo>
                    <a:cubicBezTo>
                      <a:pt x="4873" y="11306"/>
                      <a:pt x="3973" y="10535"/>
                      <a:pt x="3973" y="9764"/>
                    </a:cubicBezTo>
                    <a:cubicBezTo>
                      <a:pt x="3073" y="8221"/>
                      <a:pt x="3073" y="6678"/>
                      <a:pt x="3973" y="5906"/>
                    </a:cubicBezTo>
                    <a:cubicBezTo>
                      <a:pt x="4873" y="4364"/>
                      <a:pt x="5773" y="3592"/>
                      <a:pt x="7573" y="2821"/>
                    </a:cubicBezTo>
                    <a:cubicBezTo>
                      <a:pt x="9373" y="2821"/>
                      <a:pt x="11173" y="2821"/>
                      <a:pt x="12973" y="3592"/>
                    </a:cubicBezTo>
                    <a:cubicBezTo>
                      <a:pt x="14773" y="4364"/>
                      <a:pt x="16573" y="5906"/>
                      <a:pt x="17473" y="7449"/>
                    </a:cubicBezTo>
                    <a:cubicBezTo>
                      <a:pt x="17473" y="8992"/>
                      <a:pt x="17473" y="11306"/>
                      <a:pt x="15673" y="13621"/>
                    </a:cubicBezTo>
                    <a:cubicBezTo>
                      <a:pt x="13873" y="15935"/>
                      <a:pt x="11173" y="18249"/>
                      <a:pt x="8473" y="19021"/>
                    </a:cubicBezTo>
                    <a:cubicBezTo>
                      <a:pt x="10273" y="21335"/>
                      <a:pt x="10273" y="21335"/>
                      <a:pt x="10273" y="21335"/>
                    </a:cubicBezTo>
                    <a:cubicBezTo>
                      <a:pt x="12973" y="20564"/>
                      <a:pt x="16573" y="18249"/>
                      <a:pt x="18373" y="15164"/>
                    </a:cubicBezTo>
                    <a:cubicBezTo>
                      <a:pt x="21073" y="12849"/>
                      <a:pt x="21073" y="8992"/>
                      <a:pt x="20173" y="6678"/>
                    </a:cubicBezTo>
                    <a:cubicBezTo>
                      <a:pt x="20173" y="5906"/>
                      <a:pt x="19273" y="5135"/>
                      <a:pt x="19273" y="436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6" name="Shape 1056"/>
              <p:cNvSpPr/>
              <p:nvPr/>
            </p:nvSpPr>
            <p:spPr>
              <a:xfrm>
                <a:off x="5777700" y="524625"/>
                <a:ext cx="37483" cy="3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8522" extrusionOk="0">
                    <a:moveTo>
                      <a:pt x="847" y="5971"/>
                    </a:moveTo>
                    <a:cubicBezTo>
                      <a:pt x="3007" y="80"/>
                      <a:pt x="9487" y="-1884"/>
                      <a:pt x="13807" y="2043"/>
                    </a:cubicBezTo>
                    <a:cubicBezTo>
                      <a:pt x="18127" y="4007"/>
                      <a:pt x="20287" y="7934"/>
                      <a:pt x="18127" y="13825"/>
                    </a:cubicBezTo>
                    <a:cubicBezTo>
                      <a:pt x="15967" y="17752"/>
                      <a:pt x="9487" y="19716"/>
                      <a:pt x="5167" y="17752"/>
                    </a:cubicBezTo>
                    <a:cubicBezTo>
                      <a:pt x="847" y="13825"/>
                      <a:pt x="-1313" y="9898"/>
                      <a:pt x="847" y="59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7" name="Shape 1057"/>
              <p:cNvSpPr/>
              <p:nvPr/>
            </p:nvSpPr>
            <p:spPr>
              <a:xfrm>
                <a:off x="5716438" y="483258"/>
                <a:ext cx="160008" cy="1683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459" extrusionOk="0">
                    <a:moveTo>
                      <a:pt x="19326" y="2571"/>
                    </a:moveTo>
                    <a:cubicBezTo>
                      <a:pt x="18189" y="1543"/>
                      <a:pt x="17621" y="514"/>
                      <a:pt x="16484" y="0"/>
                    </a:cubicBezTo>
                    <a:cubicBezTo>
                      <a:pt x="14779" y="1543"/>
                      <a:pt x="14779" y="1543"/>
                      <a:pt x="14779" y="1543"/>
                    </a:cubicBezTo>
                    <a:cubicBezTo>
                      <a:pt x="17621" y="3086"/>
                      <a:pt x="18758" y="5143"/>
                      <a:pt x="19326" y="8229"/>
                    </a:cubicBezTo>
                    <a:cubicBezTo>
                      <a:pt x="19895" y="10800"/>
                      <a:pt x="18758" y="13371"/>
                      <a:pt x="17053" y="15429"/>
                    </a:cubicBezTo>
                    <a:cubicBezTo>
                      <a:pt x="14211" y="19029"/>
                      <a:pt x="8526" y="19543"/>
                      <a:pt x="4547" y="16971"/>
                    </a:cubicBezTo>
                    <a:cubicBezTo>
                      <a:pt x="3411" y="15943"/>
                      <a:pt x="2274" y="14400"/>
                      <a:pt x="2274" y="12857"/>
                    </a:cubicBezTo>
                    <a:cubicBezTo>
                      <a:pt x="2274" y="11314"/>
                      <a:pt x="2274" y="9771"/>
                      <a:pt x="3411" y="8229"/>
                    </a:cubicBezTo>
                    <a:cubicBezTo>
                      <a:pt x="4547" y="7200"/>
                      <a:pt x="5684" y="6686"/>
                      <a:pt x="6821" y="6686"/>
                    </a:cubicBezTo>
                    <a:cubicBezTo>
                      <a:pt x="8526" y="6171"/>
                      <a:pt x="9663" y="6686"/>
                      <a:pt x="10800" y="7200"/>
                    </a:cubicBezTo>
                    <a:cubicBezTo>
                      <a:pt x="11937" y="6171"/>
                      <a:pt x="11937" y="6171"/>
                      <a:pt x="11937" y="6171"/>
                    </a:cubicBezTo>
                    <a:cubicBezTo>
                      <a:pt x="10800" y="4629"/>
                      <a:pt x="8526" y="4629"/>
                      <a:pt x="6821" y="4629"/>
                    </a:cubicBezTo>
                    <a:cubicBezTo>
                      <a:pt x="5116" y="4629"/>
                      <a:pt x="3411" y="5657"/>
                      <a:pt x="1705" y="7200"/>
                    </a:cubicBezTo>
                    <a:cubicBezTo>
                      <a:pt x="568" y="8743"/>
                      <a:pt x="0" y="10800"/>
                      <a:pt x="0" y="12857"/>
                    </a:cubicBezTo>
                    <a:cubicBezTo>
                      <a:pt x="568" y="14914"/>
                      <a:pt x="1705" y="16971"/>
                      <a:pt x="3411" y="18514"/>
                    </a:cubicBezTo>
                    <a:cubicBezTo>
                      <a:pt x="8526" y="21600"/>
                      <a:pt x="14779" y="21086"/>
                      <a:pt x="18758" y="16457"/>
                    </a:cubicBezTo>
                    <a:cubicBezTo>
                      <a:pt x="21032" y="13886"/>
                      <a:pt x="21600" y="10800"/>
                      <a:pt x="21600" y="7714"/>
                    </a:cubicBezTo>
                    <a:cubicBezTo>
                      <a:pt x="21032" y="5657"/>
                      <a:pt x="20463" y="4114"/>
                      <a:pt x="19326" y="257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8" name="Shape 1058"/>
              <p:cNvSpPr/>
              <p:nvPr/>
            </p:nvSpPr>
            <p:spPr>
              <a:xfrm>
                <a:off x="5805331" y="381921"/>
                <a:ext cx="37337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0"/>
                    </a:moveTo>
                    <a:cubicBezTo>
                      <a:pt x="19200" y="2400"/>
                      <a:pt x="21600" y="7200"/>
                      <a:pt x="21600" y="12000"/>
                    </a:cubicBezTo>
                    <a:cubicBezTo>
                      <a:pt x="21600" y="19200"/>
                      <a:pt x="16800" y="21600"/>
                      <a:pt x="9600" y="21600"/>
                    </a:cubicBezTo>
                    <a:cubicBezTo>
                      <a:pt x="4800" y="21600"/>
                      <a:pt x="0" y="16800"/>
                      <a:pt x="0" y="9600"/>
                    </a:cubicBezTo>
                    <a:cubicBezTo>
                      <a:pt x="2400" y="4800"/>
                      <a:pt x="7200" y="0"/>
                      <a:pt x="120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59" name="Shape 1059"/>
              <p:cNvSpPr/>
              <p:nvPr/>
            </p:nvSpPr>
            <p:spPr>
              <a:xfrm>
                <a:off x="5851555" y="225471"/>
                <a:ext cx="37337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0" y="0"/>
                    </a:moveTo>
                    <a:cubicBezTo>
                      <a:pt x="14400" y="0"/>
                      <a:pt x="19200" y="2400"/>
                      <a:pt x="21600" y="9600"/>
                    </a:cubicBezTo>
                    <a:cubicBezTo>
                      <a:pt x="21600" y="14400"/>
                      <a:pt x="16800" y="21600"/>
                      <a:pt x="12000" y="21600"/>
                    </a:cubicBezTo>
                    <a:cubicBezTo>
                      <a:pt x="4800" y="21600"/>
                      <a:pt x="0" y="16800"/>
                      <a:pt x="0" y="12000"/>
                    </a:cubicBezTo>
                    <a:cubicBezTo>
                      <a:pt x="0" y="4800"/>
                      <a:pt x="2400" y="0"/>
                      <a:pt x="96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0" name="Shape 1060"/>
              <p:cNvSpPr/>
              <p:nvPr/>
            </p:nvSpPr>
            <p:spPr>
              <a:xfrm>
                <a:off x="5750266" y="216581"/>
                <a:ext cx="177739" cy="275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1" h="21296" extrusionOk="0">
                    <a:moveTo>
                      <a:pt x="10120" y="655"/>
                    </a:moveTo>
                    <a:cubicBezTo>
                      <a:pt x="9115" y="0"/>
                      <a:pt x="9115" y="0"/>
                      <a:pt x="9115" y="0"/>
                    </a:cubicBezTo>
                    <a:cubicBezTo>
                      <a:pt x="1580" y="5236"/>
                      <a:pt x="-429" y="9164"/>
                      <a:pt x="73" y="14400"/>
                    </a:cubicBezTo>
                    <a:cubicBezTo>
                      <a:pt x="576" y="18327"/>
                      <a:pt x="6101" y="21600"/>
                      <a:pt x="12129" y="21273"/>
                    </a:cubicBezTo>
                    <a:cubicBezTo>
                      <a:pt x="14641" y="21273"/>
                      <a:pt x="17152" y="20618"/>
                      <a:pt x="18659" y="19309"/>
                    </a:cubicBezTo>
                    <a:cubicBezTo>
                      <a:pt x="20669" y="18000"/>
                      <a:pt x="21171" y="16364"/>
                      <a:pt x="21171" y="14727"/>
                    </a:cubicBezTo>
                    <a:cubicBezTo>
                      <a:pt x="21171" y="13418"/>
                      <a:pt x="20176" y="12109"/>
                      <a:pt x="18659" y="11455"/>
                    </a:cubicBezTo>
                    <a:cubicBezTo>
                      <a:pt x="17152" y="10473"/>
                      <a:pt x="15143" y="10145"/>
                      <a:pt x="13134" y="10145"/>
                    </a:cubicBezTo>
                    <a:cubicBezTo>
                      <a:pt x="11124" y="10145"/>
                      <a:pt x="9618" y="10800"/>
                      <a:pt x="8613" y="11455"/>
                    </a:cubicBezTo>
                    <a:cubicBezTo>
                      <a:pt x="7608" y="12436"/>
                      <a:pt x="6604" y="13418"/>
                      <a:pt x="7106" y="14400"/>
                    </a:cubicBezTo>
                    <a:cubicBezTo>
                      <a:pt x="8613" y="14400"/>
                      <a:pt x="8613" y="14400"/>
                      <a:pt x="8613" y="14400"/>
                    </a:cubicBezTo>
                    <a:cubicBezTo>
                      <a:pt x="8613" y="12764"/>
                      <a:pt x="10622" y="11455"/>
                      <a:pt x="13134" y="11127"/>
                    </a:cubicBezTo>
                    <a:cubicBezTo>
                      <a:pt x="14641" y="11127"/>
                      <a:pt x="16148" y="11455"/>
                      <a:pt x="17655" y="12109"/>
                    </a:cubicBezTo>
                    <a:cubicBezTo>
                      <a:pt x="18659" y="13091"/>
                      <a:pt x="19162" y="13745"/>
                      <a:pt x="19162" y="15055"/>
                    </a:cubicBezTo>
                    <a:cubicBezTo>
                      <a:pt x="19664" y="16364"/>
                      <a:pt x="18659" y="17673"/>
                      <a:pt x="17655" y="18655"/>
                    </a:cubicBezTo>
                    <a:cubicBezTo>
                      <a:pt x="16148" y="19636"/>
                      <a:pt x="14138" y="20291"/>
                      <a:pt x="12129" y="20291"/>
                    </a:cubicBezTo>
                    <a:cubicBezTo>
                      <a:pt x="6604" y="20291"/>
                      <a:pt x="2083" y="17673"/>
                      <a:pt x="1580" y="14073"/>
                    </a:cubicBezTo>
                    <a:cubicBezTo>
                      <a:pt x="1078" y="9164"/>
                      <a:pt x="3590" y="5891"/>
                      <a:pt x="10120" y="6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1" name="Shape 1061"/>
              <p:cNvSpPr/>
              <p:nvPr/>
            </p:nvSpPr>
            <p:spPr>
              <a:xfrm>
                <a:off x="5821332" y="191931"/>
                <a:ext cx="111222" cy="985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4" h="18704" extrusionOk="0">
                    <a:moveTo>
                      <a:pt x="19200" y="4667"/>
                    </a:moveTo>
                    <a:cubicBezTo>
                      <a:pt x="19200" y="3867"/>
                      <a:pt x="18400" y="3067"/>
                      <a:pt x="17600" y="2267"/>
                    </a:cubicBezTo>
                    <a:cubicBezTo>
                      <a:pt x="12800" y="-1733"/>
                      <a:pt x="4000" y="-133"/>
                      <a:pt x="0" y="4667"/>
                    </a:cubicBezTo>
                    <a:cubicBezTo>
                      <a:pt x="2400" y="7067"/>
                      <a:pt x="2400" y="7067"/>
                      <a:pt x="2400" y="7067"/>
                    </a:cubicBezTo>
                    <a:cubicBezTo>
                      <a:pt x="5600" y="3067"/>
                      <a:pt x="12000" y="1467"/>
                      <a:pt x="16000" y="4667"/>
                    </a:cubicBezTo>
                    <a:cubicBezTo>
                      <a:pt x="17600" y="5467"/>
                      <a:pt x="18400" y="7067"/>
                      <a:pt x="18400" y="9467"/>
                    </a:cubicBezTo>
                    <a:cubicBezTo>
                      <a:pt x="18400" y="11067"/>
                      <a:pt x="17600" y="12667"/>
                      <a:pt x="16800" y="14267"/>
                    </a:cubicBezTo>
                    <a:cubicBezTo>
                      <a:pt x="14400" y="15867"/>
                      <a:pt x="11200" y="16667"/>
                      <a:pt x="9600" y="15067"/>
                    </a:cubicBezTo>
                    <a:cubicBezTo>
                      <a:pt x="8800" y="14267"/>
                      <a:pt x="8000" y="13467"/>
                      <a:pt x="8000" y="11867"/>
                    </a:cubicBezTo>
                    <a:cubicBezTo>
                      <a:pt x="8000" y="11067"/>
                      <a:pt x="8000" y="10267"/>
                      <a:pt x="8800" y="9467"/>
                    </a:cubicBezTo>
                    <a:cubicBezTo>
                      <a:pt x="6400" y="7067"/>
                      <a:pt x="6400" y="7067"/>
                      <a:pt x="6400" y="7067"/>
                    </a:cubicBezTo>
                    <a:cubicBezTo>
                      <a:pt x="5600" y="8667"/>
                      <a:pt x="4800" y="10267"/>
                      <a:pt x="4800" y="12667"/>
                    </a:cubicBezTo>
                    <a:cubicBezTo>
                      <a:pt x="5600" y="14267"/>
                      <a:pt x="6400" y="15867"/>
                      <a:pt x="7200" y="16667"/>
                    </a:cubicBezTo>
                    <a:cubicBezTo>
                      <a:pt x="11200" y="19867"/>
                      <a:pt x="16000" y="19067"/>
                      <a:pt x="19200" y="15867"/>
                    </a:cubicBezTo>
                    <a:cubicBezTo>
                      <a:pt x="20800" y="14267"/>
                      <a:pt x="21600" y="11867"/>
                      <a:pt x="20800" y="8667"/>
                    </a:cubicBezTo>
                    <a:cubicBezTo>
                      <a:pt x="20800" y="7067"/>
                      <a:pt x="20800" y="5467"/>
                      <a:pt x="19200" y="46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2" name="Shape 1062"/>
              <p:cNvSpPr/>
              <p:nvPr/>
            </p:nvSpPr>
            <p:spPr>
              <a:xfrm>
                <a:off x="5660354" y="284140"/>
                <a:ext cx="81139" cy="2273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7583" h="17369" extrusionOk="0">
                    <a:moveTo>
                      <a:pt x="7583" y="0"/>
                    </a:moveTo>
                    <a:cubicBezTo>
                      <a:pt x="7583" y="0"/>
                      <a:pt x="3656" y="6448"/>
                      <a:pt x="6405" y="11606"/>
                    </a:cubicBezTo>
                    <a:cubicBezTo>
                      <a:pt x="10725" y="19988"/>
                      <a:pt x="-10875" y="21600"/>
                      <a:pt x="758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3" name="Shape 1063"/>
              <p:cNvSpPr/>
              <p:nvPr/>
            </p:nvSpPr>
            <p:spPr>
              <a:xfrm>
                <a:off x="5497477" y="200174"/>
                <a:ext cx="231409" cy="839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876" h="8790" extrusionOk="0">
                    <a:moveTo>
                      <a:pt x="14876" y="7004"/>
                    </a:moveTo>
                    <a:cubicBezTo>
                      <a:pt x="14876" y="7004"/>
                      <a:pt x="8936" y="7886"/>
                      <a:pt x="5426" y="2155"/>
                    </a:cubicBezTo>
                    <a:cubicBezTo>
                      <a:pt x="26" y="-6661"/>
                      <a:pt x="-6724" y="14939"/>
                      <a:pt x="14876" y="7004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4" name="Shape 1064"/>
              <p:cNvSpPr/>
              <p:nvPr/>
            </p:nvSpPr>
            <p:spPr>
              <a:xfrm>
                <a:off x="5498884" y="275250"/>
                <a:ext cx="235336" cy="1757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50" h="18255" extrusionOk="0">
                    <a:moveTo>
                      <a:pt x="19450" y="0"/>
                    </a:moveTo>
                    <a:cubicBezTo>
                      <a:pt x="19450" y="0"/>
                      <a:pt x="13527" y="4849"/>
                      <a:pt x="9695" y="5290"/>
                    </a:cubicBezTo>
                    <a:cubicBezTo>
                      <a:pt x="4818" y="6171"/>
                      <a:pt x="-2150" y="11020"/>
                      <a:pt x="637" y="16310"/>
                    </a:cubicBezTo>
                    <a:cubicBezTo>
                      <a:pt x="637" y="16310"/>
                      <a:pt x="637" y="16310"/>
                      <a:pt x="637" y="16310"/>
                    </a:cubicBezTo>
                    <a:cubicBezTo>
                      <a:pt x="3424" y="21600"/>
                      <a:pt x="9695" y="14988"/>
                      <a:pt x="11785" y="9698"/>
                    </a:cubicBezTo>
                    <a:cubicBezTo>
                      <a:pt x="13527" y="5290"/>
                      <a:pt x="19450" y="0"/>
                      <a:pt x="1945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5" name="Shape 1065"/>
              <p:cNvSpPr/>
              <p:nvPr/>
            </p:nvSpPr>
            <p:spPr>
              <a:xfrm>
                <a:off x="599807" y="1900200"/>
                <a:ext cx="37337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00" y="0"/>
                    </a:moveTo>
                    <a:cubicBezTo>
                      <a:pt x="4800" y="0"/>
                      <a:pt x="0" y="4800"/>
                      <a:pt x="0" y="12000"/>
                    </a:cubicBezTo>
                    <a:cubicBezTo>
                      <a:pt x="2400" y="16800"/>
                      <a:pt x="7200" y="21600"/>
                      <a:pt x="12000" y="21600"/>
                    </a:cubicBezTo>
                    <a:cubicBezTo>
                      <a:pt x="19200" y="21600"/>
                      <a:pt x="21600" y="14400"/>
                      <a:pt x="21600" y="9600"/>
                    </a:cubicBezTo>
                    <a:cubicBezTo>
                      <a:pt x="21600" y="4800"/>
                      <a:pt x="16800" y="0"/>
                      <a:pt x="96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6" name="Shape 1066"/>
              <p:cNvSpPr/>
              <p:nvPr/>
            </p:nvSpPr>
            <p:spPr>
              <a:xfrm>
                <a:off x="544694" y="1853652"/>
                <a:ext cx="180824" cy="150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32" h="20839" extrusionOk="0">
                    <a:moveTo>
                      <a:pt x="1440" y="14978"/>
                    </a:moveTo>
                    <a:cubicBezTo>
                      <a:pt x="2400" y="16730"/>
                      <a:pt x="3840" y="17897"/>
                      <a:pt x="5280" y="19065"/>
                    </a:cubicBezTo>
                    <a:cubicBezTo>
                      <a:pt x="8160" y="20816"/>
                      <a:pt x="11040" y="21400"/>
                      <a:pt x="13920" y="20232"/>
                    </a:cubicBezTo>
                    <a:cubicBezTo>
                      <a:pt x="18720" y="18481"/>
                      <a:pt x="21600" y="12643"/>
                      <a:pt x="20170" y="6805"/>
                    </a:cubicBezTo>
                    <a:cubicBezTo>
                      <a:pt x="19680" y="4470"/>
                      <a:pt x="18240" y="2135"/>
                      <a:pt x="16800" y="968"/>
                    </a:cubicBezTo>
                    <a:cubicBezTo>
                      <a:pt x="14880" y="-200"/>
                      <a:pt x="12960" y="-200"/>
                      <a:pt x="11040" y="384"/>
                    </a:cubicBezTo>
                    <a:cubicBezTo>
                      <a:pt x="9120" y="968"/>
                      <a:pt x="8160" y="2135"/>
                      <a:pt x="7200" y="3886"/>
                    </a:cubicBezTo>
                    <a:cubicBezTo>
                      <a:pt x="6240" y="5638"/>
                      <a:pt x="6240" y="7389"/>
                      <a:pt x="6720" y="9724"/>
                    </a:cubicBezTo>
                    <a:cubicBezTo>
                      <a:pt x="8640" y="9141"/>
                      <a:pt x="8640" y="9141"/>
                      <a:pt x="8640" y="9141"/>
                    </a:cubicBezTo>
                    <a:cubicBezTo>
                      <a:pt x="8160" y="7389"/>
                      <a:pt x="8160" y="6222"/>
                      <a:pt x="8640" y="5054"/>
                    </a:cubicBezTo>
                    <a:cubicBezTo>
                      <a:pt x="9600" y="3886"/>
                      <a:pt x="10080" y="2719"/>
                      <a:pt x="11520" y="2135"/>
                    </a:cubicBezTo>
                    <a:cubicBezTo>
                      <a:pt x="12960" y="2135"/>
                      <a:pt x="14400" y="2135"/>
                      <a:pt x="15840" y="3303"/>
                    </a:cubicBezTo>
                    <a:cubicBezTo>
                      <a:pt x="17280" y="3886"/>
                      <a:pt x="18240" y="5638"/>
                      <a:pt x="18240" y="7389"/>
                    </a:cubicBezTo>
                    <a:cubicBezTo>
                      <a:pt x="19680" y="12059"/>
                      <a:pt x="17280" y="16730"/>
                      <a:pt x="13440" y="18481"/>
                    </a:cubicBezTo>
                    <a:cubicBezTo>
                      <a:pt x="11040" y="19065"/>
                      <a:pt x="8640" y="18481"/>
                      <a:pt x="6240" y="17314"/>
                    </a:cubicBezTo>
                    <a:cubicBezTo>
                      <a:pt x="3840" y="15562"/>
                      <a:pt x="2400" y="13227"/>
                      <a:pt x="1920" y="10308"/>
                    </a:cubicBezTo>
                    <a:cubicBezTo>
                      <a:pt x="0" y="10892"/>
                      <a:pt x="0" y="10892"/>
                      <a:pt x="0" y="10892"/>
                    </a:cubicBezTo>
                    <a:cubicBezTo>
                      <a:pt x="480" y="12643"/>
                      <a:pt x="960" y="13811"/>
                      <a:pt x="1440" y="149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7" name="Shape 1067"/>
              <p:cNvSpPr/>
              <p:nvPr/>
            </p:nvSpPr>
            <p:spPr>
              <a:xfrm>
                <a:off x="455802" y="1873109"/>
                <a:ext cx="39537" cy="3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15" h="20015" extrusionOk="0">
                    <a:moveTo>
                      <a:pt x="0" y="7055"/>
                    </a:moveTo>
                    <a:cubicBezTo>
                      <a:pt x="0" y="13535"/>
                      <a:pt x="2160" y="17855"/>
                      <a:pt x="8640" y="20015"/>
                    </a:cubicBezTo>
                    <a:cubicBezTo>
                      <a:pt x="12960" y="20015"/>
                      <a:pt x="17280" y="17855"/>
                      <a:pt x="19440" y="11375"/>
                    </a:cubicBezTo>
                    <a:cubicBezTo>
                      <a:pt x="21600" y="7055"/>
                      <a:pt x="17280" y="2735"/>
                      <a:pt x="12960" y="575"/>
                    </a:cubicBezTo>
                    <a:cubicBezTo>
                      <a:pt x="6480" y="-1585"/>
                      <a:pt x="2160" y="2735"/>
                      <a:pt x="0" y="70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8" name="Shape 1068"/>
              <p:cNvSpPr/>
              <p:nvPr/>
            </p:nvSpPr>
            <p:spPr>
              <a:xfrm>
                <a:off x="294832" y="1854790"/>
                <a:ext cx="37483" cy="3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9419" extrusionOk="0">
                    <a:moveTo>
                      <a:pt x="847" y="5167"/>
                    </a:moveTo>
                    <a:cubicBezTo>
                      <a:pt x="-1313" y="9487"/>
                      <a:pt x="847" y="15967"/>
                      <a:pt x="5167" y="18127"/>
                    </a:cubicBezTo>
                    <a:cubicBezTo>
                      <a:pt x="9487" y="20287"/>
                      <a:pt x="15967" y="20287"/>
                      <a:pt x="18127" y="13807"/>
                    </a:cubicBezTo>
                    <a:cubicBezTo>
                      <a:pt x="20287" y="9487"/>
                      <a:pt x="18127" y="5167"/>
                      <a:pt x="13807" y="847"/>
                    </a:cubicBezTo>
                    <a:cubicBezTo>
                      <a:pt x="9487" y="-1313"/>
                      <a:pt x="3007" y="847"/>
                      <a:pt x="847" y="51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69" name="Shape 1069"/>
              <p:cNvSpPr/>
              <p:nvPr/>
            </p:nvSpPr>
            <p:spPr>
              <a:xfrm>
                <a:off x="304685" y="1800963"/>
                <a:ext cx="253913" cy="198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3" h="20608" extrusionOk="0">
                    <a:moveTo>
                      <a:pt x="354" y="3636"/>
                    </a:moveTo>
                    <a:cubicBezTo>
                      <a:pt x="7436" y="991"/>
                      <a:pt x="11331" y="991"/>
                      <a:pt x="16289" y="3636"/>
                    </a:cubicBezTo>
                    <a:cubicBezTo>
                      <a:pt x="19830" y="5840"/>
                      <a:pt x="21246" y="10689"/>
                      <a:pt x="19475" y="15097"/>
                    </a:cubicBezTo>
                    <a:cubicBezTo>
                      <a:pt x="18767" y="16861"/>
                      <a:pt x="17705" y="18183"/>
                      <a:pt x="16643" y="18624"/>
                    </a:cubicBezTo>
                    <a:cubicBezTo>
                      <a:pt x="15226" y="19065"/>
                      <a:pt x="13810" y="19065"/>
                      <a:pt x="12393" y="18183"/>
                    </a:cubicBezTo>
                    <a:cubicBezTo>
                      <a:pt x="11331" y="17742"/>
                      <a:pt x="10623" y="16861"/>
                      <a:pt x="10269" y="15538"/>
                    </a:cubicBezTo>
                    <a:cubicBezTo>
                      <a:pt x="9915" y="14216"/>
                      <a:pt x="9915" y="12452"/>
                      <a:pt x="10269" y="11571"/>
                    </a:cubicBezTo>
                    <a:cubicBezTo>
                      <a:pt x="10623" y="10248"/>
                      <a:pt x="11331" y="9808"/>
                      <a:pt x="12039" y="9367"/>
                    </a:cubicBezTo>
                    <a:cubicBezTo>
                      <a:pt x="13102" y="8926"/>
                      <a:pt x="13810" y="8926"/>
                      <a:pt x="14518" y="9367"/>
                    </a:cubicBezTo>
                    <a:cubicBezTo>
                      <a:pt x="15226" y="8044"/>
                      <a:pt x="15226" y="8044"/>
                      <a:pt x="15226" y="8044"/>
                    </a:cubicBezTo>
                    <a:cubicBezTo>
                      <a:pt x="12748" y="6722"/>
                      <a:pt x="10269" y="8044"/>
                      <a:pt x="9207" y="10689"/>
                    </a:cubicBezTo>
                    <a:cubicBezTo>
                      <a:pt x="8498" y="12452"/>
                      <a:pt x="8498" y="14216"/>
                      <a:pt x="8852" y="15979"/>
                    </a:cubicBezTo>
                    <a:cubicBezTo>
                      <a:pt x="9561" y="17742"/>
                      <a:pt x="10269" y="19065"/>
                      <a:pt x="11685" y="19946"/>
                    </a:cubicBezTo>
                    <a:cubicBezTo>
                      <a:pt x="13456" y="20828"/>
                      <a:pt x="15226" y="20828"/>
                      <a:pt x="16997" y="19946"/>
                    </a:cubicBezTo>
                    <a:cubicBezTo>
                      <a:pt x="18767" y="19506"/>
                      <a:pt x="19830" y="17742"/>
                      <a:pt x="20892" y="15979"/>
                    </a:cubicBezTo>
                    <a:cubicBezTo>
                      <a:pt x="21600" y="13334"/>
                      <a:pt x="21600" y="10689"/>
                      <a:pt x="20892" y="8044"/>
                    </a:cubicBezTo>
                    <a:cubicBezTo>
                      <a:pt x="20184" y="5399"/>
                      <a:pt x="18767" y="3195"/>
                      <a:pt x="16643" y="2314"/>
                    </a:cubicBezTo>
                    <a:cubicBezTo>
                      <a:pt x="11685" y="-772"/>
                      <a:pt x="7436" y="-772"/>
                      <a:pt x="0" y="2314"/>
                    </a:cubicBezTo>
                    <a:lnTo>
                      <a:pt x="354" y="3636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0" name="Shape 1070"/>
              <p:cNvSpPr/>
              <p:nvPr/>
            </p:nvSpPr>
            <p:spPr>
              <a:xfrm>
                <a:off x="258680" y="1818419"/>
                <a:ext cx="94750" cy="120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56" h="21164" extrusionOk="0">
                    <a:moveTo>
                      <a:pt x="1881" y="17131"/>
                    </a:moveTo>
                    <a:cubicBezTo>
                      <a:pt x="2781" y="18621"/>
                      <a:pt x="4581" y="19366"/>
                      <a:pt x="6381" y="20110"/>
                    </a:cubicBezTo>
                    <a:cubicBezTo>
                      <a:pt x="9081" y="20855"/>
                      <a:pt x="11781" y="21600"/>
                      <a:pt x="14481" y="20855"/>
                    </a:cubicBezTo>
                    <a:cubicBezTo>
                      <a:pt x="16281" y="20110"/>
                      <a:pt x="18081" y="18621"/>
                      <a:pt x="19881" y="17131"/>
                    </a:cubicBezTo>
                    <a:cubicBezTo>
                      <a:pt x="20781" y="14897"/>
                      <a:pt x="20781" y="12662"/>
                      <a:pt x="19881" y="11172"/>
                    </a:cubicBezTo>
                    <a:cubicBezTo>
                      <a:pt x="19881" y="9683"/>
                      <a:pt x="18081" y="8193"/>
                      <a:pt x="16281" y="7448"/>
                    </a:cubicBezTo>
                    <a:cubicBezTo>
                      <a:pt x="14481" y="6703"/>
                      <a:pt x="12681" y="6703"/>
                      <a:pt x="10881" y="7448"/>
                    </a:cubicBezTo>
                    <a:cubicBezTo>
                      <a:pt x="11781" y="9683"/>
                      <a:pt x="11781" y="9683"/>
                      <a:pt x="11781" y="9683"/>
                    </a:cubicBezTo>
                    <a:cubicBezTo>
                      <a:pt x="12681" y="9683"/>
                      <a:pt x="13581" y="9683"/>
                      <a:pt x="14481" y="9683"/>
                    </a:cubicBezTo>
                    <a:cubicBezTo>
                      <a:pt x="15381" y="10428"/>
                      <a:pt x="16281" y="11172"/>
                      <a:pt x="17181" y="11917"/>
                    </a:cubicBezTo>
                    <a:cubicBezTo>
                      <a:pt x="17181" y="13407"/>
                      <a:pt x="17181" y="14152"/>
                      <a:pt x="16281" y="15641"/>
                    </a:cubicBezTo>
                    <a:cubicBezTo>
                      <a:pt x="16281" y="16386"/>
                      <a:pt x="14481" y="17876"/>
                      <a:pt x="13581" y="17876"/>
                    </a:cubicBezTo>
                    <a:cubicBezTo>
                      <a:pt x="11781" y="18621"/>
                      <a:pt x="9081" y="18621"/>
                      <a:pt x="7281" y="17876"/>
                    </a:cubicBezTo>
                    <a:cubicBezTo>
                      <a:pt x="5481" y="17131"/>
                      <a:pt x="4581" y="15641"/>
                      <a:pt x="3681" y="14152"/>
                    </a:cubicBezTo>
                    <a:cubicBezTo>
                      <a:pt x="2781" y="11917"/>
                      <a:pt x="3681" y="9683"/>
                      <a:pt x="5481" y="7448"/>
                    </a:cubicBezTo>
                    <a:cubicBezTo>
                      <a:pt x="6381" y="5214"/>
                      <a:pt x="9081" y="3724"/>
                      <a:pt x="11781" y="2979"/>
                    </a:cubicBezTo>
                    <a:cubicBezTo>
                      <a:pt x="10881" y="0"/>
                      <a:pt x="10881" y="0"/>
                      <a:pt x="10881" y="0"/>
                    </a:cubicBezTo>
                    <a:cubicBezTo>
                      <a:pt x="7281" y="1490"/>
                      <a:pt x="4581" y="3724"/>
                      <a:pt x="1881" y="5959"/>
                    </a:cubicBezTo>
                    <a:cubicBezTo>
                      <a:pt x="81" y="8938"/>
                      <a:pt x="-819" y="11917"/>
                      <a:pt x="981" y="14897"/>
                    </a:cubicBezTo>
                    <a:cubicBezTo>
                      <a:pt x="981" y="15641"/>
                      <a:pt x="981" y="16386"/>
                      <a:pt x="1881" y="171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1" name="Shape 1071"/>
              <p:cNvSpPr/>
              <p:nvPr/>
            </p:nvSpPr>
            <p:spPr>
              <a:xfrm>
                <a:off x="316059" y="1474331"/>
                <a:ext cx="35922" cy="37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8975" extrusionOk="0">
                    <a:moveTo>
                      <a:pt x="18127" y="13807"/>
                    </a:moveTo>
                    <a:cubicBezTo>
                      <a:pt x="15967" y="18127"/>
                      <a:pt x="9487" y="20287"/>
                      <a:pt x="5167" y="18127"/>
                    </a:cubicBezTo>
                    <a:cubicBezTo>
                      <a:pt x="847" y="15967"/>
                      <a:pt x="-1313" y="9487"/>
                      <a:pt x="847" y="5167"/>
                    </a:cubicBezTo>
                    <a:cubicBezTo>
                      <a:pt x="3007" y="847"/>
                      <a:pt x="9487" y="-1313"/>
                      <a:pt x="13807" y="847"/>
                    </a:cubicBezTo>
                    <a:cubicBezTo>
                      <a:pt x="18127" y="3007"/>
                      <a:pt x="20287" y="9487"/>
                      <a:pt x="18127" y="13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2" name="Shape 1072"/>
              <p:cNvSpPr/>
              <p:nvPr/>
            </p:nvSpPr>
            <p:spPr>
              <a:xfrm>
                <a:off x="252730" y="1388362"/>
                <a:ext cx="159532" cy="168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41" h="20498" extrusionOk="0">
                    <a:moveTo>
                      <a:pt x="2356" y="17927"/>
                    </a:moveTo>
                    <a:cubicBezTo>
                      <a:pt x="2910" y="18955"/>
                      <a:pt x="4018" y="19469"/>
                      <a:pt x="5125" y="20498"/>
                    </a:cubicBezTo>
                    <a:cubicBezTo>
                      <a:pt x="6233" y="18955"/>
                      <a:pt x="6233" y="18955"/>
                      <a:pt x="6233" y="18955"/>
                    </a:cubicBezTo>
                    <a:cubicBezTo>
                      <a:pt x="4018" y="17412"/>
                      <a:pt x="2356" y="14841"/>
                      <a:pt x="2356" y="12269"/>
                    </a:cubicBezTo>
                    <a:cubicBezTo>
                      <a:pt x="1802" y="9698"/>
                      <a:pt x="2356" y="7127"/>
                      <a:pt x="4572" y="5069"/>
                    </a:cubicBezTo>
                    <a:cubicBezTo>
                      <a:pt x="7341" y="1469"/>
                      <a:pt x="12325" y="955"/>
                      <a:pt x="16202" y="3527"/>
                    </a:cubicBezTo>
                    <a:cubicBezTo>
                      <a:pt x="17864" y="4555"/>
                      <a:pt x="18418" y="6098"/>
                      <a:pt x="18972" y="7641"/>
                    </a:cubicBezTo>
                    <a:cubicBezTo>
                      <a:pt x="18972" y="9184"/>
                      <a:pt x="18418" y="10727"/>
                      <a:pt x="17310" y="11755"/>
                    </a:cubicBezTo>
                    <a:cubicBezTo>
                      <a:pt x="16756" y="12784"/>
                      <a:pt x="15649" y="13812"/>
                      <a:pt x="13987" y="13812"/>
                    </a:cubicBezTo>
                    <a:cubicBezTo>
                      <a:pt x="12879" y="13812"/>
                      <a:pt x="11218" y="13812"/>
                      <a:pt x="10110" y="12784"/>
                    </a:cubicBezTo>
                    <a:cubicBezTo>
                      <a:pt x="9002" y="14327"/>
                      <a:pt x="9002" y="14327"/>
                      <a:pt x="9002" y="14327"/>
                    </a:cubicBezTo>
                    <a:cubicBezTo>
                      <a:pt x="10664" y="15355"/>
                      <a:pt x="12325" y="15869"/>
                      <a:pt x="14541" y="15869"/>
                    </a:cubicBezTo>
                    <a:cubicBezTo>
                      <a:pt x="16202" y="15355"/>
                      <a:pt x="17864" y="14327"/>
                      <a:pt x="18972" y="13298"/>
                    </a:cubicBezTo>
                    <a:cubicBezTo>
                      <a:pt x="20633" y="11241"/>
                      <a:pt x="21187" y="9184"/>
                      <a:pt x="20633" y="7127"/>
                    </a:cubicBezTo>
                    <a:cubicBezTo>
                      <a:pt x="20633" y="5069"/>
                      <a:pt x="19525" y="3012"/>
                      <a:pt x="17310" y="1984"/>
                    </a:cubicBezTo>
                    <a:cubicBezTo>
                      <a:pt x="12879" y="-1102"/>
                      <a:pt x="6233" y="-588"/>
                      <a:pt x="2910" y="3527"/>
                    </a:cubicBezTo>
                    <a:cubicBezTo>
                      <a:pt x="695" y="6098"/>
                      <a:pt x="-413" y="9184"/>
                      <a:pt x="141" y="12784"/>
                    </a:cubicBezTo>
                    <a:cubicBezTo>
                      <a:pt x="141" y="14327"/>
                      <a:pt x="1249" y="16384"/>
                      <a:pt x="2356" y="179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3" name="Shape 1073"/>
              <p:cNvSpPr/>
              <p:nvPr/>
            </p:nvSpPr>
            <p:spPr>
              <a:xfrm>
                <a:off x="283351" y="1615745"/>
                <a:ext cx="39513" cy="39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02" h="20002" extrusionOk="0">
                    <a:moveTo>
                      <a:pt x="8640" y="19440"/>
                    </a:moveTo>
                    <a:cubicBezTo>
                      <a:pt x="4320" y="19440"/>
                      <a:pt x="0" y="15120"/>
                      <a:pt x="0" y="8640"/>
                    </a:cubicBezTo>
                    <a:cubicBezTo>
                      <a:pt x="2160" y="4320"/>
                      <a:pt x="6480" y="0"/>
                      <a:pt x="10800" y="0"/>
                    </a:cubicBezTo>
                    <a:cubicBezTo>
                      <a:pt x="17280" y="2160"/>
                      <a:pt x="21600" y="6480"/>
                      <a:pt x="19440" y="10800"/>
                    </a:cubicBezTo>
                    <a:cubicBezTo>
                      <a:pt x="19440" y="17280"/>
                      <a:pt x="15120" y="21600"/>
                      <a:pt x="8640" y="194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4" name="Shape 1074"/>
              <p:cNvSpPr/>
              <p:nvPr/>
            </p:nvSpPr>
            <p:spPr>
              <a:xfrm>
                <a:off x="242461" y="1775352"/>
                <a:ext cx="37337" cy="39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002" extrusionOk="0">
                    <a:moveTo>
                      <a:pt x="12000" y="20002"/>
                    </a:moveTo>
                    <a:cubicBezTo>
                      <a:pt x="4800" y="20002"/>
                      <a:pt x="0" y="15682"/>
                      <a:pt x="0" y="11362"/>
                    </a:cubicBezTo>
                    <a:cubicBezTo>
                      <a:pt x="0" y="4882"/>
                      <a:pt x="2400" y="562"/>
                      <a:pt x="9600" y="562"/>
                    </a:cubicBezTo>
                    <a:cubicBezTo>
                      <a:pt x="14400" y="-1598"/>
                      <a:pt x="19200" y="2722"/>
                      <a:pt x="21600" y="9202"/>
                    </a:cubicBezTo>
                    <a:cubicBezTo>
                      <a:pt x="21600" y="13522"/>
                      <a:pt x="16800" y="17842"/>
                      <a:pt x="12000" y="200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5" name="Shape 1075"/>
              <p:cNvSpPr/>
              <p:nvPr/>
            </p:nvSpPr>
            <p:spPr>
              <a:xfrm>
                <a:off x="199793" y="1543248"/>
                <a:ext cx="181210" cy="280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0" h="21300" extrusionOk="0">
                    <a:moveTo>
                      <a:pt x="10800" y="20333"/>
                    </a:moveTo>
                    <a:cubicBezTo>
                      <a:pt x="12273" y="21300"/>
                      <a:pt x="12273" y="21300"/>
                      <a:pt x="12273" y="21300"/>
                    </a:cubicBezTo>
                    <a:cubicBezTo>
                      <a:pt x="19145" y="15819"/>
                      <a:pt x="21600" y="12273"/>
                      <a:pt x="21109" y="7115"/>
                    </a:cubicBezTo>
                    <a:cubicBezTo>
                      <a:pt x="20618" y="2924"/>
                      <a:pt x="15218" y="-300"/>
                      <a:pt x="8836" y="22"/>
                    </a:cubicBezTo>
                    <a:cubicBezTo>
                      <a:pt x="6382" y="22"/>
                      <a:pt x="3927" y="990"/>
                      <a:pt x="2455" y="1957"/>
                    </a:cubicBezTo>
                    <a:cubicBezTo>
                      <a:pt x="982" y="3246"/>
                      <a:pt x="0" y="4858"/>
                      <a:pt x="0" y="6470"/>
                    </a:cubicBezTo>
                    <a:cubicBezTo>
                      <a:pt x="491" y="7760"/>
                      <a:pt x="982" y="9049"/>
                      <a:pt x="2945" y="10016"/>
                    </a:cubicBezTo>
                    <a:cubicBezTo>
                      <a:pt x="4418" y="10984"/>
                      <a:pt x="6382" y="11306"/>
                      <a:pt x="8345" y="11306"/>
                    </a:cubicBezTo>
                    <a:cubicBezTo>
                      <a:pt x="9818" y="11306"/>
                      <a:pt x="11291" y="10661"/>
                      <a:pt x="12764" y="9694"/>
                    </a:cubicBezTo>
                    <a:cubicBezTo>
                      <a:pt x="13745" y="9049"/>
                      <a:pt x="14236" y="8082"/>
                      <a:pt x="14236" y="6793"/>
                    </a:cubicBezTo>
                    <a:cubicBezTo>
                      <a:pt x="12273" y="6793"/>
                      <a:pt x="12273" y="6793"/>
                      <a:pt x="12273" y="6793"/>
                    </a:cubicBezTo>
                    <a:cubicBezTo>
                      <a:pt x="12273" y="8404"/>
                      <a:pt x="10800" y="10016"/>
                      <a:pt x="8345" y="10016"/>
                    </a:cubicBezTo>
                    <a:cubicBezTo>
                      <a:pt x="6382" y="10016"/>
                      <a:pt x="4909" y="9694"/>
                      <a:pt x="3927" y="9049"/>
                    </a:cubicBezTo>
                    <a:cubicBezTo>
                      <a:pt x="2945" y="8404"/>
                      <a:pt x="1964" y="7437"/>
                      <a:pt x="1964" y="6470"/>
                    </a:cubicBezTo>
                    <a:cubicBezTo>
                      <a:pt x="1964" y="5181"/>
                      <a:pt x="2455" y="3891"/>
                      <a:pt x="3927" y="2924"/>
                    </a:cubicBezTo>
                    <a:cubicBezTo>
                      <a:pt x="5400" y="1957"/>
                      <a:pt x="6873" y="1312"/>
                      <a:pt x="8836" y="1312"/>
                    </a:cubicBezTo>
                    <a:cubicBezTo>
                      <a:pt x="14236" y="990"/>
                      <a:pt x="18655" y="3569"/>
                      <a:pt x="19145" y="7115"/>
                    </a:cubicBezTo>
                    <a:cubicBezTo>
                      <a:pt x="19636" y="11951"/>
                      <a:pt x="17673" y="15497"/>
                      <a:pt x="10800" y="203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6" name="Shape 1076"/>
              <p:cNvSpPr/>
              <p:nvPr/>
            </p:nvSpPr>
            <p:spPr>
              <a:xfrm>
                <a:off x="196237" y="1747381"/>
                <a:ext cx="112006" cy="98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8727" extrusionOk="0">
                    <a:moveTo>
                      <a:pt x="1600" y="14511"/>
                    </a:moveTo>
                    <a:cubicBezTo>
                      <a:pt x="2400" y="15311"/>
                      <a:pt x="2400" y="16111"/>
                      <a:pt x="3200" y="16111"/>
                    </a:cubicBezTo>
                    <a:cubicBezTo>
                      <a:pt x="8800" y="20911"/>
                      <a:pt x="17600" y="18511"/>
                      <a:pt x="21600" y="13711"/>
                    </a:cubicBezTo>
                    <a:cubicBezTo>
                      <a:pt x="19200" y="12111"/>
                      <a:pt x="19200" y="12111"/>
                      <a:pt x="19200" y="12111"/>
                    </a:cubicBezTo>
                    <a:cubicBezTo>
                      <a:pt x="16000" y="15311"/>
                      <a:pt x="8800" y="17711"/>
                      <a:pt x="5600" y="14511"/>
                    </a:cubicBezTo>
                    <a:cubicBezTo>
                      <a:pt x="4000" y="12911"/>
                      <a:pt x="3200" y="11311"/>
                      <a:pt x="3200" y="9711"/>
                    </a:cubicBezTo>
                    <a:cubicBezTo>
                      <a:pt x="3200" y="8111"/>
                      <a:pt x="3200" y="5711"/>
                      <a:pt x="4800" y="4911"/>
                    </a:cubicBezTo>
                    <a:cubicBezTo>
                      <a:pt x="6400" y="2511"/>
                      <a:pt x="9600" y="2511"/>
                      <a:pt x="12000" y="4111"/>
                    </a:cubicBezTo>
                    <a:cubicBezTo>
                      <a:pt x="12800" y="4911"/>
                      <a:pt x="12800" y="5711"/>
                      <a:pt x="12800" y="6511"/>
                    </a:cubicBezTo>
                    <a:cubicBezTo>
                      <a:pt x="12800" y="8111"/>
                      <a:pt x="12800" y="8911"/>
                      <a:pt x="12000" y="9711"/>
                    </a:cubicBezTo>
                    <a:cubicBezTo>
                      <a:pt x="14400" y="11311"/>
                      <a:pt x="14400" y="11311"/>
                      <a:pt x="14400" y="11311"/>
                    </a:cubicBezTo>
                    <a:cubicBezTo>
                      <a:pt x="16000" y="9711"/>
                      <a:pt x="16000" y="8111"/>
                      <a:pt x="16000" y="6511"/>
                    </a:cubicBezTo>
                    <a:cubicBezTo>
                      <a:pt x="16000" y="4911"/>
                      <a:pt x="15200" y="3311"/>
                      <a:pt x="13600" y="1711"/>
                    </a:cubicBezTo>
                    <a:cubicBezTo>
                      <a:pt x="10400" y="-689"/>
                      <a:pt x="5600" y="-689"/>
                      <a:pt x="2400" y="2511"/>
                    </a:cubicBezTo>
                    <a:cubicBezTo>
                      <a:pt x="800" y="4911"/>
                      <a:pt x="0" y="7311"/>
                      <a:pt x="0" y="9711"/>
                    </a:cubicBezTo>
                    <a:cubicBezTo>
                      <a:pt x="0" y="11311"/>
                      <a:pt x="800" y="12911"/>
                      <a:pt x="1600" y="145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7" name="Shape 1077"/>
              <p:cNvSpPr/>
              <p:nvPr/>
            </p:nvSpPr>
            <p:spPr>
              <a:xfrm>
                <a:off x="388729" y="1524066"/>
                <a:ext cx="78456" cy="232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7332" h="17409" extrusionOk="0">
                    <a:moveTo>
                      <a:pt x="0" y="17409"/>
                    </a:moveTo>
                    <a:cubicBezTo>
                      <a:pt x="0" y="17409"/>
                      <a:pt x="3927" y="11056"/>
                      <a:pt x="1178" y="5656"/>
                    </a:cubicBezTo>
                    <a:cubicBezTo>
                      <a:pt x="-3535" y="-2603"/>
                      <a:pt x="18065" y="-4191"/>
                      <a:pt x="0" y="174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8" name="Shape 1078"/>
              <p:cNvSpPr/>
              <p:nvPr/>
            </p:nvSpPr>
            <p:spPr>
              <a:xfrm>
                <a:off x="397133" y="1751485"/>
                <a:ext cx="232632" cy="85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876" h="8742" extrusionOk="0">
                    <a:moveTo>
                      <a:pt x="0" y="1723"/>
                    </a:moveTo>
                    <a:cubicBezTo>
                      <a:pt x="0" y="1723"/>
                      <a:pt x="5940" y="859"/>
                      <a:pt x="9450" y="6475"/>
                    </a:cubicBezTo>
                    <a:cubicBezTo>
                      <a:pt x="14850" y="15547"/>
                      <a:pt x="21600" y="-6053"/>
                      <a:pt x="0" y="17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79" name="Shape 1079"/>
              <p:cNvSpPr/>
              <p:nvPr/>
            </p:nvSpPr>
            <p:spPr>
              <a:xfrm>
                <a:off x="393577" y="1587253"/>
                <a:ext cx="238158" cy="176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84" h="18439" extrusionOk="0">
                    <a:moveTo>
                      <a:pt x="0" y="18439"/>
                    </a:moveTo>
                    <a:cubicBezTo>
                      <a:pt x="0" y="18439"/>
                      <a:pt x="6271" y="13590"/>
                      <a:pt x="10103" y="12708"/>
                    </a:cubicBezTo>
                    <a:cubicBezTo>
                      <a:pt x="14981" y="12268"/>
                      <a:pt x="21600" y="6978"/>
                      <a:pt x="19161" y="2129"/>
                    </a:cubicBezTo>
                    <a:cubicBezTo>
                      <a:pt x="18813" y="1688"/>
                      <a:pt x="18813" y="1688"/>
                      <a:pt x="18813" y="1688"/>
                    </a:cubicBezTo>
                    <a:cubicBezTo>
                      <a:pt x="16374" y="-3161"/>
                      <a:pt x="10103" y="3451"/>
                      <a:pt x="7665" y="8741"/>
                    </a:cubicBezTo>
                    <a:cubicBezTo>
                      <a:pt x="5923" y="12708"/>
                      <a:pt x="0" y="18439"/>
                      <a:pt x="0" y="184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0" name="Shape 1080"/>
              <p:cNvSpPr/>
              <p:nvPr/>
            </p:nvSpPr>
            <p:spPr>
              <a:xfrm>
                <a:off x="5488876" y="1900200"/>
                <a:ext cx="39115" cy="373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0"/>
                    </a:moveTo>
                    <a:cubicBezTo>
                      <a:pt x="19200" y="0"/>
                      <a:pt x="21600" y="4800"/>
                      <a:pt x="21600" y="12000"/>
                    </a:cubicBezTo>
                    <a:cubicBezTo>
                      <a:pt x="21600" y="16800"/>
                      <a:pt x="16800" y="21600"/>
                      <a:pt x="9600" y="21600"/>
                    </a:cubicBezTo>
                    <a:cubicBezTo>
                      <a:pt x="4800" y="21600"/>
                      <a:pt x="0" y="14400"/>
                      <a:pt x="0" y="9600"/>
                    </a:cubicBezTo>
                    <a:cubicBezTo>
                      <a:pt x="0" y="4800"/>
                      <a:pt x="7200" y="0"/>
                      <a:pt x="120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1" name="Shape 1081"/>
              <p:cNvSpPr/>
              <p:nvPr/>
            </p:nvSpPr>
            <p:spPr>
              <a:xfrm>
                <a:off x="5405516" y="1853652"/>
                <a:ext cx="177585" cy="150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48" h="20839" extrusionOk="0">
                    <a:moveTo>
                      <a:pt x="19075" y="14978"/>
                    </a:moveTo>
                    <a:cubicBezTo>
                      <a:pt x="18093" y="16730"/>
                      <a:pt x="16621" y="17897"/>
                      <a:pt x="15148" y="19065"/>
                    </a:cubicBezTo>
                    <a:cubicBezTo>
                      <a:pt x="12693" y="20816"/>
                      <a:pt x="9748" y="21400"/>
                      <a:pt x="6803" y="20232"/>
                    </a:cubicBezTo>
                    <a:cubicBezTo>
                      <a:pt x="1403" y="18481"/>
                      <a:pt x="-1052" y="12643"/>
                      <a:pt x="421" y="6805"/>
                    </a:cubicBezTo>
                    <a:cubicBezTo>
                      <a:pt x="912" y="4470"/>
                      <a:pt x="1893" y="2135"/>
                      <a:pt x="3857" y="968"/>
                    </a:cubicBezTo>
                    <a:cubicBezTo>
                      <a:pt x="5821" y="-200"/>
                      <a:pt x="7784" y="-200"/>
                      <a:pt x="9748" y="384"/>
                    </a:cubicBezTo>
                    <a:cubicBezTo>
                      <a:pt x="11221" y="968"/>
                      <a:pt x="12693" y="2135"/>
                      <a:pt x="13184" y="3886"/>
                    </a:cubicBezTo>
                    <a:cubicBezTo>
                      <a:pt x="14166" y="5638"/>
                      <a:pt x="14166" y="7389"/>
                      <a:pt x="14166" y="9724"/>
                    </a:cubicBezTo>
                    <a:cubicBezTo>
                      <a:pt x="12203" y="9141"/>
                      <a:pt x="12203" y="9141"/>
                      <a:pt x="12203" y="9141"/>
                    </a:cubicBezTo>
                    <a:cubicBezTo>
                      <a:pt x="12693" y="7389"/>
                      <a:pt x="12203" y="6222"/>
                      <a:pt x="11712" y="5054"/>
                    </a:cubicBezTo>
                    <a:cubicBezTo>
                      <a:pt x="11221" y="3886"/>
                      <a:pt x="10239" y="2719"/>
                      <a:pt x="9257" y="2135"/>
                    </a:cubicBezTo>
                    <a:cubicBezTo>
                      <a:pt x="7784" y="2135"/>
                      <a:pt x="5821" y="2135"/>
                      <a:pt x="4839" y="3303"/>
                    </a:cubicBezTo>
                    <a:cubicBezTo>
                      <a:pt x="3366" y="3886"/>
                      <a:pt x="2384" y="5638"/>
                      <a:pt x="1893" y="7389"/>
                    </a:cubicBezTo>
                    <a:cubicBezTo>
                      <a:pt x="912" y="12059"/>
                      <a:pt x="2875" y="16730"/>
                      <a:pt x="7293" y="18481"/>
                    </a:cubicBezTo>
                    <a:cubicBezTo>
                      <a:pt x="9748" y="19065"/>
                      <a:pt x="12203" y="18481"/>
                      <a:pt x="14166" y="17314"/>
                    </a:cubicBezTo>
                    <a:cubicBezTo>
                      <a:pt x="16621" y="15562"/>
                      <a:pt x="18093" y="13227"/>
                      <a:pt x="19075" y="10308"/>
                    </a:cubicBezTo>
                    <a:cubicBezTo>
                      <a:pt x="20548" y="10892"/>
                      <a:pt x="20548" y="10892"/>
                      <a:pt x="20548" y="10892"/>
                    </a:cubicBezTo>
                    <a:cubicBezTo>
                      <a:pt x="20548" y="12643"/>
                      <a:pt x="20057" y="13811"/>
                      <a:pt x="19075" y="14978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2" name="Shape 1082"/>
              <p:cNvSpPr/>
              <p:nvPr/>
            </p:nvSpPr>
            <p:spPr>
              <a:xfrm>
                <a:off x="5632880" y="1873109"/>
                <a:ext cx="39537" cy="39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15" h="20015" extrusionOk="0">
                    <a:moveTo>
                      <a:pt x="19440" y="7055"/>
                    </a:moveTo>
                    <a:cubicBezTo>
                      <a:pt x="21600" y="13535"/>
                      <a:pt x="17280" y="17855"/>
                      <a:pt x="12960" y="20015"/>
                    </a:cubicBezTo>
                    <a:cubicBezTo>
                      <a:pt x="6480" y="20015"/>
                      <a:pt x="2160" y="17855"/>
                      <a:pt x="0" y="11375"/>
                    </a:cubicBezTo>
                    <a:cubicBezTo>
                      <a:pt x="0" y="7055"/>
                      <a:pt x="2160" y="2735"/>
                      <a:pt x="8640" y="575"/>
                    </a:cubicBezTo>
                    <a:cubicBezTo>
                      <a:pt x="12960" y="-1585"/>
                      <a:pt x="17280" y="2735"/>
                      <a:pt x="19440" y="70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3" name="Shape 1083"/>
              <p:cNvSpPr/>
              <p:nvPr/>
            </p:nvSpPr>
            <p:spPr>
              <a:xfrm>
                <a:off x="5795478" y="1854790"/>
                <a:ext cx="38362" cy="3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19" h="19419" extrusionOk="0">
                    <a:moveTo>
                      <a:pt x="18127" y="5167"/>
                    </a:moveTo>
                    <a:cubicBezTo>
                      <a:pt x="20287" y="9487"/>
                      <a:pt x="20287" y="15967"/>
                      <a:pt x="13807" y="18127"/>
                    </a:cubicBezTo>
                    <a:cubicBezTo>
                      <a:pt x="9487" y="20287"/>
                      <a:pt x="5167" y="20287"/>
                      <a:pt x="847" y="13807"/>
                    </a:cubicBezTo>
                    <a:cubicBezTo>
                      <a:pt x="-1313" y="9487"/>
                      <a:pt x="847" y="5167"/>
                      <a:pt x="5167" y="847"/>
                    </a:cubicBezTo>
                    <a:cubicBezTo>
                      <a:pt x="9487" y="-1313"/>
                      <a:pt x="15967" y="847"/>
                      <a:pt x="18127" y="516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4" name="Shape 1084"/>
              <p:cNvSpPr/>
              <p:nvPr/>
            </p:nvSpPr>
            <p:spPr>
              <a:xfrm>
                <a:off x="5567880" y="1800963"/>
                <a:ext cx="258788" cy="198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9" h="20608" extrusionOk="0">
                    <a:moveTo>
                      <a:pt x="20692" y="3636"/>
                    </a:moveTo>
                    <a:cubicBezTo>
                      <a:pt x="14073" y="991"/>
                      <a:pt x="9892" y="991"/>
                      <a:pt x="5363" y="3636"/>
                    </a:cubicBezTo>
                    <a:cubicBezTo>
                      <a:pt x="1879" y="5840"/>
                      <a:pt x="486" y="10689"/>
                      <a:pt x="1879" y="15097"/>
                    </a:cubicBezTo>
                    <a:cubicBezTo>
                      <a:pt x="2576" y="16861"/>
                      <a:pt x="3621" y="18183"/>
                      <a:pt x="5015" y="18624"/>
                    </a:cubicBezTo>
                    <a:cubicBezTo>
                      <a:pt x="6408" y="19065"/>
                      <a:pt x="7802" y="19065"/>
                      <a:pt x="9195" y="18183"/>
                    </a:cubicBezTo>
                    <a:cubicBezTo>
                      <a:pt x="10241" y="17742"/>
                      <a:pt x="10937" y="16861"/>
                      <a:pt x="11286" y="15538"/>
                    </a:cubicBezTo>
                    <a:cubicBezTo>
                      <a:pt x="11634" y="14216"/>
                      <a:pt x="11634" y="12452"/>
                      <a:pt x="10937" y="11571"/>
                    </a:cubicBezTo>
                    <a:cubicBezTo>
                      <a:pt x="10589" y="10248"/>
                      <a:pt x="9892" y="9808"/>
                      <a:pt x="9195" y="9367"/>
                    </a:cubicBezTo>
                    <a:cubicBezTo>
                      <a:pt x="8499" y="8926"/>
                      <a:pt x="7454" y="8926"/>
                      <a:pt x="6757" y="9367"/>
                    </a:cubicBezTo>
                    <a:cubicBezTo>
                      <a:pt x="6408" y="8044"/>
                      <a:pt x="6408" y="8044"/>
                      <a:pt x="6408" y="8044"/>
                    </a:cubicBezTo>
                    <a:cubicBezTo>
                      <a:pt x="8499" y="6722"/>
                      <a:pt x="11286" y="8044"/>
                      <a:pt x="12331" y="10689"/>
                    </a:cubicBezTo>
                    <a:cubicBezTo>
                      <a:pt x="12679" y="12452"/>
                      <a:pt x="13028" y="14216"/>
                      <a:pt x="12331" y="15979"/>
                    </a:cubicBezTo>
                    <a:cubicBezTo>
                      <a:pt x="11983" y="17742"/>
                      <a:pt x="10937" y="19065"/>
                      <a:pt x="9544" y="19946"/>
                    </a:cubicBezTo>
                    <a:cubicBezTo>
                      <a:pt x="8150" y="20828"/>
                      <a:pt x="6408" y="20828"/>
                      <a:pt x="4666" y="19946"/>
                    </a:cubicBezTo>
                    <a:cubicBezTo>
                      <a:pt x="2924" y="19506"/>
                      <a:pt x="1531" y="17742"/>
                      <a:pt x="834" y="15979"/>
                    </a:cubicBezTo>
                    <a:cubicBezTo>
                      <a:pt x="-211" y="13334"/>
                      <a:pt x="-211" y="10689"/>
                      <a:pt x="486" y="8044"/>
                    </a:cubicBezTo>
                    <a:cubicBezTo>
                      <a:pt x="1183" y="5399"/>
                      <a:pt x="2576" y="3195"/>
                      <a:pt x="4666" y="2314"/>
                    </a:cubicBezTo>
                    <a:cubicBezTo>
                      <a:pt x="9892" y="-772"/>
                      <a:pt x="14073" y="-772"/>
                      <a:pt x="21389" y="2314"/>
                    </a:cubicBezTo>
                    <a:lnTo>
                      <a:pt x="20692" y="3636"/>
                    </a:ln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5" name="Shape 1085"/>
              <p:cNvSpPr/>
              <p:nvPr/>
            </p:nvSpPr>
            <p:spPr>
              <a:xfrm>
                <a:off x="5774027" y="1818419"/>
                <a:ext cx="97169" cy="1201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1" h="21164" extrusionOk="0">
                    <a:moveTo>
                      <a:pt x="19273" y="17131"/>
                    </a:moveTo>
                    <a:cubicBezTo>
                      <a:pt x="17473" y="18621"/>
                      <a:pt x="16573" y="19366"/>
                      <a:pt x="14773" y="20110"/>
                    </a:cubicBezTo>
                    <a:cubicBezTo>
                      <a:pt x="12073" y="20855"/>
                      <a:pt x="9373" y="21600"/>
                      <a:pt x="6673" y="20855"/>
                    </a:cubicBezTo>
                    <a:cubicBezTo>
                      <a:pt x="3973" y="20110"/>
                      <a:pt x="2173" y="18621"/>
                      <a:pt x="1273" y="17131"/>
                    </a:cubicBezTo>
                    <a:cubicBezTo>
                      <a:pt x="373" y="14897"/>
                      <a:pt x="-527" y="12662"/>
                      <a:pt x="373" y="11172"/>
                    </a:cubicBezTo>
                    <a:cubicBezTo>
                      <a:pt x="1273" y="9683"/>
                      <a:pt x="3073" y="8193"/>
                      <a:pt x="4873" y="7448"/>
                    </a:cubicBezTo>
                    <a:cubicBezTo>
                      <a:pt x="6673" y="6703"/>
                      <a:pt x="8473" y="6703"/>
                      <a:pt x="10273" y="7448"/>
                    </a:cubicBezTo>
                    <a:cubicBezTo>
                      <a:pt x="9373" y="9683"/>
                      <a:pt x="9373" y="9683"/>
                      <a:pt x="9373" y="9683"/>
                    </a:cubicBezTo>
                    <a:cubicBezTo>
                      <a:pt x="8473" y="9683"/>
                      <a:pt x="6673" y="9683"/>
                      <a:pt x="5773" y="9683"/>
                    </a:cubicBezTo>
                    <a:cubicBezTo>
                      <a:pt x="4873" y="10428"/>
                      <a:pt x="3973" y="11172"/>
                      <a:pt x="3973" y="11917"/>
                    </a:cubicBezTo>
                    <a:cubicBezTo>
                      <a:pt x="3073" y="13407"/>
                      <a:pt x="3073" y="14152"/>
                      <a:pt x="3973" y="15641"/>
                    </a:cubicBezTo>
                    <a:cubicBezTo>
                      <a:pt x="4873" y="16386"/>
                      <a:pt x="5773" y="17876"/>
                      <a:pt x="7573" y="17876"/>
                    </a:cubicBezTo>
                    <a:cubicBezTo>
                      <a:pt x="9373" y="18621"/>
                      <a:pt x="11173" y="18621"/>
                      <a:pt x="12973" y="17876"/>
                    </a:cubicBezTo>
                    <a:cubicBezTo>
                      <a:pt x="14773" y="17131"/>
                      <a:pt x="16573" y="15641"/>
                      <a:pt x="17473" y="14152"/>
                    </a:cubicBezTo>
                    <a:cubicBezTo>
                      <a:pt x="17473" y="11917"/>
                      <a:pt x="17473" y="9683"/>
                      <a:pt x="15673" y="7448"/>
                    </a:cubicBezTo>
                    <a:cubicBezTo>
                      <a:pt x="13873" y="5214"/>
                      <a:pt x="11173" y="3724"/>
                      <a:pt x="8473" y="2979"/>
                    </a:cubicBezTo>
                    <a:cubicBezTo>
                      <a:pt x="10273" y="0"/>
                      <a:pt x="10273" y="0"/>
                      <a:pt x="10273" y="0"/>
                    </a:cubicBezTo>
                    <a:cubicBezTo>
                      <a:pt x="12973" y="1490"/>
                      <a:pt x="16573" y="3724"/>
                      <a:pt x="18373" y="5959"/>
                    </a:cubicBezTo>
                    <a:cubicBezTo>
                      <a:pt x="21073" y="8938"/>
                      <a:pt x="21073" y="11917"/>
                      <a:pt x="20173" y="14897"/>
                    </a:cubicBezTo>
                    <a:cubicBezTo>
                      <a:pt x="20173" y="15641"/>
                      <a:pt x="19273" y="16386"/>
                      <a:pt x="19273" y="1713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6" name="Shape 1086"/>
              <p:cNvSpPr/>
              <p:nvPr/>
            </p:nvSpPr>
            <p:spPr>
              <a:xfrm>
                <a:off x="5777700" y="1474331"/>
                <a:ext cx="37483" cy="37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75" h="18975" extrusionOk="0">
                    <a:moveTo>
                      <a:pt x="847" y="13807"/>
                    </a:moveTo>
                    <a:cubicBezTo>
                      <a:pt x="3007" y="18127"/>
                      <a:pt x="9487" y="20287"/>
                      <a:pt x="13807" y="18127"/>
                    </a:cubicBezTo>
                    <a:cubicBezTo>
                      <a:pt x="18127" y="15967"/>
                      <a:pt x="20287" y="9487"/>
                      <a:pt x="18127" y="5167"/>
                    </a:cubicBezTo>
                    <a:cubicBezTo>
                      <a:pt x="15967" y="847"/>
                      <a:pt x="9487" y="-1313"/>
                      <a:pt x="5167" y="847"/>
                    </a:cubicBezTo>
                    <a:cubicBezTo>
                      <a:pt x="847" y="3007"/>
                      <a:pt x="-1313" y="9487"/>
                      <a:pt x="847" y="1380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7" name="Shape 1087"/>
              <p:cNvSpPr/>
              <p:nvPr/>
            </p:nvSpPr>
            <p:spPr>
              <a:xfrm>
                <a:off x="5716438" y="1388362"/>
                <a:ext cx="160008" cy="168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498" extrusionOk="0">
                    <a:moveTo>
                      <a:pt x="19326" y="17927"/>
                    </a:moveTo>
                    <a:cubicBezTo>
                      <a:pt x="18189" y="18955"/>
                      <a:pt x="17621" y="19469"/>
                      <a:pt x="16484" y="20498"/>
                    </a:cubicBezTo>
                    <a:cubicBezTo>
                      <a:pt x="14779" y="18955"/>
                      <a:pt x="14779" y="18955"/>
                      <a:pt x="14779" y="18955"/>
                    </a:cubicBezTo>
                    <a:cubicBezTo>
                      <a:pt x="17621" y="17412"/>
                      <a:pt x="18758" y="14841"/>
                      <a:pt x="19326" y="12269"/>
                    </a:cubicBezTo>
                    <a:cubicBezTo>
                      <a:pt x="19895" y="9698"/>
                      <a:pt x="18758" y="7127"/>
                      <a:pt x="17053" y="5069"/>
                    </a:cubicBezTo>
                    <a:cubicBezTo>
                      <a:pt x="14211" y="1469"/>
                      <a:pt x="8526" y="955"/>
                      <a:pt x="4547" y="3527"/>
                    </a:cubicBezTo>
                    <a:cubicBezTo>
                      <a:pt x="3411" y="4555"/>
                      <a:pt x="2274" y="6098"/>
                      <a:pt x="2274" y="7641"/>
                    </a:cubicBezTo>
                    <a:cubicBezTo>
                      <a:pt x="2274" y="9184"/>
                      <a:pt x="2274" y="10727"/>
                      <a:pt x="3411" y="11755"/>
                    </a:cubicBezTo>
                    <a:cubicBezTo>
                      <a:pt x="4547" y="12784"/>
                      <a:pt x="5684" y="13812"/>
                      <a:pt x="6821" y="13812"/>
                    </a:cubicBezTo>
                    <a:cubicBezTo>
                      <a:pt x="8526" y="13812"/>
                      <a:pt x="9663" y="13812"/>
                      <a:pt x="10800" y="12784"/>
                    </a:cubicBezTo>
                    <a:cubicBezTo>
                      <a:pt x="11937" y="14327"/>
                      <a:pt x="11937" y="14327"/>
                      <a:pt x="11937" y="14327"/>
                    </a:cubicBezTo>
                    <a:cubicBezTo>
                      <a:pt x="10800" y="15355"/>
                      <a:pt x="8526" y="15869"/>
                      <a:pt x="6821" y="15869"/>
                    </a:cubicBezTo>
                    <a:cubicBezTo>
                      <a:pt x="5116" y="15355"/>
                      <a:pt x="3411" y="14327"/>
                      <a:pt x="1705" y="13298"/>
                    </a:cubicBezTo>
                    <a:cubicBezTo>
                      <a:pt x="568" y="11241"/>
                      <a:pt x="0" y="9184"/>
                      <a:pt x="0" y="7127"/>
                    </a:cubicBezTo>
                    <a:cubicBezTo>
                      <a:pt x="568" y="5069"/>
                      <a:pt x="1705" y="3012"/>
                      <a:pt x="3411" y="1984"/>
                    </a:cubicBezTo>
                    <a:cubicBezTo>
                      <a:pt x="8526" y="-1102"/>
                      <a:pt x="14779" y="-588"/>
                      <a:pt x="18758" y="3527"/>
                    </a:cubicBezTo>
                    <a:cubicBezTo>
                      <a:pt x="21032" y="6098"/>
                      <a:pt x="21600" y="9184"/>
                      <a:pt x="21600" y="12784"/>
                    </a:cubicBezTo>
                    <a:cubicBezTo>
                      <a:pt x="21032" y="14327"/>
                      <a:pt x="20463" y="16384"/>
                      <a:pt x="19326" y="17927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8" name="Shape 1088"/>
              <p:cNvSpPr/>
              <p:nvPr/>
            </p:nvSpPr>
            <p:spPr>
              <a:xfrm>
                <a:off x="5805331" y="1615745"/>
                <a:ext cx="37337" cy="39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002" extrusionOk="0">
                    <a:moveTo>
                      <a:pt x="12000" y="19440"/>
                    </a:moveTo>
                    <a:cubicBezTo>
                      <a:pt x="19200" y="19440"/>
                      <a:pt x="21600" y="15120"/>
                      <a:pt x="21600" y="8640"/>
                    </a:cubicBezTo>
                    <a:cubicBezTo>
                      <a:pt x="21600" y="4320"/>
                      <a:pt x="16800" y="0"/>
                      <a:pt x="9600" y="0"/>
                    </a:cubicBezTo>
                    <a:cubicBezTo>
                      <a:pt x="4800" y="2160"/>
                      <a:pt x="0" y="6480"/>
                      <a:pt x="0" y="10800"/>
                    </a:cubicBezTo>
                    <a:cubicBezTo>
                      <a:pt x="2400" y="17280"/>
                      <a:pt x="7200" y="21600"/>
                      <a:pt x="12000" y="1944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89" name="Shape 1089"/>
              <p:cNvSpPr/>
              <p:nvPr/>
            </p:nvSpPr>
            <p:spPr>
              <a:xfrm>
                <a:off x="5851555" y="1775352"/>
                <a:ext cx="37337" cy="395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002" extrusionOk="0">
                    <a:moveTo>
                      <a:pt x="9600" y="20002"/>
                    </a:moveTo>
                    <a:cubicBezTo>
                      <a:pt x="14400" y="20002"/>
                      <a:pt x="19200" y="15682"/>
                      <a:pt x="21600" y="11362"/>
                    </a:cubicBezTo>
                    <a:cubicBezTo>
                      <a:pt x="21600" y="4882"/>
                      <a:pt x="16800" y="562"/>
                      <a:pt x="12000" y="562"/>
                    </a:cubicBezTo>
                    <a:cubicBezTo>
                      <a:pt x="4800" y="-1598"/>
                      <a:pt x="0" y="2722"/>
                      <a:pt x="0" y="9202"/>
                    </a:cubicBezTo>
                    <a:cubicBezTo>
                      <a:pt x="0" y="13522"/>
                      <a:pt x="2400" y="17842"/>
                      <a:pt x="9600" y="20002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0" name="Shape 1090"/>
              <p:cNvSpPr/>
              <p:nvPr/>
            </p:nvSpPr>
            <p:spPr>
              <a:xfrm>
                <a:off x="5750266" y="1543248"/>
                <a:ext cx="177739" cy="2805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1" h="21300" extrusionOk="0">
                    <a:moveTo>
                      <a:pt x="10120" y="20333"/>
                    </a:moveTo>
                    <a:cubicBezTo>
                      <a:pt x="9115" y="21300"/>
                      <a:pt x="9115" y="21300"/>
                      <a:pt x="9115" y="21300"/>
                    </a:cubicBezTo>
                    <a:cubicBezTo>
                      <a:pt x="1580" y="15819"/>
                      <a:pt x="-429" y="12273"/>
                      <a:pt x="73" y="7115"/>
                    </a:cubicBezTo>
                    <a:cubicBezTo>
                      <a:pt x="576" y="2924"/>
                      <a:pt x="6101" y="-300"/>
                      <a:pt x="12129" y="22"/>
                    </a:cubicBezTo>
                    <a:cubicBezTo>
                      <a:pt x="14641" y="22"/>
                      <a:pt x="17152" y="990"/>
                      <a:pt x="18659" y="1957"/>
                    </a:cubicBezTo>
                    <a:cubicBezTo>
                      <a:pt x="20669" y="3246"/>
                      <a:pt x="21171" y="4858"/>
                      <a:pt x="21171" y="6470"/>
                    </a:cubicBezTo>
                    <a:cubicBezTo>
                      <a:pt x="21171" y="7760"/>
                      <a:pt x="20176" y="9049"/>
                      <a:pt x="18659" y="10016"/>
                    </a:cubicBezTo>
                    <a:cubicBezTo>
                      <a:pt x="17152" y="10984"/>
                      <a:pt x="15143" y="11306"/>
                      <a:pt x="13134" y="11306"/>
                    </a:cubicBezTo>
                    <a:cubicBezTo>
                      <a:pt x="11124" y="11306"/>
                      <a:pt x="9618" y="10661"/>
                      <a:pt x="8613" y="9694"/>
                    </a:cubicBezTo>
                    <a:cubicBezTo>
                      <a:pt x="7608" y="9049"/>
                      <a:pt x="6604" y="8082"/>
                      <a:pt x="7106" y="6793"/>
                    </a:cubicBezTo>
                    <a:cubicBezTo>
                      <a:pt x="8613" y="6793"/>
                      <a:pt x="8613" y="6793"/>
                      <a:pt x="8613" y="6793"/>
                    </a:cubicBezTo>
                    <a:cubicBezTo>
                      <a:pt x="8613" y="8404"/>
                      <a:pt x="10622" y="10016"/>
                      <a:pt x="13134" y="10016"/>
                    </a:cubicBezTo>
                    <a:cubicBezTo>
                      <a:pt x="14641" y="10016"/>
                      <a:pt x="16148" y="9694"/>
                      <a:pt x="17655" y="9049"/>
                    </a:cubicBezTo>
                    <a:cubicBezTo>
                      <a:pt x="18659" y="8404"/>
                      <a:pt x="19162" y="7437"/>
                      <a:pt x="19162" y="6470"/>
                    </a:cubicBezTo>
                    <a:cubicBezTo>
                      <a:pt x="19664" y="5181"/>
                      <a:pt x="18659" y="3891"/>
                      <a:pt x="17655" y="2924"/>
                    </a:cubicBezTo>
                    <a:cubicBezTo>
                      <a:pt x="16148" y="1957"/>
                      <a:pt x="14138" y="1312"/>
                      <a:pt x="12129" y="1312"/>
                    </a:cubicBezTo>
                    <a:cubicBezTo>
                      <a:pt x="6604" y="990"/>
                      <a:pt x="2083" y="3569"/>
                      <a:pt x="1580" y="7115"/>
                    </a:cubicBezTo>
                    <a:cubicBezTo>
                      <a:pt x="1078" y="11951"/>
                      <a:pt x="3590" y="15497"/>
                      <a:pt x="10120" y="2033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1" name="Shape 1091"/>
              <p:cNvSpPr/>
              <p:nvPr/>
            </p:nvSpPr>
            <p:spPr>
              <a:xfrm>
                <a:off x="5821332" y="1747381"/>
                <a:ext cx="111222" cy="98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4" h="18727" extrusionOk="0">
                    <a:moveTo>
                      <a:pt x="19200" y="14511"/>
                    </a:moveTo>
                    <a:cubicBezTo>
                      <a:pt x="19200" y="15311"/>
                      <a:pt x="18400" y="16111"/>
                      <a:pt x="17600" y="16111"/>
                    </a:cubicBezTo>
                    <a:cubicBezTo>
                      <a:pt x="12800" y="20911"/>
                      <a:pt x="4000" y="18511"/>
                      <a:pt x="0" y="13711"/>
                    </a:cubicBezTo>
                    <a:cubicBezTo>
                      <a:pt x="2400" y="12111"/>
                      <a:pt x="2400" y="12111"/>
                      <a:pt x="2400" y="12111"/>
                    </a:cubicBezTo>
                    <a:cubicBezTo>
                      <a:pt x="5600" y="15311"/>
                      <a:pt x="12000" y="17711"/>
                      <a:pt x="16000" y="14511"/>
                    </a:cubicBezTo>
                    <a:cubicBezTo>
                      <a:pt x="17600" y="12911"/>
                      <a:pt x="18400" y="11311"/>
                      <a:pt x="18400" y="9711"/>
                    </a:cubicBezTo>
                    <a:cubicBezTo>
                      <a:pt x="18400" y="8111"/>
                      <a:pt x="17600" y="5711"/>
                      <a:pt x="16800" y="4911"/>
                    </a:cubicBezTo>
                    <a:cubicBezTo>
                      <a:pt x="14400" y="2511"/>
                      <a:pt x="11200" y="2511"/>
                      <a:pt x="9600" y="4111"/>
                    </a:cubicBezTo>
                    <a:cubicBezTo>
                      <a:pt x="8800" y="4911"/>
                      <a:pt x="8000" y="5711"/>
                      <a:pt x="8000" y="6511"/>
                    </a:cubicBezTo>
                    <a:cubicBezTo>
                      <a:pt x="8000" y="8111"/>
                      <a:pt x="8000" y="8911"/>
                      <a:pt x="8800" y="9711"/>
                    </a:cubicBezTo>
                    <a:cubicBezTo>
                      <a:pt x="6400" y="11311"/>
                      <a:pt x="6400" y="11311"/>
                      <a:pt x="6400" y="11311"/>
                    </a:cubicBezTo>
                    <a:cubicBezTo>
                      <a:pt x="5600" y="9711"/>
                      <a:pt x="4800" y="8111"/>
                      <a:pt x="4800" y="6511"/>
                    </a:cubicBezTo>
                    <a:cubicBezTo>
                      <a:pt x="5600" y="4911"/>
                      <a:pt x="6400" y="3311"/>
                      <a:pt x="7200" y="1711"/>
                    </a:cubicBezTo>
                    <a:cubicBezTo>
                      <a:pt x="11200" y="-689"/>
                      <a:pt x="16000" y="-689"/>
                      <a:pt x="19200" y="2511"/>
                    </a:cubicBezTo>
                    <a:cubicBezTo>
                      <a:pt x="20800" y="4911"/>
                      <a:pt x="21600" y="7311"/>
                      <a:pt x="20800" y="9711"/>
                    </a:cubicBezTo>
                    <a:cubicBezTo>
                      <a:pt x="20800" y="11311"/>
                      <a:pt x="20800" y="12911"/>
                      <a:pt x="19200" y="14511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2" name="Shape 1092"/>
              <p:cNvSpPr/>
              <p:nvPr/>
            </p:nvSpPr>
            <p:spPr>
              <a:xfrm>
                <a:off x="5660354" y="1524066"/>
                <a:ext cx="81139" cy="232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7583" h="17409" extrusionOk="0">
                    <a:moveTo>
                      <a:pt x="7583" y="17409"/>
                    </a:moveTo>
                    <a:cubicBezTo>
                      <a:pt x="7583" y="17409"/>
                      <a:pt x="3656" y="11056"/>
                      <a:pt x="6405" y="5656"/>
                    </a:cubicBezTo>
                    <a:cubicBezTo>
                      <a:pt x="10725" y="-2603"/>
                      <a:pt x="-10875" y="-4191"/>
                      <a:pt x="7583" y="1740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3" name="Shape 1093"/>
              <p:cNvSpPr/>
              <p:nvPr/>
            </p:nvSpPr>
            <p:spPr>
              <a:xfrm>
                <a:off x="5497477" y="1751485"/>
                <a:ext cx="231409" cy="85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876" h="8742" extrusionOk="0">
                    <a:moveTo>
                      <a:pt x="14876" y="1723"/>
                    </a:moveTo>
                    <a:cubicBezTo>
                      <a:pt x="14876" y="1723"/>
                      <a:pt x="8936" y="859"/>
                      <a:pt x="5426" y="6475"/>
                    </a:cubicBezTo>
                    <a:cubicBezTo>
                      <a:pt x="26" y="15547"/>
                      <a:pt x="-6724" y="-6053"/>
                      <a:pt x="14876" y="172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4" name="Shape 1094"/>
              <p:cNvSpPr/>
              <p:nvPr/>
            </p:nvSpPr>
            <p:spPr>
              <a:xfrm>
                <a:off x="5498884" y="1587253"/>
                <a:ext cx="235336" cy="176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50" h="18439" extrusionOk="0">
                    <a:moveTo>
                      <a:pt x="19450" y="18439"/>
                    </a:moveTo>
                    <a:cubicBezTo>
                      <a:pt x="19450" y="18439"/>
                      <a:pt x="13527" y="13590"/>
                      <a:pt x="9695" y="12708"/>
                    </a:cubicBezTo>
                    <a:cubicBezTo>
                      <a:pt x="4818" y="12268"/>
                      <a:pt x="-2150" y="6978"/>
                      <a:pt x="637" y="2129"/>
                    </a:cubicBezTo>
                    <a:cubicBezTo>
                      <a:pt x="637" y="1688"/>
                      <a:pt x="637" y="1688"/>
                      <a:pt x="637" y="1688"/>
                    </a:cubicBezTo>
                    <a:cubicBezTo>
                      <a:pt x="3424" y="-3161"/>
                      <a:pt x="9695" y="3451"/>
                      <a:pt x="11785" y="8741"/>
                    </a:cubicBezTo>
                    <a:cubicBezTo>
                      <a:pt x="13527" y="12708"/>
                      <a:pt x="19450" y="18439"/>
                      <a:pt x="19450" y="18439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5" name="Shape 1095"/>
              <p:cNvSpPr/>
              <p:nvPr/>
            </p:nvSpPr>
            <p:spPr>
              <a:xfrm>
                <a:off x="363354" y="661042"/>
                <a:ext cx="58671" cy="6880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63"/>
                    </a:moveTo>
                    <a:cubicBezTo>
                      <a:pt x="0" y="21202"/>
                      <a:pt x="0" y="21202"/>
                      <a:pt x="0" y="21202"/>
                    </a:cubicBezTo>
                    <a:cubicBezTo>
                      <a:pt x="7714" y="21335"/>
                      <a:pt x="15429" y="21335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0057" y="0"/>
                    </a:cubicBezTo>
                    <a:cubicBezTo>
                      <a:pt x="13886" y="265"/>
                      <a:pt x="7714" y="530"/>
                      <a:pt x="0" y="663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6" name="Shape 1096"/>
              <p:cNvSpPr/>
              <p:nvPr/>
            </p:nvSpPr>
            <p:spPr>
              <a:xfrm>
                <a:off x="766924" y="186358"/>
                <a:ext cx="4588614" cy="604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" y="6171"/>
                      <a:pt x="40" y="13886"/>
                      <a:pt x="59" y="21600"/>
                    </a:cubicBezTo>
                    <a:cubicBezTo>
                      <a:pt x="21560" y="21600"/>
                      <a:pt x="21560" y="21600"/>
                      <a:pt x="21560" y="21600"/>
                    </a:cubicBezTo>
                    <a:cubicBezTo>
                      <a:pt x="21560" y="13886"/>
                      <a:pt x="21580" y="6171"/>
                      <a:pt x="2160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7" name="Shape 1097"/>
              <p:cNvSpPr/>
              <p:nvPr/>
            </p:nvSpPr>
            <p:spPr>
              <a:xfrm>
                <a:off x="5792886" y="664598"/>
                <a:ext cx="58671" cy="7111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14" y="0"/>
                    </a:moveTo>
                    <a:cubicBezTo>
                      <a:pt x="4629" y="0"/>
                      <a:pt x="3086" y="0"/>
                      <a:pt x="0" y="0"/>
                    </a:cubicBezTo>
                    <a:cubicBezTo>
                      <a:pt x="0" y="21214"/>
                      <a:pt x="0" y="21214"/>
                      <a:pt x="0" y="21214"/>
                    </a:cubicBezTo>
                    <a:cubicBezTo>
                      <a:pt x="7714" y="21343"/>
                      <a:pt x="15429" y="21343"/>
                      <a:pt x="21600" y="2160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16971" y="0"/>
                      <a:pt x="12343" y="0"/>
                      <a:pt x="771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5400" tIns="25400" rIns="25400" bIns="25400" numCol="1" anchor="t">
                <a:noAutofit/>
              </a:bodyPr>
              <a:lstStyle/>
              <a:p>
                <a:pPr>
                  <a:defRPr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900">
                  <a:latin typeface="+mn-ea"/>
                </a:endParaRPr>
              </a:p>
            </p:txBody>
          </p:sp>
          <p:sp>
            <p:nvSpPr>
              <p:cNvPr id="1099" name="Shape 1099"/>
              <p:cNvSpPr/>
              <p:nvPr/>
            </p:nvSpPr>
            <p:spPr>
              <a:xfrm>
                <a:off x="1594565" y="1399179"/>
                <a:ext cx="2986824" cy="3914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25400" tIns="25400" rIns="25400" bIns="25400" numCol="1" anchor="ctr">
                <a:spAutoFit/>
              </a:bodyPr>
              <a:lstStyle>
                <a:lvl1pPr>
                  <a:defRPr sz="1800">
                    <a:latin typeface="Bebas"/>
                    <a:ea typeface="Bebas"/>
                    <a:cs typeface="Bebas"/>
                    <a:sym typeface="Bebas"/>
                  </a:defRPr>
                </a:lvl1pPr>
              </a:lstStyle>
              <a:p>
                <a:pPr algn="ctr"/>
                <a:r>
                  <a:rPr lang="en-US" sz="1100" dirty="0" smtClean="0">
                    <a:latin typeface="Stylo" panose="03060500000000000000" pitchFamily="66" charset="0"/>
                    <a:ea typeface="楷体" panose="02010609060101010101" pitchFamily="49" charset="-122"/>
                  </a:rPr>
                  <a:t>RESTAURANT INTERIOR</a:t>
                </a:r>
                <a:endParaRPr lang="en-US" sz="1100" dirty="0">
                  <a:latin typeface="Stylo" panose="03060500000000000000" pitchFamily="66" charset="0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2" name="Rectangle 7"/>
            <p:cNvSpPr/>
            <p:nvPr/>
          </p:nvSpPr>
          <p:spPr>
            <a:xfrm>
              <a:off x="910057" y="1885261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400" dirty="0" smtClean="0">
                  <a:latin typeface="鯨海酔侯" panose="02000609000000000000" pitchFamily="49" charset="-128"/>
                  <a:ea typeface="鯨海酔侯" panose="02000609000000000000" pitchFamily="49" charset="-128"/>
                </a:rPr>
                <a:t>店鋪門</a:t>
              </a:r>
              <a:r>
                <a:rPr lang="zh-CN" altLang="en-US" sz="4400" dirty="0">
                  <a:latin typeface="鯨海酔侯" panose="02000609000000000000" pitchFamily="49" charset="-128"/>
                  <a:ea typeface="鯨海酔侯" panose="02000609000000000000" pitchFamily="49" charset="-128"/>
                </a:rPr>
                <a:t>面</a:t>
              </a:r>
              <a:endParaRPr lang="en-US" sz="4400" dirty="0">
                <a:latin typeface="鯨海酔侯" panose="02000609000000000000" pitchFamily="49" charset="-128"/>
                <a:ea typeface="鯨海酔侯" panose="02000609000000000000" pitchFamily="49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6138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" grpId="0" animBg="1"/>
      <p:bldP spid="103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44" name="Shape 1344"/>
          <p:cNvSpPr/>
          <p:nvPr/>
        </p:nvSpPr>
        <p:spPr>
          <a:xfrm>
            <a:off x="7073900" y="0"/>
            <a:ext cx="3584575" cy="6858000"/>
          </a:xfrm>
          <a:prstGeom prst="rect">
            <a:avLst/>
          </a:prstGeom>
          <a:solidFill>
            <a:schemeClr val="tx1">
              <a:alpha val="7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Source Sans Pro"/>
                <a:ea typeface="Source Sans Pro"/>
                <a:cs typeface="Source Sans Pro"/>
                <a:sym typeface="Source Sans Pro"/>
              </a:defRPr>
            </a:pPr>
            <a:endParaRPr sz="16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205" name="图片 22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6658580" y="441799"/>
            <a:ext cx="2407316" cy="2469725"/>
          </a:xfrm>
          <a:prstGeom prst="rect">
            <a:avLst/>
          </a:prstGeom>
        </p:spPr>
      </p:pic>
      <p:sp>
        <p:nvSpPr>
          <p:cNvPr id="1349" name="Shape 1349"/>
          <p:cNvSpPr/>
          <p:nvPr/>
        </p:nvSpPr>
        <p:spPr>
          <a:xfrm>
            <a:off x="7564438" y="2994882"/>
            <a:ext cx="2711450" cy="281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2860" rIns="22860">
            <a:spAutoFit/>
          </a:bodyPr>
          <a:lstStyle/>
          <a:p>
            <a:pPr>
              <a:lnSpc>
                <a:spcPct val="150000"/>
              </a:lnSpc>
              <a:defRPr sz="2200">
                <a:uFill>
                  <a:solidFill>
                    <a:srgbClr val="262626"/>
                  </a:solidFill>
                </a:uFill>
                <a:latin typeface="Kaiti SC Regular"/>
                <a:ea typeface="Kaiti SC Regular"/>
                <a:cs typeface="Kaiti SC Regular"/>
                <a:sym typeface="Kaiti SC Regular"/>
              </a:defRPr>
            </a:pP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韩国料理选材天然素荤搭配合理追求少而精，保证足够的营养，不会令人暴饮暴食。</a:t>
            </a:r>
          </a:p>
        </p:txBody>
      </p:sp>
      <p:sp>
        <p:nvSpPr>
          <p:cNvPr id="1108" name="Rectangle 7"/>
          <p:cNvSpPr/>
          <p:nvPr/>
        </p:nvSpPr>
        <p:spPr>
          <a:xfrm>
            <a:off x="6181186" y="577205"/>
            <a:ext cx="2236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内部</a:t>
            </a:r>
            <a:endParaRPr lang="en-US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0" name="Rectangle 7"/>
          <p:cNvSpPr/>
          <p:nvPr/>
        </p:nvSpPr>
        <p:spPr>
          <a:xfrm>
            <a:off x="7690265" y="1481118"/>
            <a:ext cx="2236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格局</a:t>
            </a:r>
            <a:endParaRPr lang="en-US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05835" y="1217391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I</a:t>
            </a:r>
            <a:r>
              <a:rPr lang="zh-CN" altLang="en-US" sz="2400" dirty="0" smtClean="0">
                <a:solidFill>
                  <a:schemeClr val="bg1"/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nterior </a:t>
            </a:r>
            <a:r>
              <a:rPr lang="en-US" altLang="zh-CN" sz="2400" dirty="0" smtClean="0">
                <a:solidFill>
                  <a:schemeClr val="bg1"/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Style</a:t>
            </a:r>
            <a:endParaRPr lang="zh-CN" altLang="en-US" sz="2400" dirty="0">
              <a:solidFill>
                <a:schemeClr val="bg1"/>
              </a:solidFill>
              <a:latin typeface="Stylo" panose="03060500000000000000" pitchFamily="66" charset="0"/>
              <a:ea typeface="AjiwaiPro" panose="02000600000000000000" pitchFamily="2" charset="-128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745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4" grpId="0" animBg="1"/>
      <p:bldP spid="1349" grpId="0" animBg="1"/>
      <p:bldP spid="1108" grpId="0"/>
      <p:bldP spid="11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680269" y="353053"/>
            <a:ext cx="2618927" cy="5877067"/>
            <a:chOff x="680269" y="353053"/>
            <a:chExt cx="2618927" cy="5877067"/>
          </a:xfrm>
        </p:grpSpPr>
        <p:pic>
          <p:nvPicPr>
            <p:cNvPr id="44" name="图片占位符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80986" y="353053"/>
              <a:ext cx="2615659" cy="413314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grpSp>
          <p:nvGrpSpPr>
            <p:cNvPr id="45" name="组合 44"/>
            <p:cNvGrpSpPr/>
            <p:nvPr/>
          </p:nvGrpSpPr>
          <p:grpSpPr>
            <a:xfrm>
              <a:off x="2600309" y="353054"/>
              <a:ext cx="698887" cy="741788"/>
              <a:chOff x="5200617" y="706108"/>
              <a:chExt cx="1397773" cy="1483575"/>
            </a:xfrm>
          </p:grpSpPr>
          <p:sp>
            <p:nvSpPr>
              <p:cNvPr id="46" name="Shape 1518"/>
              <p:cNvSpPr/>
              <p:nvPr/>
            </p:nvSpPr>
            <p:spPr>
              <a:xfrm rot="10800000">
                <a:off x="5200617" y="706108"/>
                <a:ext cx="1397773" cy="1483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52A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32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pPr>
                <a:endParaRPr sz="1600">
                  <a:latin typeface="+mn-ea"/>
                </a:endParaRPr>
              </a:p>
            </p:txBody>
          </p:sp>
          <p:grpSp>
            <p:nvGrpSpPr>
              <p:cNvPr id="48" name="Group 1521"/>
              <p:cNvGrpSpPr/>
              <p:nvPr/>
            </p:nvGrpSpPr>
            <p:grpSpPr>
              <a:xfrm>
                <a:off x="5899504" y="742675"/>
                <a:ext cx="588752" cy="800216"/>
                <a:chOff x="0" y="-3868"/>
                <a:chExt cx="588751" cy="800215"/>
              </a:xfrm>
            </p:grpSpPr>
            <p:sp>
              <p:nvSpPr>
                <p:cNvPr id="50" name="Shape 1519"/>
                <p:cNvSpPr/>
                <p:nvPr/>
              </p:nvSpPr>
              <p:spPr>
                <a:xfrm>
                  <a:off x="0" y="101914"/>
                  <a:ext cx="588751" cy="588653"/>
                </a:xfrm>
                <a:prstGeom prst="ellipse">
                  <a:avLst/>
                </a:prstGeom>
                <a:solidFill>
                  <a:srgbClr val="26262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pPr>
                  <a:endParaRPr sz="2000">
                    <a:latin typeface="+mn-ea"/>
                  </a:endParaRPr>
                </a:p>
              </p:txBody>
            </p:sp>
            <p:sp>
              <p:nvSpPr>
                <p:cNvPr id="51" name="Shape 1520"/>
                <p:cNvSpPr/>
                <p:nvPr/>
              </p:nvSpPr>
              <p:spPr>
                <a:xfrm>
                  <a:off x="86214" y="-3868"/>
                  <a:ext cx="416323" cy="8002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defTabSz="1828800"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lvl1pPr>
                </a:lstStyle>
                <a:p>
                  <a:r>
                    <a:rPr sz="2000">
                      <a:latin typeface="+mn-ea"/>
                      <a:ea typeface="+mn-ea"/>
                    </a:rPr>
                    <a:t>1</a:t>
                  </a:r>
                </a:p>
              </p:txBody>
            </p:sp>
          </p:grpSp>
        </p:grpSp>
        <p:sp>
          <p:nvSpPr>
            <p:cNvPr id="52" name="矩形 51"/>
            <p:cNvSpPr/>
            <p:nvPr/>
          </p:nvSpPr>
          <p:spPr>
            <a:xfrm>
              <a:off x="680269" y="4796073"/>
              <a:ext cx="2414265" cy="14340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韩国饮食特点十分鲜明，韩国料理是清淡、少油腻、无味精、营养、品种丰富的料理。韩国菜有“五味五色”之称：甜、酸、苦、辣、咸；红、白、黑、绿、黄。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379893" y="1388761"/>
            <a:ext cx="2615943" cy="5273855"/>
            <a:chOff x="3379893" y="1388761"/>
            <a:chExt cx="2615943" cy="5273855"/>
          </a:xfrm>
        </p:grpSpPr>
        <p:pic>
          <p:nvPicPr>
            <p:cNvPr id="43" name="图片占位符 1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379893" y="2529469"/>
              <a:ext cx="2615263" cy="413314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grpSp>
          <p:nvGrpSpPr>
            <p:cNvPr id="53" name="组合 52"/>
            <p:cNvGrpSpPr/>
            <p:nvPr/>
          </p:nvGrpSpPr>
          <p:grpSpPr>
            <a:xfrm>
              <a:off x="5297055" y="2509189"/>
              <a:ext cx="698781" cy="754801"/>
              <a:chOff x="10594108" y="5018377"/>
              <a:chExt cx="1397561" cy="1509602"/>
            </a:xfrm>
          </p:grpSpPr>
          <p:sp>
            <p:nvSpPr>
              <p:cNvPr id="54" name="Shape 1522"/>
              <p:cNvSpPr/>
              <p:nvPr/>
            </p:nvSpPr>
            <p:spPr>
              <a:xfrm rot="10800000">
                <a:off x="10594108" y="5044404"/>
                <a:ext cx="1397561" cy="1483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52A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32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pPr>
                <a:endParaRPr sz="1600">
                  <a:latin typeface="+mn-ea"/>
                </a:endParaRPr>
              </a:p>
            </p:txBody>
          </p:sp>
          <p:grpSp>
            <p:nvGrpSpPr>
              <p:cNvPr id="55" name="Group 1525"/>
              <p:cNvGrpSpPr/>
              <p:nvPr/>
            </p:nvGrpSpPr>
            <p:grpSpPr>
              <a:xfrm>
                <a:off x="11273942" y="5018377"/>
                <a:ext cx="588663" cy="800216"/>
                <a:chOff x="0" y="-44426"/>
                <a:chExt cx="588661" cy="800215"/>
              </a:xfrm>
            </p:grpSpPr>
            <p:sp>
              <p:nvSpPr>
                <p:cNvPr id="56" name="Shape 1523"/>
                <p:cNvSpPr/>
                <p:nvPr/>
              </p:nvSpPr>
              <p:spPr>
                <a:xfrm>
                  <a:off x="0" y="101914"/>
                  <a:ext cx="588661" cy="588653"/>
                </a:xfrm>
                <a:prstGeom prst="ellipse">
                  <a:avLst/>
                </a:prstGeom>
                <a:solidFill>
                  <a:srgbClr val="26262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pPr>
                  <a:endParaRPr sz="2000">
                    <a:latin typeface="+mn-ea"/>
                  </a:endParaRPr>
                </a:p>
              </p:txBody>
            </p:sp>
            <p:sp>
              <p:nvSpPr>
                <p:cNvPr id="57" name="Shape 1524"/>
                <p:cNvSpPr/>
                <p:nvPr/>
              </p:nvSpPr>
              <p:spPr>
                <a:xfrm>
                  <a:off x="85948" y="-44426"/>
                  <a:ext cx="416260" cy="8002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defTabSz="1828800"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lvl1pPr>
                </a:lstStyle>
                <a:p>
                  <a:r>
                    <a:rPr sz="2000" dirty="0">
                      <a:latin typeface="+mn-ea"/>
                      <a:ea typeface="+mn-ea"/>
                    </a:rPr>
                    <a:t>2</a:t>
                  </a:r>
                </a:p>
              </p:txBody>
            </p:sp>
          </p:grpSp>
        </p:grpSp>
        <p:sp>
          <p:nvSpPr>
            <p:cNvPr id="58" name="矩形 57"/>
            <p:cNvSpPr/>
            <p:nvPr/>
          </p:nvSpPr>
          <p:spPr>
            <a:xfrm>
              <a:off x="3480391" y="1388761"/>
              <a:ext cx="2414265" cy="880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韩国饮食特点十分鲜明，韩国料理是清淡、少油腻、无味精、营养、品种丰富的料理。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77059" y="1195578"/>
            <a:ext cx="2621360" cy="5111312"/>
            <a:chOff x="6077059" y="1195578"/>
            <a:chExt cx="2621360" cy="5111312"/>
          </a:xfrm>
        </p:grpSpPr>
        <p:pic>
          <p:nvPicPr>
            <p:cNvPr id="42" name="图片占位符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77059" y="1195578"/>
              <a:ext cx="2621359" cy="4132691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grpSp>
          <p:nvGrpSpPr>
            <p:cNvPr id="59" name="组合 58"/>
            <p:cNvGrpSpPr/>
            <p:nvPr/>
          </p:nvGrpSpPr>
          <p:grpSpPr>
            <a:xfrm>
              <a:off x="7956620" y="4629577"/>
              <a:ext cx="741799" cy="698693"/>
              <a:chOff x="15913237" y="9259151"/>
              <a:chExt cx="1483598" cy="1397385"/>
            </a:xfrm>
          </p:grpSpPr>
          <p:sp>
            <p:nvSpPr>
              <p:cNvPr id="60" name="Shape 1510"/>
              <p:cNvSpPr/>
              <p:nvPr/>
            </p:nvSpPr>
            <p:spPr>
              <a:xfrm rot="16200000">
                <a:off x="15956343" y="9216045"/>
                <a:ext cx="1397385" cy="14835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52A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32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pPr>
                <a:endParaRPr sz="1600">
                  <a:latin typeface="+mn-ea"/>
                </a:endParaRPr>
              </a:p>
            </p:txBody>
          </p:sp>
          <p:grpSp>
            <p:nvGrpSpPr>
              <p:cNvPr id="61" name="Group 1513"/>
              <p:cNvGrpSpPr/>
              <p:nvPr/>
            </p:nvGrpSpPr>
            <p:grpSpPr>
              <a:xfrm>
                <a:off x="16655034" y="9831278"/>
                <a:ext cx="588663" cy="800216"/>
                <a:chOff x="0" y="-3867"/>
                <a:chExt cx="588661" cy="800215"/>
              </a:xfrm>
            </p:grpSpPr>
            <p:sp>
              <p:nvSpPr>
                <p:cNvPr id="62" name="Shape 1511"/>
                <p:cNvSpPr/>
                <p:nvPr/>
              </p:nvSpPr>
              <p:spPr>
                <a:xfrm>
                  <a:off x="0" y="101947"/>
                  <a:ext cx="588661" cy="588587"/>
                </a:xfrm>
                <a:prstGeom prst="ellipse">
                  <a:avLst/>
                </a:prstGeom>
                <a:solidFill>
                  <a:srgbClr val="26262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pPr>
                  <a:endParaRPr sz="2000">
                    <a:latin typeface="+mn-ea"/>
                  </a:endParaRPr>
                </a:p>
              </p:txBody>
            </p:sp>
            <p:sp>
              <p:nvSpPr>
                <p:cNvPr id="63" name="Shape 1512"/>
                <p:cNvSpPr/>
                <p:nvPr/>
              </p:nvSpPr>
              <p:spPr>
                <a:xfrm>
                  <a:off x="86200" y="-3867"/>
                  <a:ext cx="416260" cy="8002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defTabSz="1828800"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lvl1pPr>
                </a:lstStyle>
                <a:p>
                  <a:r>
                    <a:rPr sz="2000">
                      <a:latin typeface="+mn-ea"/>
                      <a:ea typeface="+mn-ea"/>
                    </a:rPr>
                    <a:t>3</a:t>
                  </a:r>
                </a:p>
              </p:txBody>
            </p:sp>
          </p:grpSp>
        </p:grpSp>
        <p:sp>
          <p:nvSpPr>
            <p:cNvPr id="64" name="矩形 63"/>
            <p:cNvSpPr/>
            <p:nvPr/>
          </p:nvSpPr>
          <p:spPr>
            <a:xfrm>
              <a:off x="6180606" y="5426841"/>
              <a:ext cx="2414265" cy="880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韩国饮食特点十分鲜明，韩国料理是清淡、少油腻、无味精、营养、品种丰富的料理</a:t>
              </a:r>
              <a:r>
                <a:rPr lang="zh-CN" altLang="en-US" sz="1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779641" y="1405922"/>
            <a:ext cx="2615262" cy="5249426"/>
            <a:chOff x="8779641" y="1405922"/>
            <a:chExt cx="2615262" cy="5249426"/>
          </a:xfrm>
        </p:grpSpPr>
        <p:pic>
          <p:nvPicPr>
            <p:cNvPr id="41" name="图片占位符 19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79641" y="2522201"/>
              <a:ext cx="2615262" cy="4133147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grpSp>
          <p:nvGrpSpPr>
            <p:cNvPr id="65" name="组合 64"/>
            <p:cNvGrpSpPr/>
            <p:nvPr/>
          </p:nvGrpSpPr>
          <p:grpSpPr>
            <a:xfrm>
              <a:off x="10691044" y="2522202"/>
              <a:ext cx="698781" cy="741788"/>
              <a:chOff x="21382086" y="5044404"/>
              <a:chExt cx="1397561" cy="1483575"/>
            </a:xfrm>
          </p:grpSpPr>
          <p:sp>
            <p:nvSpPr>
              <p:cNvPr id="66" name="Shape 1514"/>
              <p:cNvSpPr/>
              <p:nvPr/>
            </p:nvSpPr>
            <p:spPr>
              <a:xfrm rot="10800000">
                <a:off x="21382086" y="5044404"/>
                <a:ext cx="1397561" cy="14835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252A"/>
              </a:solidFill>
              <a:ln w="12700">
                <a:miter lim="400000"/>
              </a:ln>
            </p:spPr>
            <p:txBody>
              <a:bodyPr lIns="25400" tIns="25400" rIns="25400" bIns="25400" anchor="ctr"/>
              <a:lstStyle/>
              <a:p>
                <a:pPr>
                  <a:defRPr sz="3200" b="1">
                    <a:solidFill>
                      <a:srgbClr val="FFFFFF"/>
                    </a:solidFill>
                    <a:uFill>
                      <a:solidFill>
                        <a:srgbClr val="FFFFFF"/>
                      </a:solidFill>
                    </a:u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pPr>
                <a:endParaRPr sz="1600">
                  <a:latin typeface="+mn-ea"/>
                </a:endParaRPr>
              </a:p>
            </p:txBody>
          </p:sp>
          <p:grpSp>
            <p:nvGrpSpPr>
              <p:cNvPr id="67" name="Group 1517"/>
              <p:cNvGrpSpPr/>
              <p:nvPr/>
            </p:nvGrpSpPr>
            <p:grpSpPr>
              <a:xfrm>
                <a:off x="22066608" y="5058937"/>
                <a:ext cx="588663" cy="800216"/>
                <a:chOff x="0" y="-36688"/>
                <a:chExt cx="588661" cy="800215"/>
              </a:xfrm>
            </p:grpSpPr>
            <p:sp>
              <p:nvSpPr>
                <p:cNvPr id="68" name="Shape 1515"/>
                <p:cNvSpPr/>
                <p:nvPr/>
              </p:nvSpPr>
              <p:spPr>
                <a:xfrm>
                  <a:off x="0" y="101914"/>
                  <a:ext cx="588661" cy="588653"/>
                </a:xfrm>
                <a:prstGeom prst="ellipse">
                  <a:avLst/>
                </a:prstGeom>
                <a:solidFill>
                  <a:srgbClr val="262626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25400" tIns="25400" rIns="25400" bIns="25400" numCol="1" anchor="ctr">
                  <a:noAutofit/>
                </a:bodyPr>
                <a:lstStyle/>
                <a:p>
                  <a:pPr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pPr>
                  <a:endParaRPr sz="2000">
                    <a:latin typeface="+mn-ea"/>
                  </a:endParaRPr>
                </a:p>
              </p:txBody>
            </p:sp>
            <p:sp>
              <p:nvSpPr>
                <p:cNvPr id="69" name="Shape 1516"/>
                <p:cNvSpPr/>
                <p:nvPr/>
              </p:nvSpPr>
              <p:spPr>
                <a:xfrm>
                  <a:off x="53182" y="-36688"/>
                  <a:ext cx="416260" cy="8002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45719" tIns="45719" rIns="45719" bIns="45719" numCol="1" anchor="ctr">
                  <a:spAutoFit/>
                </a:bodyPr>
                <a:lstStyle>
                  <a:lvl1pPr defTabSz="1828800">
                    <a:defRPr sz="4000" b="1">
                      <a:solidFill>
                        <a:srgbClr val="FFFFFF"/>
                      </a:solidFill>
                      <a:uFill>
                        <a:solidFill>
                          <a:srgbClr val="FFFFFF"/>
                        </a:solidFill>
                      </a:uFill>
                      <a:latin typeface="Minion Pro"/>
                      <a:ea typeface="Minion Pro"/>
                      <a:cs typeface="Minion Pro"/>
                      <a:sym typeface="Minion Pro"/>
                    </a:defRPr>
                  </a:lvl1pPr>
                </a:lstStyle>
                <a:p>
                  <a:r>
                    <a:rPr sz="2000" dirty="0">
                      <a:latin typeface="+mn-ea"/>
                      <a:ea typeface="+mn-ea"/>
                    </a:rPr>
                    <a:t>4</a:t>
                  </a:r>
                </a:p>
              </p:txBody>
            </p:sp>
          </p:grpSp>
        </p:grpSp>
        <p:sp>
          <p:nvSpPr>
            <p:cNvPr id="70" name="矩形 69"/>
            <p:cNvSpPr/>
            <p:nvPr/>
          </p:nvSpPr>
          <p:spPr>
            <a:xfrm>
              <a:off x="8913372" y="1405922"/>
              <a:ext cx="2414265" cy="8800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韩国饮食特点十分鲜明，韩国料理是清淡、少油腻、无味精、营养、品种丰富的料理。</a:t>
              </a:r>
            </a:p>
          </p:txBody>
        </p:sp>
      </p:grpSp>
      <p:sp>
        <p:nvSpPr>
          <p:cNvPr id="71" name="Rectangle 33"/>
          <p:cNvSpPr/>
          <p:nvPr/>
        </p:nvSpPr>
        <p:spPr>
          <a:xfrm>
            <a:off x="5182929" y="-62848"/>
            <a:ext cx="1826141" cy="9271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0">
              <a:lnSpc>
                <a:spcPts val="7400"/>
              </a:lnSpc>
            </a:pPr>
            <a:r>
              <a:rPr lang="zh-CN" altLang="en-US" sz="3200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lack" panose="020F0502020204030203" pitchFamily="34" charset="0"/>
                <a:sym typeface="Bebas Neue" charset="0"/>
              </a:rPr>
              <a:t>店铺风格</a:t>
            </a:r>
            <a:endParaRPr lang="en-US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lack" panose="020F0502020204030203" pitchFamily="34" charset="0"/>
              <a:sym typeface="Bebas Neue" charset="0"/>
            </a:endParaRPr>
          </a:p>
        </p:txBody>
      </p:sp>
      <p:cxnSp>
        <p:nvCxnSpPr>
          <p:cNvPr id="72" name="Straight Connector 37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27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917" name="Shape 917"/>
          <p:cNvSpPr/>
          <p:nvPr/>
        </p:nvSpPr>
        <p:spPr>
          <a:xfrm>
            <a:off x="126319" y="1628393"/>
            <a:ext cx="2468129" cy="43772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22" y="0"/>
                </a:moveTo>
                <a:lnTo>
                  <a:pt x="21600" y="0"/>
                </a:lnTo>
                <a:lnTo>
                  <a:pt x="3578" y="21600"/>
                </a:lnTo>
                <a:lnTo>
                  <a:pt x="0" y="21600"/>
                </a:lnTo>
                <a:lnTo>
                  <a:pt x="18022" y="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 w="12700">
            <a:miter lim="400000"/>
          </a:ln>
        </p:spPr>
        <p:txBody>
          <a:bodyPr lIns="25400" tIns="25400" rIns="25400" bIns="25400"/>
          <a:lstStyle/>
          <a:p>
            <a:pPr defTabSz="1219200">
              <a:defRPr sz="48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918" name="Shape 918"/>
          <p:cNvSpPr/>
          <p:nvPr/>
        </p:nvSpPr>
        <p:spPr>
          <a:xfrm>
            <a:off x="958379" y="654727"/>
            <a:ext cx="1511716" cy="2681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22" y="0"/>
                </a:moveTo>
                <a:lnTo>
                  <a:pt x="21600" y="0"/>
                </a:lnTo>
                <a:lnTo>
                  <a:pt x="3578" y="21600"/>
                </a:lnTo>
                <a:lnTo>
                  <a:pt x="0" y="21600"/>
                </a:lnTo>
                <a:lnTo>
                  <a:pt x="18022" y="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 w="12700">
            <a:miter lim="400000"/>
          </a:ln>
        </p:spPr>
        <p:txBody>
          <a:bodyPr lIns="25400" tIns="25400" rIns="25400" bIns="25400"/>
          <a:lstStyle/>
          <a:p>
            <a:pPr defTabSz="1219200">
              <a:defRPr sz="48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919" name="Shape 919"/>
          <p:cNvSpPr/>
          <p:nvPr/>
        </p:nvSpPr>
        <p:spPr>
          <a:xfrm>
            <a:off x="-352426" y="4566417"/>
            <a:ext cx="991356" cy="1758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22" y="0"/>
                </a:moveTo>
                <a:lnTo>
                  <a:pt x="21600" y="0"/>
                </a:lnTo>
                <a:lnTo>
                  <a:pt x="3578" y="21600"/>
                </a:lnTo>
                <a:lnTo>
                  <a:pt x="0" y="21600"/>
                </a:lnTo>
                <a:lnTo>
                  <a:pt x="18022" y="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 w="12700">
            <a:miter lim="400000"/>
          </a:ln>
        </p:spPr>
        <p:txBody>
          <a:bodyPr lIns="25400" tIns="25400" rIns="25400" bIns="25400"/>
          <a:lstStyle/>
          <a:p>
            <a:pPr defTabSz="1219200">
              <a:defRPr sz="48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920" name="Shape 920"/>
          <p:cNvSpPr/>
          <p:nvPr/>
        </p:nvSpPr>
        <p:spPr>
          <a:xfrm>
            <a:off x="-181466" y="2534716"/>
            <a:ext cx="1266385" cy="22459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22" y="0"/>
                </a:moveTo>
                <a:lnTo>
                  <a:pt x="21600" y="0"/>
                </a:lnTo>
                <a:lnTo>
                  <a:pt x="3578" y="21600"/>
                </a:lnTo>
                <a:lnTo>
                  <a:pt x="0" y="21600"/>
                </a:lnTo>
                <a:lnTo>
                  <a:pt x="18022" y="0"/>
                </a:lnTo>
                <a:close/>
              </a:path>
            </a:pathLst>
          </a:custGeom>
          <a:solidFill>
            <a:schemeClr val="tx1">
              <a:alpha val="75000"/>
            </a:schemeClr>
          </a:solidFill>
          <a:ln w="12700">
            <a:miter lim="400000"/>
          </a:ln>
        </p:spPr>
        <p:txBody>
          <a:bodyPr lIns="25400" tIns="25400" rIns="25400" bIns="25400"/>
          <a:lstStyle/>
          <a:p>
            <a:pPr defTabSz="1219200">
              <a:defRPr sz="48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921" name="Shape 921"/>
          <p:cNvSpPr/>
          <p:nvPr/>
        </p:nvSpPr>
        <p:spPr>
          <a:xfrm>
            <a:off x="358775" y="0"/>
            <a:ext cx="7673453" cy="68707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115" y="0"/>
                </a:moveTo>
                <a:lnTo>
                  <a:pt x="21600" y="0"/>
                </a:lnTo>
                <a:lnTo>
                  <a:pt x="19957" y="3899"/>
                </a:lnTo>
                <a:lnTo>
                  <a:pt x="14161" y="17661"/>
                </a:lnTo>
                <a:lnTo>
                  <a:pt x="12528" y="21538"/>
                </a:lnTo>
                <a:lnTo>
                  <a:pt x="12528" y="21560"/>
                </a:lnTo>
                <a:lnTo>
                  <a:pt x="12518" y="21560"/>
                </a:lnTo>
                <a:lnTo>
                  <a:pt x="12501" y="21600"/>
                </a:lnTo>
                <a:lnTo>
                  <a:pt x="12501" y="21560"/>
                </a:lnTo>
                <a:lnTo>
                  <a:pt x="0" y="21560"/>
                </a:lnTo>
                <a:lnTo>
                  <a:pt x="1659" y="17635"/>
                </a:lnTo>
                <a:lnTo>
                  <a:pt x="7456" y="3925"/>
                </a:lnTo>
                <a:close/>
              </a:path>
            </a:pathLst>
          </a:custGeom>
          <a:solidFill>
            <a:srgbClr val="000000">
              <a:alpha val="75000"/>
            </a:srgbClr>
          </a:solidFill>
          <a:ln w="12700">
            <a:miter lim="400000"/>
          </a:ln>
        </p:spPr>
        <p:txBody>
          <a:bodyPr lIns="25400" tIns="25400" rIns="25400" bIns="25400"/>
          <a:lstStyle/>
          <a:p>
            <a:pPr defTabSz="1219200">
              <a:defRPr sz="4800">
                <a:latin typeface="Arial"/>
                <a:ea typeface="Arial"/>
                <a:cs typeface="Arial"/>
                <a:sym typeface="Arial"/>
              </a:defRPr>
            </a:pPr>
            <a:endParaRPr sz="2400"/>
          </a:p>
        </p:txBody>
      </p:sp>
      <p:sp>
        <p:nvSpPr>
          <p:cNvPr id="26" name="Shape 1349"/>
          <p:cNvSpPr/>
          <p:nvPr/>
        </p:nvSpPr>
        <p:spPr>
          <a:xfrm>
            <a:off x="3084515" y="1417414"/>
            <a:ext cx="2639989" cy="2819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2860" rIns="22860">
            <a:spAutoFit/>
          </a:bodyPr>
          <a:lstStyle/>
          <a:p>
            <a:pPr>
              <a:lnSpc>
                <a:spcPct val="150000"/>
              </a:lnSpc>
              <a:defRPr sz="2200">
                <a:uFill>
                  <a:solidFill>
                    <a:srgbClr val="262626"/>
                  </a:solidFill>
                </a:uFill>
                <a:latin typeface="Kaiti SC Regular"/>
                <a:ea typeface="Kaiti SC Regular"/>
                <a:cs typeface="Kaiti SC Regular"/>
                <a:sym typeface="Kaiti SC Regular"/>
              </a:defRPr>
            </a:pP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韩国料理选材天然素荤搭配合理追求少而精，保证足够的营养，不会令人暴饮暴食。</a:t>
            </a:r>
          </a:p>
        </p:txBody>
      </p:sp>
      <p:grpSp>
        <p:nvGrpSpPr>
          <p:cNvPr id="16" name="Group 4"/>
          <p:cNvGrpSpPr>
            <a:grpSpLocks noChangeAspect="1"/>
          </p:cNvGrpSpPr>
          <p:nvPr/>
        </p:nvGrpSpPr>
        <p:grpSpPr bwMode="auto">
          <a:xfrm>
            <a:off x="652738" y="3726237"/>
            <a:ext cx="2294136" cy="2353982"/>
            <a:chOff x="2919" y="1216"/>
            <a:chExt cx="1840" cy="1888"/>
          </a:xfrm>
          <a:solidFill>
            <a:schemeClr val="accent2"/>
          </a:solidFill>
        </p:grpSpPr>
        <p:grpSp>
          <p:nvGrpSpPr>
            <p:cNvPr id="17" name="Group 205"/>
            <p:cNvGrpSpPr>
              <a:grpSpLocks/>
            </p:cNvGrpSpPr>
            <p:nvPr/>
          </p:nvGrpSpPr>
          <p:grpSpPr bwMode="auto">
            <a:xfrm>
              <a:off x="3132" y="1342"/>
              <a:ext cx="1605" cy="1619"/>
              <a:chOff x="3132" y="1342"/>
              <a:chExt cx="1605" cy="1619"/>
            </a:xfrm>
            <a:grpFill/>
          </p:grpSpPr>
          <p:sp>
            <p:nvSpPr>
              <p:cNvPr id="910" name="Freeform 5"/>
              <p:cNvSpPr>
                <a:spLocks/>
              </p:cNvSpPr>
              <p:nvPr/>
            </p:nvSpPr>
            <p:spPr bwMode="auto">
              <a:xfrm>
                <a:off x="3132" y="1434"/>
                <a:ext cx="1544" cy="1527"/>
              </a:xfrm>
              <a:custGeom>
                <a:avLst/>
                <a:gdLst>
                  <a:gd name="T0" fmla="*/ 284 w 651"/>
                  <a:gd name="T1" fmla="*/ 623 h 644"/>
                  <a:gd name="T2" fmla="*/ 628 w 651"/>
                  <a:gd name="T3" fmla="*/ 360 h 644"/>
                  <a:gd name="T4" fmla="*/ 367 w 651"/>
                  <a:gd name="T5" fmla="*/ 21 h 644"/>
                  <a:gd name="T6" fmla="*/ 23 w 651"/>
                  <a:gd name="T7" fmla="*/ 284 h 644"/>
                  <a:gd name="T8" fmla="*/ 284 w 651"/>
                  <a:gd name="T9" fmla="*/ 623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1" h="644">
                    <a:moveTo>
                      <a:pt x="284" y="623"/>
                    </a:moveTo>
                    <a:cubicBezTo>
                      <a:pt x="451" y="644"/>
                      <a:pt x="605" y="526"/>
                      <a:pt x="628" y="360"/>
                    </a:cubicBezTo>
                    <a:cubicBezTo>
                      <a:pt x="651" y="194"/>
                      <a:pt x="534" y="42"/>
                      <a:pt x="367" y="21"/>
                    </a:cubicBezTo>
                    <a:cubicBezTo>
                      <a:pt x="200" y="0"/>
                      <a:pt x="46" y="118"/>
                      <a:pt x="23" y="284"/>
                    </a:cubicBezTo>
                    <a:cubicBezTo>
                      <a:pt x="0" y="451"/>
                      <a:pt x="117" y="602"/>
                      <a:pt x="284" y="6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1" name="Freeform 6"/>
              <p:cNvSpPr>
                <a:spLocks/>
              </p:cNvSpPr>
              <p:nvPr/>
            </p:nvSpPr>
            <p:spPr bwMode="auto">
              <a:xfrm>
                <a:off x="3810" y="2874"/>
                <a:ext cx="15" cy="4"/>
              </a:xfrm>
              <a:custGeom>
                <a:avLst/>
                <a:gdLst>
                  <a:gd name="T0" fmla="*/ 0 w 6"/>
                  <a:gd name="T1" fmla="*/ 1 h 2"/>
                  <a:gd name="T2" fmla="*/ 6 w 6"/>
                  <a:gd name="T3" fmla="*/ 1 h 2"/>
                  <a:gd name="T4" fmla="*/ 0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1"/>
                    </a:moveTo>
                    <a:cubicBezTo>
                      <a:pt x="1" y="0"/>
                      <a:pt x="4" y="1"/>
                      <a:pt x="6" y="1"/>
                    </a:cubicBezTo>
                    <a:cubicBezTo>
                      <a:pt x="5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2" name="Freeform 7"/>
              <p:cNvSpPr>
                <a:spLocks/>
              </p:cNvSpPr>
              <p:nvPr/>
            </p:nvSpPr>
            <p:spPr bwMode="auto">
              <a:xfrm>
                <a:off x="3881" y="2886"/>
                <a:ext cx="12" cy="2"/>
              </a:xfrm>
              <a:custGeom>
                <a:avLst/>
                <a:gdLst>
                  <a:gd name="T0" fmla="*/ 0 w 5"/>
                  <a:gd name="T1" fmla="*/ 1 h 1"/>
                  <a:gd name="T2" fmla="*/ 1 w 5"/>
                  <a:gd name="T3" fmla="*/ 0 h 1"/>
                  <a:gd name="T4" fmla="*/ 5 w 5"/>
                  <a:gd name="T5" fmla="*/ 1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" y="1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3" name="Freeform 8"/>
              <p:cNvSpPr>
                <a:spLocks/>
              </p:cNvSpPr>
              <p:nvPr/>
            </p:nvSpPr>
            <p:spPr bwMode="auto">
              <a:xfrm>
                <a:off x="3903" y="2886"/>
                <a:ext cx="16" cy="4"/>
              </a:xfrm>
              <a:custGeom>
                <a:avLst/>
                <a:gdLst>
                  <a:gd name="T0" fmla="*/ 0 w 7"/>
                  <a:gd name="T1" fmla="*/ 1 h 2"/>
                  <a:gd name="T2" fmla="*/ 7 w 7"/>
                  <a:gd name="T3" fmla="*/ 1 h 2"/>
                  <a:gd name="T4" fmla="*/ 0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1" y="0"/>
                      <a:pt x="5" y="1"/>
                      <a:pt x="7" y="1"/>
                    </a:cubicBezTo>
                    <a:cubicBezTo>
                      <a:pt x="5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4" name="Freeform 9"/>
              <p:cNvSpPr>
                <a:spLocks/>
              </p:cNvSpPr>
              <p:nvPr/>
            </p:nvSpPr>
            <p:spPr bwMode="auto">
              <a:xfrm>
                <a:off x="3919" y="2888"/>
                <a:ext cx="12" cy="2"/>
              </a:xfrm>
              <a:custGeom>
                <a:avLst/>
                <a:gdLst>
                  <a:gd name="T0" fmla="*/ 2 w 5"/>
                  <a:gd name="T1" fmla="*/ 0 h 1"/>
                  <a:gd name="T2" fmla="*/ 5 w 5"/>
                  <a:gd name="T3" fmla="*/ 0 h 1"/>
                  <a:gd name="T4" fmla="*/ 2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cubicBezTo>
                      <a:pt x="4" y="0"/>
                      <a:pt x="3" y="0"/>
                      <a:pt x="5" y="0"/>
                    </a:cubicBezTo>
                    <a:cubicBezTo>
                      <a:pt x="5" y="1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15" name="Freeform 10"/>
              <p:cNvSpPr>
                <a:spLocks/>
              </p:cNvSpPr>
              <p:nvPr/>
            </p:nvSpPr>
            <p:spPr bwMode="auto">
              <a:xfrm>
                <a:off x="3936" y="2888"/>
                <a:ext cx="33" cy="2"/>
              </a:xfrm>
              <a:custGeom>
                <a:avLst/>
                <a:gdLst>
                  <a:gd name="T0" fmla="*/ 0 w 14"/>
                  <a:gd name="T1" fmla="*/ 1 h 1"/>
                  <a:gd name="T2" fmla="*/ 6 w 14"/>
                  <a:gd name="T3" fmla="*/ 0 h 1"/>
                  <a:gd name="T4" fmla="*/ 14 w 14"/>
                  <a:gd name="T5" fmla="*/ 0 h 1"/>
                  <a:gd name="T6" fmla="*/ 7 w 14"/>
                  <a:gd name="T7" fmla="*/ 1 h 1"/>
                  <a:gd name="T8" fmla="*/ 0 w 1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">
                    <a:moveTo>
                      <a:pt x="0" y="1"/>
                    </a:moveTo>
                    <a:cubicBezTo>
                      <a:pt x="0" y="0"/>
                      <a:pt x="3" y="0"/>
                      <a:pt x="6" y="0"/>
                    </a:cubicBezTo>
                    <a:cubicBezTo>
                      <a:pt x="9" y="0"/>
                      <a:pt x="12" y="0"/>
                      <a:pt x="14" y="0"/>
                    </a:cubicBezTo>
                    <a:cubicBezTo>
                      <a:pt x="12" y="1"/>
                      <a:pt x="10" y="1"/>
                      <a:pt x="7" y="1"/>
                    </a:cubicBezTo>
                    <a:cubicBezTo>
                      <a:pt x="5" y="1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2" name="Freeform 11"/>
              <p:cNvSpPr>
                <a:spLocks/>
              </p:cNvSpPr>
              <p:nvPr/>
            </p:nvSpPr>
            <p:spPr bwMode="auto">
              <a:xfrm>
                <a:off x="4102" y="2786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0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4" y="1"/>
                      <a:pt x="5" y="0"/>
                    </a:cubicBezTo>
                    <a:cubicBezTo>
                      <a:pt x="5" y="1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3" name="Freeform 12"/>
              <p:cNvSpPr>
                <a:spLocks/>
              </p:cNvSpPr>
              <p:nvPr/>
            </p:nvSpPr>
            <p:spPr bwMode="auto">
              <a:xfrm>
                <a:off x="4109" y="2795"/>
                <a:ext cx="14" cy="8"/>
              </a:xfrm>
              <a:custGeom>
                <a:avLst/>
                <a:gdLst>
                  <a:gd name="T0" fmla="*/ 0 w 6"/>
                  <a:gd name="T1" fmla="*/ 3 h 3"/>
                  <a:gd name="T2" fmla="*/ 6 w 6"/>
                  <a:gd name="T3" fmla="*/ 0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1" y="1"/>
                      <a:pt x="3" y="2"/>
                      <a:pt x="6" y="0"/>
                    </a:cubicBezTo>
                    <a:cubicBezTo>
                      <a:pt x="5" y="1"/>
                      <a:pt x="1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4" name="Freeform 13"/>
              <p:cNvSpPr>
                <a:spLocks/>
              </p:cNvSpPr>
              <p:nvPr/>
            </p:nvSpPr>
            <p:spPr bwMode="auto">
              <a:xfrm>
                <a:off x="4119" y="2774"/>
                <a:ext cx="21" cy="12"/>
              </a:xfrm>
              <a:custGeom>
                <a:avLst/>
                <a:gdLst>
                  <a:gd name="T0" fmla="*/ 0 w 9"/>
                  <a:gd name="T1" fmla="*/ 5 h 5"/>
                  <a:gd name="T2" fmla="*/ 4 w 9"/>
                  <a:gd name="T3" fmla="*/ 2 h 5"/>
                  <a:gd name="T4" fmla="*/ 9 w 9"/>
                  <a:gd name="T5" fmla="*/ 0 h 5"/>
                  <a:gd name="T6" fmla="*/ 0 w 9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5">
                    <a:moveTo>
                      <a:pt x="0" y="5"/>
                    </a:moveTo>
                    <a:cubicBezTo>
                      <a:pt x="0" y="4"/>
                      <a:pt x="2" y="3"/>
                      <a:pt x="4" y="2"/>
                    </a:cubicBezTo>
                    <a:cubicBezTo>
                      <a:pt x="6" y="1"/>
                      <a:pt x="8" y="1"/>
                      <a:pt x="9" y="0"/>
                    </a:cubicBezTo>
                    <a:cubicBezTo>
                      <a:pt x="7" y="2"/>
                      <a:pt x="4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5" name="Freeform 14"/>
              <p:cNvSpPr>
                <a:spLocks/>
              </p:cNvSpPr>
              <p:nvPr/>
            </p:nvSpPr>
            <p:spPr bwMode="auto">
              <a:xfrm>
                <a:off x="4157" y="2772"/>
                <a:ext cx="30" cy="14"/>
              </a:xfrm>
              <a:custGeom>
                <a:avLst/>
                <a:gdLst>
                  <a:gd name="T0" fmla="*/ 0 w 13"/>
                  <a:gd name="T1" fmla="*/ 6 h 6"/>
                  <a:gd name="T2" fmla="*/ 13 w 13"/>
                  <a:gd name="T3" fmla="*/ 0 h 6"/>
                  <a:gd name="T4" fmla="*/ 0 w 1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6">
                    <a:moveTo>
                      <a:pt x="0" y="6"/>
                    </a:moveTo>
                    <a:cubicBezTo>
                      <a:pt x="3" y="4"/>
                      <a:pt x="10" y="2"/>
                      <a:pt x="13" y="0"/>
                    </a:cubicBezTo>
                    <a:cubicBezTo>
                      <a:pt x="12" y="3"/>
                      <a:pt x="4" y="4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6" name="Freeform 15"/>
              <p:cNvSpPr>
                <a:spLocks/>
              </p:cNvSpPr>
              <p:nvPr/>
            </p:nvSpPr>
            <p:spPr bwMode="auto">
              <a:xfrm>
                <a:off x="4353" y="2952"/>
                <a:ext cx="12" cy="7"/>
              </a:xfrm>
              <a:custGeom>
                <a:avLst/>
                <a:gdLst>
                  <a:gd name="T0" fmla="*/ 0 w 5"/>
                  <a:gd name="T1" fmla="*/ 3 h 3"/>
                  <a:gd name="T2" fmla="*/ 5 w 5"/>
                  <a:gd name="T3" fmla="*/ 1 h 3"/>
                  <a:gd name="T4" fmla="*/ 0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3"/>
                    </a:moveTo>
                    <a:cubicBezTo>
                      <a:pt x="0" y="2"/>
                      <a:pt x="5" y="0"/>
                      <a:pt x="5" y="1"/>
                    </a:cubicBezTo>
                    <a:cubicBezTo>
                      <a:pt x="3" y="3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7" name="Freeform 16"/>
              <p:cNvSpPr>
                <a:spLocks/>
              </p:cNvSpPr>
              <p:nvPr/>
            </p:nvSpPr>
            <p:spPr bwMode="auto">
              <a:xfrm>
                <a:off x="4363" y="2940"/>
                <a:ext cx="26" cy="19"/>
              </a:xfrm>
              <a:custGeom>
                <a:avLst/>
                <a:gdLst>
                  <a:gd name="T0" fmla="*/ 3 w 11"/>
                  <a:gd name="T1" fmla="*/ 5 h 8"/>
                  <a:gd name="T2" fmla="*/ 11 w 11"/>
                  <a:gd name="T3" fmla="*/ 2 h 8"/>
                  <a:gd name="T4" fmla="*/ 4 w 11"/>
                  <a:gd name="T5" fmla="*/ 6 h 8"/>
                  <a:gd name="T6" fmla="*/ 3 w 11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3" y="5"/>
                    </a:moveTo>
                    <a:cubicBezTo>
                      <a:pt x="4" y="6"/>
                      <a:pt x="10" y="0"/>
                      <a:pt x="11" y="2"/>
                    </a:cubicBezTo>
                    <a:cubicBezTo>
                      <a:pt x="9" y="4"/>
                      <a:pt x="3" y="4"/>
                      <a:pt x="4" y="6"/>
                    </a:cubicBezTo>
                    <a:cubicBezTo>
                      <a:pt x="0" y="8"/>
                      <a:pt x="4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8" name="Freeform 17"/>
              <p:cNvSpPr>
                <a:spLocks/>
              </p:cNvSpPr>
              <p:nvPr/>
            </p:nvSpPr>
            <p:spPr bwMode="auto">
              <a:xfrm>
                <a:off x="4213" y="2720"/>
                <a:ext cx="15" cy="7"/>
              </a:xfrm>
              <a:custGeom>
                <a:avLst/>
                <a:gdLst>
                  <a:gd name="T0" fmla="*/ 1 w 6"/>
                  <a:gd name="T1" fmla="*/ 3 h 3"/>
                  <a:gd name="T2" fmla="*/ 6 w 6"/>
                  <a:gd name="T3" fmla="*/ 0 h 3"/>
                  <a:gd name="T4" fmla="*/ 1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1" y="3"/>
                    </a:moveTo>
                    <a:cubicBezTo>
                      <a:pt x="0" y="3"/>
                      <a:pt x="4" y="0"/>
                      <a:pt x="6" y="0"/>
                    </a:cubicBezTo>
                    <a:cubicBezTo>
                      <a:pt x="4" y="2"/>
                      <a:pt x="3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29" name="Freeform 18"/>
              <p:cNvSpPr>
                <a:spLocks/>
              </p:cNvSpPr>
              <p:nvPr/>
            </p:nvSpPr>
            <p:spPr bwMode="auto">
              <a:xfrm>
                <a:off x="4270" y="2684"/>
                <a:ext cx="26" cy="21"/>
              </a:xfrm>
              <a:custGeom>
                <a:avLst/>
                <a:gdLst>
                  <a:gd name="T0" fmla="*/ 0 w 11"/>
                  <a:gd name="T1" fmla="*/ 9 h 9"/>
                  <a:gd name="T2" fmla="*/ 8 w 11"/>
                  <a:gd name="T3" fmla="*/ 1 h 9"/>
                  <a:gd name="T4" fmla="*/ 11 w 11"/>
                  <a:gd name="T5" fmla="*/ 2 h 9"/>
                  <a:gd name="T6" fmla="*/ 4 w 11"/>
                  <a:gd name="T7" fmla="*/ 7 h 9"/>
                  <a:gd name="T8" fmla="*/ 0 w 1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9"/>
                    </a:moveTo>
                    <a:cubicBezTo>
                      <a:pt x="2" y="6"/>
                      <a:pt x="8" y="3"/>
                      <a:pt x="8" y="1"/>
                    </a:cubicBezTo>
                    <a:cubicBezTo>
                      <a:pt x="10" y="0"/>
                      <a:pt x="10" y="0"/>
                      <a:pt x="11" y="2"/>
                    </a:cubicBezTo>
                    <a:cubicBezTo>
                      <a:pt x="8" y="4"/>
                      <a:pt x="7" y="4"/>
                      <a:pt x="4" y="7"/>
                    </a:cubicBezTo>
                    <a:cubicBezTo>
                      <a:pt x="4" y="6"/>
                      <a:pt x="2" y="7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0" name="Freeform 19"/>
              <p:cNvSpPr>
                <a:spLocks/>
              </p:cNvSpPr>
              <p:nvPr/>
            </p:nvSpPr>
            <p:spPr bwMode="auto">
              <a:xfrm>
                <a:off x="4349" y="2753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3" y="1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1" name="Freeform 20"/>
              <p:cNvSpPr>
                <a:spLocks/>
              </p:cNvSpPr>
              <p:nvPr/>
            </p:nvSpPr>
            <p:spPr bwMode="auto">
              <a:xfrm>
                <a:off x="4325" y="2656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3 w 3"/>
                  <a:gd name="T5" fmla="*/ 1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1" y="2"/>
                      <a:pt x="2" y="0"/>
                      <a:pt x="3" y="1"/>
                    </a:cubicBezTo>
                    <a:cubicBezTo>
                      <a:pt x="2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2" name="Freeform 21"/>
              <p:cNvSpPr>
                <a:spLocks/>
              </p:cNvSpPr>
              <p:nvPr/>
            </p:nvSpPr>
            <p:spPr bwMode="auto">
              <a:xfrm>
                <a:off x="4332" y="2644"/>
                <a:ext cx="12" cy="12"/>
              </a:xfrm>
              <a:custGeom>
                <a:avLst/>
                <a:gdLst>
                  <a:gd name="T0" fmla="*/ 1 w 5"/>
                  <a:gd name="T1" fmla="*/ 5 h 5"/>
                  <a:gd name="T2" fmla="*/ 5 w 5"/>
                  <a:gd name="T3" fmla="*/ 0 h 5"/>
                  <a:gd name="T4" fmla="*/ 1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5"/>
                    </a:moveTo>
                    <a:cubicBezTo>
                      <a:pt x="0" y="5"/>
                      <a:pt x="3" y="2"/>
                      <a:pt x="5" y="0"/>
                    </a:cubicBezTo>
                    <a:cubicBezTo>
                      <a:pt x="5" y="2"/>
                      <a:pt x="2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3" name="Freeform 22"/>
              <p:cNvSpPr>
                <a:spLocks/>
              </p:cNvSpPr>
              <p:nvPr/>
            </p:nvSpPr>
            <p:spPr bwMode="auto">
              <a:xfrm>
                <a:off x="4422" y="2684"/>
                <a:ext cx="19" cy="19"/>
              </a:xfrm>
              <a:custGeom>
                <a:avLst/>
                <a:gdLst>
                  <a:gd name="T0" fmla="*/ 0 w 8"/>
                  <a:gd name="T1" fmla="*/ 8 h 8"/>
                  <a:gd name="T2" fmla="*/ 6 w 8"/>
                  <a:gd name="T3" fmla="*/ 0 h 8"/>
                  <a:gd name="T4" fmla="*/ 0 w 8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cubicBezTo>
                      <a:pt x="0" y="6"/>
                      <a:pt x="2" y="4"/>
                      <a:pt x="6" y="0"/>
                    </a:cubicBezTo>
                    <a:cubicBezTo>
                      <a:pt x="8" y="1"/>
                      <a:pt x="2" y="5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4" name="Freeform 23"/>
              <p:cNvSpPr>
                <a:spLocks/>
              </p:cNvSpPr>
              <p:nvPr/>
            </p:nvSpPr>
            <p:spPr bwMode="auto">
              <a:xfrm>
                <a:off x="4450" y="2691"/>
                <a:ext cx="10" cy="10"/>
              </a:xfrm>
              <a:custGeom>
                <a:avLst/>
                <a:gdLst>
                  <a:gd name="T0" fmla="*/ 0 w 4"/>
                  <a:gd name="T1" fmla="*/ 4 h 4"/>
                  <a:gd name="T2" fmla="*/ 4 w 4"/>
                  <a:gd name="T3" fmla="*/ 0 h 4"/>
                  <a:gd name="T4" fmla="*/ 0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cubicBezTo>
                      <a:pt x="0" y="3"/>
                      <a:pt x="2" y="2"/>
                      <a:pt x="4" y="0"/>
                    </a:cubicBezTo>
                    <a:cubicBezTo>
                      <a:pt x="4" y="1"/>
                      <a:pt x="1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5" name="Freeform 24"/>
              <p:cNvSpPr>
                <a:spLocks/>
              </p:cNvSpPr>
              <p:nvPr/>
            </p:nvSpPr>
            <p:spPr bwMode="auto">
              <a:xfrm>
                <a:off x="4372" y="2575"/>
                <a:ext cx="7" cy="9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3" y="0"/>
                      <a:pt x="3" y="2"/>
                    </a:cubicBezTo>
                    <a:cubicBezTo>
                      <a:pt x="3" y="2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6" name="Freeform 25"/>
              <p:cNvSpPr>
                <a:spLocks/>
              </p:cNvSpPr>
              <p:nvPr/>
            </p:nvSpPr>
            <p:spPr bwMode="auto">
              <a:xfrm>
                <a:off x="4403" y="2570"/>
                <a:ext cx="5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2"/>
                      <a:pt x="1" y="0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7" name="Freeform 26"/>
              <p:cNvSpPr>
                <a:spLocks/>
              </p:cNvSpPr>
              <p:nvPr/>
            </p:nvSpPr>
            <p:spPr bwMode="auto">
              <a:xfrm>
                <a:off x="4647" y="2561"/>
                <a:ext cx="71" cy="118"/>
              </a:xfrm>
              <a:custGeom>
                <a:avLst/>
                <a:gdLst>
                  <a:gd name="T0" fmla="*/ 1 w 30"/>
                  <a:gd name="T1" fmla="*/ 50 h 50"/>
                  <a:gd name="T2" fmla="*/ 6 w 30"/>
                  <a:gd name="T3" fmla="*/ 42 h 50"/>
                  <a:gd name="T4" fmla="*/ 18 w 30"/>
                  <a:gd name="T5" fmla="*/ 21 h 50"/>
                  <a:gd name="T6" fmla="*/ 23 w 30"/>
                  <a:gd name="T7" fmla="*/ 11 h 50"/>
                  <a:gd name="T8" fmla="*/ 28 w 30"/>
                  <a:gd name="T9" fmla="*/ 0 h 50"/>
                  <a:gd name="T10" fmla="*/ 30 w 30"/>
                  <a:gd name="T11" fmla="*/ 0 h 50"/>
                  <a:gd name="T12" fmla="*/ 25 w 30"/>
                  <a:gd name="T13" fmla="*/ 11 h 50"/>
                  <a:gd name="T14" fmla="*/ 18 w 30"/>
                  <a:gd name="T15" fmla="*/ 23 h 50"/>
                  <a:gd name="T16" fmla="*/ 12 w 30"/>
                  <a:gd name="T17" fmla="*/ 34 h 50"/>
                  <a:gd name="T18" fmla="*/ 6 w 30"/>
                  <a:gd name="T19" fmla="*/ 44 h 50"/>
                  <a:gd name="T20" fmla="*/ 1 w 30"/>
                  <a:gd name="T2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50">
                    <a:moveTo>
                      <a:pt x="1" y="50"/>
                    </a:moveTo>
                    <a:cubicBezTo>
                      <a:pt x="0" y="50"/>
                      <a:pt x="5" y="43"/>
                      <a:pt x="6" y="42"/>
                    </a:cubicBezTo>
                    <a:cubicBezTo>
                      <a:pt x="10" y="34"/>
                      <a:pt x="14" y="28"/>
                      <a:pt x="18" y="21"/>
                    </a:cubicBezTo>
                    <a:cubicBezTo>
                      <a:pt x="20" y="18"/>
                      <a:pt x="22" y="15"/>
                      <a:pt x="23" y="11"/>
                    </a:cubicBezTo>
                    <a:cubicBezTo>
                      <a:pt x="25" y="8"/>
                      <a:pt x="27" y="4"/>
                      <a:pt x="28" y="0"/>
                    </a:cubicBezTo>
                    <a:cubicBezTo>
                      <a:pt x="28" y="1"/>
                      <a:pt x="29" y="0"/>
                      <a:pt x="30" y="0"/>
                    </a:cubicBezTo>
                    <a:cubicBezTo>
                      <a:pt x="29" y="3"/>
                      <a:pt x="27" y="7"/>
                      <a:pt x="25" y="11"/>
                    </a:cubicBezTo>
                    <a:cubicBezTo>
                      <a:pt x="23" y="14"/>
                      <a:pt x="21" y="19"/>
                      <a:pt x="18" y="23"/>
                    </a:cubicBezTo>
                    <a:cubicBezTo>
                      <a:pt x="16" y="27"/>
                      <a:pt x="14" y="31"/>
                      <a:pt x="12" y="34"/>
                    </a:cubicBezTo>
                    <a:cubicBezTo>
                      <a:pt x="10" y="38"/>
                      <a:pt x="8" y="41"/>
                      <a:pt x="6" y="44"/>
                    </a:cubicBezTo>
                    <a:cubicBezTo>
                      <a:pt x="4" y="47"/>
                      <a:pt x="3" y="48"/>
                      <a:pt x="1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8" name="Freeform 27"/>
              <p:cNvSpPr>
                <a:spLocks/>
              </p:cNvSpPr>
              <p:nvPr/>
            </p:nvSpPr>
            <p:spPr bwMode="auto">
              <a:xfrm>
                <a:off x="4503" y="2592"/>
                <a:ext cx="7" cy="14"/>
              </a:xfrm>
              <a:custGeom>
                <a:avLst/>
                <a:gdLst>
                  <a:gd name="T0" fmla="*/ 1 w 3"/>
                  <a:gd name="T1" fmla="*/ 4 h 6"/>
                  <a:gd name="T2" fmla="*/ 2 w 3"/>
                  <a:gd name="T3" fmla="*/ 0 h 6"/>
                  <a:gd name="T4" fmla="*/ 3 w 3"/>
                  <a:gd name="T5" fmla="*/ 1 h 6"/>
                  <a:gd name="T6" fmla="*/ 2 w 3"/>
                  <a:gd name="T7" fmla="*/ 4 h 6"/>
                  <a:gd name="T8" fmla="*/ 1 w 3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4"/>
                    </a:moveTo>
                    <a:cubicBezTo>
                      <a:pt x="1" y="3"/>
                      <a:pt x="1" y="2"/>
                      <a:pt x="2" y="0"/>
                    </a:cubicBezTo>
                    <a:cubicBezTo>
                      <a:pt x="3" y="0"/>
                      <a:pt x="0" y="6"/>
                      <a:pt x="3" y="1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39" name="Freeform 28"/>
              <p:cNvSpPr>
                <a:spLocks/>
              </p:cNvSpPr>
              <p:nvPr/>
            </p:nvSpPr>
            <p:spPr bwMode="auto">
              <a:xfrm>
                <a:off x="4403" y="2532"/>
                <a:ext cx="10" cy="14"/>
              </a:xfrm>
              <a:custGeom>
                <a:avLst/>
                <a:gdLst>
                  <a:gd name="T0" fmla="*/ 1 w 4"/>
                  <a:gd name="T1" fmla="*/ 6 h 6"/>
                  <a:gd name="T2" fmla="*/ 1 w 4"/>
                  <a:gd name="T3" fmla="*/ 3 h 6"/>
                  <a:gd name="T4" fmla="*/ 4 w 4"/>
                  <a:gd name="T5" fmla="*/ 1 h 6"/>
                  <a:gd name="T6" fmla="*/ 3 w 4"/>
                  <a:gd name="T7" fmla="*/ 3 h 6"/>
                  <a:gd name="T8" fmla="*/ 2 w 4"/>
                  <a:gd name="T9" fmla="*/ 3 h 6"/>
                  <a:gd name="T10" fmla="*/ 1 w 4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1" y="6"/>
                    </a:move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0"/>
                      <a:pt x="4" y="1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1" y="4"/>
                      <a:pt x="2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0" name="Freeform 29"/>
              <p:cNvSpPr>
                <a:spLocks/>
              </p:cNvSpPr>
              <p:nvPr/>
            </p:nvSpPr>
            <p:spPr bwMode="auto">
              <a:xfrm>
                <a:off x="4410" y="2423"/>
                <a:ext cx="69" cy="109"/>
              </a:xfrm>
              <a:custGeom>
                <a:avLst/>
                <a:gdLst>
                  <a:gd name="T0" fmla="*/ 19 w 29"/>
                  <a:gd name="T1" fmla="*/ 17 h 46"/>
                  <a:gd name="T2" fmla="*/ 21 w 29"/>
                  <a:gd name="T3" fmla="*/ 14 h 46"/>
                  <a:gd name="T4" fmla="*/ 22 w 29"/>
                  <a:gd name="T5" fmla="*/ 14 h 46"/>
                  <a:gd name="T6" fmla="*/ 20 w 29"/>
                  <a:gd name="T7" fmla="*/ 19 h 46"/>
                  <a:gd name="T8" fmla="*/ 18 w 29"/>
                  <a:gd name="T9" fmla="*/ 21 h 46"/>
                  <a:gd name="T10" fmla="*/ 19 w 29"/>
                  <a:gd name="T11" fmla="*/ 18 h 46"/>
                  <a:gd name="T12" fmla="*/ 16 w 29"/>
                  <a:gd name="T13" fmla="*/ 23 h 46"/>
                  <a:gd name="T14" fmla="*/ 17 w 29"/>
                  <a:gd name="T15" fmla="*/ 21 h 46"/>
                  <a:gd name="T16" fmla="*/ 13 w 29"/>
                  <a:gd name="T17" fmla="*/ 28 h 46"/>
                  <a:gd name="T18" fmla="*/ 10 w 29"/>
                  <a:gd name="T19" fmla="*/ 33 h 46"/>
                  <a:gd name="T20" fmla="*/ 7 w 29"/>
                  <a:gd name="T21" fmla="*/ 38 h 46"/>
                  <a:gd name="T22" fmla="*/ 2 w 29"/>
                  <a:gd name="T23" fmla="*/ 46 h 46"/>
                  <a:gd name="T24" fmla="*/ 7 w 29"/>
                  <a:gd name="T25" fmla="*/ 35 h 46"/>
                  <a:gd name="T26" fmla="*/ 10 w 29"/>
                  <a:gd name="T27" fmla="*/ 33 h 46"/>
                  <a:gd name="T28" fmla="*/ 18 w 29"/>
                  <a:gd name="T29" fmla="*/ 18 h 46"/>
                  <a:gd name="T30" fmla="*/ 22 w 29"/>
                  <a:gd name="T31" fmla="*/ 11 h 46"/>
                  <a:gd name="T32" fmla="*/ 26 w 29"/>
                  <a:gd name="T33" fmla="*/ 5 h 46"/>
                  <a:gd name="T34" fmla="*/ 27 w 29"/>
                  <a:gd name="T35" fmla="*/ 0 h 46"/>
                  <a:gd name="T36" fmla="*/ 25 w 29"/>
                  <a:gd name="T37" fmla="*/ 6 h 46"/>
                  <a:gd name="T38" fmla="*/ 25 w 29"/>
                  <a:gd name="T39" fmla="*/ 9 h 46"/>
                  <a:gd name="T40" fmla="*/ 23 w 29"/>
                  <a:gd name="T41" fmla="*/ 10 h 46"/>
                  <a:gd name="T42" fmla="*/ 23 w 29"/>
                  <a:gd name="T43" fmla="*/ 13 h 46"/>
                  <a:gd name="T44" fmla="*/ 22 w 29"/>
                  <a:gd name="T45" fmla="*/ 11 h 46"/>
                  <a:gd name="T46" fmla="*/ 19 w 29"/>
                  <a:gd name="T47" fmla="*/ 17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9" h="46">
                    <a:moveTo>
                      <a:pt x="19" y="17"/>
                    </a:moveTo>
                    <a:cubicBezTo>
                      <a:pt x="18" y="20"/>
                      <a:pt x="20" y="16"/>
                      <a:pt x="21" y="14"/>
                    </a:cubicBezTo>
                    <a:cubicBezTo>
                      <a:pt x="22" y="14"/>
                      <a:pt x="22" y="13"/>
                      <a:pt x="22" y="14"/>
                    </a:cubicBezTo>
                    <a:cubicBezTo>
                      <a:pt x="21" y="15"/>
                      <a:pt x="20" y="18"/>
                      <a:pt x="20" y="19"/>
                    </a:cubicBezTo>
                    <a:cubicBezTo>
                      <a:pt x="19" y="20"/>
                      <a:pt x="19" y="22"/>
                      <a:pt x="18" y="21"/>
                    </a:cubicBezTo>
                    <a:cubicBezTo>
                      <a:pt x="19" y="19"/>
                      <a:pt x="18" y="20"/>
                      <a:pt x="19" y="18"/>
                    </a:cubicBezTo>
                    <a:cubicBezTo>
                      <a:pt x="18" y="19"/>
                      <a:pt x="18" y="23"/>
                      <a:pt x="16" y="23"/>
                    </a:cubicBezTo>
                    <a:cubicBezTo>
                      <a:pt x="16" y="22"/>
                      <a:pt x="17" y="22"/>
                      <a:pt x="17" y="21"/>
                    </a:cubicBezTo>
                    <a:cubicBezTo>
                      <a:pt x="15" y="22"/>
                      <a:pt x="14" y="25"/>
                      <a:pt x="13" y="28"/>
                    </a:cubicBezTo>
                    <a:cubicBezTo>
                      <a:pt x="12" y="30"/>
                      <a:pt x="11" y="32"/>
                      <a:pt x="10" y="33"/>
                    </a:cubicBezTo>
                    <a:cubicBezTo>
                      <a:pt x="9" y="35"/>
                      <a:pt x="8" y="36"/>
                      <a:pt x="7" y="38"/>
                    </a:cubicBezTo>
                    <a:cubicBezTo>
                      <a:pt x="5" y="41"/>
                      <a:pt x="3" y="44"/>
                      <a:pt x="2" y="46"/>
                    </a:cubicBezTo>
                    <a:cubicBezTo>
                      <a:pt x="0" y="45"/>
                      <a:pt x="6" y="39"/>
                      <a:pt x="7" y="35"/>
                    </a:cubicBezTo>
                    <a:cubicBezTo>
                      <a:pt x="8" y="35"/>
                      <a:pt x="9" y="33"/>
                      <a:pt x="10" y="33"/>
                    </a:cubicBezTo>
                    <a:cubicBezTo>
                      <a:pt x="12" y="28"/>
                      <a:pt x="15" y="23"/>
                      <a:pt x="18" y="18"/>
                    </a:cubicBezTo>
                    <a:cubicBezTo>
                      <a:pt x="19" y="15"/>
                      <a:pt x="20" y="13"/>
                      <a:pt x="22" y="11"/>
                    </a:cubicBezTo>
                    <a:cubicBezTo>
                      <a:pt x="23" y="9"/>
                      <a:pt x="24" y="7"/>
                      <a:pt x="26" y="5"/>
                    </a:cubicBezTo>
                    <a:cubicBezTo>
                      <a:pt x="26" y="3"/>
                      <a:pt x="26" y="2"/>
                      <a:pt x="27" y="0"/>
                    </a:cubicBezTo>
                    <a:cubicBezTo>
                      <a:pt x="29" y="0"/>
                      <a:pt x="26" y="7"/>
                      <a:pt x="25" y="6"/>
                    </a:cubicBezTo>
                    <a:cubicBezTo>
                      <a:pt x="24" y="9"/>
                      <a:pt x="26" y="7"/>
                      <a:pt x="25" y="9"/>
                    </a:cubicBezTo>
                    <a:cubicBezTo>
                      <a:pt x="24" y="11"/>
                      <a:pt x="24" y="8"/>
                      <a:pt x="23" y="10"/>
                    </a:cubicBezTo>
                    <a:cubicBezTo>
                      <a:pt x="24" y="11"/>
                      <a:pt x="24" y="11"/>
                      <a:pt x="23" y="13"/>
                    </a:cubicBezTo>
                    <a:cubicBezTo>
                      <a:pt x="22" y="13"/>
                      <a:pt x="22" y="12"/>
                      <a:pt x="22" y="11"/>
                    </a:cubicBezTo>
                    <a:cubicBezTo>
                      <a:pt x="21" y="12"/>
                      <a:pt x="20" y="17"/>
                      <a:pt x="1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1" name="Freeform 30"/>
              <p:cNvSpPr>
                <a:spLocks/>
              </p:cNvSpPr>
              <p:nvPr/>
            </p:nvSpPr>
            <p:spPr bwMode="auto">
              <a:xfrm>
                <a:off x="4548" y="2414"/>
                <a:ext cx="54" cy="118"/>
              </a:xfrm>
              <a:custGeom>
                <a:avLst/>
                <a:gdLst>
                  <a:gd name="T0" fmla="*/ 0 w 23"/>
                  <a:gd name="T1" fmla="*/ 50 h 50"/>
                  <a:gd name="T2" fmla="*/ 3 w 23"/>
                  <a:gd name="T3" fmla="*/ 42 h 50"/>
                  <a:gd name="T4" fmla="*/ 6 w 23"/>
                  <a:gd name="T5" fmla="*/ 40 h 50"/>
                  <a:gd name="T6" fmla="*/ 6 w 23"/>
                  <a:gd name="T7" fmla="*/ 37 h 50"/>
                  <a:gd name="T8" fmla="*/ 10 w 23"/>
                  <a:gd name="T9" fmla="*/ 27 h 50"/>
                  <a:gd name="T10" fmla="*/ 12 w 23"/>
                  <a:gd name="T11" fmla="*/ 22 h 50"/>
                  <a:gd name="T12" fmla="*/ 14 w 23"/>
                  <a:gd name="T13" fmla="*/ 18 h 50"/>
                  <a:gd name="T14" fmla="*/ 21 w 23"/>
                  <a:gd name="T15" fmla="*/ 1 h 50"/>
                  <a:gd name="T16" fmla="*/ 22 w 23"/>
                  <a:gd name="T17" fmla="*/ 1 h 50"/>
                  <a:gd name="T18" fmla="*/ 23 w 23"/>
                  <a:gd name="T19" fmla="*/ 1 h 50"/>
                  <a:gd name="T20" fmla="*/ 19 w 23"/>
                  <a:gd name="T21" fmla="*/ 10 h 50"/>
                  <a:gd name="T22" fmla="*/ 14 w 23"/>
                  <a:gd name="T23" fmla="*/ 21 h 50"/>
                  <a:gd name="T24" fmla="*/ 14 w 23"/>
                  <a:gd name="T25" fmla="*/ 23 h 50"/>
                  <a:gd name="T26" fmla="*/ 11 w 23"/>
                  <a:gd name="T27" fmla="*/ 30 h 50"/>
                  <a:gd name="T28" fmla="*/ 10 w 23"/>
                  <a:gd name="T29" fmla="*/ 30 h 50"/>
                  <a:gd name="T30" fmla="*/ 8 w 23"/>
                  <a:gd name="T31" fmla="*/ 37 h 50"/>
                  <a:gd name="T32" fmla="*/ 6 w 23"/>
                  <a:gd name="T33" fmla="*/ 42 h 50"/>
                  <a:gd name="T34" fmla="*/ 2 w 23"/>
                  <a:gd name="T35" fmla="*/ 45 h 50"/>
                  <a:gd name="T36" fmla="*/ 3 w 23"/>
                  <a:gd name="T37" fmla="*/ 47 h 50"/>
                  <a:gd name="T38" fmla="*/ 1 w 23"/>
                  <a:gd name="T39" fmla="*/ 50 h 50"/>
                  <a:gd name="T40" fmla="*/ 0 w 23"/>
                  <a:gd name="T41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50">
                    <a:moveTo>
                      <a:pt x="0" y="50"/>
                    </a:moveTo>
                    <a:cubicBezTo>
                      <a:pt x="0" y="48"/>
                      <a:pt x="1" y="45"/>
                      <a:pt x="3" y="42"/>
                    </a:cubicBezTo>
                    <a:cubicBezTo>
                      <a:pt x="3" y="45"/>
                      <a:pt x="5" y="38"/>
                      <a:pt x="6" y="40"/>
                    </a:cubicBezTo>
                    <a:cubicBezTo>
                      <a:pt x="6" y="38"/>
                      <a:pt x="6" y="38"/>
                      <a:pt x="6" y="37"/>
                    </a:cubicBezTo>
                    <a:cubicBezTo>
                      <a:pt x="7" y="33"/>
                      <a:pt x="9" y="30"/>
                      <a:pt x="10" y="27"/>
                    </a:cubicBezTo>
                    <a:cubicBezTo>
                      <a:pt x="11" y="25"/>
                      <a:pt x="12" y="24"/>
                      <a:pt x="12" y="22"/>
                    </a:cubicBezTo>
                    <a:cubicBezTo>
                      <a:pt x="13" y="21"/>
                      <a:pt x="14" y="19"/>
                      <a:pt x="14" y="18"/>
                    </a:cubicBezTo>
                    <a:cubicBezTo>
                      <a:pt x="17" y="12"/>
                      <a:pt x="19" y="7"/>
                      <a:pt x="21" y="1"/>
                    </a:cubicBezTo>
                    <a:cubicBezTo>
                      <a:pt x="22" y="0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1" y="3"/>
                      <a:pt x="21" y="7"/>
                      <a:pt x="19" y="10"/>
                    </a:cubicBezTo>
                    <a:cubicBezTo>
                      <a:pt x="18" y="14"/>
                      <a:pt x="16" y="18"/>
                      <a:pt x="14" y="21"/>
                    </a:cubicBezTo>
                    <a:cubicBezTo>
                      <a:pt x="14" y="22"/>
                      <a:pt x="14" y="23"/>
                      <a:pt x="14" y="23"/>
                    </a:cubicBezTo>
                    <a:cubicBezTo>
                      <a:pt x="13" y="25"/>
                      <a:pt x="12" y="27"/>
                      <a:pt x="11" y="30"/>
                    </a:cubicBezTo>
                    <a:cubicBezTo>
                      <a:pt x="11" y="29"/>
                      <a:pt x="11" y="30"/>
                      <a:pt x="10" y="30"/>
                    </a:cubicBezTo>
                    <a:cubicBezTo>
                      <a:pt x="10" y="32"/>
                      <a:pt x="7" y="36"/>
                      <a:pt x="8" y="37"/>
                    </a:cubicBezTo>
                    <a:cubicBezTo>
                      <a:pt x="7" y="39"/>
                      <a:pt x="6" y="40"/>
                      <a:pt x="6" y="42"/>
                    </a:cubicBezTo>
                    <a:cubicBezTo>
                      <a:pt x="4" y="44"/>
                      <a:pt x="3" y="43"/>
                      <a:pt x="2" y="45"/>
                    </a:cubicBezTo>
                    <a:cubicBezTo>
                      <a:pt x="2" y="46"/>
                      <a:pt x="3" y="45"/>
                      <a:pt x="3" y="47"/>
                    </a:cubicBezTo>
                    <a:cubicBezTo>
                      <a:pt x="2" y="48"/>
                      <a:pt x="2" y="48"/>
                      <a:pt x="1" y="50"/>
                    </a:cubicBezTo>
                    <a:cubicBezTo>
                      <a:pt x="1" y="49"/>
                      <a:pt x="1" y="47"/>
                      <a:pt x="0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2" name="Freeform 31"/>
              <p:cNvSpPr>
                <a:spLocks/>
              </p:cNvSpPr>
              <p:nvPr/>
            </p:nvSpPr>
            <p:spPr bwMode="auto">
              <a:xfrm>
                <a:off x="4716" y="2549"/>
                <a:ext cx="7" cy="9"/>
              </a:xfrm>
              <a:custGeom>
                <a:avLst/>
                <a:gdLst>
                  <a:gd name="T0" fmla="*/ 1 w 3"/>
                  <a:gd name="T1" fmla="*/ 4 h 4"/>
                  <a:gd name="T2" fmla="*/ 2 w 3"/>
                  <a:gd name="T3" fmla="*/ 0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3"/>
                      <a:pt x="1" y="1"/>
                      <a:pt x="2" y="0"/>
                    </a:cubicBezTo>
                    <a:cubicBezTo>
                      <a:pt x="3" y="0"/>
                      <a:pt x="2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3" name="Freeform 32"/>
              <p:cNvSpPr>
                <a:spLocks/>
              </p:cNvSpPr>
              <p:nvPr/>
            </p:nvSpPr>
            <p:spPr bwMode="auto">
              <a:xfrm>
                <a:off x="4562" y="2509"/>
                <a:ext cx="7" cy="9"/>
              </a:xfrm>
              <a:custGeom>
                <a:avLst/>
                <a:gdLst>
                  <a:gd name="T0" fmla="*/ 1 w 3"/>
                  <a:gd name="T1" fmla="*/ 4 h 4"/>
                  <a:gd name="T2" fmla="*/ 0 w 3"/>
                  <a:gd name="T3" fmla="*/ 4 h 4"/>
                  <a:gd name="T4" fmla="*/ 1 w 3"/>
                  <a:gd name="T5" fmla="*/ 2 h 4"/>
                  <a:gd name="T6" fmla="*/ 3 w 3"/>
                  <a:gd name="T7" fmla="*/ 0 h 4"/>
                  <a:gd name="T8" fmla="*/ 1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2" y="2"/>
                      <a:pt x="2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4" name="Freeform 33"/>
              <p:cNvSpPr>
                <a:spLocks/>
              </p:cNvSpPr>
              <p:nvPr/>
            </p:nvSpPr>
            <p:spPr bwMode="auto">
              <a:xfrm>
                <a:off x="4579" y="2471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2 w 3"/>
                  <a:gd name="T3" fmla="*/ 0 h 6"/>
                  <a:gd name="T4" fmla="*/ 0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1" y="3"/>
                      <a:pt x="1" y="2"/>
                      <a:pt x="2" y="0"/>
                    </a:cubicBezTo>
                    <a:cubicBezTo>
                      <a:pt x="3" y="0"/>
                      <a:pt x="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5" name="Freeform 34"/>
              <p:cNvSpPr>
                <a:spLocks/>
              </p:cNvSpPr>
              <p:nvPr/>
            </p:nvSpPr>
            <p:spPr bwMode="auto">
              <a:xfrm>
                <a:off x="4597" y="2395"/>
                <a:ext cx="10" cy="16"/>
              </a:xfrm>
              <a:custGeom>
                <a:avLst/>
                <a:gdLst>
                  <a:gd name="T0" fmla="*/ 1 w 4"/>
                  <a:gd name="T1" fmla="*/ 7 h 7"/>
                  <a:gd name="T2" fmla="*/ 4 w 4"/>
                  <a:gd name="T3" fmla="*/ 2 h 7"/>
                  <a:gd name="T4" fmla="*/ 1 w 4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1" y="7"/>
                    </a:moveTo>
                    <a:cubicBezTo>
                      <a:pt x="0" y="7"/>
                      <a:pt x="4" y="0"/>
                      <a:pt x="4" y="2"/>
                    </a:cubicBezTo>
                    <a:cubicBezTo>
                      <a:pt x="3" y="3"/>
                      <a:pt x="2" y="4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6" name="Freeform 35"/>
              <p:cNvSpPr>
                <a:spLocks/>
              </p:cNvSpPr>
              <p:nvPr/>
            </p:nvSpPr>
            <p:spPr bwMode="auto">
              <a:xfrm>
                <a:off x="4579" y="2392"/>
                <a:ext cx="7" cy="17"/>
              </a:xfrm>
              <a:custGeom>
                <a:avLst/>
                <a:gdLst>
                  <a:gd name="T0" fmla="*/ 0 w 3"/>
                  <a:gd name="T1" fmla="*/ 7 h 7"/>
                  <a:gd name="T2" fmla="*/ 2 w 3"/>
                  <a:gd name="T3" fmla="*/ 0 h 7"/>
                  <a:gd name="T4" fmla="*/ 0 w 3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0" y="7"/>
                    </a:moveTo>
                    <a:cubicBezTo>
                      <a:pt x="0" y="5"/>
                      <a:pt x="2" y="3"/>
                      <a:pt x="2" y="0"/>
                    </a:cubicBezTo>
                    <a:cubicBezTo>
                      <a:pt x="3" y="2"/>
                      <a:pt x="1" y="5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7" name="Freeform 36"/>
              <p:cNvSpPr>
                <a:spLocks/>
              </p:cNvSpPr>
              <p:nvPr/>
            </p:nvSpPr>
            <p:spPr bwMode="auto">
              <a:xfrm>
                <a:off x="4420" y="2364"/>
                <a:ext cx="4" cy="9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3 h 4"/>
                  <a:gd name="T4" fmla="*/ 1 w 2"/>
                  <a:gd name="T5" fmla="*/ 0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0"/>
                    </a:cubicBezTo>
                    <a:cubicBezTo>
                      <a:pt x="2" y="1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8" name="Freeform 37"/>
              <p:cNvSpPr>
                <a:spLocks/>
              </p:cNvSpPr>
              <p:nvPr/>
            </p:nvSpPr>
            <p:spPr bwMode="auto">
              <a:xfrm>
                <a:off x="4602" y="2378"/>
                <a:ext cx="5" cy="12"/>
              </a:xfrm>
              <a:custGeom>
                <a:avLst/>
                <a:gdLst>
                  <a:gd name="T0" fmla="*/ 0 w 2"/>
                  <a:gd name="T1" fmla="*/ 5 h 5"/>
                  <a:gd name="T2" fmla="*/ 0 w 2"/>
                  <a:gd name="T3" fmla="*/ 1 h 5"/>
                  <a:gd name="T4" fmla="*/ 0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cubicBezTo>
                      <a:pt x="0" y="4"/>
                      <a:pt x="0" y="3"/>
                      <a:pt x="0" y="1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49" name="Freeform 38"/>
              <p:cNvSpPr>
                <a:spLocks/>
              </p:cNvSpPr>
              <p:nvPr/>
            </p:nvSpPr>
            <p:spPr bwMode="auto">
              <a:xfrm>
                <a:off x="4619" y="2328"/>
                <a:ext cx="5" cy="19"/>
              </a:xfrm>
              <a:custGeom>
                <a:avLst/>
                <a:gdLst>
                  <a:gd name="T0" fmla="*/ 0 w 2"/>
                  <a:gd name="T1" fmla="*/ 7 h 8"/>
                  <a:gd name="T2" fmla="*/ 2 w 2"/>
                  <a:gd name="T3" fmla="*/ 0 h 8"/>
                  <a:gd name="T4" fmla="*/ 0 w 2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0" y="7"/>
                    </a:moveTo>
                    <a:cubicBezTo>
                      <a:pt x="1" y="4"/>
                      <a:pt x="0" y="1"/>
                      <a:pt x="2" y="0"/>
                    </a:cubicBezTo>
                    <a:cubicBezTo>
                      <a:pt x="1" y="2"/>
                      <a:pt x="2" y="8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0" name="Freeform 39"/>
              <p:cNvSpPr>
                <a:spLocks/>
              </p:cNvSpPr>
              <p:nvPr/>
            </p:nvSpPr>
            <p:spPr bwMode="auto">
              <a:xfrm>
                <a:off x="4640" y="2328"/>
                <a:ext cx="5" cy="12"/>
              </a:xfrm>
              <a:custGeom>
                <a:avLst/>
                <a:gdLst>
                  <a:gd name="T0" fmla="*/ 1 w 2"/>
                  <a:gd name="T1" fmla="*/ 5 h 5"/>
                  <a:gd name="T2" fmla="*/ 2 w 2"/>
                  <a:gd name="T3" fmla="*/ 0 h 5"/>
                  <a:gd name="T4" fmla="*/ 1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1" y="1"/>
                      <a:pt x="2" y="0"/>
                    </a:cubicBezTo>
                    <a:cubicBezTo>
                      <a:pt x="2" y="1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1" name="Freeform 40"/>
              <p:cNvSpPr>
                <a:spLocks/>
              </p:cNvSpPr>
              <p:nvPr/>
            </p:nvSpPr>
            <p:spPr bwMode="auto">
              <a:xfrm>
                <a:off x="4633" y="2305"/>
                <a:ext cx="5" cy="11"/>
              </a:xfrm>
              <a:custGeom>
                <a:avLst/>
                <a:gdLst>
                  <a:gd name="T0" fmla="*/ 1 w 2"/>
                  <a:gd name="T1" fmla="*/ 5 h 5"/>
                  <a:gd name="T2" fmla="*/ 1 w 2"/>
                  <a:gd name="T3" fmla="*/ 3 h 5"/>
                  <a:gd name="T4" fmla="*/ 0 w 2"/>
                  <a:gd name="T5" fmla="*/ 2 h 5"/>
                  <a:gd name="T6" fmla="*/ 2 w 2"/>
                  <a:gd name="T7" fmla="*/ 2 h 5"/>
                  <a:gd name="T8" fmla="*/ 1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3"/>
                      <a:pt x="0" y="2"/>
                    </a:cubicBezTo>
                    <a:cubicBezTo>
                      <a:pt x="1" y="0"/>
                      <a:pt x="1" y="2"/>
                      <a:pt x="2" y="2"/>
                    </a:cubicBezTo>
                    <a:cubicBezTo>
                      <a:pt x="1" y="3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2" name="Freeform 41"/>
              <p:cNvSpPr>
                <a:spLocks/>
              </p:cNvSpPr>
              <p:nvPr/>
            </p:nvSpPr>
            <p:spPr bwMode="auto">
              <a:xfrm>
                <a:off x="4624" y="2279"/>
                <a:ext cx="9" cy="37"/>
              </a:xfrm>
              <a:custGeom>
                <a:avLst/>
                <a:gdLst>
                  <a:gd name="T0" fmla="*/ 4 w 4"/>
                  <a:gd name="T1" fmla="*/ 0 h 16"/>
                  <a:gd name="T2" fmla="*/ 2 w 4"/>
                  <a:gd name="T3" fmla="*/ 11 h 16"/>
                  <a:gd name="T4" fmla="*/ 0 w 4"/>
                  <a:gd name="T5" fmla="*/ 16 h 16"/>
                  <a:gd name="T6" fmla="*/ 1 w 4"/>
                  <a:gd name="T7" fmla="*/ 6 h 16"/>
                  <a:gd name="T8" fmla="*/ 3 w 4"/>
                  <a:gd name="T9" fmla="*/ 4 h 16"/>
                  <a:gd name="T10" fmla="*/ 4 w 4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6">
                    <a:moveTo>
                      <a:pt x="4" y="0"/>
                    </a:moveTo>
                    <a:cubicBezTo>
                      <a:pt x="4" y="5"/>
                      <a:pt x="1" y="9"/>
                      <a:pt x="2" y="11"/>
                    </a:cubicBezTo>
                    <a:cubicBezTo>
                      <a:pt x="1" y="12"/>
                      <a:pt x="1" y="16"/>
                      <a:pt x="0" y="16"/>
                    </a:cubicBezTo>
                    <a:cubicBezTo>
                      <a:pt x="1" y="11"/>
                      <a:pt x="1" y="10"/>
                      <a:pt x="1" y="6"/>
                    </a:cubicBezTo>
                    <a:cubicBezTo>
                      <a:pt x="2" y="7"/>
                      <a:pt x="2" y="6"/>
                      <a:pt x="3" y="4"/>
                    </a:cubicBezTo>
                    <a:cubicBezTo>
                      <a:pt x="3" y="2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3" name="Freeform 42"/>
              <p:cNvSpPr>
                <a:spLocks/>
              </p:cNvSpPr>
              <p:nvPr/>
            </p:nvSpPr>
            <p:spPr bwMode="auto">
              <a:xfrm>
                <a:off x="4614" y="2281"/>
                <a:ext cx="5" cy="12"/>
              </a:xfrm>
              <a:custGeom>
                <a:avLst/>
                <a:gdLst>
                  <a:gd name="T0" fmla="*/ 1 w 2"/>
                  <a:gd name="T1" fmla="*/ 5 h 5"/>
                  <a:gd name="T2" fmla="*/ 1 w 2"/>
                  <a:gd name="T3" fmla="*/ 0 h 5"/>
                  <a:gd name="T4" fmla="*/ 1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1" y="3"/>
                      <a:pt x="1" y="0"/>
                    </a:cubicBezTo>
                    <a:cubicBezTo>
                      <a:pt x="2" y="1"/>
                      <a:pt x="1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4" name="Freeform 43"/>
              <p:cNvSpPr>
                <a:spLocks/>
              </p:cNvSpPr>
              <p:nvPr/>
            </p:nvSpPr>
            <p:spPr bwMode="auto">
              <a:xfrm>
                <a:off x="4626" y="2276"/>
                <a:ext cx="5" cy="14"/>
              </a:xfrm>
              <a:custGeom>
                <a:avLst/>
                <a:gdLst>
                  <a:gd name="T0" fmla="*/ 1 w 2"/>
                  <a:gd name="T1" fmla="*/ 6 h 6"/>
                  <a:gd name="T2" fmla="*/ 1 w 2"/>
                  <a:gd name="T3" fmla="*/ 0 h 6"/>
                  <a:gd name="T4" fmla="*/ 1 w 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1" y="6"/>
                    </a:moveTo>
                    <a:cubicBezTo>
                      <a:pt x="0" y="5"/>
                      <a:pt x="1" y="2"/>
                      <a:pt x="1" y="0"/>
                    </a:cubicBezTo>
                    <a:cubicBezTo>
                      <a:pt x="2" y="2"/>
                      <a:pt x="1" y="4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5" name="Freeform 44"/>
              <p:cNvSpPr>
                <a:spLocks/>
              </p:cNvSpPr>
              <p:nvPr/>
            </p:nvSpPr>
            <p:spPr bwMode="auto">
              <a:xfrm>
                <a:off x="4652" y="2260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1 w 2"/>
                  <a:gd name="T3" fmla="*/ 1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4"/>
                      <a:pt x="1" y="2"/>
                      <a:pt x="1" y="1"/>
                    </a:cubicBezTo>
                    <a:cubicBezTo>
                      <a:pt x="2" y="0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6" name="Freeform 45"/>
              <p:cNvSpPr>
                <a:spLocks/>
              </p:cNvSpPr>
              <p:nvPr/>
            </p:nvSpPr>
            <p:spPr bwMode="auto">
              <a:xfrm>
                <a:off x="4638" y="2250"/>
                <a:ext cx="2" cy="12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1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1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7" name="Freeform 46"/>
              <p:cNvSpPr>
                <a:spLocks/>
              </p:cNvSpPr>
              <p:nvPr/>
            </p:nvSpPr>
            <p:spPr bwMode="auto">
              <a:xfrm>
                <a:off x="4654" y="2217"/>
                <a:ext cx="3" cy="12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0 h 5"/>
                  <a:gd name="T4" fmla="*/ 0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4"/>
                      <a:pt x="0" y="0"/>
                      <a:pt x="1" y="0"/>
                    </a:cubicBezTo>
                    <a:cubicBezTo>
                      <a:pt x="1" y="2"/>
                      <a:pt x="0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8" name="Freeform 47"/>
              <p:cNvSpPr>
                <a:spLocks/>
              </p:cNvSpPr>
              <p:nvPr/>
            </p:nvSpPr>
            <p:spPr bwMode="auto">
              <a:xfrm>
                <a:off x="4567" y="2219"/>
                <a:ext cx="4" cy="12"/>
              </a:xfrm>
              <a:custGeom>
                <a:avLst/>
                <a:gdLst>
                  <a:gd name="T0" fmla="*/ 1 w 2"/>
                  <a:gd name="T1" fmla="*/ 5 h 5"/>
                  <a:gd name="T2" fmla="*/ 0 w 2"/>
                  <a:gd name="T3" fmla="*/ 2 h 5"/>
                  <a:gd name="T4" fmla="*/ 1 w 2"/>
                  <a:gd name="T5" fmla="*/ 0 h 5"/>
                  <a:gd name="T6" fmla="*/ 1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1" y="0"/>
                      <a:pt x="0" y="2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2"/>
                      <a:pt x="1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59" name="Freeform 48"/>
              <p:cNvSpPr>
                <a:spLocks/>
              </p:cNvSpPr>
              <p:nvPr/>
            </p:nvSpPr>
            <p:spPr bwMode="auto">
              <a:xfrm>
                <a:off x="4654" y="2205"/>
                <a:ext cx="3" cy="10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2 h 4"/>
                  <a:gd name="T4" fmla="*/ 1 w 1"/>
                  <a:gd name="T5" fmla="*/ 0 h 4"/>
                  <a:gd name="T6" fmla="*/ 1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0" name="Freeform 49"/>
              <p:cNvSpPr>
                <a:spLocks/>
              </p:cNvSpPr>
              <p:nvPr/>
            </p:nvSpPr>
            <p:spPr bwMode="auto">
              <a:xfrm>
                <a:off x="4621" y="2191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4 h 4"/>
                  <a:gd name="T4" fmla="*/ 2 w 2"/>
                  <a:gd name="T5" fmla="*/ 2 h 4"/>
                  <a:gd name="T6" fmla="*/ 1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1" y="3"/>
                      <a:pt x="1" y="0"/>
                      <a:pt x="2" y="2"/>
                    </a:cubicBezTo>
                    <a:cubicBezTo>
                      <a:pt x="2" y="3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1" name="Freeform 50"/>
              <p:cNvSpPr>
                <a:spLocks/>
              </p:cNvSpPr>
              <p:nvPr/>
            </p:nvSpPr>
            <p:spPr bwMode="auto">
              <a:xfrm>
                <a:off x="4650" y="2177"/>
                <a:ext cx="4" cy="11"/>
              </a:xfrm>
              <a:custGeom>
                <a:avLst/>
                <a:gdLst>
                  <a:gd name="T0" fmla="*/ 2 w 2"/>
                  <a:gd name="T1" fmla="*/ 5 h 5"/>
                  <a:gd name="T2" fmla="*/ 1 w 2"/>
                  <a:gd name="T3" fmla="*/ 2 h 5"/>
                  <a:gd name="T4" fmla="*/ 2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4"/>
                      <a:pt x="0" y="4"/>
                      <a:pt x="1" y="2"/>
                    </a:cubicBezTo>
                    <a:cubicBezTo>
                      <a:pt x="2" y="0"/>
                      <a:pt x="2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2" name="Freeform 51"/>
              <p:cNvSpPr>
                <a:spLocks/>
              </p:cNvSpPr>
              <p:nvPr/>
            </p:nvSpPr>
            <p:spPr bwMode="auto">
              <a:xfrm>
                <a:off x="4621" y="2181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4 h 4"/>
                  <a:gd name="T4" fmla="*/ 1 w 2"/>
                  <a:gd name="T5" fmla="*/ 1 h 4"/>
                  <a:gd name="T6" fmla="*/ 2 w 2"/>
                  <a:gd name="T7" fmla="*/ 1 h 4"/>
                  <a:gd name="T8" fmla="*/ 2 w 2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3"/>
                      <a:pt x="1" y="4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0"/>
                      <a:pt x="1" y="3"/>
                      <a:pt x="2" y="1"/>
                    </a:cubicBezTo>
                    <a:cubicBezTo>
                      <a:pt x="2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3" name="Freeform 52"/>
              <p:cNvSpPr>
                <a:spLocks/>
              </p:cNvSpPr>
              <p:nvPr/>
            </p:nvSpPr>
            <p:spPr bwMode="auto">
              <a:xfrm>
                <a:off x="4609" y="2181"/>
                <a:ext cx="3" cy="10"/>
              </a:xfrm>
              <a:custGeom>
                <a:avLst/>
                <a:gdLst>
                  <a:gd name="T0" fmla="*/ 0 w 1"/>
                  <a:gd name="T1" fmla="*/ 4 h 4"/>
                  <a:gd name="T2" fmla="*/ 0 w 1"/>
                  <a:gd name="T3" fmla="*/ 0 h 4"/>
                  <a:gd name="T4" fmla="*/ 1 w 1"/>
                  <a:gd name="T5" fmla="*/ 0 h 4"/>
                  <a:gd name="T6" fmla="*/ 0 w 1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4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2"/>
                      <a:pt x="0" y="2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4" name="Freeform 53"/>
              <p:cNvSpPr>
                <a:spLocks/>
              </p:cNvSpPr>
              <p:nvPr/>
            </p:nvSpPr>
            <p:spPr bwMode="auto">
              <a:xfrm>
                <a:off x="4605" y="2139"/>
                <a:ext cx="7" cy="16"/>
              </a:xfrm>
              <a:custGeom>
                <a:avLst/>
                <a:gdLst>
                  <a:gd name="T0" fmla="*/ 1 w 3"/>
                  <a:gd name="T1" fmla="*/ 7 h 7"/>
                  <a:gd name="T2" fmla="*/ 2 w 3"/>
                  <a:gd name="T3" fmla="*/ 2 h 7"/>
                  <a:gd name="T4" fmla="*/ 3 w 3"/>
                  <a:gd name="T5" fmla="*/ 5 h 7"/>
                  <a:gd name="T6" fmla="*/ 1 w 3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0" y="4"/>
                      <a:pt x="3" y="5"/>
                      <a:pt x="2" y="2"/>
                    </a:cubicBezTo>
                    <a:cubicBezTo>
                      <a:pt x="2" y="0"/>
                      <a:pt x="3" y="5"/>
                      <a:pt x="3" y="5"/>
                    </a:cubicBezTo>
                    <a:cubicBezTo>
                      <a:pt x="2" y="7"/>
                      <a:pt x="2" y="5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5" name="Freeform 54"/>
              <p:cNvSpPr>
                <a:spLocks/>
              </p:cNvSpPr>
              <p:nvPr/>
            </p:nvSpPr>
            <p:spPr bwMode="auto">
              <a:xfrm>
                <a:off x="4614" y="2143"/>
                <a:ext cx="2" cy="7"/>
              </a:xfrm>
              <a:custGeom>
                <a:avLst/>
                <a:gdLst>
                  <a:gd name="T0" fmla="*/ 0 w 1"/>
                  <a:gd name="T1" fmla="*/ 3 h 3"/>
                  <a:gd name="T2" fmla="*/ 1 w 1"/>
                  <a:gd name="T3" fmla="*/ 0 h 3"/>
                  <a:gd name="T4" fmla="*/ 0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1" y="2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6" name="Freeform 55"/>
              <p:cNvSpPr>
                <a:spLocks/>
              </p:cNvSpPr>
              <p:nvPr/>
            </p:nvSpPr>
            <p:spPr bwMode="auto">
              <a:xfrm>
                <a:off x="4721" y="2108"/>
                <a:ext cx="2" cy="9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4"/>
                      <a:pt x="0" y="4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7" name="Freeform 56"/>
              <p:cNvSpPr>
                <a:spLocks/>
              </p:cNvSpPr>
              <p:nvPr/>
            </p:nvSpPr>
            <p:spPr bwMode="auto">
              <a:xfrm>
                <a:off x="4609" y="2124"/>
                <a:ext cx="5" cy="22"/>
              </a:xfrm>
              <a:custGeom>
                <a:avLst/>
                <a:gdLst>
                  <a:gd name="T0" fmla="*/ 2 w 2"/>
                  <a:gd name="T1" fmla="*/ 9 h 9"/>
                  <a:gd name="T2" fmla="*/ 0 w 2"/>
                  <a:gd name="T3" fmla="*/ 0 h 9"/>
                  <a:gd name="T4" fmla="*/ 1 w 2"/>
                  <a:gd name="T5" fmla="*/ 2 h 9"/>
                  <a:gd name="T6" fmla="*/ 2 w 2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2" y="9"/>
                    </a:moveTo>
                    <a:cubicBezTo>
                      <a:pt x="0" y="8"/>
                      <a:pt x="1" y="3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5"/>
                      <a:pt x="1" y="5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8" name="Freeform 57"/>
              <p:cNvSpPr>
                <a:spLocks/>
              </p:cNvSpPr>
              <p:nvPr/>
            </p:nvSpPr>
            <p:spPr bwMode="auto">
              <a:xfrm>
                <a:off x="4628" y="2120"/>
                <a:ext cx="5" cy="14"/>
              </a:xfrm>
              <a:custGeom>
                <a:avLst/>
                <a:gdLst>
                  <a:gd name="T0" fmla="*/ 2 w 2"/>
                  <a:gd name="T1" fmla="*/ 6 h 6"/>
                  <a:gd name="T2" fmla="*/ 1 w 2"/>
                  <a:gd name="T3" fmla="*/ 0 h 6"/>
                  <a:gd name="T4" fmla="*/ 2 w 2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6"/>
                    </a:moveTo>
                    <a:cubicBezTo>
                      <a:pt x="0" y="5"/>
                      <a:pt x="1" y="2"/>
                      <a:pt x="1" y="0"/>
                    </a:cubicBezTo>
                    <a:cubicBezTo>
                      <a:pt x="2" y="1"/>
                      <a:pt x="1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69" name="Freeform 58"/>
              <p:cNvSpPr>
                <a:spLocks/>
              </p:cNvSpPr>
              <p:nvPr/>
            </p:nvSpPr>
            <p:spPr bwMode="auto">
              <a:xfrm>
                <a:off x="4626" y="2060"/>
                <a:ext cx="5" cy="1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1 w 2"/>
                  <a:gd name="T5" fmla="*/ 0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2" y="2"/>
                      <a:pt x="1" y="0"/>
                    </a:cubicBezTo>
                    <a:cubicBezTo>
                      <a:pt x="2" y="0"/>
                      <a:pt x="1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0" name="Freeform 59"/>
              <p:cNvSpPr>
                <a:spLocks/>
              </p:cNvSpPr>
              <p:nvPr/>
            </p:nvSpPr>
            <p:spPr bwMode="auto">
              <a:xfrm>
                <a:off x="4612" y="2032"/>
                <a:ext cx="9" cy="36"/>
              </a:xfrm>
              <a:custGeom>
                <a:avLst/>
                <a:gdLst>
                  <a:gd name="T0" fmla="*/ 4 w 4"/>
                  <a:gd name="T1" fmla="*/ 15 h 15"/>
                  <a:gd name="T2" fmla="*/ 1 w 4"/>
                  <a:gd name="T3" fmla="*/ 4 h 15"/>
                  <a:gd name="T4" fmla="*/ 2 w 4"/>
                  <a:gd name="T5" fmla="*/ 3 h 15"/>
                  <a:gd name="T6" fmla="*/ 1 w 4"/>
                  <a:gd name="T7" fmla="*/ 0 h 15"/>
                  <a:gd name="T8" fmla="*/ 4 w 4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5">
                    <a:moveTo>
                      <a:pt x="4" y="15"/>
                    </a:moveTo>
                    <a:cubicBezTo>
                      <a:pt x="2" y="14"/>
                      <a:pt x="2" y="7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3" y="7"/>
                      <a:pt x="2" y="8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1" name="Freeform 60"/>
              <p:cNvSpPr>
                <a:spLocks/>
              </p:cNvSpPr>
              <p:nvPr/>
            </p:nvSpPr>
            <p:spPr bwMode="auto">
              <a:xfrm>
                <a:off x="4609" y="2013"/>
                <a:ext cx="7" cy="17"/>
              </a:xfrm>
              <a:custGeom>
                <a:avLst/>
                <a:gdLst>
                  <a:gd name="T0" fmla="*/ 1 w 3"/>
                  <a:gd name="T1" fmla="*/ 7 h 7"/>
                  <a:gd name="T2" fmla="*/ 1 w 3"/>
                  <a:gd name="T3" fmla="*/ 0 h 7"/>
                  <a:gd name="T4" fmla="*/ 1 w 3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7"/>
                    </a:moveTo>
                    <a:cubicBezTo>
                      <a:pt x="1" y="5"/>
                      <a:pt x="0" y="1"/>
                      <a:pt x="1" y="0"/>
                    </a:cubicBezTo>
                    <a:cubicBezTo>
                      <a:pt x="1" y="3"/>
                      <a:pt x="3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2" name="Freeform 61"/>
              <p:cNvSpPr>
                <a:spLocks/>
              </p:cNvSpPr>
              <p:nvPr/>
            </p:nvSpPr>
            <p:spPr bwMode="auto">
              <a:xfrm>
                <a:off x="4481" y="2056"/>
                <a:ext cx="5" cy="16"/>
              </a:xfrm>
              <a:custGeom>
                <a:avLst/>
                <a:gdLst>
                  <a:gd name="T0" fmla="*/ 2 w 2"/>
                  <a:gd name="T1" fmla="*/ 6 h 7"/>
                  <a:gd name="T2" fmla="*/ 1 w 2"/>
                  <a:gd name="T3" fmla="*/ 4 h 7"/>
                  <a:gd name="T4" fmla="*/ 1 w 2"/>
                  <a:gd name="T5" fmla="*/ 0 h 7"/>
                  <a:gd name="T6" fmla="*/ 2 w 2"/>
                  <a:gd name="T7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2" y="6"/>
                    </a:moveTo>
                    <a:cubicBezTo>
                      <a:pt x="2" y="7"/>
                      <a:pt x="2" y="5"/>
                      <a:pt x="1" y="4"/>
                    </a:cubicBezTo>
                    <a:cubicBezTo>
                      <a:pt x="1" y="2"/>
                      <a:pt x="0" y="0"/>
                      <a:pt x="1" y="0"/>
                    </a:cubicBezTo>
                    <a:cubicBezTo>
                      <a:pt x="1" y="3"/>
                      <a:pt x="1" y="3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3" name="Freeform 62"/>
              <p:cNvSpPr>
                <a:spLocks/>
              </p:cNvSpPr>
              <p:nvPr/>
            </p:nvSpPr>
            <p:spPr bwMode="auto">
              <a:xfrm>
                <a:off x="4614" y="1975"/>
                <a:ext cx="10" cy="19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2 h 8"/>
                  <a:gd name="T4" fmla="*/ 1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cubicBezTo>
                      <a:pt x="3" y="7"/>
                      <a:pt x="2" y="3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3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4" name="Freeform 63"/>
              <p:cNvSpPr>
                <a:spLocks/>
              </p:cNvSpPr>
              <p:nvPr/>
            </p:nvSpPr>
            <p:spPr bwMode="auto">
              <a:xfrm>
                <a:off x="4579" y="1996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0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2"/>
                      <a:pt x="2" y="0"/>
                      <a:pt x="3" y="0"/>
                    </a:cubicBezTo>
                    <a:cubicBezTo>
                      <a:pt x="3" y="3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5" name="Freeform 64"/>
              <p:cNvSpPr>
                <a:spLocks/>
              </p:cNvSpPr>
              <p:nvPr/>
            </p:nvSpPr>
            <p:spPr bwMode="auto">
              <a:xfrm>
                <a:off x="4652" y="1944"/>
                <a:ext cx="5" cy="17"/>
              </a:xfrm>
              <a:custGeom>
                <a:avLst/>
                <a:gdLst>
                  <a:gd name="T0" fmla="*/ 2 w 2"/>
                  <a:gd name="T1" fmla="*/ 6 h 7"/>
                  <a:gd name="T2" fmla="*/ 0 w 2"/>
                  <a:gd name="T3" fmla="*/ 0 h 7"/>
                  <a:gd name="T4" fmla="*/ 2 w 2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6"/>
                    </a:moveTo>
                    <a:cubicBezTo>
                      <a:pt x="1" y="7"/>
                      <a:pt x="1" y="2"/>
                      <a:pt x="0" y="0"/>
                    </a:cubicBezTo>
                    <a:cubicBezTo>
                      <a:pt x="1" y="1"/>
                      <a:pt x="2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6" name="Freeform 65"/>
              <p:cNvSpPr>
                <a:spLocks/>
              </p:cNvSpPr>
              <p:nvPr/>
            </p:nvSpPr>
            <p:spPr bwMode="auto">
              <a:xfrm>
                <a:off x="4605" y="1966"/>
                <a:ext cx="7" cy="14"/>
              </a:xfrm>
              <a:custGeom>
                <a:avLst/>
                <a:gdLst>
                  <a:gd name="T0" fmla="*/ 3 w 3"/>
                  <a:gd name="T1" fmla="*/ 6 h 6"/>
                  <a:gd name="T2" fmla="*/ 0 w 3"/>
                  <a:gd name="T3" fmla="*/ 3 h 6"/>
                  <a:gd name="T4" fmla="*/ 1 w 3"/>
                  <a:gd name="T5" fmla="*/ 0 h 6"/>
                  <a:gd name="T6" fmla="*/ 3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2" y="6"/>
                      <a:pt x="1" y="3"/>
                      <a:pt x="0" y="3"/>
                    </a:cubicBezTo>
                    <a:cubicBezTo>
                      <a:pt x="0" y="1"/>
                      <a:pt x="2" y="3"/>
                      <a:pt x="1" y="0"/>
                    </a:cubicBezTo>
                    <a:cubicBezTo>
                      <a:pt x="3" y="2"/>
                      <a:pt x="2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7" name="Freeform 66"/>
              <p:cNvSpPr>
                <a:spLocks/>
              </p:cNvSpPr>
              <p:nvPr/>
            </p:nvSpPr>
            <p:spPr bwMode="auto">
              <a:xfrm>
                <a:off x="4486" y="2018"/>
                <a:ext cx="5" cy="16"/>
              </a:xfrm>
              <a:custGeom>
                <a:avLst/>
                <a:gdLst>
                  <a:gd name="T0" fmla="*/ 2 w 2"/>
                  <a:gd name="T1" fmla="*/ 7 h 7"/>
                  <a:gd name="T2" fmla="*/ 0 w 2"/>
                  <a:gd name="T3" fmla="*/ 0 h 7"/>
                  <a:gd name="T4" fmla="*/ 2 w 2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cubicBezTo>
                      <a:pt x="1" y="7"/>
                      <a:pt x="0" y="1"/>
                      <a:pt x="0" y="0"/>
                    </a:cubicBezTo>
                    <a:cubicBezTo>
                      <a:pt x="1" y="3"/>
                      <a:pt x="1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8" name="Freeform 67"/>
              <p:cNvSpPr>
                <a:spLocks/>
              </p:cNvSpPr>
              <p:nvPr/>
            </p:nvSpPr>
            <p:spPr bwMode="auto">
              <a:xfrm>
                <a:off x="4635" y="1925"/>
                <a:ext cx="10" cy="19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3 w 4"/>
                  <a:gd name="T5" fmla="*/ 4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cubicBezTo>
                      <a:pt x="3" y="5"/>
                      <a:pt x="2" y="4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4" y="6"/>
                      <a:pt x="3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79" name="Freeform 68"/>
              <p:cNvSpPr>
                <a:spLocks/>
              </p:cNvSpPr>
              <p:nvPr/>
            </p:nvSpPr>
            <p:spPr bwMode="auto">
              <a:xfrm>
                <a:off x="4605" y="1947"/>
                <a:ext cx="4" cy="16"/>
              </a:xfrm>
              <a:custGeom>
                <a:avLst/>
                <a:gdLst>
                  <a:gd name="T0" fmla="*/ 2 w 2"/>
                  <a:gd name="T1" fmla="*/ 7 h 7"/>
                  <a:gd name="T2" fmla="*/ 0 w 2"/>
                  <a:gd name="T3" fmla="*/ 0 h 7"/>
                  <a:gd name="T4" fmla="*/ 2 w 2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cubicBezTo>
                      <a:pt x="1" y="5"/>
                      <a:pt x="0" y="2"/>
                      <a:pt x="0" y="0"/>
                    </a:cubicBezTo>
                    <a:cubicBezTo>
                      <a:pt x="1" y="2"/>
                      <a:pt x="2" y="6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0" name="Freeform 69"/>
              <p:cNvSpPr>
                <a:spLocks/>
              </p:cNvSpPr>
              <p:nvPr/>
            </p:nvSpPr>
            <p:spPr bwMode="auto">
              <a:xfrm>
                <a:off x="4595" y="1944"/>
                <a:ext cx="10" cy="19"/>
              </a:xfrm>
              <a:custGeom>
                <a:avLst/>
                <a:gdLst>
                  <a:gd name="T0" fmla="*/ 4 w 4"/>
                  <a:gd name="T1" fmla="*/ 8 h 8"/>
                  <a:gd name="T2" fmla="*/ 2 w 4"/>
                  <a:gd name="T3" fmla="*/ 6 h 8"/>
                  <a:gd name="T4" fmla="*/ 2 w 4"/>
                  <a:gd name="T5" fmla="*/ 6 h 8"/>
                  <a:gd name="T6" fmla="*/ 2 w 4"/>
                  <a:gd name="T7" fmla="*/ 4 h 8"/>
                  <a:gd name="T8" fmla="*/ 3 w 4"/>
                  <a:gd name="T9" fmla="*/ 5 h 8"/>
                  <a:gd name="T10" fmla="*/ 0 w 4"/>
                  <a:gd name="T11" fmla="*/ 0 h 8"/>
                  <a:gd name="T12" fmla="*/ 2 w 4"/>
                  <a:gd name="T13" fmla="*/ 0 h 8"/>
                  <a:gd name="T14" fmla="*/ 1 w 4"/>
                  <a:gd name="T15" fmla="*/ 1 h 8"/>
                  <a:gd name="T16" fmla="*/ 4 w 4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cubicBezTo>
                      <a:pt x="3" y="8"/>
                      <a:pt x="3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3" y="5"/>
                    </a:cubicBezTo>
                    <a:cubicBezTo>
                      <a:pt x="2" y="3"/>
                      <a:pt x="1" y="3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3" y="4"/>
                      <a:pt x="4" y="5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1" name="Freeform 70"/>
              <p:cNvSpPr>
                <a:spLocks/>
              </p:cNvSpPr>
              <p:nvPr/>
            </p:nvSpPr>
            <p:spPr bwMode="auto">
              <a:xfrm>
                <a:off x="4590" y="1947"/>
                <a:ext cx="10" cy="19"/>
              </a:xfrm>
              <a:custGeom>
                <a:avLst/>
                <a:gdLst>
                  <a:gd name="T0" fmla="*/ 4 w 4"/>
                  <a:gd name="T1" fmla="*/ 8 h 8"/>
                  <a:gd name="T2" fmla="*/ 0 w 4"/>
                  <a:gd name="T3" fmla="*/ 0 h 8"/>
                  <a:gd name="T4" fmla="*/ 4 w 4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cubicBezTo>
                      <a:pt x="2" y="6"/>
                      <a:pt x="1" y="3"/>
                      <a:pt x="0" y="0"/>
                    </a:cubicBezTo>
                    <a:cubicBezTo>
                      <a:pt x="2" y="1"/>
                      <a:pt x="3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2" name="Freeform 71"/>
              <p:cNvSpPr>
                <a:spLocks/>
              </p:cNvSpPr>
              <p:nvPr/>
            </p:nvSpPr>
            <p:spPr bwMode="auto">
              <a:xfrm>
                <a:off x="4493" y="1999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3 h 3"/>
                  <a:gd name="T4" fmla="*/ 0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0" y="2"/>
                    </a:cubicBezTo>
                    <a:cubicBezTo>
                      <a:pt x="0" y="0"/>
                      <a:pt x="2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3" name="Freeform 72"/>
              <p:cNvSpPr>
                <a:spLocks/>
              </p:cNvSpPr>
              <p:nvPr/>
            </p:nvSpPr>
            <p:spPr bwMode="auto">
              <a:xfrm>
                <a:off x="4479" y="1987"/>
                <a:ext cx="7" cy="12"/>
              </a:xfrm>
              <a:custGeom>
                <a:avLst/>
                <a:gdLst>
                  <a:gd name="T0" fmla="*/ 3 w 3"/>
                  <a:gd name="T1" fmla="*/ 4 h 5"/>
                  <a:gd name="T2" fmla="*/ 3 w 3"/>
                  <a:gd name="T3" fmla="*/ 5 h 5"/>
                  <a:gd name="T4" fmla="*/ 2 w 3"/>
                  <a:gd name="T5" fmla="*/ 5 h 5"/>
                  <a:gd name="T6" fmla="*/ 1 w 3"/>
                  <a:gd name="T7" fmla="*/ 2 h 5"/>
                  <a:gd name="T8" fmla="*/ 2 w 3"/>
                  <a:gd name="T9" fmla="*/ 1 h 5"/>
                  <a:gd name="T10" fmla="*/ 3 w 3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4"/>
                      <a:pt x="1" y="3"/>
                      <a:pt x="1" y="2"/>
                    </a:cubicBezTo>
                    <a:cubicBezTo>
                      <a:pt x="0" y="0"/>
                      <a:pt x="2" y="2"/>
                      <a:pt x="2" y="1"/>
                    </a:cubicBezTo>
                    <a:cubicBezTo>
                      <a:pt x="3" y="3"/>
                      <a:pt x="1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4" name="Freeform 73"/>
              <p:cNvSpPr>
                <a:spLocks/>
              </p:cNvSpPr>
              <p:nvPr/>
            </p:nvSpPr>
            <p:spPr bwMode="auto">
              <a:xfrm>
                <a:off x="4654" y="1885"/>
                <a:ext cx="8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1 h 3"/>
                  <a:gd name="T4" fmla="*/ 1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3"/>
                      <a:pt x="1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" y="2"/>
                      <a:pt x="0" y="1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5" name="Freeform 74"/>
              <p:cNvSpPr>
                <a:spLocks/>
              </p:cNvSpPr>
              <p:nvPr/>
            </p:nvSpPr>
            <p:spPr bwMode="auto">
              <a:xfrm>
                <a:off x="4562" y="1939"/>
                <a:ext cx="5" cy="12"/>
              </a:xfrm>
              <a:custGeom>
                <a:avLst/>
                <a:gdLst>
                  <a:gd name="T0" fmla="*/ 0 w 2"/>
                  <a:gd name="T1" fmla="*/ 2 h 5"/>
                  <a:gd name="T2" fmla="*/ 2 w 2"/>
                  <a:gd name="T3" fmla="*/ 1 h 5"/>
                  <a:gd name="T4" fmla="*/ 0 w 2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2"/>
                    </a:moveTo>
                    <a:cubicBezTo>
                      <a:pt x="1" y="3"/>
                      <a:pt x="1" y="0"/>
                      <a:pt x="2" y="1"/>
                    </a:cubicBezTo>
                    <a:cubicBezTo>
                      <a:pt x="2" y="2"/>
                      <a:pt x="1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6" name="Freeform 75"/>
              <p:cNvSpPr>
                <a:spLocks/>
              </p:cNvSpPr>
              <p:nvPr/>
            </p:nvSpPr>
            <p:spPr bwMode="auto">
              <a:xfrm>
                <a:off x="4588" y="1904"/>
                <a:ext cx="7" cy="14"/>
              </a:xfrm>
              <a:custGeom>
                <a:avLst/>
                <a:gdLst>
                  <a:gd name="T0" fmla="*/ 3 w 3"/>
                  <a:gd name="T1" fmla="*/ 5 h 6"/>
                  <a:gd name="T2" fmla="*/ 1 w 3"/>
                  <a:gd name="T3" fmla="*/ 4 h 6"/>
                  <a:gd name="T4" fmla="*/ 0 w 3"/>
                  <a:gd name="T5" fmla="*/ 2 h 6"/>
                  <a:gd name="T6" fmla="*/ 3 w 3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cubicBezTo>
                      <a:pt x="3" y="6"/>
                      <a:pt x="1" y="0"/>
                      <a:pt x="1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1" y="1"/>
                      <a:pt x="2" y="2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7" name="Freeform 76"/>
              <p:cNvSpPr>
                <a:spLocks/>
              </p:cNvSpPr>
              <p:nvPr/>
            </p:nvSpPr>
            <p:spPr bwMode="auto">
              <a:xfrm>
                <a:off x="4382" y="2011"/>
                <a:ext cx="7" cy="19"/>
              </a:xfrm>
              <a:custGeom>
                <a:avLst/>
                <a:gdLst>
                  <a:gd name="T0" fmla="*/ 3 w 3"/>
                  <a:gd name="T1" fmla="*/ 8 h 8"/>
                  <a:gd name="T2" fmla="*/ 0 w 3"/>
                  <a:gd name="T3" fmla="*/ 0 h 8"/>
                  <a:gd name="T4" fmla="*/ 3 w 3"/>
                  <a:gd name="T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cubicBezTo>
                      <a:pt x="2" y="7"/>
                      <a:pt x="1" y="4"/>
                      <a:pt x="0" y="0"/>
                    </a:cubicBezTo>
                    <a:cubicBezTo>
                      <a:pt x="1" y="2"/>
                      <a:pt x="3" y="7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8" name="Freeform 77"/>
              <p:cNvSpPr>
                <a:spLocks/>
              </p:cNvSpPr>
              <p:nvPr/>
            </p:nvSpPr>
            <p:spPr bwMode="auto">
              <a:xfrm>
                <a:off x="4730" y="1797"/>
                <a:ext cx="7" cy="12"/>
              </a:xfrm>
              <a:custGeom>
                <a:avLst/>
                <a:gdLst>
                  <a:gd name="T0" fmla="*/ 2 w 3"/>
                  <a:gd name="T1" fmla="*/ 5 h 5"/>
                  <a:gd name="T2" fmla="*/ 1 w 3"/>
                  <a:gd name="T3" fmla="*/ 3 h 5"/>
                  <a:gd name="T4" fmla="*/ 1 w 3"/>
                  <a:gd name="T5" fmla="*/ 0 h 5"/>
                  <a:gd name="T6" fmla="*/ 2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2" y="5"/>
                      <a:pt x="1" y="4"/>
                      <a:pt x="1" y="3"/>
                    </a:cubicBezTo>
                    <a:cubicBezTo>
                      <a:pt x="2" y="3"/>
                      <a:pt x="0" y="0"/>
                      <a:pt x="1" y="0"/>
                    </a:cubicBezTo>
                    <a:cubicBezTo>
                      <a:pt x="3" y="3"/>
                      <a:pt x="1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89" name="Freeform 78"/>
              <p:cNvSpPr>
                <a:spLocks/>
              </p:cNvSpPr>
              <p:nvPr/>
            </p:nvSpPr>
            <p:spPr bwMode="auto">
              <a:xfrm>
                <a:off x="4545" y="1897"/>
                <a:ext cx="7" cy="23"/>
              </a:xfrm>
              <a:custGeom>
                <a:avLst/>
                <a:gdLst>
                  <a:gd name="T0" fmla="*/ 1 w 3"/>
                  <a:gd name="T1" fmla="*/ 5 h 10"/>
                  <a:gd name="T2" fmla="*/ 2 w 3"/>
                  <a:gd name="T3" fmla="*/ 6 h 10"/>
                  <a:gd name="T4" fmla="*/ 2 w 3"/>
                  <a:gd name="T5" fmla="*/ 3 h 10"/>
                  <a:gd name="T6" fmla="*/ 3 w 3"/>
                  <a:gd name="T7" fmla="*/ 7 h 10"/>
                  <a:gd name="T8" fmla="*/ 3 w 3"/>
                  <a:gd name="T9" fmla="*/ 10 h 10"/>
                  <a:gd name="T10" fmla="*/ 0 w 3"/>
                  <a:gd name="T11" fmla="*/ 0 h 10"/>
                  <a:gd name="T12" fmla="*/ 1 w 3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0">
                    <a:moveTo>
                      <a:pt x="1" y="5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0" y="2"/>
                      <a:pt x="2" y="3"/>
                    </a:cubicBezTo>
                    <a:cubicBezTo>
                      <a:pt x="2" y="4"/>
                      <a:pt x="3" y="5"/>
                      <a:pt x="3" y="7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2" y="7"/>
                      <a:pt x="0" y="3"/>
                      <a:pt x="0" y="0"/>
                    </a:cubicBezTo>
                    <a:cubicBezTo>
                      <a:pt x="1" y="3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0" name="Freeform 79"/>
              <p:cNvSpPr>
                <a:spLocks/>
              </p:cNvSpPr>
              <p:nvPr/>
            </p:nvSpPr>
            <p:spPr bwMode="auto">
              <a:xfrm>
                <a:off x="4619" y="1859"/>
                <a:ext cx="2" cy="12"/>
              </a:xfrm>
              <a:custGeom>
                <a:avLst/>
                <a:gdLst>
                  <a:gd name="T0" fmla="*/ 0 w 1"/>
                  <a:gd name="T1" fmla="*/ 5 h 5"/>
                  <a:gd name="T2" fmla="*/ 0 w 1"/>
                  <a:gd name="T3" fmla="*/ 0 h 5"/>
                  <a:gd name="T4" fmla="*/ 1 w 1"/>
                  <a:gd name="T5" fmla="*/ 3 h 5"/>
                  <a:gd name="T6" fmla="*/ 0 w 1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0" y="3"/>
                      <a:pt x="1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1" name="Freeform 80"/>
              <p:cNvSpPr>
                <a:spLocks/>
              </p:cNvSpPr>
              <p:nvPr/>
            </p:nvSpPr>
            <p:spPr bwMode="auto">
              <a:xfrm>
                <a:off x="4548" y="1899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0 h 4"/>
                  <a:gd name="T4" fmla="*/ 2 w 3"/>
                  <a:gd name="T5" fmla="*/ 2 h 4"/>
                  <a:gd name="T6" fmla="*/ 2 w 3"/>
                  <a:gd name="T7" fmla="*/ 1 h 4"/>
                  <a:gd name="T8" fmla="*/ 2 w 3"/>
                  <a:gd name="T9" fmla="*/ 2 h 4"/>
                  <a:gd name="T10" fmla="*/ 3 w 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1"/>
                      <a:pt x="3" y="3"/>
                      <a:pt x="2" y="2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2" name="Freeform 81"/>
              <p:cNvSpPr>
                <a:spLocks/>
              </p:cNvSpPr>
              <p:nvPr/>
            </p:nvSpPr>
            <p:spPr bwMode="auto">
              <a:xfrm>
                <a:off x="4462" y="1944"/>
                <a:ext cx="7" cy="12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3 h 5"/>
                  <a:gd name="T4" fmla="*/ 0 w 3"/>
                  <a:gd name="T5" fmla="*/ 0 h 5"/>
                  <a:gd name="T6" fmla="*/ 3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2" y="5"/>
                      <a:pt x="2" y="4"/>
                      <a:pt x="1" y="3"/>
                    </a:cubicBezTo>
                    <a:cubicBezTo>
                      <a:pt x="1" y="2"/>
                      <a:pt x="1" y="0"/>
                      <a:pt x="0" y="0"/>
                    </a:cubicBezTo>
                    <a:cubicBezTo>
                      <a:pt x="1" y="0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3" name="Freeform 82"/>
              <p:cNvSpPr>
                <a:spLocks/>
              </p:cNvSpPr>
              <p:nvPr/>
            </p:nvSpPr>
            <p:spPr bwMode="auto">
              <a:xfrm>
                <a:off x="4533" y="1880"/>
                <a:ext cx="10" cy="12"/>
              </a:xfrm>
              <a:custGeom>
                <a:avLst/>
                <a:gdLst>
                  <a:gd name="T0" fmla="*/ 4 w 4"/>
                  <a:gd name="T1" fmla="*/ 5 h 5"/>
                  <a:gd name="T2" fmla="*/ 0 w 4"/>
                  <a:gd name="T3" fmla="*/ 1 h 5"/>
                  <a:gd name="T4" fmla="*/ 1 w 4"/>
                  <a:gd name="T5" fmla="*/ 0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4"/>
                      <a:pt x="2" y="4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4" name="Freeform 83"/>
              <p:cNvSpPr>
                <a:spLocks/>
              </p:cNvSpPr>
              <p:nvPr/>
            </p:nvSpPr>
            <p:spPr bwMode="auto">
              <a:xfrm>
                <a:off x="4662" y="1764"/>
                <a:ext cx="4" cy="9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3 h 4"/>
                  <a:gd name="T4" fmla="*/ 1 w 2"/>
                  <a:gd name="T5" fmla="*/ 1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1" y="3"/>
                      <a:pt x="1" y="3"/>
                    </a:cubicBezTo>
                    <a:cubicBezTo>
                      <a:pt x="0" y="2"/>
                      <a:pt x="0" y="0"/>
                      <a:pt x="1" y="1"/>
                    </a:cubicBezTo>
                    <a:cubicBezTo>
                      <a:pt x="1" y="2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5" name="Freeform 84"/>
              <p:cNvSpPr>
                <a:spLocks/>
              </p:cNvSpPr>
              <p:nvPr/>
            </p:nvSpPr>
            <p:spPr bwMode="auto">
              <a:xfrm>
                <a:off x="4467" y="1902"/>
                <a:ext cx="5" cy="9"/>
              </a:xfrm>
              <a:custGeom>
                <a:avLst/>
                <a:gdLst>
                  <a:gd name="T0" fmla="*/ 1 w 2"/>
                  <a:gd name="T1" fmla="*/ 4 h 4"/>
                  <a:gd name="T2" fmla="*/ 0 w 2"/>
                  <a:gd name="T3" fmla="*/ 0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3"/>
                      <a:pt x="0" y="1"/>
                      <a:pt x="0" y="0"/>
                    </a:cubicBezTo>
                    <a:cubicBezTo>
                      <a:pt x="1" y="0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6" name="Freeform 85"/>
              <p:cNvSpPr>
                <a:spLocks/>
              </p:cNvSpPr>
              <p:nvPr/>
            </p:nvSpPr>
            <p:spPr bwMode="auto">
              <a:xfrm>
                <a:off x="4567" y="1821"/>
                <a:ext cx="7" cy="9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0 h 4"/>
                  <a:gd name="T4" fmla="*/ 3 w 3"/>
                  <a:gd name="T5" fmla="*/ 3 h 4"/>
                  <a:gd name="T6" fmla="*/ 3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1" y="4"/>
                      <a:pt x="1" y="1"/>
                      <a:pt x="0" y="0"/>
                    </a:cubicBezTo>
                    <a:cubicBezTo>
                      <a:pt x="2" y="1"/>
                      <a:pt x="1" y="2"/>
                      <a:pt x="3" y="3"/>
                    </a:cubicBezTo>
                    <a:cubicBezTo>
                      <a:pt x="2" y="3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7" name="Freeform 86"/>
              <p:cNvSpPr>
                <a:spLocks/>
              </p:cNvSpPr>
              <p:nvPr/>
            </p:nvSpPr>
            <p:spPr bwMode="auto">
              <a:xfrm>
                <a:off x="4519" y="1845"/>
                <a:ext cx="7" cy="19"/>
              </a:xfrm>
              <a:custGeom>
                <a:avLst/>
                <a:gdLst>
                  <a:gd name="T0" fmla="*/ 3 w 3"/>
                  <a:gd name="T1" fmla="*/ 8 h 8"/>
                  <a:gd name="T2" fmla="*/ 1 w 3"/>
                  <a:gd name="T3" fmla="*/ 4 h 8"/>
                  <a:gd name="T4" fmla="*/ 0 w 3"/>
                  <a:gd name="T5" fmla="*/ 0 h 8"/>
                  <a:gd name="T6" fmla="*/ 3 w 3"/>
                  <a:gd name="T7" fmla="*/ 5 h 8"/>
                  <a:gd name="T8" fmla="*/ 3 w 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cubicBezTo>
                      <a:pt x="2" y="8"/>
                      <a:pt x="1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2" y="1"/>
                      <a:pt x="1" y="4"/>
                      <a:pt x="3" y="5"/>
                    </a:cubicBezTo>
                    <a:cubicBezTo>
                      <a:pt x="2" y="6"/>
                      <a:pt x="2" y="6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8" name="Freeform 87"/>
              <p:cNvSpPr>
                <a:spLocks/>
              </p:cNvSpPr>
              <p:nvPr/>
            </p:nvSpPr>
            <p:spPr bwMode="auto">
              <a:xfrm>
                <a:off x="4616" y="1755"/>
                <a:ext cx="10" cy="14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1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5"/>
                      <a:pt x="1" y="2"/>
                      <a:pt x="0" y="1"/>
                    </a:cubicBezTo>
                    <a:cubicBezTo>
                      <a:pt x="1" y="0"/>
                      <a:pt x="4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99" name="Freeform 88"/>
              <p:cNvSpPr>
                <a:spLocks/>
              </p:cNvSpPr>
              <p:nvPr/>
            </p:nvSpPr>
            <p:spPr bwMode="auto">
              <a:xfrm>
                <a:off x="4600" y="1773"/>
                <a:ext cx="7" cy="12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1 h 5"/>
                  <a:gd name="T4" fmla="*/ 0 w 3"/>
                  <a:gd name="T5" fmla="*/ 0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2" y="5"/>
                      <a:pt x="1" y="0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0" name="Freeform 89"/>
              <p:cNvSpPr>
                <a:spLocks/>
              </p:cNvSpPr>
              <p:nvPr/>
            </p:nvSpPr>
            <p:spPr bwMode="auto">
              <a:xfrm>
                <a:off x="4512" y="1823"/>
                <a:ext cx="12" cy="22"/>
              </a:xfrm>
              <a:custGeom>
                <a:avLst/>
                <a:gdLst>
                  <a:gd name="T0" fmla="*/ 5 w 5"/>
                  <a:gd name="T1" fmla="*/ 7 h 9"/>
                  <a:gd name="T2" fmla="*/ 3 w 5"/>
                  <a:gd name="T3" fmla="*/ 8 h 9"/>
                  <a:gd name="T4" fmla="*/ 0 w 5"/>
                  <a:gd name="T5" fmla="*/ 3 h 9"/>
                  <a:gd name="T6" fmla="*/ 2 w 5"/>
                  <a:gd name="T7" fmla="*/ 5 h 9"/>
                  <a:gd name="T8" fmla="*/ 1 w 5"/>
                  <a:gd name="T9" fmla="*/ 2 h 9"/>
                  <a:gd name="T10" fmla="*/ 5 w 5"/>
                  <a:gd name="T11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9">
                    <a:moveTo>
                      <a:pt x="5" y="7"/>
                    </a:moveTo>
                    <a:cubicBezTo>
                      <a:pt x="5" y="9"/>
                      <a:pt x="1" y="4"/>
                      <a:pt x="3" y="8"/>
                    </a:cubicBezTo>
                    <a:cubicBezTo>
                      <a:pt x="2" y="8"/>
                      <a:pt x="1" y="4"/>
                      <a:pt x="0" y="3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3" y="5"/>
                      <a:pt x="1" y="2"/>
                      <a:pt x="1" y="2"/>
                    </a:cubicBezTo>
                    <a:cubicBezTo>
                      <a:pt x="1" y="0"/>
                      <a:pt x="4" y="6"/>
                      <a:pt x="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1" name="Freeform 90"/>
              <p:cNvSpPr>
                <a:spLocks/>
              </p:cNvSpPr>
              <p:nvPr/>
            </p:nvSpPr>
            <p:spPr bwMode="auto">
              <a:xfrm>
                <a:off x="4522" y="1811"/>
                <a:ext cx="7" cy="19"/>
              </a:xfrm>
              <a:custGeom>
                <a:avLst/>
                <a:gdLst>
                  <a:gd name="T0" fmla="*/ 3 w 3"/>
                  <a:gd name="T1" fmla="*/ 8 h 8"/>
                  <a:gd name="T2" fmla="*/ 0 w 3"/>
                  <a:gd name="T3" fmla="*/ 3 h 8"/>
                  <a:gd name="T4" fmla="*/ 2 w 3"/>
                  <a:gd name="T5" fmla="*/ 4 h 8"/>
                  <a:gd name="T6" fmla="*/ 3 w 3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8">
                    <a:moveTo>
                      <a:pt x="3" y="8"/>
                    </a:moveTo>
                    <a:cubicBezTo>
                      <a:pt x="3" y="8"/>
                      <a:pt x="1" y="5"/>
                      <a:pt x="0" y="3"/>
                    </a:cubicBezTo>
                    <a:cubicBezTo>
                      <a:pt x="2" y="5"/>
                      <a:pt x="0" y="0"/>
                      <a:pt x="2" y="4"/>
                    </a:cubicBezTo>
                    <a:cubicBezTo>
                      <a:pt x="1" y="3"/>
                      <a:pt x="2" y="5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2" name="Freeform 91"/>
              <p:cNvSpPr>
                <a:spLocks/>
              </p:cNvSpPr>
              <p:nvPr/>
            </p:nvSpPr>
            <p:spPr bwMode="auto">
              <a:xfrm>
                <a:off x="4586" y="1755"/>
                <a:ext cx="9" cy="16"/>
              </a:xfrm>
              <a:custGeom>
                <a:avLst/>
                <a:gdLst>
                  <a:gd name="T0" fmla="*/ 3 w 4"/>
                  <a:gd name="T1" fmla="*/ 5 h 7"/>
                  <a:gd name="T2" fmla="*/ 1 w 4"/>
                  <a:gd name="T3" fmla="*/ 3 h 7"/>
                  <a:gd name="T4" fmla="*/ 0 w 4"/>
                  <a:gd name="T5" fmla="*/ 0 h 7"/>
                  <a:gd name="T6" fmla="*/ 3 w 4"/>
                  <a:gd name="T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3" y="5"/>
                    </a:moveTo>
                    <a:cubicBezTo>
                      <a:pt x="4" y="7"/>
                      <a:pt x="1" y="4"/>
                      <a:pt x="1" y="3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2" y="1"/>
                      <a:pt x="1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3" name="Freeform 92"/>
              <p:cNvSpPr>
                <a:spLocks/>
              </p:cNvSpPr>
              <p:nvPr/>
            </p:nvSpPr>
            <p:spPr bwMode="auto">
              <a:xfrm>
                <a:off x="4579" y="1764"/>
                <a:ext cx="7" cy="12"/>
              </a:xfrm>
              <a:custGeom>
                <a:avLst/>
                <a:gdLst>
                  <a:gd name="T0" fmla="*/ 3 w 3"/>
                  <a:gd name="T1" fmla="*/ 5 h 5"/>
                  <a:gd name="T2" fmla="*/ 2 w 3"/>
                  <a:gd name="T3" fmla="*/ 4 h 5"/>
                  <a:gd name="T4" fmla="*/ 0 w 3"/>
                  <a:gd name="T5" fmla="*/ 0 h 5"/>
                  <a:gd name="T6" fmla="*/ 3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3" y="5"/>
                      <a:pt x="2" y="3"/>
                      <a:pt x="2" y="4"/>
                    </a:cubicBezTo>
                    <a:cubicBezTo>
                      <a:pt x="1" y="3"/>
                      <a:pt x="1" y="2"/>
                      <a:pt x="0" y="0"/>
                    </a:cubicBezTo>
                    <a:cubicBezTo>
                      <a:pt x="1" y="0"/>
                      <a:pt x="2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4" name="Freeform 93"/>
              <p:cNvSpPr>
                <a:spLocks/>
              </p:cNvSpPr>
              <p:nvPr/>
            </p:nvSpPr>
            <p:spPr bwMode="auto">
              <a:xfrm>
                <a:off x="4515" y="1792"/>
                <a:ext cx="11" cy="17"/>
              </a:xfrm>
              <a:custGeom>
                <a:avLst/>
                <a:gdLst>
                  <a:gd name="T0" fmla="*/ 4 w 5"/>
                  <a:gd name="T1" fmla="*/ 6 h 7"/>
                  <a:gd name="T2" fmla="*/ 4 w 5"/>
                  <a:gd name="T3" fmla="*/ 7 h 7"/>
                  <a:gd name="T4" fmla="*/ 0 w 5"/>
                  <a:gd name="T5" fmla="*/ 1 h 7"/>
                  <a:gd name="T6" fmla="*/ 2 w 5"/>
                  <a:gd name="T7" fmla="*/ 2 h 7"/>
                  <a:gd name="T8" fmla="*/ 4 w 5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7">
                    <a:moveTo>
                      <a:pt x="4" y="6"/>
                    </a:moveTo>
                    <a:cubicBezTo>
                      <a:pt x="5" y="7"/>
                      <a:pt x="4" y="7"/>
                      <a:pt x="4" y="7"/>
                    </a:cubicBezTo>
                    <a:cubicBezTo>
                      <a:pt x="3" y="5"/>
                      <a:pt x="3" y="3"/>
                      <a:pt x="0" y="1"/>
                    </a:cubicBezTo>
                    <a:cubicBezTo>
                      <a:pt x="1" y="0"/>
                      <a:pt x="2" y="4"/>
                      <a:pt x="2" y="2"/>
                    </a:cubicBezTo>
                    <a:cubicBezTo>
                      <a:pt x="4" y="3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5" name="Freeform 94"/>
              <p:cNvSpPr>
                <a:spLocks/>
              </p:cNvSpPr>
              <p:nvPr/>
            </p:nvSpPr>
            <p:spPr bwMode="auto">
              <a:xfrm>
                <a:off x="4555" y="1755"/>
                <a:ext cx="9" cy="11"/>
              </a:xfrm>
              <a:custGeom>
                <a:avLst/>
                <a:gdLst>
                  <a:gd name="T0" fmla="*/ 4 w 4"/>
                  <a:gd name="T1" fmla="*/ 4 h 5"/>
                  <a:gd name="T2" fmla="*/ 3 w 4"/>
                  <a:gd name="T3" fmla="*/ 3 h 5"/>
                  <a:gd name="T4" fmla="*/ 2 w 4"/>
                  <a:gd name="T5" fmla="*/ 3 h 5"/>
                  <a:gd name="T6" fmla="*/ 0 w 4"/>
                  <a:gd name="T7" fmla="*/ 0 h 5"/>
                  <a:gd name="T8" fmla="*/ 2 w 4"/>
                  <a:gd name="T9" fmla="*/ 1 h 5"/>
                  <a:gd name="T10" fmla="*/ 4 w 4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5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0" y="2"/>
                      <a:pt x="1" y="1"/>
                      <a:pt x="0" y="0"/>
                    </a:cubicBezTo>
                    <a:cubicBezTo>
                      <a:pt x="1" y="0"/>
                      <a:pt x="2" y="2"/>
                      <a:pt x="2" y="1"/>
                    </a:cubicBezTo>
                    <a:cubicBezTo>
                      <a:pt x="3" y="2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6" name="Freeform 95"/>
              <p:cNvSpPr>
                <a:spLocks/>
              </p:cNvSpPr>
              <p:nvPr/>
            </p:nvSpPr>
            <p:spPr bwMode="auto">
              <a:xfrm>
                <a:off x="4408" y="1833"/>
                <a:ext cx="28" cy="35"/>
              </a:xfrm>
              <a:custGeom>
                <a:avLst/>
                <a:gdLst>
                  <a:gd name="T0" fmla="*/ 0 w 12"/>
                  <a:gd name="T1" fmla="*/ 1 h 15"/>
                  <a:gd name="T2" fmla="*/ 2 w 12"/>
                  <a:gd name="T3" fmla="*/ 0 h 15"/>
                  <a:gd name="T4" fmla="*/ 3 w 12"/>
                  <a:gd name="T5" fmla="*/ 3 h 15"/>
                  <a:gd name="T6" fmla="*/ 5 w 12"/>
                  <a:gd name="T7" fmla="*/ 4 h 15"/>
                  <a:gd name="T8" fmla="*/ 7 w 12"/>
                  <a:gd name="T9" fmla="*/ 6 h 15"/>
                  <a:gd name="T10" fmla="*/ 6 w 12"/>
                  <a:gd name="T11" fmla="*/ 7 h 15"/>
                  <a:gd name="T12" fmla="*/ 12 w 12"/>
                  <a:gd name="T13" fmla="*/ 15 h 15"/>
                  <a:gd name="T14" fmla="*/ 7 w 12"/>
                  <a:gd name="T15" fmla="*/ 10 h 15"/>
                  <a:gd name="T16" fmla="*/ 0 w 12"/>
                  <a:gd name="T17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5">
                    <a:moveTo>
                      <a:pt x="0" y="1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1" y="2"/>
                      <a:pt x="4" y="2"/>
                      <a:pt x="3" y="3"/>
                    </a:cubicBezTo>
                    <a:cubicBezTo>
                      <a:pt x="4" y="5"/>
                      <a:pt x="4" y="2"/>
                      <a:pt x="5" y="4"/>
                    </a:cubicBezTo>
                    <a:cubicBezTo>
                      <a:pt x="4" y="4"/>
                      <a:pt x="6" y="6"/>
                      <a:pt x="7" y="6"/>
                    </a:cubicBezTo>
                    <a:cubicBezTo>
                      <a:pt x="8" y="8"/>
                      <a:pt x="6" y="6"/>
                      <a:pt x="6" y="7"/>
                    </a:cubicBezTo>
                    <a:cubicBezTo>
                      <a:pt x="9" y="10"/>
                      <a:pt x="10" y="13"/>
                      <a:pt x="12" y="15"/>
                    </a:cubicBezTo>
                    <a:cubicBezTo>
                      <a:pt x="10" y="15"/>
                      <a:pt x="8" y="10"/>
                      <a:pt x="7" y="10"/>
                    </a:cubicBezTo>
                    <a:cubicBezTo>
                      <a:pt x="6" y="7"/>
                      <a:pt x="3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7" name="Freeform 96"/>
              <p:cNvSpPr>
                <a:spLocks/>
              </p:cNvSpPr>
              <p:nvPr/>
            </p:nvSpPr>
            <p:spPr bwMode="auto">
              <a:xfrm>
                <a:off x="4496" y="1804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1" y="2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8" name="Freeform 97"/>
              <p:cNvSpPr>
                <a:spLocks/>
              </p:cNvSpPr>
              <p:nvPr/>
            </p:nvSpPr>
            <p:spPr bwMode="auto">
              <a:xfrm>
                <a:off x="4467" y="1804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4 h 4"/>
                  <a:gd name="T4" fmla="*/ 0 w 2"/>
                  <a:gd name="T5" fmla="*/ 1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2" y="4"/>
                      <a:pt x="1" y="3"/>
                      <a:pt x="1" y="4"/>
                    </a:cubicBezTo>
                    <a:cubicBezTo>
                      <a:pt x="0" y="3"/>
                      <a:pt x="1" y="2"/>
                      <a:pt x="0" y="1"/>
                    </a:cubicBezTo>
                    <a:cubicBezTo>
                      <a:pt x="0" y="0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09" name="Freeform 98"/>
              <p:cNvSpPr>
                <a:spLocks/>
              </p:cNvSpPr>
              <p:nvPr/>
            </p:nvSpPr>
            <p:spPr bwMode="auto">
              <a:xfrm>
                <a:off x="4429" y="1830"/>
                <a:ext cx="12" cy="12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1 h 5"/>
                  <a:gd name="T4" fmla="*/ 5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5"/>
                      <a:pt x="2" y="2"/>
                      <a:pt x="0" y="1"/>
                    </a:cubicBezTo>
                    <a:cubicBezTo>
                      <a:pt x="1" y="0"/>
                      <a:pt x="3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0" name="Freeform 99"/>
              <p:cNvSpPr>
                <a:spLocks/>
              </p:cNvSpPr>
              <p:nvPr/>
            </p:nvSpPr>
            <p:spPr bwMode="auto">
              <a:xfrm>
                <a:off x="4453" y="1811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1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1" name="Freeform 100"/>
              <p:cNvSpPr>
                <a:spLocks/>
              </p:cNvSpPr>
              <p:nvPr/>
            </p:nvSpPr>
            <p:spPr bwMode="auto">
              <a:xfrm>
                <a:off x="4488" y="1776"/>
                <a:ext cx="8" cy="7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0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0" y="2"/>
                      <a:pt x="2" y="2"/>
                      <a:pt x="1" y="0"/>
                    </a:cubicBezTo>
                    <a:cubicBezTo>
                      <a:pt x="2" y="1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2" name="Freeform 101"/>
              <p:cNvSpPr>
                <a:spLocks/>
              </p:cNvSpPr>
              <p:nvPr/>
            </p:nvSpPr>
            <p:spPr bwMode="auto">
              <a:xfrm>
                <a:off x="4408" y="1852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1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3" name="Freeform 102"/>
              <p:cNvSpPr>
                <a:spLocks/>
              </p:cNvSpPr>
              <p:nvPr/>
            </p:nvSpPr>
            <p:spPr bwMode="auto">
              <a:xfrm>
                <a:off x="4410" y="1847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1 w 4"/>
                  <a:gd name="T3" fmla="*/ 2 h 3"/>
                  <a:gd name="T4" fmla="*/ 1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2" y="2"/>
                      <a:pt x="1" y="2"/>
                    </a:cubicBezTo>
                    <a:cubicBezTo>
                      <a:pt x="0" y="1"/>
                      <a:pt x="2" y="1"/>
                      <a:pt x="1" y="0"/>
                    </a:cubicBezTo>
                    <a:cubicBezTo>
                      <a:pt x="2" y="0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4" name="Freeform 103"/>
              <p:cNvSpPr>
                <a:spLocks/>
              </p:cNvSpPr>
              <p:nvPr/>
            </p:nvSpPr>
            <p:spPr bwMode="auto">
              <a:xfrm>
                <a:off x="4552" y="1702"/>
                <a:ext cx="8" cy="7"/>
              </a:xfrm>
              <a:custGeom>
                <a:avLst/>
                <a:gdLst>
                  <a:gd name="T0" fmla="*/ 3 w 3"/>
                  <a:gd name="T1" fmla="*/ 3 h 3"/>
                  <a:gd name="T2" fmla="*/ 2 w 3"/>
                  <a:gd name="T3" fmla="*/ 3 h 3"/>
                  <a:gd name="T4" fmla="*/ 1 w 3"/>
                  <a:gd name="T5" fmla="*/ 3 h 3"/>
                  <a:gd name="T6" fmla="*/ 1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2" y="3"/>
                      <a:pt x="2" y="3"/>
                    </a:cubicBezTo>
                    <a:cubicBezTo>
                      <a:pt x="1" y="2"/>
                      <a:pt x="2" y="3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5" name="Freeform 104"/>
              <p:cNvSpPr>
                <a:spLocks/>
              </p:cNvSpPr>
              <p:nvPr/>
            </p:nvSpPr>
            <p:spPr bwMode="auto">
              <a:xfrm>
                <a:off x="4472" y="1778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2 w 3"/>
                  <a:gd name="T5" fmla="*/ 0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2"/>
                      <a:pt x="0" y="0"/>
                    </a:cubicBezTo>
                    <a:cubicBezTo>
                      <a:pt x="1" y="0"/>
                      <a:pt x="2" y="2"/>
                      <a:pt x="2" y="0"/>
                    </a:cubicBezTo>
                    <a:cubicBezTo>
                      <a:pt x="3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6" name="Freeform 105"/>
              <p:cNvSpPr>
                <a:spLocks/>
              </p:cNvSpPr>
              <p:nvPr/>
            </p:nvSpPr>
            <p:spPr bwMode="auto">
              <a:xfrm>
                <a:off x="4450" y="1800"/>
                <a:ext cx="8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2 h 4"/>
                  <a:gd name="T4" fmla="*/ 1 w 3"/>
                  <a:gd name="T5" fmla="*/ 0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2" y="2"/>
                      <a:pt x="1" y="2"/>
                    </a:cubicBezTo>
                    <a:cubicBezTo>
                      <a:pt x="0" y="1"/>
                      <a:pt x="3" y="2"/>
                      <a:pt x="1" y="0"/>
                    </a:cubicBezTo>
                    <a:cubicBezTo>
                      <a:pt x="3" y="1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7" name="Freeform 106"/>
              <p:cNvSpPr>
                <a:spLocks/>
              </p:cNvSpPr>
              <p:nvPr/>
            </p:nvSpPr>
            <p:spPr bwMode="auto">
              <a:xfrm>
                <a:off x="4410" y="1807"/>
                <a:ext cx="19" cy="21"/>
              </a:xfrm>
              <a:custGeom>
                <a:avLst/>
                <a:gdLst>
                  <a:gd name="T0" fmla="*/ 8 w 8"/>
                  <a:gd name="T1" fmla="*/ 9 h 9"/>
                  <a:gd name="T2" fmla="*/ 4 w 8"/>
                  <a:gd name="T3" fmla="*/ 5 h 9"/>
                  <a:gd name="T4" fmla="*/ 4 w 8"/>
                  <a:gd name="T5" fmla="*/ 4 h 9"/>
                  <a:gd name="T6" fmla="*/ 0 w 8"/>
                  <a:gd name="T7" fmla="*/ 0 h 9"/>
                  <a:gd name="T8" fmla="*/ 8 w 8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8" y="9"/>
                    </a:moveTo>
                    <a:cubicBezTo>
                      <a:pt x="7" y="9"/>
                      <a:pt x="5" y="5"/>
                      <a:pt x="4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3" y="2"/>
                      <a:pt x="0" y="2"/>
                      <a:pt x="0" y="0"/>
                    </a:cubicBezTo>
                    <a:cubicBezTo>
                      <a:pt x="3" y="1"/>
                      <a:pt x="6" y="6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8" name="Freeform 107"/>
              <p:cNvSpPr>
                <a:spLocks/>
              </p:cNvSpPr>
              <p:nvPr/>
            </p:nvSpPr>
            <p:spPr bwMode="auto">
              <a:xfrm>
                <a:off x="4467" y="1766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1 w 3"/>
                  <a:gd name="T3" fmla="*/ 0 h 4"/>
                  <a:gd name="T4" fmla="*/ 3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0"/>
                      <a:pt x="1" y="0"/>
                    </a:cubicBezTo>
                    <a:cubicBezTo>
                      <a:pt x="2" y="1"/>
                      <a:pt x="2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19" name="Freeform 108"/>
              <p:cNvSpPr>
                <a:spLocks/>
              </p:cNvSpPr>
              <p:nvPr/>
            </p:nvSpPr>
            <p:spPr bwMode="auto">
              <a:xfrm>
                <a:off x="4479" y="1755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0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1" y="1"/>
                      <a:pt x="0" y="0"/>
                    </a:cubicBezTo>
                    <a:cubicBezTo>
                      <a:pt x="1" y="0"/>
                      <a:pt x="2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0" name="Freeform 109"/>
              <p:cNvSpPr>
                <a:spLocks/>
              </p:cNvSpPr>
              <p:nvPr/>
            </p:nvSpPr>
            <p:spPr bwMode="auto">
              <a:xfrm>
                <a:off x="4436" y="1800"/>
                <a:ext cx="5" cy="9"/>
              </a:xfrm>
              <a:custGeom>
                <a:avLst/>
                <a:gdLst>
                  <a:gd name="T0" fmla="*/ 2 w 2"/>
                  <a:gd name="T1" fmla="*/ 4 h 4"/>
                  <a:gd name="T2" fmla="*/ 0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4"/>
                      <a:pt x="0" y="1"/>
                      <a:pt x="0" y="0"/>
                    </a:cubicBezTo>
                    <a:cubicBezTo>
                      <a:pt x="1" y="2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1" name="Freeform 110"/>
              <p:cNvSpPr>
                <a:spLocks/>
              </p:cNvSpPr>
              <p:nvPr/>
            </p:nvSpPr>
            <p:spPr bwMode="auto">
              <a:xfrm>
                <a:off x="4405" y="1821"/>
                <a:ext cx="8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2"/>
                      <a:pt x="0" y="0"/>
                    </a:cubicBezTo>
                    <a:cubicBezTo>
                      <a:pt x="1" y="0"/>
                      <a:pt x="2" y="1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2" name="Freeform 111"/>
              <p:cNvSpPr>
                <a:spLocks/>
              </p:cNvSpPr>
              <p:nvPr/>
            </p:nvSpPr>
            <p:spPr bwMode="auto">
              <a:xfrm>
                <a:off x="4571" y="1619"/>
                <a:ext cx="10" cy="10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1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4"/>
                      <a:pt x="2" y="2"/>
                      <a:pt x="0" y="1"/>
                    </a:cubicBezTo>
                    <a:cubicBezTo>
                      <a:pt x="1" y="0"/>
                      <a:pt x="2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3" name="Freeform 112"/>
              <p:cNvSpPr>
                <a:spLocks/>
              </p:cNvSpPr>
              <p:nvPr/>
            </p:nvSpPr>
            <p:spPr bwMode="auto">
              <a:xfrm>
                <a:off x="4455" y="1728"/>
                <a:ext cx="12" cy="12"/>
              </a:xfrm>
              <a:custGeom>
                <a:avLst/>
                <a:gdLst>
                  <a:gd name="T0" fmla="*/ 5 w 5"/>
                  <a:gd name="T1" fmla="*/ 5 h 5"/>
                  <a:gd name="T2" fmla="*/ 1 w 5"/>
                  <a:gd name="T3" fmla="*/ 0 h 5"/>
                  <a:gd name="T4" fmla="*/ 5 w 5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4" y="5"/>
                      <a:pt x="0" y="0"/>
                      <a:pt x="1" y="0"/>
                    </a:cubicBezTo>
                    <a:cubicBezTo>
                      <a:pt x="3" y="2"/>
                      <a:pt x="3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4" name="Freeform 113"/>
              <p:cNvSpPr>
                <a:spLocks/>
              </p:cNvSpPr>
              <p:nvPr/>
            </p:nvSpPr>
            <p:spPr bwMode="auto">
              <a:xfrm>
                <a:off x="4391" y="1807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1 w 2"/>
                  <a:gd name="T3" fmla="*/ 3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2"/>
                      <a:pt x="1" y="3"/>
                    </a:cubicBezTo>
                    <a:cubicBezTo>
                      <a:pt x="0" y="1"/>
                      <a:pt x="1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5" name="Freeform 114"/>
              <p:cNvSpPr>
                <a:spLocks/>
              </p:cNvSpPr>
              <p:nvPr/>
            </p:nvSpPr>
            <p:spPr bwMode="auto">
              <a:xfrm>
                <a:off x="4311" y="1873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0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2" y="3"/>
                      <a:pt x="0" y="0"/>
                      <a:pt x="2" y="0"/>
                    </a:cubicBezTo>
                    <a:cubicBezTo>
                      <a:pt x="3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6" name="Freeform 115"/>
              <p:cNvSpPr>
                <a:spLocks/>
              </p:cNvSpPr>
              <p:nvPr/>
            </p:nvSpPr>
            <p:spPr bwMode="auto">
              <a:xfrm>
                <a:off x="4384" y="1776"/>
                <a:ext cx="12" cy="12"/>
              </a:xfrm>
              <a:custGeom>
                <a:avLst/>
                <a:gdLst>
                  <a:gd name="T0" fmla="*/ 5 w 5"/>
                  <a:gd name="T1" fmla="*/ 5 h 5"/>
                  <a:gd name="T2" fmla="*/ 3 w 5"/>
                  <a:gd name="T3" fmla="*/ 4 h 5"/>
                  <a:gd name="T4" fmla="*/ 0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4" y="5"/>
                      <a:pt x="4" y="4"/>
                      <a:pt x="3" y="4"/>
                    </a:cubicBezTo>
                    <a:cubicBezTo>
                      <a:pt x="1" y="3"/>
                      <a:pt x="1" y="2"/>
                      <a:pt x="0" y="0"/>
                    </a:cubicBezTo>
                    <a:cubicBezTo>
                      <a:pt x="2" y="2"/>
                      <a:pt x="2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7" name="Freeform 116"/>
              <p:cNvSpPr>
                <a:spLocks/>
              </p:cNvSpPr>
              <p:nvPr/>
            </p:nvSpPr>
            <p:spPr bwMode="auto">
              <a:xfrm>
                <a:off x="4372" y="1792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1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2"/>
                      <a:pt x="0" y="1"/>
                    </a:cubicBezTo>
                    <a:cubicBezTo>
                      <a:pt x="1" y="0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8" name="Freeform 117"/>
              <p:cNvSpPr>
                <a:spLocks/>
              </p:cNvSpPr>
              <p:nvPr/>
            </p:nvSpPr>
            <p:spPr bwMode="auto">
              <a:xfrm>
                <a:off x="4450" y="1688"/>
                <a:ext cx="10" cy="12"/>
              </a:xfrm>
              <a:custGeom>
                <a:avLst/>
                <a:gdLst>
                  <a:gd name="T0" fmla="*/ 4 w 4"/>
                  <a:gd name="T1" fmla="*/ 5 h 5"/>
                  <a:gd name="T2" fmla="*/ 1 w 4"/>
                  <a:gd name="T3" fmla="*/ 0 h 5"/>
                  <a:gd name="T4" fmla="*/ 4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2" y="4"/>
                      <a:pt x="0" y="0"/>
                      <a:pt x="1" y="0"/>
                    </a:cubicBezTo>
                    <a:cubicBezTo>
                      <a:pt x="2" y="2"/>
                      <a:pt x="2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29" name="Freeform 118"/>
              <p:cNvSpPr>
                <a:spLocks/>
              </p:cNvSpPr>
              <p:nvPr/>
            </p:nvSpPr>
            <p:spPr bwMode="auto">
              <a:xfrm>
                <a:off x="4391" y="1747"/>
                <a:ext cx="10" cy="15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2" y="5"/>
                      <a:pt x="1" y="2"/>
                      <a:pt x="0" y="0"/>
                    </a:cubicBezTo>
                    <a:cubicBezTo>
                      <a:pt x="1" y="1"/>
                      <a:pt x="4" y="5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0" name="Freeform 119"/>
              <p:cNvSpPr>
                <a:spLocks/>
              </p:cNvSpPr>
              <p:nvPr/>
            </p:nvSpPr>
            <p:spPr bwMode="auto">
              <a:xfrm>
                <a:off x="4377" y="1762"/>
                <a:ext cx="9" cy="11"/>
              </a:xfrm>
              <a:custGeom>
                <a:avLst/>
                <a:gdLst>
                  <a:gd name="T0" fmla="*/ 3 w 4"/>
                  <a:gd name="T1" fmla="*/ 5 h 5"/>
                  <a:gd name="T2" fmla="*/ 0 w 4"/>
                  <a:gd name="T3" fmla="*/ 2 h 5"/>
                  <a:gd name="T4" fmla="*/ 3 w 4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3" y="5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4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1" name="Freeform 120"/>
              <p:cNvSpPr>
                <a:spLocks/>
              </p:cNvSpPr>
              <p:nvPr/>
            </p:nvSpPr>
            <p:spPr bwMode="auto">
              <a:xfrm>
                <a:off x="4363" y="1773"/>
                <a:ext cx="14" cy="12"/>
              </a:xfrm>
              <a:custGeom>
                <a:avLst/>
                <a:gdLst>
                  <a:gd name="T0" fmla="*/ 6 w 6"/>
                  <a:gd name="T1" fmla="*/ 5 h 5"/>
                  <a:gd name="T2" fmla="*/ 0 w 6"/>
                  <a:gd name="T3" fmla="*/ 0 h 5"/>
                  <a:gd name="T4" fmla="*/ 2 w 6"/>
                  <a:gd name="T5" fmla="*/ 1 h 5"/>
                  <a:gd name="T6" fmla="*/ 6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4" y="5"/>
                      <a:pt x="2" y="2"/>
                      <a:pt x="0" y="0"/>
                    </a:cubicBezTo>
                    <a:cubicBezTo>
                      <a:pt x="0" y="0"/>
                      <a:pt x="2" y="2"/>
                      <a:pt x="2" y="1"/>
                    </a:cubicBezTo>
                    <a:cubicBezTo>
                      <a:pt x="2" y="3"/>
                      <a:pt x="4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2" name="Freeform 121"/>
              <p:cNvSpPr>
                <a:spLocks/>
              </p:cNvSpPr>
              <p:nvPr/>
            </p:nvSpPr>
            <p:spPr bwMode="auto">
              <a:xfrm>
                <a:off x="4296" y="1852"/>
                <a:ext cx="8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0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0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3" name="Freeform 122"/>
              <p:cNvSpPr>
                <a:spLocks/>
              </p:cNvSpPr>
              <p:nvPr/>
            </p:nvSpPr>
            <p:spPr bwMode="auto">
              <a:xfrm>
                <a:off x="4349" y="1773"/>
                <a:ext cx="11" cy="12"/>
              </a:xfrm>
              <a:custGeom>
                <a:avLst/>
                <a:gdLst>
                  <a:gd name="T0" fmla="*/ 5 w 5"/>
                  <a:gd name="T1" fmla="*/ 5 h 5"/>
                  <a:gd name="T2" fmla="*/ 0 w 5"/>
                  <a:gd name="T3" fmla="*/ 1 h 5"/>
                  <a:gd name="T4" fmla="*/ 2 w 5"/>
                  <a:gd name="T5" fmla="*/ 1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cubicBezTo>
                      <a:pt x="3" y="4"/>
                      <a:pt x="3" y="2"/>
                      <a:pt x="0" y="1"/>
                    </a:cubicBezTo>
                    <a:cubicBezTo>
                      <a:pt x="0" y="0"/>
                      <a:pt x="1" y="2"/>
                      <a:pt x="2" y="1"/>
                    </a:cubicBezTo>
                    <a:cubicBezTo>
                      <a:pt x="2" y="2"/>
                      <a:pt x="5" y="3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4" name="Freeform 123"/>
              <p:cNvSpPr>
                <a:spLocks/>
              </p:cNvSpPr>
              <p:nvPr/>
            </p:nvSpPr>
            <p:spPr bwMode="auto">
              <a:xfrm>
                <a:off x="4349" y="1762"/>
                <a:ext cx="11" cy="9"/>
              </a:xfrm>
              <a:custGeom>
                <a:avLst/>
                <a:gdLst>
                  <a:gd name="T0" fmla="*/ 5 w 5"/>
                  <a:gd name="T1" fmla="*/ 3 h 4"/>
                  <a:gd name="T2" fmla="*/ 5 w 5"/>
                  <a:gd name="T3" fmla="*/ 4 h 4"/>
                  <a:gd name="T4" fmla="*/ 2 w 5"/>
                  <a:gd name="T5" fmla="*/ 3 h 4"/>
                  <a:gd name="T6" fmla="*/ 1 w 5"/>
                  <a:gd name="T7" fmla="*/ 0 h 4"/>
                  <a:gd name="T8" fmla="*/ 4 w 5"/>
                  <a:gd name="T9" fmla="*/ 1 h 4"/>
                  <a:gd name="T10" fmla="*/ 5 w 5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3" y="2"/>
                      <a:pt x="2" y="3"/>
                    </a:cubicBezTo>
                    <a:cubicBezTo>
                      <a:pt x="2" y="2"/>
                      <a:pt x="0" y="0"/>
                      <a:pt x="1" y="0"/>
                    </a:cubicBezTo>
                    <a:cubicBezTo>
                      <a:pt x="3" y="2"/>
                      <a:pt x="2" y="1"/>
                      <a:pt x="4" y="1"/>
                    </a:cubicBezTo>
                    <a:cubicBezTo>
                      <a:pt x="5" y="3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5" name="Freeform 124"/>
              <p:cNvSpPr>
                <a:spLocks/>
              </p:cNvSpPr>
              <p:nvPr/>
            </p:nvSpPr>
            <p:spPr bwMode="auto">
              <a:xfrm>
                <a:off x="4434" y="1645"/>
                <a:ext cx="9" cy="10"/>
              </a:xfrm>
              <a:custGeom>
                <a:avLst/>
                <a:gdLst>
                  <a:gd name="T0" fmla="*/ 4 w 4"/>
                  <a:gd name="T1" fmla="*/ 3 h 4"/>
                  <a:gd name="T2" fmla="*/ 3 w 4"/>
                  <a:gd name="T3" fmla="*/ 2 h 4"/>
                  <a:gd name="T4" fmla="*/ 2 w 4"/>
                  <a:gd name="T5" fmla="*/ 2 h 4"/>
                  <a:gd name="T6" fmla="*/ 4 w 4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3"/>
                      <a:pt x="4" y="2"/>
                      <a:pt x="3" y="2"/>
                    </a:cubicBezTo>
                    <a:cubicBezTo>
                      <a:pt x="4" y="4"/>
                      <a:pt x="2" y="1"/>
                      <a:pt x="2" y="2"/>
                    </a:cubicBezTo>
                    <a:cubicBezTo>
                      <a:pt x="0" y="0"/>
                      <a:pt x="3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6" name="Freeform 125"/>
              <p:cNvSpPr>
                <a:spLocks/>
              </p:cNvSpPr>
              <p:nvPr/>
            </p:nvSpPr>
            <p:spPr bwMode="auto">
              <a:xfrm>
                <a:off x="4424" y="1650"/>
                <a:ext cx="10" cy="10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0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0" y="0"/>
                      <a:pt x="0" y="0"/>
                    </a:cubicBezTo>
                    <a:cubicBezTo>
                      <a:pt x="2" y="1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7" name="Freeform 126"/>
              <p:cNvSpPr>
                <a:spLocks/>
              </p:cNvSpPr>
              <p:nvPr/>
            </p:nvSpPr>
            <p:spPr bwMode="auto">
              <a:xfrm>
                <a:off x="4396" y="1691"/>
                <a:ext cx="12" cy="11"/>
              </a:xfrm>
              <a:custGeom>
                <a:avLst/>
                <a:gdLst>
                  <a:gd name="T0" fmla="*/ 5 w 5"/>
                  <a:gd name="T1" fmla="*/ 3 h 5"/>
                  <a:gd name="T2" fmla="*/ 1 w 5"/>
                  <a:gd name="T3" fmla="*/ 0 h 5"/>
                  <a:gd name="T4" fmla="*/ 5 w 5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3"/>
                    </a:moveTo>
                    <a:cubicBezTo>
                      <a:pt x="5" y="5"/>
                      <a:pt x="0" y="0"/>
                      <a:pt x="1" y="0"/>
                    </a:cubicBezTo>
                    <a:cubicBezTo>
                      <a:pt x="2" y="2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8" name="Freeform 127"/>
              <p:cNvSpPr>
                <a:spLocks/>
              </p:cNvSpPr>
              <p:nvPr/>
            </p:nvSpPr>
            <p:spPr bwMode="auto">
              <a:xfrm>
                <a:off x="4469" y="1567"/>
                <a:ext cx="12" cy="10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1 h 4"/>
                  <a:gd name="T4" fmla="*/ 2 w 5"/>
                  <a:gd name="T5" fmla="*/ 1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4"/>
                      <a:pt x="2" y="2"/>
                      <a:pt x="0" y="1"/>
                    </a:cubicBezTo>
                    <a:cubicBezTo>
                      <a:pt x="0" y="0"/>
                      <a:pt x="2" y="3"/>
                      <a:pt x="2" y="1"/>
                    </a:cubicBezTo>
                    <a:cubicBezTo>
                      <a:pt x="4" y="3"/>
                      <a:pt x="3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39" name="Freeform 128"/>
              <p:cNvSpPr>
                <a:spLocks/>
              </p:cNvSpPr>
              <p:nvPr/>
            </p:nvSpPr>
            <p:spPr bwMode="auto">
              <a:xfrm>
                <a:off x="4370" y="1719"/>
                <a:ext cx="9" cy="9"/>
              </a:xfrm>
              <a:custGeom>
                <a:avLst/>
                <a:gdLst>
                  <a:gd name="T0" fmla="*/ 4 w 4"/>
                  <a:gd name="T1" fmla="*/ 3 h 4"/>
                  <a:gd name="T2" fmla="*/ 3 w 4"/>
                  <a:gd name="T3" fmla="*/ 2 h 4"/>
                  <a:gd name="T4" fmla="*/ 2 w 4"/>
                  <a:gd name="T5" fmla="*/ 2 h 4"/>
                  <a:gd name="T6" fmla="*/ 0 w 4"/>
                  <a:gd name="T7" fmla="*/ 0 h 4"/>
                  <a:gd name="T8" fmla="*/ 4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4" y="4"/>
                      <a:pt x="3" y="3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2" y="1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0" name="Freeform 129"/>
              <p:cNvSpPr>
                <a:spLocks/>
              </p:cNvSpPr>
              <p:nvPr/>
            </p:nvSpPr>
            <p:spPr bwMode="auto">
              <a:xfrm>
                <a:off x="4341" y="1755"/>
                <a:ext cx="8" cy="7"/>
              </a:xfrm>
              <a:custGeom>
                <a:avLst/>
                <a:gdLst>
                  <a:gd name="T0" fmla="*/ 3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2 w 3"/>
                  <a:gd name="T7" fmla="*/ 2 h 3"/>
                  <a:gd name="T8" fmla="*/ 1 w 3"/>
                  <a:gd name="T9" fmla="*/ 0 h 3"/>
                  <a:gd name="T10" fmla="*/ 3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2" y="2"/>
                      <a:pt x="2" y="3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1" name="Freeform 130"/>
              <p:cNvSpPr>
                <a:spLocks/>
              </p:cNvSpPr>
              <p:nvPr/>
            </p:nvSpPr>
            <p:spPr bwMode="auto">
              <a:xfrm>
                <a:off x="4415" y="1634"/>
                <a:ext cx="9" cy="11"/>
              </a:xfrm>
              <a:custGeom>
                <a:avLst/>
                <a:gdLst>
                  <a:gd name="T0" fmla="*/ 4 w 4"/>
                  <a:gd name="T1" fmla="*/ 5 h 5"/>
                  <a:gd name="T2" fmla="*/ 1 w 4"/>
                  <a:gd name="T3" fmla="*/ 3 h 5"/>
                  <a:gd name="T4" fmla="*/ 0 w 4"/>
                  <a:gd name="T5" fmla="*/ 0 h 5"/>
                  <a:gd name="T6" fmla="*/ 4 w 4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cubicBezTo>
                      <a:pt x="3" y="5"/>
                      <a:pt x="2" y="3"/>
                      <a:pt x="1" y="3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3" y="2"/>
                      <a:pt x="2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2" name="Freeform 131"/>
              <p:cNvSpPr>
                <a:spLocks/>
              </p:cNvSpPr>
              <p:nvPr/>
            </p:nvSpPr>
            <p:spPr bwMode="auto">
              <a:xfrm>
                <a:off x="4401" y="1648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0 w 6"/>
                  <a:gd name="T3" fmla="*/ 0 h 5"/>
                  <a:gd name="T4" fmla="*/ 6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5" y="5"/>
                      <a:pt x="2" y="2"/>
                      <a:pt x="0" y="0"/>
                    </a:cubicBezTo>
                    <a:cubicBezTo>
                      <a:pt x="2" y="1"/>
                      <a:pt x="4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3" name="Freeform 132"/>
              <p:cNvSpPr>
                <a:spLocks/>
              </p:cNvSpPr>
              <p:nvPr/>
            </p:nvSpPr>
            <p:spPr bwMode="auto">
              <a:xfrm>
                <a:off x="4398" y="1650"/>
                <a:ext cx="15" cy="14"/>
              </a:xfrm>
              <a:custGeom>
                <a:avLst/>
                <a:gdLst>
                  <a:gd name="T0" fmla="*/ 6 w 6"/>
                  <a:gd name="T1" fmla="*/ 5 h 6"/>
                  <a:gd name="T2" fmla="*/ 5 w 6"/>
                  <a:gd name="T3" fmla="*/ 6 h 6"/>
                  <a:gd name="T4" fmla="*/ 0 w 6"/>
                  <a:gd name="T5" fmla="*/ 1 h 6"/>
                  <a:gd name="T6" fmla="*/ 2 w 6"/>
                  <a:gd name="T7" fmla="*/ 1 h 6"/>
                  <a:gd name="T8" fmla="*/ 6 w 6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5" y="5"/>
                      <a:pt x="6" y="6"/>
                      <a:pt x="5" y="6"/>
                    </a:cubicBezTo>
                    <a:cubicBezTo>
                      <a:pt x="4" y="4"/>
                      <a:pt x="2" y="3"/>
                      <a:pt x="0" y="1"/>
                    </a:cubicBezTo>
                    <a:cubicBezTo>
                      <a:pt x="0" y="0"/>
                      <a:pt x="4" y="3"/>
                      <a:pt x="2" y="1"/>
                    </a:cubicBezTo>
                    <a:cubicBezTo>
                      <a:pt x="3" y="1"/>
                      <a:pt x="4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4" name="Freeform 133"/>
              <p:cNvSpPr>
                <a:spLocks/>
              </p:cNvSpPr>
              <p:nvPr/>
            </p:nvSpPr>
            <p:spPr bwMode="auto">
              <a:xfrm>
                <a:off x="4420" y="1619"/>
                <a:ext cx="9" cy="10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2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1" y="3"/>
                      <a:pt x="0" y="2"/>
                    </a:cubicBezTo>
                    <a:cubicBezTo>
                      <a:pt x="0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5" name="Freeform 134"/>
              <p:cNvSpPr>
                <a:spLocks/>
              </p:cNvSpPr>
              <p:nvPr/>
            </p:nvSpPr>
            <p:spPr bwMode="auto">
              <a:xfrm>
                <a:off x="4443" y="1589"/>
                <a:ext cx="7" cy="11"/>
              </a:xfrm>
              <a:custGeom>
                <a:avLst/>
                <a:gdLst>
                  <a:gd name="T0" fmla="*/ 0 w 3"/>
                  <a:gd name="T1" fmla="*/ 2 h 5"/>
                  <a:gd name="T2" fmla="*/ 0 w 3"/>
                  <a:gd name="T3" fmla="*/ 0 h 5"/>
                  <a:gd name="T4" fmla="*/ 0 w 3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2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2" y="0"/>
                      <a:pt x="3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6" name="Freeform 135"/>
              <p:cNvSpPr>
                <a:spLocks/>
              </p:cNvSpPr>
              <p:nvPr/>
            </p:nvSpPr>
            <p:spPr bwMode="auto">
              <a:xfrm>
                <a:off x="4339" y="1745"/>
                <a:ext cx="7" cy="7"/>
              </a:xfrm>
              <a:custGeom>
                <a:avLst/>
                <a:gdLst>
                  <a:gd name="T0" fmla="*/ 2 w 3"/>
                  <a:gd name="T1" fmla="*/ 1 h 3"/>
                  <a:gd name="T2" fmla="*/ 2 w 3"/>
                  <a:gd name="T3" fmla="*/ 3 h 3"/>
                  <a:gd name="T4" fmla="*/ 0 w 3"/>
                  <a:gd name="T5" fmla="*/ 0 h 3"/>
                  <a:gd name="T6" fmla="*/ 1 w 3"/>
                  <a:gd name="T7" fmla="*/ 2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0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7" name="Freeform 136"/>
              <p:cNvSpPr>
                <a:spLocks/>
              </p:cNvSpPr>
              <p:nvPr/>
            </p:nvSpPr>
            <p:spPr bwMode="auto">
              <a:xfrm>
                <a:off x="4394" y="1650"/>
                <a:ext cx="9" cy="10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1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1" y="2"/>
                      <a:pt x="0" y="1"/>
                    </a:cubicBezTo>
                    <a:cubicBezTo>
                      <a:pt x="2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8" name="Freeform 137"/>
              <p:cNvSpPr>
                <a:spLocks/>
              </p:cNvSpPr>
              <p:nvPr/>
            </p:nvSpPr>
            <p:spPr bwMode="auto">
              <a:xfrm>
                <a:off x="4330" y="1750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2 h 3"/>
                  <a:gd name="T4" fmla="*/ 1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49" name="Freeform 138"/>
              <p:cNvSpPr>
                <a:spLocks/>
              </p:cNvSpPr>
              <p:nvPr/>
            </p:nvSpPr>
            <p:spPr bwMode="auto">
              <a:xfrm>
                <a:off x="4401" y="1631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1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0" y="0"/>
                      <a:pt x="1" y="0"/>
                    </a:cubicBezTo>
                    <a:cubicBezTo>
                      <a:pt x="3" y="1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0" name="Freeform 139"/>
              <p:cNvSpPr>
                <a:spLocks/>
              </p:cNvSpPr>
              <p:nvPr/>
            </p:nvSpPr>
            <p:spPr bwMode="auto">
              <a:xfrm>
                <a:off x="4332" y="1736"/>
                <a:ext cx="7" cy="9"/>
              </a:xfrm>
              <a:custGeom>
                <a:avLst/>
                <a:gdLst>
                  <a:gd name="T0" fmla="*/ 3 w 3"/>
                  <a:gd name="T1" fmla="*/ 3 h 4"/>
                  <a:gd name="T2" fmla="*/ 1 w 3"/>
                  <a:gd name="T3" fmla="*/ 3 h 4"/>
                  <a:gd name="T4" fmla="*/ 0 w 3"/>
                  <a:gd name="T5" fmla="*/ 1 h 4"/>
                  <a:gd name="T6" fmla="*/ 3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1" y="2"/>
                      <a:pt x="1" y="3"/>
                    </a:cubicBezTo>
                    <a:cubicBezTo>
                      <a:pt x="0" y="2"/>
                      <a:pt x="1" y="2"/>
                      <a:pt x="0" y="1"/>
                    </a:cubicBezTo>
                    <a:cubicBezTo>
                      <a:pt x="1" y="0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1" name="Freeform 140"/>
              <p:cNvSpPr>
                <a:spLocks/>
              </p:cNvSpPr>
              <p:nvPr/>
            </p:nvSpPr>
            <p:spPr bwMode="auto">
              <a:xfrm>
                <a:off x="4339" y="1724"/>
                <a:ext cx="10" cy="9"/>
              </a:xfrm>
              <a:custGeom>
                <a:avLst/>
                <a:gdLst>
                  <a:gd name="T0" fmla="*/ 1 w 4"/>
                  <a:gd name="T1" fmla="*/ 0 h 4"/>
                  <a:gd name="T2" fmla="*/ 3 w 4"/>
                  <a:gd name="T3" fmla="*/ 1 h 4"/>
                  <a:gd name="T4" fmla="*/ 1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1" y="0"/>
                      <a:pt x="3" y="2"/>
                      <a:pt x="3" y="1"/>
                    </a:cubicBezTo>
                    <a:cubicBezTo>
                      <a:pt x="4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2" name="Freeform 141"/>
              <p:cNvSpPr>
                <a:spLocks/>
              </p:cNvSpPr>
              <p:nvPr/>
            </p:nvSpPr>
            <p:spPr bwMode="auto">
              <a:xfrm>
                <a:off x="4405" y="1605"/>
                <a:ext cx="12" cy="7"/>
              </a:xfrm>
              <a:custGeom>
                <a:avLst/>
                <a:gdLst>
                  <a:gd name="T0" fmla="*/ 5 w 5"/>
                  <a:gd name="T1" fmla="*/ 3 h 3"/>
                  <a:gd name="T2" fmla="*/ 0 w 5"/>
                  <a:gd name="T3" fmla="*/ 0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4" y="3"/>
                      <a:pt x="2" y="2"/>
                      <a:pt x="0" y="0"/>
                    </a:cubicBezTo>
                    <a:cubicBezTo>
                      <a:pt x="1" y="0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3" name="Freeform 142"/>
              <p:cNvSpPr>
                <a:spLocks/>
              </p:cNvSpPr>
              <p:nvPr/>
            </p:nvSpPr>
            <p:spPr bwMode="auto">
              <a:xfrm>
                <a:off x="4325" y="1736"/>
                <a:ext cx="9" cy="7"/>
              </a:xfrm>
              <a:custGeom>
                <a:avLst/>
                <a:gdLst>
                  <a:gd name="T0" fmla="*/ 1 w 4"/>
                  <a:gd name="T1" fmla="*/ 2 h 3"/>
                  <a:gd name="T2" fmla="*/ 0 w 4"/>
                  <a:gd name="T3" fmla="*/ 0 h 3"/>
                  <a:gd name="T4" fmla="*/ 2 w 4"/>
                  <a:gd name="T5" fmla="*/ 1 h 3"/>
                  <a:gd name="T6" fmla="*/ 2 w 4"/>
                  <a:gd name="T7" fmla="*/ 1 h 3"/>
                  <a:gd name="T8" fmla="*/ 1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2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4" name="Freeform 143"/>
              <p:cNvSpPr>
                <a:spLocks/>
              </p:cNvSpPr>
              <p:nvPr/>
            </p:nvSpPr>
            <p:spPr bwMode="auto">
              <a:xfrm>
                <a:off x="4327" y="1717"/>
                <a:ext cx="10" cy="9"/>
              </a:xfrm>
              <a:custGeom>
                <a:avLst/>
                <a:gdLst>
                  <a:gd name="T0" fmla="*/ 4 w 4"/>
                  <a:gd name="T1" fmla="*/ 3 h 4"/>
                  <a:gd name="T2" fmla="*/ 2 w 4"/>
                  <a:gd name="T3" fmla="*/ 4 h 4"/>
                  <a:gd name="T4" fmla="*/ 0 w 4"/>
                  <a:gd name="T5" fmla="*/ 1 h 4"/>
                  <a:gd name="T6" fmla="*/ 2 w 4"/>
                  <a:gd name="T7" fmla="*/ 0 h 4"/>
                  <a:gd name="T8" fmla="*/ 3 w 4"/>
                  <a:gd name="T9" fmla="*/ 1 h 4"/>
                  <a:gd name="T10" fmla="*/ 4 w 4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3"/>
                      <a:pt x="3" y="4"/>
                      <a:pt x="2" y="4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2" y="2"/>
                      <a:pt x="2" y="2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5" name="Freeform 144"/>
              <p:cNvSpPr>
                <a:spLocks/>
              </p:cNvSpPr>
              <p:nvPr/>
            </p:nvSpPr>
            <p:spPr bwMode="auto">
              <a:xfrm>
                <a:off x="4320" y="1728"/>
                <a:ext cx="7" cy="8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1 w 3"/>
                  <a:gd name="T5" fmla="*/ 3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6" name="Freeform 145"/>
              <p:cNvSpPr>
                <a:spLocks/>
              </p:cNvSpPr>
              <p:nvPr/>
            </p:nvSpPr>
            <p:spPr bwMode="auto">
              <a:xfrm>
                <a:off x="4351" y="1672"/>
                <a:ext cx="7" cy="2"/>
              </a:xfrm>
              <a:custGeom>
                <a:avLst/>
                <a:gdLst>
                  <a:gd name="T0" fmla="*/ 2 w 3"/>
                  <a:gd name="T1" fmla="*/ 0 h 1"/>
                  <a:gd name="T2" fmla="*/ 0 w 3"/>
                  <a:gd name="T3" fmla="*/ 0 h 1"/>
                  <a:gd name="T4" fmla="*/ 2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3" y="0"/>
                      <a:pt x="1" y="1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7" name="Freeform 146"/>
              <p:cNvSpPr>
                <a:spLocks/>
              </p:cNvSpPr>
              <p:nvPr/>
            </p:nvSpPr>
            <p:spPr bwMode="auto">
              <a:xfrm>
                <a:off x="4377" y="1610"/>
                <a:ext cx="12" cy="9"/>
              </a:xfrm>
              <a:custGeom>
                <a:avLst/>
                <a:gdLst>
                  <a:gd name="T0" fmla="*/ 5 w 5"/>
                  <a:gd name="T1" fmla="*/ 3 h 4"/>
                  <a:gd name="T2" fmla="*/ 0 w 5"/>
                  <a:gd name="T3" fmla="*/ 0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3" y="4"/>
                      <a:pt x="3" y="2"/>
                      <a:pt x="0" y="0"/>
                    </a:cubicBezTo>
                    <a:cubicBezTo>
                      <a:pt x="1" y="0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8" name="Freeform 147"/>
              <p:cNvSpPr>
                <a:spLocks/>
              </p:cNvSpPr>
              <p:nvPr/>
            </p:nvSpPr>
            <p:spPr bwMode="auto">
              <a:xfrm>
                <a:off x="4446" y="1451"/>
                <a:ext cx="14" cy="10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0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2" y="1"/>
                      <a:pt x="0" y="0"/>
                    </a:cubicBezTo>
                    <a:cubicBezTo>
                      <a:pt x="1" y="0"/>
                      <a:pt x="4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59" name="Freeform 148"/>
              <p:cNvSpPr>
                <a:spLocks/>
              </p:cNvSpPr>
              <p:nvPr/>
            </p:nvSpPr>
            <p:spPr bwMode="auto">
              <a:xfrm>
                <a:off x="4280" y="1762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0 w 3"/>
                  <a:gd name="T3" fmla="*/ 1 h 3"/>
                  <a:gd name="T4" fmla="*/ 2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1" y="2"/>
                      <a:pt x="1" y="2"/>
                      <a:pt x="0" y="1"/>
                    </a:cubicBezTo>
                    <a:cubicBezTo>
                      <a:pt x="1" y="0"/>
                      <a:pt x="3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0" name="Freeform 149"/>
              <p:cNvSpPr>
                <a:spLocks/>
              </p:cNvSpPr>
              <p:nvPr/>
            </p:nvSpPr>
            <p:spPr bwMode="auto">
              <a:xfrm>
                <a:off x="4296" y="1724"/>
                <a:ext cx="10" cy="4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1 h 2"/>
                  <a:gd name="T4" fmla="*/ 3 w 4"/>
                  <a:gd name="T5" fmla="*/ 1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2" y="2"/>
                      <a:pt x="0" y="1"/>
                    </a:cubicBezTo>
                    <a:cubicBezTo>
                      <a:pt x="1" y="0"/>
                      <a:pt x="3" y="2"/>
                      <a:pt x="3" y="1"/>
                    </a:cubicBezTo>
                    <a:cubicBezTo>
                      <a:pt x="3" y="1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1" name="Freeform 150"/>
              <p:cNvSpPr>
                <a:spLocks/>
              </p:cNvSpPr>
              <p:nvPr/>
            </p:nvSpPr>
            <p:spPr bwMode="auto">
              <a:xfrm>
                <a:off x="4415" y="1482"/>
                <a:ext cx="14" cy="9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4 h 4"/>
                  <a:gd name="T4" fmla="*/ 3 w 6"/>
                  <a:gd name="T5" fmla="*/ 3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1" y="1"/>
                      <a:pt x="4" y="3"/>
                      <a:pt x="6" y="4"/>
                    </a:cubicBezTo>
                    <a:cubicBezTo>
                      <a:pt x="6" y="4"/>
                      <a:pt x="4" y="4"/>
                      <a:pt x="3" y="3"/>
                    </a:cubicBezTo>
                    <a:cubicBezTo>
                      <a:pt x="2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2" name="Freeform 151"/>
              <p:cNvSpPr>
                <a:spLocks/>
              </p:cNvSpPr>
              <p:nvPr/>
            </p:nvSpPr>
            <p:spPr bwMode="auto">
              <a:xfrm>
                <a:off x="4268" y="1752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3 h 3"/>
                  <a:gd name="T4" fmla="*/ 3 w 4"/>
                  <a:gd name="T5" fmla="*/ 3 h 3"/>
                  <a:gd name="T6" fmla="*/ 0 w 4"/>
                  <a:gd name="T7" fmla="*/ 1 h 3"/>
                  <a:gd name="T8" fmla="*/ 4 w 4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0" y="1"/>
                    </a:cubicBezTo>
                    <a:cubicBezTo>
                      <a:pt x="1" y="0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3" name="Freeform 152"/>
              <p:cNvSpPr>
                <a:spLocks/>
              </p:cNvSpPr>
              <p:nvPr/>
            </p:nvSpPr>
            <p:spPr bwMode="auto">
              <a:xfrm>
                <a:off x="4341" y="1432"/>
                <a:ext cx="74" cy="52"/>
              </a:xfrm>
              <a:custGeom>
                <a:avLst/>
                <a:gdLst>
                  <a:gd name="T0" fmla="*/ 31 w 31"/>
                  <a:gd name="T1" fmla="*/ 22 h 22"/>
                  <a:gd name="T2" fmla="*/ 24 w 31"/>
                  <a:gd name="T3" fmla="*/ 18 h 22"/>
                  <a:gd name="T4" fmla="*/ 16 w 31"/>
                  <a:gd name="T5" fmla="*/ 12 h 22"/>
                  <a:gd name="T6" fmla="*/ 0 w 31"/>
                  <a:gd name="T7" fmla="*/ 1 h 22"/>
                  <a:gd name="T8" fmla="*/ 4 w 31"/>
                  <a:gd name="T9" fmla="*/ 3 h 22"/>
                  <a:gd name="T10" fmla="*/ 12 w 31"/>
                  <a:gd name="T11" fmla="*/ 7 h 22"/>
                  <a:gd name="T12" fmla="*/ 11 w 31"/>
                  <a:gd name="T13" fmla="*/ 8 h 22"/>
                  <a:gd name="T14" fmla="*/ 31 w 31"/>
                  <a:gd name="T1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2">
                    <a:moveTo>
                      <a:pt x="31" y="22"/>
                    </a:moveTo>
                    <a:cubicBezTo>
                      <a:pt x="29" y="21"/>
                      <a:pt x="27" y="19"/>
                      <a:pt x="24" y="18"/>
                    </a:cubicBezTo>
                    <a:cubicBezTo>
                      <a:pt x="21" y="16"/>
                      <a:pt x="19" y="14"/>
                      <a:pt x="16" y="12"/>
                    </a:cubicBezTo>
                    <a:cubicBezTo>
                      <a:pt x="10" y="8"/>
                      <a:pt x="4" y="3"/>
                      <a:pt x="0" y="1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7" y="4"/>
                      <a:pt x="10" y="6"/>
                      <a:pt x="12" y="7"/>
                    </a:cubicBezTo>
                    <a:cubicBezTo>
                      <a:pt x="14" y="9"/>
                      <a:pt x="9" y="6"/>
                      <a:pt x="11" y="8"/>
                    </a:cubicBezTo>
                    <a:cubicBezTo>
                      <a:pt x="20" y="11"/>
                      <a:pt x="27" y="18"/>
                      <a:pt x="31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4" name="Freeform 153"/>
              <p:cNvSpPr>
                <a:spLocks/>
              </p:cNvSpPr>
              <p:nvPr/>
            </p:nvSpPr>
            <p:spPr bwMode="auto">
              <a:xfrm>
                <a:off x="4334" y="1622"/>
                <a:ext cx="12" cy="12"/>
              </a:xfrm>
              <a:custGeom>
                <a:avLst/>
                <a:gdLst>
                  <a:gd name="T0" fmla="*/ 5 w 5"/>
                  <a:gd name="T1" fmla="*/ 4 h 5"/>
                  <a:gd name="T2" fmla="*/ 3 w 5"/>
                  <a:gd name="T3" fmla="*/ 0 h 5"/>
                  <a:gd name="T4" fmla="*/ 5 w 5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cubicBezTo>
                      <a:pt x="4" y="5"/>
                      <a:pt x="0" y="0"/>
                      <a:pt x="3" y="0"/>
                    </a:cubicBezTo>
                    <a:cubicBezTo>
                      <a:pt x="4" y="2"/>
                      <a:pt x="2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5" name="Freeform 154"/>
              <p:cNvSpPr>
                <a:spLocks/>
              </p:cNvSpPr>
              <p:nvPr/>
            </p:nvSpPr>
            <p:spPr bwMode="auto">
              <a:xfrm>
                <a:off x="4308" y="1645"/>
                <a:ext cx="17" cy="15"/>
              </a:xfrm>
              <a:custGeom>
                <a:avLst/>
                <a:gdLst>
                  <a:gd name="T0" fmla="*/ 7 w 7"/>
                  <a:gd name="T1" fmla="*/ 6 h 6"/>
                  <a:gd name="T2" fmla="*/ 0 w 7"/>
                  <a:gd name="T3" fmla="*/ 0 h 6"/>
                  <a:gd name="T4" fmla="*/ 5 w 7"/>
                  <a:gd name="T5" fmla="*/ 3 h 6"/>
                  <a:gd name="T6" fmla="*/ 7 w 7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7" y="6"/>
                    </a:moveTo>
                    <a:cubicBezTo>
                      <a:pt x="5" y="4"/>
                      <a:pt x="2" y="2"/>
                      <a:pt x="0" y="0"/>
                    </a:cubicBezTo>
                    <a:cubicBezTo>
                      <a:pt x="1" y="0"/>
                      <a:pt x="4" y="4"/>
                      <a:pt x="5" y="3"/>
                    </a:cubicBezTo>
                    <a:cubicBezTo>
                      <a:pt x="7" y="4"/>
                      <a:pt x="7" y="5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6" name="Freeform 155"/>
              <p:cNvSpPr>
                <a:spLocks/>
              </p:cNvSpPr>
              <p:nvPr/>
            </p:nvSpPr>
            <p:spPr bwMode="auto">
              <a:xfrm>
                <a:off x="4256" y="1743"/>
                <a:ext cx="14" cy="12"/>
              </a:xfrm>
              <a:custGeom>
                <a:avLst/>
                <a:gdLst>
                  <a:gd name="T0" fmla="*/ 3 w 6"/>
                  <a:gd name="T1" fmla="*/ 3 h 5"/>
                  <a:gd name="T2" fmla="*/ 5 w 6"/>
                  <a:gd name="T3" fmla="*/ 3 h 5"/>
                  <a:gd name="T4" fmla="*/ 2 w 6"/>
                  <a:gd name="T5" fmla="*/ 3 h 5"/>
                  <a:gd name="T6" fmla="*/ 0 w 6"/>
                  <a:gd name="T7" fmla="*/ 0 h 5"/>
                  <a:gd name="T8" fmla="*/ 5 w 6"/>
                  <a:gd name="T9" fmla="*/ 2 h 5"/>
                  <a:gd name="T10" fmla="*/ 3 w 6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3" y="3"/>
                    </a:moveTo>
                    <a:cubicBezTo>
                      <a:pt x="3" y="3"/>
                      <a:pt x="4" y="4"/>
                      <a:pt x="5" y="3"/>
                    </a:cubicBezTo>
                    <a:cubicBezTo>
                      <a:pt x="3" y="2"/>
                      <a:pt x="3" y="3"/>
                      <a:pt x="2" y="3"/>
                    </a:cubicBezTo>
                    <a:cubicBezTo>
                      <a:pt x="2" y="2"/>
                      <a:pt x="0" y="1"/>
                      <a:pt x="0" y="0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6" y="3"/>
                      <a:pt x="5" y="5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7" name="Freeform 156"/>
              <p:cNvSpPr>
                <a:spLocks/>
              </p:cNvSpPr>
              <p:nvPr/>
            </p:nvSpPr>
            <p:spPr bwMode="auto">
              <a:xfrm>
                <a:off x="4344" y="1581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1 h 3"/>
                  <a:gd name="T4" fmla="*/ 0 w 3"/>
                  <a:gd name="T5" fmla="*/ 1 h 3"/>
                  <a:gd name="T6" fmla="*/ 3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2" y="2"/>
                      <a:pt x="0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8" name="Freeform 157"/>
              <p:cNvSpPr>
                <a:spLocks/>
              </p:cNvSpPr>
              <p:nvPr/>
            </p:nvSpPr>
            <p:spPr bwMode="auto">
              <a:xfrm>
                <a:off x="4275" y="1707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3"/>
                      <a:pt x="0" y="1"/>
                      <a:pt x="0" y="0"/>
                    </a:cubicBezTo>
                    <a:cubicBezTo>
                      <a:pt x="1" y="0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69" name="Freeform 158"/>
              <p:cNvSpPr>
                <a:spLocks/>
              </p:cNvSpPr>
              <p:nvPr/>
            </p:nvSpPr>
            <p:spPr bwMode="auto">
              <a:xfrm>
                <a:off x="4296" y="1650"/>
                <a:ext cx="17" cy="7"/>
              </a:xfrm>
              <a:custGeom>
                <a:avLst/>
                <a:gdLst>
                  <a:gd name="T0" fmla="*/ 6 w 7"/>
                  <a:gd name="T1" fmla="*/ 3 h 3"/>
                  <a:gd name="T2" fmla="*/ 0 w 7"/>
                  <a:gd name="T3" fmla="*/ 1 h 3"/>
                  <a:gd name="T4" fmla="*/ 1 w 7"/>
                  <a:gd name="T5" fmla="*/ 0 h 3"/>
                  <a:gd name="T6" fmla="*/ 3 w 7"/>
                  <a:gd name="T7" fmla="*/ 1 h 3"/>
                  <a:gd name="T8" fmla="*/ 5 w 7"/>
                  <a:gd name="T9" fmla="*/ 1 h 3"/>
                  <a:gd name="T10" fmla="*/ 6 w 7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3">
                    <a:moveTo>
                      <a:pt x="6" y="3"/>
                    </a:moveTo>
                    <a:cubicBezTo>
                      <a:pt x="5" y="3"/>
                      <a:pt x="2" y="0"/>
                      <a:pt x="0" y="1"/>
                    </a:cubicBezTo>
                    <a:cubicBezTo>
                      <a:pt x="1" y="0"/>
                      <a:pt x="1" y="1"/>
                      <a:pt x="1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7" y="2"/>
                      <a:pt x="5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0" name="Freeform 159"/>
              <p:cNvSpPr>
                <a:spLocks/>
              </p:cNvSpPr>
              <p:nvPr/>
            </p:nvSpPr>
            <p:spPr bwMode="auto">
              <a:xfrm>
                <a:off x="4296" y="1641"/>
                <a:ext cx="12" cy="9"/>
              </a:xfrm>
              <a:custGeom>
                <a:avLst/>
                <a:gdLst>
                  <a:gd name="T0" fmla="*/ 5 w 5"/>
                  <a:gd name="T1" fmla="*/ 4 h 4"/>
                  <a:gd name="T2" fmla="*/ 3 w 5"/>
                  <a:gd name="T3" fmla="*/ 4 h 4"/>
                  <a:gd name="T4" fmla="*/ 0 w 5"/>
                  <a:gd name="T5" fmla="*/ 0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5" y="4"/>
                      <a:pt x="4" y="4"/>
                      <a:pt x="3" y="4"/>
                    </a:cubicBezTo>
                    <a:cubicBezTo>
                      <a:pt x="1" y="3"/>
                      <a:pt x="0" y="1"/>
                      <a:pt x="0" y="0"/>
                    </a:cubicBezTo>
                    <a:cubicBezTo>
                      <a:pt x="2" y="2"/>
                      <a:pt x="2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1" name="Freeform 160"/>
              <p:cNvSpPr>
                <a:spLocks/>
              </p:cNvSpPr>
              <p:nvPr/>
            </p:nvSpPr>
            <p:spPr bwMode="auto">
              <a:xfrm>
                <a:off x="4327" y="1567"/>
                <a:ext cx="17" cy="19"/>
              </a:xfrm>
              <a:custGeom>
                <a:avLst/>
                <a:gdLst>
                  <a:gd name="T0" fmla="*/ 1 w 7"/>
                  <a:gd name="T1" fmla="*/ 3 h 8"/>
                  <a:gd name="T2" fmla="*/ 3 w 7"/>
                  <a:gd name="T3" fmla="*/ 3 h 8"/>
                  <a:gd name="T4" fmla="*/ 0 w 7"/>
                  <a:gd name="T5" fmla="*/ 0 h 8"/>
                  <a:gd name="T6" fmla="*/ 1 w 7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1" y="3"/>
                    </a:move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0" y="0"/>
                      <a:pt x="0" y="0"/>
                    </a:cubicBezTo>
                    <a:cubicBezTo>
                      <a:pt x="4" y="0"/>
                      <a:pt x="7" y="8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2" name="Freeform 161"/>
              <p:cNvSpPr>
                <a:spLocks/>
              </p:cNvSpPr>
              <p:nvPr/>
            </p:nvSpPr>
            <p:spPr bwMode="auto">
              <a:xfrm>
                <a:off x="4368" y="1465"/>
                <a:ext cx="11" cy="7"/>
              </a:xfrm>
              <a:custGeom>
                <a:avLst/>
                <a:gdLst>
                  <a:gd name="T0" fmla="*/ 5 w 5"/>
                  <a:gd name="T1" fmla="*/ 2 h 3"/>
                  <a:gd name="T2" fmla="*/ 1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3"/>
                      <a:pt x="0" y="1"/>
                      <a:pt x="1" y="0"/>
                    </a:cubicBezTo>
                    <a:cubicBezTo>
                      <a:pt x="2" y="1"/>
                      <a:pt x="3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3" name="Freeform 162"/>
              <p:cNvSpPr>
                <a:spLocks/>
              </p:cNvSpPr>
              <p:nvPr/>
            </p:nvSpPr>
            <p:spPr bwMode="auto">
              <a:xfrm>
                <a:off x="4304" y="1617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1" y="2"/>
                      <a:pt x="0" y="0"/>
                    </a:cubicBezTo>
                    <a:cubicBezTo>
                      <a:pt x="1" y="0"/>
                      <a:pt x="1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4" name="Freeform 163"/>
              <p:cNvSpPr>
                <a:spLocks/>
              </p:cNvSpPr>
              <p:nvPr/>
            </p:nvSpPr>
            <p:spPr bwMode="auto">
              <a:xfrm>
                <a:off x="4282" y="1660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1 w 3"/>
                  <a:gd name="T3" fmla="*/ 2 h 3"/>
                  <a:gd name="T4" fmla="*/ 1 w 3"/>
                  <a:gd name="T5" fmla="*/ 1 h 3"/>
                  <a:gd name="T6" fmla="*/ 1 w 3"/>
                  <a:gd name="T7" fmla="*/ 1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2"/>
                      <a:pt x="1" y="2"/>
                    </a:cubicBezTo>
                    <a:cubicBezTo>
                      <a:pt x="0" y="2"/>
                      <a:pt x="0" y="0"/>
                      <a:pt x="1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5" name="Freeform 164"/>
              <p:cNvSpPr>
                <a:spLocks/>
              </p:cNvSpPr>
              <p:nvPr/>
            </p:nvSpPr>
            <p:spPr bwMode="auto">
              <a:xfrm>
                <a:off x="4304" y="1596"/>
                <a:ext cx="14" cy="12"/>
              </a:xfrm>
              <a:custGeom>
                <a:avLst/>
                <a:gdLst>
                  <a:gd name="T0" fmla="*/ 5 w 6"/>
                  <a:gd name="T1" fmla="*/ 3 h 5"/>
                  <a:gd name="T2" fmla="*/ 1 w 6"/>
                  <a:gd name="T3" fmla="*/ 1 h 5"/>
                  <a:gd name="T4" fmla="*/ 5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6" y="5"/>
                      <a:pt x="0" y="0"/>
                      <a:pt x="1" y="1"/>
                    </a:cubicBezTo>
                    <a:cubicBezTo>
                      <a:pt x="3" y="2"/>
                      <a:pt x="4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6" name="Freeform 165"/>
              <p:cNvSpPr>
                <a:spLocks/>
              </p:cNvSpPr>
              <p:nvPr/>
            </p:nvSpPr>
            <p:spPr bwMode="auto">
              <a:xfrm>
                <a:off x="4285" y="1636"/>
                <a:ext cx="11" cy="9"/>
              </a:xfrm>
              <a:custGeom>
                <a:avLst/>
                <a:gdLst>
                  <a:gd name="T0" fmla="*/ 5 w 5"/>
                  <a:gd name="T1" fmla="*/ 3 h 4"/>
                  <a:gd name="T2" fmla="*/ 1 w 5"/>
                  <a:gd name="T3" fmla="*/ 2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2" y="1"/>
                      <a:pt x="1" y="2"/>
                    </a:cubicBezTo>
                    <a:cubicBezTo>
                      <a:pt x="0" y="0"/>
                      <a:pt x="4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7" name="Freeform 166"/>
              <p:cNvSpPr>
                <a:spLocks/>
              </p:cNvSpPr>
              <p:nvPr/>
            </p:nvSpPr>
            <p:spPr bwMode="auto">
              <a:xfrm>
                <a:off x="4308" y="1589"/>
                <a:ext cx="14" cy="9"/>
              </a:xfrm>
              <a:custGeom>
                <a:avLst/>
                <a:gdLst>
                  <a:gd name="T0" fmla="*/ 2 w 6"/>
                  <a:gd name="T1" fmla="*/ 4 h 4"/>
                  <a:gd name="T2" fmla="*/ 2 w 6"/>
                  <a:gd name="T3" fmla="*/ 0 h 4"/>
                  <a:gd name="T4" fmla="*/ 2 w 6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2" y="4"/>
                    </a:moveTo>
                    <a:cubicBezTo>
                      <a:pt x="0" y="3"/>
                      <a:pt x="3" y="2"/>
                      <a:pt x="2" y="0"/>
                    </a:cubicBezTo>
                    <a:cubicBezTo>
                      <a:pt x="6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8" name="Freeform 167"/>
              <p:cNvSpPr>
                <a:spLocks/>
              </p:cNvSpPr>
              <p:nvPr/>
            </p:nvSpPr>
            <p:spPr bwMode="auto">
              <a:xfrm>
                <a:off x="4263" y="1683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3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2"/>
                      <a:pt x="0" y="1"/>
                    </a:cubicBezTo>
                    <a:cubicBezTo>
                      <a:pt x="0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79" name="Freeform 168"/>
              <p:cNvSpPr>
                <a:spLocks/>
              </p:cNvSpPr>
              <p:nvPr/>
            </p:nvSpPr>
            <p:spPr bwMode="auto">
              <a:xfrm>
                <a:off x="4251" y="1702"/>
                <a:ext cx="10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0 w 4"/>
                  <a:gd name="T5" fmla="*/ 0 h 3"/>
                  <a:gd name="T6" fmla="*/ 4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1" y="2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2" y="0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0" name="Freeform 169"/>
              <p:cNvSpPr>
                <a:spLocks/>
              </p:cNvSpPr>
              <p:nvPr/>
            </p:nvSpPr>
            <p:spPr bwMode="auto">
              <a:xfrm>
                <a:off x="4301" y="1598"/>
                <a:ext cx="10" cy="7"/>
              </a:xfrm>
              <a:custGeom>
                <a:avLst/>
                <a:gdLst>
                  <a:gd name="T0" fmla="*/ 3 w 4"/>
                  <a:gd name="T1" fmla="*/ 3 h 3"/>
                  <a:gd name="T2" fmla="*/ 0 w 4"/>
                  <a:gd name="T3" fmla="*/ 0 h 3"/>
                  <a:gd name="T4" fmla="*/ 3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3"/>
                    </a:moveTo>
                    <a:cubicBezTo>
                      <a:pt x="2" y="2"/>
                      <a:pt x="2" y="1"/>
                      <a:pt x="0" y="0"/>
                    </a:cubicBezTo>
                    <a:cubicBezTo>
                      <a:pt x="1" y="0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1" name="Freeform 170"/>
              <p:cNvSpPr>
                <a:spLocks/>
              </p:cNvSpPr>
              <p:nvPr/>
            </p:nvSpPr>
            <p:spPr bwMode="auto">
              <a:xfrm>
                <a:off x="4239" y="1719"/>
                <a:ext cx="10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1" y="0"/>
                      <a:pt x="3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2" name="Freeform 171"/>
              <p:cNvSpPr>
                <a:spLocks/>
              </p:cNvSpPr>
              <p:nvPr/>
            </p:nvSpPr>
            <p:spPr bwMode="auto">
              <a:xfrm>
                <a:off x="4239" y="1724"/>
                <a:ext cx="10" cy="4"/>
              </a:xfrm>
              <a:custGeom>
                <a:avLst/>
                <a:gdLst>
                  <a:gd name="T0" fmla="*/ 4 w 4"/>
                  <a:gd name="T1" fmla="*/ 2 h 2"/>
                  <a:gd name="T2" fmla="*/ 1 w 4"/>
                  <a:gd name="T3" fmla="*/ 1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1" y="1"/>
                      <a:pt x="1" y="1"/>
                    </a:cubicBezTo>
                    <a:cubicBezTo>
                      <a:pt x="0" y="0"/>
                      <a:pt x="2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3" name="Freeform 172"/>
              <p:cNvSpPr>
                <a:spLocks/>
              </p:cNvSpPr>
              <p:nvPr/>
            </p:nvSpPr>
            <p:spPr bwMode="auto">
              <a:xfrm>
                <a:off x="4341" y="1468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3 h 3"/>
                  <a:gd name="T4" fmla="*/ 1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0" y="1"/>
                      <a:pt x="1" y="0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4" name="Freeform 173"/>
              <p:cNvSpPr>
                <a:spLocks/>
              </p:cNvSpPr>
              <p:nvPr/>
            </p:nvSpPr>
            <p:spPr bwMode="auto">
              <a:xfrm>
                <a:off x="4216" y="1707"/>
                <a:ext cx="21" cy="10"/>
              </a:xfrm>
              <a:custGeom>
                <a:avLst/>
                <a:gdLst>
                  <a:gd name="T0" fmla="*/ 9 w 9"/>
                  <a:gd name="T1" fmla="*/ 4 h 4"/>
                  <a:gd name="T2" fmla="*/ 8 w 9"/>
                  <a:gd name="T3" fmla="*/ 4 h 4"/>
                  <a:gd name="T4" fmla="*/ 6 w 9"/>
                  <a:gd name="T5" fmla="*/ 3 h 4"/>
                  <a:gd name="T6" fmla="*/ 0 w 9"/>
                  <a:gd name="T7" fmla="*/ 2 h 4"/>
                  <a:gd name="T8" fmla="*/ 0 w 9"/>
                  <a:gd name="T9" fmla="*/ 1 h 4"/>
                  <a:gd name="T10" fmla="*/ 5 w 9"/>
                  <a:gd name="T11" fmla="*/ 2 h 4"/>
                  <a:gd name="T12" fmla="*/ 9 w 9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4">
                    <a:moveTo>
                      <a:pt x="9" y="4"/>
                    </a:move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4" y="2"/>
                      <a:pt x="6" y="3"/>
                    </a:cubicBezTo>
                    <a:cubicBezTo>
                      <a:pt x="4" y="3"/>
                      <a:pt x="1" y="1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5" y="3"/>
                      <a:pt x="5" y="2"/>
                    </a:cubicBezTo>
                    <a:cubicBezTo>
                      <a:pt x="7" y="3"/>
                      <a:pt x="8" y="3"/>
                      <a:pt x="9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5" name="Freeform 174"/>
              <p:cNvSpPr>
                <a:spLocks/>
              </p:cNvSpPr>
              <p:nvPr/>
            </p:nvSpPr>
            <p:spPr bwMode="auto">
              <a:xfrm>
                <a:off x="4216" y="1719"/>
                <a:ext cx="14" cy="9"/>
              </a:xfrm>
              <a:custGeom>
                <a:avLst/>
                <a:gdLst>
                  <a:gd name="T0" fmla="*/ 6 w 6"/>
                  <a:gd name="T1" fmla="*/ 3 h 4"/>
                  <a:gd name="T2" fmla="*/ 0 w 6"/>
                  <a:gd name="T3" fmla="*/ 0 h 4"/>
                  <a:gd name="T4" fmla="*/ 6 w 6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2" y="1"/>
                      <a:pt x="0" y="0"/>
                    </a:cubicBezTo>
                    <a:cubicBezTo>
                      <a:pt x="2" y="0"/>
                      <a:pt x="3" y="3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6" name="Freeform 175"/>
              <p:cNvSpPr>
                <a:spLocks/>
              </p:cNvSpPr>
              <p:nvPr/>
            </p:nvSpPr>
            <p:spPr bwMode="auto">
              <a:xfrm>
                <a:off x="4232" y="1683"/>
                <a:ext cx="15" cy="8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1 h 3"/>
                  <a:gd name="T4" fmla="*/ 2 w 6"/>
                  <a:gd name="T5" fmla="*/ 0 h 3"/>
                  <a:gd name="T6" fmla="*/ 6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3"/>
                      <a:pt x="2" y="1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4" y="1"/>
                      <a:pt x="3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7" name="Freeform 176"/>
              <p:cNvSpPr>
                <a:spLocks/>
              </p:cNvSpPr>
              <p:nvPr/>
            </p:nvSpPr>
            <p:spPr bwMode="auto">
              <a:xfrm>
                <a:off x="4232" y="1691"/>
                <a:ext cx="7" cy="2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1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8" name="Freeform 177"/>
              <p:cNvSpPr>
                <a:spLocks/>
              </p:cNvSpPr>
              <p:nvPr/>
            </p:nvSpPr>
            <p:spPr bwMode="auto">
              <a:xfrm>
                <a:off x="4261" y="1612"/>
                <a:ext cx="9" cy="10"/>
              </a:xfrm>
              <a:custGeom>
                <a:avLst/>
                <a:gdLst>
                  <a:gd name="T0" fmla="*/ 4 w 4"/>
                  <a:gd name="T1" fmla="*/ 2 h 4"/>
                  <a:gd name="T2" fmla="*/ 0 w 4"/>
                  <a:gd name="T3" fmla="*/ 0 h 4"/>
                  <a:gd name="T4" fmla="*/ 4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2"/>
                    </a:moveTo>
                    <a:cubicBezTo>
                      <a:pt x="2" y="4"/>
                      <a:pt x="2" y="1"/>
                      <a:pt x="0" y="0"/>
                    </a:cubicBezTo>
                    <a:cubicBezTo>
                      <a:pt x="1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89" name="Freeform 178"/>
              <p:cNvSpPr>
                <a:spLocks/>
              </p:cNvSpPr>
              <p:nvPr/>
            </p:nvSpPr>
            <p:spPr bwMode="auto">
              <a:xfrm>
                <a:off x="4235" y="1662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2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1" y="2"/>
                      <a:pt x="0" y="2"/>
                    </a:cubicBezTo>
                    <a:cubicBezTo>
                      <a:pt x="1" y="0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0" name="Freeform 179"/>
              <p:cNvSpPr>
                <a:spLocks/>
              </p:cNvSpPr>
              <p:nvPr/>
            </p:nvSpPr>
            <p:spPr bwMode="auto">
              <a:xfrm>
                <a:off x="4275" y="1536"/>
                <a:ext cx="12" cy="10"/>
              </a:xfrm>
              <a:custGeom>
                <a:avLst/>
                <a:gdLst>
                  <a:gd name="T0" fmla="*/ 5 w 5"/>
                  <a:gd name="T1" fmla="*/ 3 h 4"/>
                  <a:gd name="T2" fmla="*/ 2 w 5"/>
                  <a:gd name="T3" fmla="*/ 2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5" y="4"/>
                      <a:pt x="2" y="2"/>
                      <a:pt x="2" y="2"/>
                    </a:cubicBezTo>
                    <a:cubicBezTo>
                      <a:pt x="0" y="0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1" name="Freeform 180"/>
              <p:cNvSpPr>
                <a:spLocks/>
              </p:cNvSpPr>
              <p:nvPr/>
            </p:nvSpPr>
            <p:spPr bwMode="auto">
              <a:xfrm>
                <a:off x="4263" y="1577"/>
                <a:ext cx="10" cy="4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1 h 2"/>
                  <a:gd name="T4" fmla="*/ 1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2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3" y="2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2" name="Freeform 181"/>
              <p:cNvSpPr>
                <a:spLocks/>
              </p:cNvSpPr>
              <p:nvPr/>
            </p:nvSpPr>
            <p:spPr bwMode="auto">
              <a:xfrm>
                <a:off x="4242" y="1610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2 h 2"/>
                  <a:gd name="T4" fmla="*/ 0 w 4"/>
                  <a:gd name="T5" fmla="*/ 0 h 2"/>
                  <a:gd name="T6" fmla="*/ 3 w 4"/>
                  <a:gd name="T7" fmla="*/ 1 h 2"/>
                  <a:gd name="T8" fmla="*/ 4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2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3" name="Freeform 182"/>
              <p:cNvSpPr>
                <a:spLocks/>
              </p:cNvSpPr>
              <p:nvPr/>
            </p:nvSpPr>
            <p:spPr bwMode="auto">
              <a:xfrm>
                <a:off x="4216" y="1681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0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0" y="1"/>
                      <a:pt x="0" y="0"/>
                    </a:cubicBezTo>
                    <a:cubicBezTo>
                      <a:pt x="1" y="1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4" name="Freeform 183"/>
              <p:cNvSpPr>
                <a:spLocks/>
              </p:cNvSpPr>
              <p:nvPr/>
            </p:nvSpPr>
            <p:spPr bwMode="auto">
              <a:xfrm>
                <a:off x="4187" y="1705"/>
                <a:ext cx="15" cy="7"/>
              </a:xfrm>
              <a:custGeom>
                <a:avLst/>
                <a:gdLst>
                  <a:gd name="T0" fmla="*/ 6 w 6"/>
                  <a:gd name="T1" fmla="*/ 3 h 3"/>
                  <a:gd name="T2" fmla="*/ 4 w 6"/>
                  <a:gd name="T3" fmla="*/ 2 h 3"/>
                  <a:gd name="T4" fmla="*/ 0 w 6"/>
                  <a:gd name="T5" fmla="*/ 1 h 3"/>
                  <a:gd name="T6" fmla="*/ 6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3"/>
                      <a:pt x="4" y="3"/>
                      <a:pt x="4" y="2"/>
                    </a:cubicBezTo>
                    <a:cubicBezTo>
                      <a:pt x="3" y="2"/>
                      <a:pt x="1" y="1"/>
                      <a:pt x="0" y="1"/>
                    </a:cubicBezTo>
                    <a:cubicBezTo>
                      <a:pt x="1" y="0"/>
                      <a:pt x="3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5" name="Freeform 184"/>
              <p:cNvSpPr>
                <a:spLocks/>
              </p:cNvSpPr>
              <p:nvPr/>
            </p:nvSpPr>
            <p:spPr bwMode="auto">
              <a:xfrm>
                <a:off x="4235" y="1572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5 w 5"/>
                  <a:gd name="T3" fmla="*/ 3 h 3"/>
                  <a:gd name="T4" fmla="*/ 1 w 5"/>
                  <a:gd name="T5" fmla="*/ 1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2" y="1"/>
                      <a:pt x="1" y="1"/>
                    </a:cubicBezTo>
                    <a:cubicBezTo>
                      <a:pt x="0" y="0"/>
                      <a:pt x="3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6" name="Freeform 185"/>
              <p:cNvSpPr>
                <a:spLocks/>
              </p:cNvSpPr>
              <p:nvPr/>
            </p:nvSpPr>
            <p:spPr bwMode="auto">
              <a:xfrm>
                <a:off x="4199" y="1650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0 w 5"/>
                  <a:gd name="T3" fmla="*/ 1 h 3"/>
                  <a:gd name="T4" fmla="*/ 4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2" y="2"/>
                      <a:pt x="0" y="1"/>
                    </a:cubicBezTo>
                    <a:cubicBezTo>
                      <a:pt x="1" y="0"/>
                      <a:pt x="5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7" name="Freeform 186"/>
              <p:cNvSpPr>
                <a:spLocks/>
              </p:cNvSpPr>
              <p:nvPr/>
            </p:nvSpPr>
            <p:spPr bwMode="auto">
              <a:xfrm>
                <a:off x="4230" y="1551"/>
                <a:ext cx="9" cy="9"/>
              </a:xfrm>
              <a:custGeom>
                <a:avLst/>
                <a:gdLst>
                  <a:gd name="T0" fmla="*/ 4 w 4"/>
                  <a:gd name="T1" fmla="*/ 4 h 4"/>
                  <a:gd name="T2" fmla="*/ 2 w 4"/>
                  <a:gd name="T3" fmla="*/ 3 h 4"/>
                  <a:gd name="T4" fmla="*/ 0 w 4"/>
                  <a:gd name="T5" fmla="*/ 1 h 4"/>
                  <a:gd name="T6" fmla="*/ 4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4" y="4"/>
                      <a:pt x="3" y="3"/>
                      <a:pt x="2" y="3"/>
                    </a:cubicBezTo>
                    <a:cubicBezTo>
                      <a:pt x="2" y="2"/>
                      <a:pt x="2" y="2"/>
                      <a:pt x="0" y="1"/>
                    </a:cubicBezTo>
                    <a:cubicBezTo>
                      <a:pt x="1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8" name="Freeform 187"/>
              <p:cNvSpPr>
                <a:spLocks/>
              </p:cNvSpPr>
              <p:nvPr/>
            </p:nvSpPr>
            <p:spPr bwMode="auto">
              <a:xfrm>
                <a:off x="4180" y="1669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0 w 6"/>
                  <a:gd name="T3" fmla="*/ 1 h 5"/>
                  <a:gd name="T4" fmla="*/ 6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6" y="5"/>
                      <a:pt x="2" y="1"/>
                      <a:pt x="0" y="1"/>
                    </a:cubicBezTo>
                    <a:cubicBezTo>
                      <a:pt x="2" y="0"/>
                      <a:pt x="3" y="3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099" name="Freeform 188"/>
              <p:cNvSpPr>
                <a:spLocks/>
              </p:cNvSpPr>
              <p:nvPr/>
            </p:nvSpPr>
            <p:spPr bwMode="auto">
              <a:xfrm>
                <a:off x="4197" y="1619"/>
                <a:ext cx="9" cy="3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1"/>
                      <a:pt x="0" y="1"/>
                    </a:cubicBezTo>
                    <a:cubicBezTo>
                      <a:pt x="0" y="0"/>
                      <a:pt x="2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0" name="Freeform 189"/>
              <p:cNvSpPr>
                <a:spLocks/>
              </p:cNvSpPr>
              <p:nvPr/>
            </p:nvSpPr>
            <p:spPr bwMode="auto">
              <a:xfrm>
                <a:off x="4249" y="1342"/>
                <a:ext cx="14" cy="7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0 h 3"/>
                  <a:gd name="T4" fmla="*/ 6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5" y="3"/>
                      <a:pt x="0" y="1"/>
                      <a:pt x="0" y="0"/>
                    </a:cubicBezTo>
                    <a:cubicBezTo>
                      <a:pt x="1" y="1"/>
                      <a:pt x="4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1" name="Freeform 190"/>
              <p:cNvSpPr>
                <a:spLocks/>
              </p:cNvSpPr>
              <p:nvPr/>
            </p:nvSpPr>
            <p:spPr bwMode="auto">
              <a:xfrm>
                <a:off x="4168" y="1664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2"/>
                      <a:pt x="1" y="1"/>
                      <a:pt x="0" y="0"/>
                    </a:cubicBezTo>
                    <a:cubicBezTo>
                      <a:pt x="1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2" name="Freeform 191"/>
              <p:cNvSpPr>
                <a:spLocks/>
              </p:cNvSpPr>
              <p:nvPr/>
            </p:nvSpPr>
            <p:spPr bwMode="auto">
              <a:xfrm>
                <a:off x="4216" y="1413"/>
                <a:ext cx="14" cy="10"/>
              </a:xfrm>
              <a:custGeom>
                <a:avLst/>
                <a:gdLst>
                  <a:gd name="T0" fmla="*/ 6 w 6"/>
                  <a:gd name="T1" fmla="*/ 3 h 4"/>
                  <a:gd name="T2" fmla="*/ 3 w 6"/>
                  <a:gd name="T3" fmla="*/ 2 h 4"/>
                  <a:gd name="T4" fmla="*/ 0 w 6"/>
                  <a:gd name="T5" fmla="*/ 0 h 4"/>
                  <a:gd name="T6" fmla="*/ 4 w 6"/>
                  <a:gd name="T7" fmla="*/ 1 h 4"/>
                  <a:gd name="T8" fmla="*/ 6 w 6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6" y="3"/>
                    </a:moveTo>
                    <a:cubicBezTo>
                      <a:pt x="6" y="4"/>
                      <a:pt x="4" y="2"/>
                      <a:pt x="3" y="2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0"/>
                      <a:pt x="3" y="1"/>
                      <a:pt x="4" y="1"/>
                    </a:cubicBezTo>
                    <a:cubicBezTo>
                      <a:pt x="3" y="1"/>
                      <a:pt x="4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3" name="Freeform 192"/>
              <p:cNvSpPr>
                <a:spLocks/>
              </p:cNvSpPr>
              <p:nvPr/>
            </p:nvSpPr>
            <p:spPr bwMode="auto">
              <a:xfrm>
                <a:off x="4194" y="1539"/>
                <a:ext cx="8" cy="4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2 h 2"/>
                  <a:gd name="T4" fmla="*/ 1 w 3"/>
                  <a:gd name="T5" fmla="*/ 0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4" name="Freeform 193"/>
              <p:cNvSpPr>
                <a:spLocks/>
              </p:cNvSpPr>
              <p:nvPr/>
            </p:nvSpPr>
            <p:spPr bwMode="auto">
              <a:xfrm>
                <a:off x="4173" y="1605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1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0" y="1"/>
                      <a:pt x="0" y="1"/>
                    </a:cubicBezTo>
                    <a:cubicBezTo>
                      <a:pt x="1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5" name="Freeform 194"/>
              <p:cNvSpPr>
                <a:spLocks/>
              </p:cNvSpPr>
              <p:nvPr/>
            </p:nvSpPr>
            <p:spPr bwMode="auto">
              <a:xfrm>
                <a:off x="4185" y="1553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0" y="0"/>
                      <a:pt x="2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6" name="Freeform 195"/>
              <p:cNvSpPr>
                <a:spLocks/>
              </p:cNvSpPr>
              <p:nvPr/>
            </p:nvSpPr>
            <p:spPr bwMode="auto">
              <a:xfrm>
                <a:off x="4173" y="1551"/>
                <a:ext cx="7" cy="11"/>
              </a:xfrm>
              <a:custGeom>
                <a:avLst/>
                <a:gdLst>
                  <a:gd name="T0" fmla="*/ 3 w 3"/>
                  <a:gd name="T1" fmla="*/ 5 h 5"/>
                  <a:gd name="T2" fmla="*/ 0 w 3"/>
                  <a:gd name="T3" fmla="*/ 3 h 5"/>
                  <a:gd name="T4" fmla="*/ 0 w 3"/>
                  <a:gd name="T5" fmla="*/ 1 h 5"/>
                  <a:gd name="T6" fmla="*/ 1 w 3"/>
                  <a:gd name="T7" fmla="*/ 0 h 5"/>
                  <a:gd name="T8" fmla="*/ 3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3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3" y="2"/>
                      <a:pt x="2" y="3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7" name="Freeform 196"/>
              <p:cNvSpPr>
                <a:spLocks/>
              </p:cNvSpPr>
              <p:nvPr/>
            </p:nvSpPr>
            <p:spPr bwMode="auto">
              <a:xfrm>
                <a:off x="4180" y="1392"/>
                <a:ext cx="14" cy="7"/>
              </a:xfrm>
              <a:custGeom>
                <a:avLst/>
                <a:gdLst>
                  <a:gd name="T0" fmla="*/ 5 w 6"/>
                  <a:gd name="T1" fmla="*/ 3 h 3"/>
                  <a:gd name="T2" fmla="*/ 1 w 6"/>
                  <a:gd name="T3" fmla="*/ 1 h 3"/>
                  <a:gd name="T4" fmla="*/ 0 w 6"/>
                  <a:gd name="T5" fmla="*/ 1 h 3"/>
                  <a:gd name="T6" fmla="*/ 0 w 6"/>
                  <a:gd name="T7" fmla="*/ 0 h 3"/>
                  <a:gd name="T8" fmla="*/ 5 w 6"/>
                  <a:gd name="T9" fmla="*/ 1 h 3"/>
                  <a:gd name="T10" fmla="*/ 5 w 6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5" y="2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2"/>
                      <a:pt x="5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8" name="Freeform 197"/>
              <p:cNvSpPr>
                <a:spLocks/>
              </p:cNvSpPr>
              <p:nvPr/>
            </p:nvSpPr>
            <p:spPr bwMode="auto">
              <a:xfrm>
                <a:off x="4145" y="1593"/>
                <a:ext cx="12" cy="5"/>
              </a:xfrm>
              <a:custGeom>
                <a:avLst/>
                <a:gdLst>
                  <a:gd name="T0" fmla="*/ 0 w 5"/>
                  <a:gd name="T1" fmla="*/ 1 h 2"/>
                  <a:gd name="T2" fmla="*/ 4 w 5"/>
                  <a:gd name="T3" fmla="*/ 1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4" y="2"/>
                      <a:pt x="4" y="1"/>
                    </a:cubicBezTo>
                    <a:cubicBezTo>
                      <a:pt x="5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09" name="Freeform 198"/>
              <p:cNvSpPr>
                <a:spLocks/>
              </p:cNvSpPr>
              <p:nvPr/>
            </p:nvSpPr>
            <p:spPr bwMode="auto">
              <a:xfrm>
                <a:off x="4135" y="1638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3 w 3"/>
                  <a:gd name="T5" fmla="*/ 2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0" name="Freeform 199"/>
              <p:cNvSpPr>
                <a:spLocks/>
              </p:cNvSpPr>
              <p:nvPr/>
            </p:nvSpPr>
            <p:spPr bwMode="auto">
              <a:xfrm>
                <a:off x="4140" y="1539"/>
                <a:ext cx="21" cy="7"/>
              </a:xfrm>
              <a:custGeom>
                <a:avLst/>
                <a:gdLst>
                  <a:gd name="T0" fmla="*/ 3 w 9"/>
                  <a:gd name="T1" fmla="*/ 0 h 3"/>
                  <a:gd name="T2" fmla="*/ 9 w 9"/>
                  <a:gd name="T3" fmla="*/ 2 h 3"/>
                  <a:gd name="T4" fmla="*/ 5 w 9"/>
                  <a:gd name="T5" fmla="*/ 2 h 3"/>
                  <a:gd name="T6" fmla="*/ 1 w 9"/>
                  <a:gd name="T7" fmla="*/ 3 h 3"/>
                  <a:gd name="T8" fmla="*/ 0 w 9"/>
                  <a:gd name="T9" fmla="*/ 2 h 3"/>
                  <a:gd name="T10" fmla="*/ 3 w 9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3" y="2"/>
                      <a:pt x="6" y="1"/>
                      <a:pt x="9" y="2"/>
                    </a:cubicBezTo>
                    <a:cubicBezTo>
                      <a:pt x="8" y="3"/>
                      <a:pt x="5" y="3"/>
                      <a:pt x="5" y="2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1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1" name="Freeform 200"/>
              <p:cNvSpPr>
                <a:spLocks/>
              </p:cNvSpPr>
              <p:nvPr/>
            </p:nvSpPr>
            <p:spPr bwMode="auto">
              <a:xfrm>
                <a:off x="4149" y="1560"/>
                <a:ext cx="10" cy="5"/>
              </a:xfrm>
              <a:custGeom>
                <a:avLst/>
                <a:gdLst>
                  <a:gd name="T0" fmla="*/ 3 w 4"/>
                  <a:gd name="T1" fmla="*/ 2 h 2"/>
                  <a:gd name="T2" fmla="*/ 0 w 4"/>
                  <a:gd name="T3" fmla="*/ 0 h 2"/>
                  <a:gd name="T4" fmla="*/ 3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1" y="2"/>
                      <a:pt x="1" y="1"/>
                      <a:pt x="0" y="0"/>
                    </a:cubicBezTo>
                    <a:cubicBezTo>
                      <a:pt x="0" y="0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2" name="Freeform 201"/>
              <p:cNvSpPr>
                <a:spLocks/>
              </p:cNvSpPr>
              <p:nvPr/>
            </p:nvSpPr>
            <p:spPr bwMode="auto">
              <a:xfrm>
                <a:off x="4121" y="1674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0 w 3"/>
                  <a:gd name="T3" fmla="*/ 2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1" y="2"/>
                      <a:pt x="0" y="2"/>
                    </a:cubicBezTo>
                    <a:cubicBezTo>
                      <a:pt x="1" y="0"/>
                      <a:pt x="2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3" name="Freeform 202"/>
              <p:cNvSpPr>
                <a:spLocks/>
              </p:cNvSpPr>
              <p:nvPr/>
            </p:nvSpPr>
            <p:spPr bwMode="auto">
              <a:xfrm>
                <a:off x="4147" y="1525"/>
                <a:ext cx="14" cy="7"/>
              </a:xfrm>
              <a:custGeom>
                <a:avLst/>
                <a:gdLst>
                  <a:gd name="T0" fmla="*/ 6 w 6"/>
                  <a:gd name="T1" fmla="*/ 2 h 3"/>
                  <a:gd name="T2" fmla="*/ 0 w 6"/>
                  <a:gd name="T3" fmla="*/ 0 h 3"/>
                  <a:gd name="T4" fmla="*/ 6 w 6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6" y="2"/>
                    </a:moveTo>
                    <a:cubicBezTo>
                      <a:pt x="6" y="3"/>
                      <a:pt x="1" y="1"/>
                      <a:pt x="0" y="0"/>
                    </a:cubicBezTo>
                    <a:cubicBezTo>
                      <a:pt x="2" y="0"/>
                      <a:pt x="3" y="1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4" name="Freeform 203"/>
              <p:cNvSpPr>
                <a:spLocks/>
              </p:cNvSpPr>
              <p:nvPr/>
            </p:nvSpPr>
            <p:spPr bwMode="auto">
              <a:xfrm>
                <a:off x="4107" y="1705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4 w 4"/>
                  <a:gd name="T3" fmla="*/ 3 h 3"/>
                  <a:gd name="T4" fmla="*/ 0 w 4"/>
                  <a:gd name="T5" fmla="*/ 2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1" y="1"/>
                      <a:pt x="0" y="2"/>
                    </a:cubicBezTo>
                    <a:cubicBezTo>
                      <a:pt x="0" y="0"/>
                      <a:pt x="3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5" name="Freeform 204"/>
              <p:cNvSpPr>
                <a:spLocks/>
              </p:cNvSpPr>
              <p:nvPr/>
            </p:nvSpPr>
            <p:spPr bwMode="auto">
              <a:xfrm>
                <a:off x="4130" y="1631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2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1" y="3"/>
                      <a:pt x="0" y="2"/>
                    </a:cubicBezTo>
                    <a:cubicBezTo>
                      <a:pt x="0" y="2"/>
                      <a:pt x="0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8" name="Group 406"/>
            <p:cNvGrpSpPr>
              <a:grpSpLocks/>
            </p:cNvGrpSpPr>
            <p:nvPr/>
          </p:nvGrpSpPr>
          <p:grpSpPr bwMode="auto">
            <a:xfrm>
              <a:off x="2959" y="1216"/>
              <a:ext cx="1797" cy="1693"/>
              <a:chOff x="2959" y="1216"/>
              <a:chExt cx="1797" cy="1693"/>
            </a:xfrm>
            <a:grpFill/>
          </p:grpSpPr>
          <p:sp>
            <p:nvSpPr>
              <p:cNvPr id="710" name="Freeform 206"/>
              <p:cNvSpPr>
                <a:spLocks/>
              </p:cNvSpPr>
              <p:nvPr/>
            </p:nvSpPr>
            <p:spPr bwMode="auto">
              <a:xfrm>
                <a:off x="4149" y="1520"/>
                <a:ext cx="8" cy="5"/>
              </a:xfrm>
              <a:custGeom>
                <a:avLst/>
                <a:gdLst>
                  <a:gd name="T0" fmla="*/ 3 w 3"/>
                  <a:gd name="T1" fmla="*/ 2 h 2"/>
                  <a:gd name="T2" fmla="*/ 0 w 3"/>
                  <a:gd name="T3" fmla="*/ 1 h 2"/>
                  <a:gd name="T4" fmla="*/ 1 w 3"/>
                  <a:gd name="T5" fmla="*/ 0 h 2"/>
                  <a:gd name="T6" fmla="*/ 3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2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1" name="Freeform 207"/>
              <p:cNvSpPr>
                <a:spLocks/>
              </p:cNvSpPr>
              <p:nvPr/>
            </p:nvSpPr>
            <p:spPr bwMode="auto">
              <a:xfrm>
                <a:off x="4126" y="1622"/>
                <a:ext cx="12" cy="4"/>
              </a:xfrm>
              <a:custGeom>
                <a:avLst/>
                <a:gdLst>
                  <a:gd name="T0" fmla="*/ 5 w 5"/>
                  <a:gd name="T1" fmla="*/ 1 h 2"/>
                  <a:gd name="T2" fmla="*/ 3 w 5"/>
                  <a:gd name="T3" fmla="*/ 1 h 2"/>
                  <a:gd name="T4" fmla="*/ 1 w 5"/>
                  <a:gd name="T5" fmla="*/ 1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1"/>
                      <a:pt x="3" y="1"/>
                      <a:pt x="3" y="1"/>
                    </a:cubicBezTo>
                    <a:cubicBezTo>
                      <a:pt x="4" y="2"/>
                      <a:pt x="2" y="1"/>
                      <a:pt x="1" y="1"/>
                    </a:cubicBezTo>
                    <a:cubicBezTo>
                      <a:pt x="0" y="0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2" name="Freeform 208"/>
              <p:cNvSpPr>
                <a:spLocks/>
              </p:cNvSpPr>
              <p:nvPr/>
            </p:nvSpPr>
            <p:spPr bwMode="auto">
              <a:xfrm>
                <a:off x="4159" y="1314"/>
                <a:ext cx="19" cy="4"/>
              </a:xfrm>
              <a:custGeom>
                <a:avLst/>
                <a:gdLst>
                  <a:gd name="T0" fmla="*/ 8 w 8"/>
                  <a:gd name="T1" fmla="*/ 2 h 2"/>
                  <a:gd name="T2" fmla="*/ 0 w 8"/>
                  <a:gd name="T3" fmla="*/ 0 h 2"/>
                  <a:gd name="T4" fmla="*/ 8 w 8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8" y="2"/>
                    </a:moveTo>
                    <a:cubicBezTo>
                      <a:pt x="7" y="2"/>
                      <a:pt x="4" y="1"/>
                      <a:pt x="0" y="0"/>
                    </a:cubicBezTo>
                    <a:cubicBezTo>
                      <a:pt x="2" y="0"/>
                      <a:pt x="5" y="1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3" name="Freeform 209"/>
              <p:cNvSpPr>
                <a:spLocks/>
              </p:cNvSpPr>
              <p:nvPr/>
            </p:nvSpPr>
            <p:spPr bwMode="auto">
              <a:xfrm>
                <a:off x="4135" y="1517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0 w 5"/>
                  <a:gd name="T5" fmla="*/ 1 h 2"/>
                  <a:gd name="T6" fmla="*/ 3 w 5"/>
                  <a:gd name="T7" fmla="*/ 2 h 2"/>
                  <a:gd name="T8" fmla="*/ 2 w 5"/>
                  <a:gd name="T9" fmla="*/ 0 h 2"/>
                  <a:gd name="T10" fmla="*/ 5 w 5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2" y="1"/>
                      <a:pt x="3" y="2"/>
                    </a:cubicBezTo>
                    <a:cubicBezTo>
                      <a:pt x="4" y="1"/>
                      <a:pt x="1" y="1"/>
                      <a:pt x="2" y="0"/>
                    </a:cubicBezTo>
                    <a:cubicBezTo>
                      <a:pt x="3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4" name="Freeform 210"/>
              <p:cNvSpPr>
                <a:spLocks/>
              </p:cNvSpPr>
              <p:nvPr/>
            </p:nvSpPr>
            <p:spPr bwMode="auto">
              <a:xfrm>
                <a:off x="4130" y="1546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2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3"/>
                      <a:pt x="2" y="2"/>
                      <a:pt x="0" y="2"/>
                    </a:cubicBezTo>
                    <a:cubicBezTo>
                      <a:pt x="0" y="0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5" name="Freeform 211"/>
              <p:cNvSpPr>
                <a:spLocks/>
              </p:cNvSpPr>
              <p:nvPr/>
            </p:nvSpPr>
            <p:spPr bwMode="auto">
              <a:xfrm>
                <a:off x="4126" y="1555"/>
                <a:ext cx="14" cy="3"/>
              </a:xfrm>
              <a:custGeom>
                <a:avLst/>
                <a:gdLst>
                  <a:gd name="T0" fmla="*/ 4 w 6"/>
                  <a:gd name="T1" fmla="*/ 0 h 1"/>
                  <a:gd name="T2" fmla="*/ 0 w 6"/>
                  <a:gd name="T3" fmla="*/ 1 h 1"/>
                  <a:gd name="T4" fmla="*/ 1 w 6"/>
                  <a:gd name="T5" fmla="*/ 0 h 1"/>
                  <a:gd name="T6" fmla="*/ 4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4" y="0"/>
                    </a:moveTo>
                    <a:cubicBezTo>
                      <a:pt x="6" y="1"/>
                      <a:pt x="1" y="0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6" name="Freeform 212"/>
              <p:cNvSpPr>
                <a:spLocks/>
              </p:cNvSpPr>
              <p:nvPr/>
            </p:nvSpPr>
            <p:spPr bwMode="auto">
              <a:xfrm>
                <a:off x="4109" y="1600"/>
                <a:ext cx="14" cy="5"/>
              </a:xfrm>
              <a:custGeom>
                <a:avLst/>
                <a:gdLst>
                  <a:gd name="T0" fmla="*/ 2 w 6"/>
                  <a:gd name="T1" fmla="*/ 0 h 2"/>
                  <a:gd name="T2" fmla="*/ 6 w 6"/>
                  <a:gd name="T3" fmla="*/ 2 h 2"/>
                  <a:gd name="T4" fmla="*/ 1 w 6"/>
                  <a:gd name="T5" fmla="*/ 1 h 2"/>
                  <a:gd name="T6" fmla="*/ 0 w 6"/>
                  <a:gd name="T7" fmla="*/ 0 h 2"/>
                  <a:gd name="T8" fmla="*/ 0 w 6"/>
                  <a:gd name="T9" fmla="*/ 0 h 2"/>
                  <a:gd name="T10" fmla="*/ 2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2" y="0"/>
                    </a:moveTo>
                    <a:cubicBezTo>
                      <a:pt x="3" y="0"/>
                      <a:pt x="6" y="1"/>
                      <a:pt x="6" y="2"/>
                    </a:cubicBezTo>
                    <a:cubicBezTo>
                      <a:pt x="5" y="2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7" name="Freeform 213"/>
              <p:cNvSpPr>
                <a:spLocks/>
              </p:cNvSpPr>
              <p:nvPr/>
            </p:nvSpPr>
            <p:spPr bwMode="auto">
              <a:xfrm>
                <a:off x="4116" y="1506"/>
                <a:ext cx="10" cy="2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1 w 4"/>
                  <a:gd name="T5" fmla="*/ 0 h 1"/>
                  <a:gd name="T6" fmla="*/ 4 w 4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2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8" name="Freeform 214"/>
              <p:cNvSpPr>
                <a:spLocks/>
              </p:cNvSpPr>
              <p:nvPr/>
            </p:nvSpPr>
            <p:spPr bwMode="auto">
              <a:xfrm>
                <a:off x="4109" y="1541"/>
                <a:ext cx="10" cy="5"/>
              </a:xfrm>
              <a:custGeom>
                <a:avLst/>
                <a:gdLst>
                  <a:gd name="T0" fmla="*/ 4 w 4"/>
                  <a:gd name="T1" fmla="*/ 1 h 2"/>
                  <a:gd name="T2" fmla="*/ 3 w 4"/>
                  <a:gd name="T3" fmla="*/ 2 h 2"/>
                  <a:gd name="T4" fmla="*/ 0 w 4"/>
                  <a:gd name="T5" fmla="*/ 0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3" y="1"/>
                      <a:pt x="3" y="1"/>
                      <a:pt x="3" y="2"/>
                    </a:cubicBezTo>
                    <a:cubicBezTo>
                      <a:pt x="1" y="1"/>
                      <a:pt x="0" y="1"/>
                      <a:pt x="0" y="0"/>
                    </a:cubicBezTo>
                    <a:cubicBezTo>
                      <a:pt x="2" y="0"/>
                      <a:pt x="2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9" name="Freeform 215"/>
              <p:cNvSpPr>
                <a:spLocks/>
              </p:cNvSpPr>
              <p:nvPr/>
            </p:nvSpPr>
            <p:spPr bwMode="auto">
              <a:xfrm>
                <a:off x="4100" y="1527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5 w 6"/>
                  <a:gd name="T3" fmla="*/ 2 h 2"/>
                  <a:gd name="T4" fmla="*/ 2 w 6"/>
                  <a:gd name="T5" fmla="*/ 2 h 2"/>
                  <a:gd name="T6" fmla="*/ 0 w 6"/>
                  <a:gd name="T7" fmla="*/ 0 h 2"/>
                  <a:gd name="T8" fmla="*/ 2 w 6"/>
                  <a:gd name="T9" fmla="*/ 1 h 2"/>
                  <a:gd name="T10" fmla="*/ 4 w 6"/>
                  <a:gd name="T11" fmla="*/ 1 h 2"/>
                  <a:gd name="T12" fmla="*/ 4 w 6"/>
                  <a:gd name="T13" fmla="*/ 1 h 2"/>
                  <a:gd name="T14" fmla="*/ 6 w 6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2" y="0"/>
                      <a:pt x="3" y="1"/>
                      <a:pt x="2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3" y="1"/>
                      <a:pt x="4" y="1"/>
                    </a:cubicBezTo>
                    <a:lnTo>
                      <a:pt x="6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0" name="Freeform 216"/>
              <p:cNvSpPr>
                <a:spLocks/>
              </p:cNvSpPr>
              <p:nvPr/>
            </p:nvSpPr>
            <p:spPr bwMode="auto">
              <a:xfrm>
                <a:off x="4114" y="1378"/>
                <a:ext cx="9" cy="4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1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2" y="2"/>
                      <a:pt x="2" y="1"/>
                      <a:pt x="0" y="1"/>
                    </a:cubicBezTo>
                    <a:cubicBezTo>
                      <a:pt x="1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1" name="Freeform 217"/>
              <p:cNvSpPr>
                <a:spLocks/>
              </p:cNvSpPr>
              <p:nvPr/>
            </p:nvSpPr>
            <p:spPr bwMode="auto">
              <a:xfrm>
                <a:off x="4102" y="1503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0 w 5"/>
                  <a:gd name="T5" fmla="*/ 0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4" y="1"/>
                      <a:pt x="4" y="2"/>
                    </a:cubicBezTo>
                    <a:cubicBezTo>
                      <a:pt x="3" y="1"/>
                      <a:pt x="0" y="1"/>
                      <a:pt x="0" y="0"/>
                    </a:cubicBezTo>
                    <a:cubicBezTo>
                      <a:pt x="2" y="1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2" name="Freeform 218"/>
              <p:cNvSpPr>
                <a:spLocks/>
              </p:cNvSpPr>
              <p:nvPr/>
            </p:nvSpPr>
            <p:spPr bwMode="auto">
              <a:xfrm>
                <a:off x="4078" y="1681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2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1" y="1"/>
                      <a:pt x="0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3" name="Freeform 219"/>
              <p:cNvSpPr>
                <a:spLocks/>
              </p:cNvSpPr>
              <p:nvPr/>
            </p:nvSpPr>
            <p:spPr bwMode="auto">
              <a:xfrm>
                <a:off x="4100" y="1373"/>
                <a:ext cx="14" cy="7"/>
              </a:xfrm>
              <a:custGeom>
                <a:avLst/>
                <a:gdLst>
                  <a:gd name="T0" fmla="*/ 6 w 6"/>
                  <a:gd name="T1" fmla="*/ 3 h 3"/>
                  <a:gd name="T2" fmla="*/ 0 w 6"/>
                  <a:gd name="T3" fmla="*/ 1 h 3"/>
                  <a:gd name="T4" fmla="*/ 5 w 6"/>
                  <a:gd name="T5" fmla="*/ 1 h 3"/>
                  <a:gd name="T6" fmla="*/ 6 w 6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6" y="3"/>
                    </a:moveTo>
                    <a:cubicBezTo>
                      <a:pt x="4" y="2"/>
                      <a:pt x="2" y="1"/>
                      <a:pt x="0" y="1"/>
                    </a:cubicBezTo>
                    <a:cubicBezTo>
                      <a:pt x="2" y="0"/>
                      <a:pt x="2" y="2"/>
                      <a:pt x="5" y="1"/>
                    </a:cubicBezTo>
                    <a:cubicBezTo>
                      <a:pt x="5" y="2"/>
                      <a:pt x="6" y="2"/>
                      <a:pt x="6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4" name="Freeform 220"/>
              <p:cNvSpPr>
                <a:spLocks/>
              </p:cNvSpPr>
              <p:nvPr/>
            </p:nvSpPr>
            <p:spPr bwMode="auto">
              <a:xfrm>
                <a:off x="4092" y="1297"/>
                <a:ext cx="19" cy="5"/>
              </a:xfrm>
              <a:custGeom>
                <a:avLst/>
                <a:gdLst>
                  <a:gd name="T0" fmla="*/ 0 w 8"/>
                  <a:gd name="T1" fmla="*/ 0 h 2"/>
                  <a:gd name="T2" fmla="*/ 8 w 8"/>
                  <a:gd name="T3" fmla="*/ 2 h 2"/>
                  <a:gd name="T4" fmla="*/ 0 w 8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">
                    <a:moveTo>
                      <a:pt x="0" y="0"/>
                    </a:moveTo>
                    <a:cubicBezTo>
                      <a:pt x="0" y="0"/>
                      <a:pt x="7" y="1"/>
                      <a:pt x="8" y="2"/>
                    </a:cubicBezTo>
                    <a:cubicBezTo>
                      <a:pt x="4" y="1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5" name="Freeform 221"/>
              <p:cNvSpPr>
                <a:spLocks/>
              </p:cNvSpPr>
              <p:nvPr/>
            </p:nvSpPr>
            <p:spPr bwMode="auto">
              <a:xfrm>
                <a:off x="4090" y="1532"/>
                <a:ext cx="12" cy="4"/>
              </a:xfrm>
              <a:custGeom>
                <a:avLst/>
                <a:gdLst>
                  <a:gd name="T0" fmla="*/ 0 w 5"/>
                  <a:gd name="T1" fmla="*/ 1 h 2"/>
                  <a:gd name="T2" fmla="*/ 2 w 5"/>
                  <a:gd name="T3" fmla="*/ 0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5" y="1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6" name="Freeform 222"/>
              <p:cNvSpPr>
                <a:spLocks/>
              </p:cNvSpPr>
              <p:nvPr/>
            </p:nvSpPr>
            <p:spPr bwMode="auto">
              <a:xfrm>
                <a:off x="4088" y="1494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1 w 3"/>
                  <a:gd name="T3" fmla="*/ 0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3" y="0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7" name="Freeform 223"/>
              <p:cNvSpPr>
                <a:spLocks/>
              </p:cNvSpPr>
              <p:nvPr/>
            </p:nvSpPr>
            <p:spPr bwMode="auto">
              <a:xfrm>
                <a:off x="4085" y="1370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2" y="1"/>
                      <a:pt x="0" y="1"/>
                    </a:cubicBezTo>
                    <a:cubicBezTo>
                      <a:pt x="0" y="0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8" name="Freeform 224"/>
              <p:cNvSpPr>
                <a:spLocks/>
              </p:cNvSpPr>
              <p:nvPr/>
            </p:nvSpPr>
            <p:spPr bwMode="auto">
              <a:xfrm>
                <a:off x="4059" y="1494"/>
                <a:ext cx="29" cy="9"/>
              </a:xfrm>
              <a:custGeom>
                <a:avLst/>
                <a:gdLst>
                  <a:gd name="T0" fmla="*/ 12 w 12"/>
                  <a:gd name="T1" fmla="*/ 4 h 4"/>
                  <a:gd name="T2" fmla="*/ 6 w 12"/>
                  <a:gd name="T3" fmla="*/ 2 h 4"/>
                  <a:gd name="T4" fmla="*/ 0 w 12"/>
                  <a:gd name="T5" fmla="*/ 1 h 4"/>
                  <a:gd name="T6" fmla="*/ 3 w 12"/>
                  <a:gd name="T7" fmla="*/ 1 h 4"/>
                  <a:gd name="T8" fmla="*/ 7 w 12"/>
                  <a:gd name="T9" fmla="*/ 2 h 4"/>
                  <a:gd name="T10" fmla="*/ 12 w 1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0" y="4"/>
                      <a:pt x="8" y="3"/>
                      <a:pt x="6" y="2"/>
                    </a:cubicBezTo>
                    <a:cubicBezTo>
                      <a:pt x="4" y="2"/>
                      <a:pt x="2" y="1"/>
                      <a:pt x="0" y="1"/>
                    </a:cubicBezTo>
                    <a:cubicBezTo>
                      <a:pt x="1" y="1"/>
                      <a:pt x="1" y="0"/>
                      <a:pt x="3" y="1"/>
                    </a:cubicBezTo>
                    <a:cubicBezTo>
                      <a:pt x="4" y="1"/>
                      <a:pt x="5" y="2"/>
                      <a:pt x="7" y="2"/>
                    </a:cubicBezTo>
                    <a:cubicBezTo>
                      <a:pt x="9" y="3"/>
                      <a:pt x="11" y="3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29" name="Freeform 225"/>
              <p:cNvSpPr>
                <a:spLocks/>
              </p:cNvSpPr>
              <p:nvPr/>
            </p:nvSpPr>
            <p:spPr bwMode="auto">
              <a:xfrm>
                <a:off x="4078" y="1489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3 w 4"/>
                  <a:gd name="T3" fmla="*/ 2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2" y="3"/>
                      <a:pt x="1" y="2"/>
                      <a:pt x="0" y="0"/>
                    </a:cubicBezTo>
                    <a:cubicBezTo>
                      <a:pt x="2" y="1"/>
                      <a:pt x="2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0" name="Freeform 226"/>
              <p:cNvSpPr>
                <a:spLocks/>
              </p:cNvSpPr>
              <p:nvPr/>
            </p:nvSpPr>
            <p:spPr bwMode="auto">
              <a:xfrm>
                <a:off x="4055" y="1487"/>
                <a:ext cx="11" cy="4"/>
              </a:xfrm>
              <a:custGeom>
                <a:avLst/>
                <a:gdLst>
                  <a:gd name="T0" fmla="*/ 4 w 5"/>
                  <a:gd name="T1" fmla="*/ 2 h 2"/>
                  <a:gd name="T2" fmla="*/ 0 w 5"/>
                  <a:gd name="T3" fmla="*/ 1 h 2"/>
                  <a:gd name="T4" fmla="*/ 2 w 5"/>
                  <a:gd name="T5" fmla="*/ 1 h 2"/>
                  <a:gd name="T6" fmla="*/ 3 w 5"/>
                  <a:gd name="T7" fmla="*/ 0 h 2"/>
                  <a:gd name="T8" fmla="*/ 4 w 5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4" y="2"/>
                    </a:moveTo>
                    <a:cubicBezTo>
                      <a:pt x="2" y="2"/>
                      <a:pt x="2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5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1" name="Freeform 227"/>
              <p:cNvSpPr>
                <a:spLocks/>
              </p:cNvSpPr>
              <p:nvPr/>
            </p:nvSpPr>
            <p:spPr bwMode="auto">
              <a:xfrm>
                <a:off x="4047" y="1491"/>
                <a:ext cx="8" cy="5"/>
              </a:xfrm>
              <a:custGeom>
                <a:avLst/>
                <a:gdLst>
                  <a:gd name="T0" fmla="*/ 2 w 3"/>
                  <a:gd name="T1" fmla="*/ 1 h 2"/>
                  <a:gd name="T2" fmla="*/ 0 w 3"/>
                  <a:gd name="T3" fmla="*/ 1 h 2"/>
                  <a:gd name="T4" fmla="*/ 2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2" y="1"/>
                    </a:moveTo>
                    <a:cubicBezTo>
                      <a:pt x="3" y="2"/>
                      <a:pt x="1" y="1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2" name="Freeform 228"/>
              <p:cNvSpPr>
                <a:spLocks/>
              </p:cNvSpPr>
              <p:nvPr/>
            </p:nvSpPr>
            <p:spPr bwMode="auto">
              <a:xfrm>
                <a:off x="4036" y="1299"/>
                <a:ext cx="11" cy="3"/>
              </a:xfrm>
              <a:custGeom>
                <a:avLst/>
                <a:gdLst>
                  <a:gd name="T0" fmla="*/ 5 w 5"/>
                  <a:gd name="T1" fmla="*/ 0 h 1"/>
                  <a:gd name="T2" fmla="*/ 4 w 5"/>
                  <a:gd name="T3" fmla="*/ 1 h 1"/>
                  <a:gd name="T4" fmla="*/ 1 w 5"/>
                  <a:gd name="T5" fmla="*/ 0 h 1"/>
                  <a:gd name="T6" fmla="*/ 5 w 5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5" y="0"/>
                    </a:moveTo>
                    <a:cubicBezTo>
                      <a:pt x="5" y="0"/>
                      <a:pt x="4" y="1"/>
                      <a:pt x="4" y="1"/>
                    </a:cubicBezTo>
                    <a:cubicBezTo>
                      <a:pt x="2" y="1"/>
                      <a:pt x="0" y="0"/>
                      <a:pt x="1" y="0"/>
                    </a:cubicBezTo>
                    <a:cubicBezTo>
                      <a:pt x="2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3" name="Freeform 229"/>
              <p:cNvSpPr>
                <a:spLocks/>
              </p:cNvSpPr>
              <p:nvPr/>
            </p:nvSpPr>
            <p:spPr bwMode="auto">
              <a:xfrm>
                <a:off x="4040" y="1487"/>
                <a:ext cx="10" cy="4"/>
              </a:xfrm>
              <a:custGeom>
                <a:avLst/>
                <a:gdLst>
                  <a:gd name="T0" fmla="*/ 4 w 4"/>
                  <a:gd name="T1" fmla="*/ 1 h 2"/>
                  <a:gd name="T2" fmla="*/ 4 w 4"/>
                  <a:gd name="T3" fmla="*/ 2 h 2"/>
                  <a:gd name="T4" fmla="*/ 0 w 4"/>
                  <a:gd name="T5" fmla="*/ 0 h 2"/>
                  <a:gd name="T6" fmla="*/ 4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1"/>
                      <a:pt x="4" y="2"/>
                      <a:pt x="4" y="2"/>
                    </a:cubicBezTo>
                    <a:cubicBezTo>
                      <a:pt x="2" y="2"/>
                      <a:pt x="0" y="1"/>
                      <a:pt x="0" y="0"/>
                    </a:cubicBezTo>
                    <a:cubicBezTo>
                      <a:pt x="2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4" name="Freeform 230"/>
              <p:cNvSpPr>
                <a:spLocks/>
              </p:cNvSpPr>
              <p:nvPr/>
            </p:nvSpPr>
            <p:spPr bwMode="auto">
              <a:xfrm>
                <a:off x="4031" y="1645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0 w 3"/>
                  <a:gd name="T3" fmla="*/ 0 h 2"/>
                  <a:gd name="T4" fmla="*/ 3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0" y="1"/>
                      <a:pt x="0" y="0"/>
                    </a:cubicBezTo>
                    <a:cubicBezTo>
                      <a:pt x="2" y="0"/>
                      <a:pt x="1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5" name="Freeform 231"/>
              <p:cNvSpPr>
                <a:spLocks/>
              </p:cNvSpPr>
              <p:nvPr/>
            </p:nvSpPr>
            <p:spPr bwMode="auto">
              <a:xfrm>
                <a:off x="4031" y="1513"/>
                <a:ext cx="12" cy="4"/>
              </a:xfrm>
              <a:custGeom>
                <a:avLst/>
                <a:gdLst>
                  <a:gd name="T0" fmla="*/ 5 w 5"/>
                  <a:gd name="T1" fmla="*/ 2 h 2"/>
                  <a:gd name="T2" fmla="*/ 1 w 5"/>
                  <a:gd name="T3" fmla="*/ 1 h 2"/>
                  <a:gd name="T4" fmla="*/ 0 w 5"/>
                  <a:gd name="T5" fmla="*/ 0 h 2"/>
                  <a:gd name="T6" fmla="*/ 5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4" y="2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2" y="1"/>
                      <a:pt x="5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6" name="Freeform 232"/>
              <p:cNvSpPr>
                <a:spLocks/>
              </p:cNvSpPr>
              <p:nvPr/>
            </p:nvSpPr>
            <p:spPr bwMode="auto">
              <a:xfrm>
                <a:off x="4002" y="1721"/>
                <a:ext cx="24" cy="10"/>
              </a:xfrm>
              <a:custGeom>
                <a:avLst/>
                <a:gdLst>
                  <a:gd name="T0" fmla="*/ 2 w 10"/>
                  <a:gd name="T1" fmla="*/ 1 h 4"/>
                  <a:gd name="T2" fmla="*/ 10 w 10"/>
                  <a:gd name="T3" fmla="*/ 2 h 4"/>
                  <a:gd name="T4" fmla="*/ 9 w 10"/>
                  <a:gd name="T5" fmla="*/ 4 h 4"/>
                  <a:gd name="T6" fmla="*/ 0 w 10"/>
                  <a:gd name="T7" fmla="*/ 2 h 4"/>
                  <a:gd name="T8" fmla="*/ 2 w 10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4">
                    <a:moveTo>
                      <a:pt x="2" y="1"/>
                    </a:moveTo>
                    <a:cubicBezTo>
                      <a:pt x="5" y="2"/>
                      <a:pt x="7" y="1"/>
                      <a:pt x="10" y="2"/>
                    </a:cubicBezTo>
                    <a:cubicBezTo>
                      <a:pt x="9" y="3"/>
                      <a:pt x="9" y="3"/>
                      <a:pt x="9" y="4"/>
                    </a:cubicBezTo>
                    <a:cubicBezTo>
                      <a:pt x="5" y="2"/>
                      <a:pt x="4" y="1"/>
                      <a:pt x="0" y="2"/>
                    </a:cubicBezTo>
                    <a:cubicBezTo>
                      <a:pt x="0" y="0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7" name="Freeform 233"/>
              <p:cNvSpPr>
                <a:spLocks/>
              </p:cNvSpPr>
              <p:nvPr/>
            </p:nvSpPr>
            <p:spPr bwMode="auto">
              <a:xfrm>
                <a:off x="4028" y="1482"/>
                <a:ext cx="10" cy="7"/>
              </a:xfrm>
              <a:custGeom>
                <a:avLst/>
                <a:gdLst>
                  <a:gd name="T0" fmla="*/ 4 w 4"/>
                  <a:gd name="T1" fmla="*/ 2 h 3"/>
                  <a:gd name="T2" fmla="*/ 0 w 4"/>
                  <a:gd name="T3" fmla="*/ 0 h 3"/>
                  <a:gd name="T4" fmla="*/ 4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0" y="1"/>
                      <a:pt x="0" y="0"/>
                    </a:cubicBezTo>
                    <a:cubicBezTo>
                      <a:pt x="2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8" name="Freeform 234"/>
              <p:cNvSpPr>
                <a:spLocks/>
              </p:cNvSpPr>
              <p:nvPr/>
            </p:nvSpPr>
            <p:spPr bwMode="auto">
              <a:xfrm>
                <a:off x="4012" y="1287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4 w 5"/>
                  <a:gd name="T3" fmla="*/ 2 h 2"/>
                  <a:gd name="T4" fmla="*/ 0 w 5"/>
                  <a:gd name="T5" fmla="*/ 1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4" y="1"/>
                      <a:pt x="4" y="2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39" name="Freeform 235"/>
              <p:cNvSpPr>
                <a:spLocks/>
              </p:cNvSpPr>
              <p:nvPr/>
            </p:nvSpPr>
            <p:spPr bwMode="auto">
              <a:xfrm>
                <a:off x="4014" y="1522"/>
                <a:ext cx="12" cy="10"/>
              </a:xfrm>
              <a:custGeom>
                <a:avLst/>
                <a:gdLst>
                  <a:gd name="T0" fmla="*/ 3 w 5"/>
                  <a:gd name="T1" fmla="*/ 1 h 4"/>
                  <a:gd name="T2" fmla="*/ 3 w 5"/>
                  <a:gd name="T3" fmla="*/ 4 h 4"/>
                  <a:gd name="T4" fmla="*/ 0 w 5"/>
                  <a:gd name="T5" fmla="*/ 3 h 4"/>
                  <a:gd name="T6" fmla="*/ 0 w 5"/>
                  <a:gd name="T7" fmla="*/ 0 h 4"/>
                  <a:gd name="T8" fmla="*/ 3 w 5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5" y="2"/>
                      <a:pt x="2" y="3"/>
                      <a:pt x="3" y="4"/>
                    </a:cubicBezTo>
                    <a:cubicBezTo>
                      <a:pt x="1" y="4"/>
                      <a:pt x="2" y="3"/>
                      <a:pt x="0" y="3"/>
                    </a:cubicBezTo>
                    <a:cubicBezTo>
                      <a:pt x="3" y="3"/>
                      <a:pt x="1" y="1"/>
                      <a:pt x="0" y="0"/>
                    </a:cubicBezTo>
                    <a:cubicBezTo>
                      <a:pt x="2" y="0"/>
                      <a:pt x="3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0" name="Freeform 236"/>
              <p:cNvSpPr>
                <a:spLocks/>
              </p:cNvSpPr>
              <p:nvPr/>
            </p:nvSpPr>
            <p:spPr bwMode="auto">
              <a:xfrm>
                <a:off x="3995" y="1470"/>
                <a:ext cx="24" cy="7"/>
              </a:xfrm>
              <a:custGeom>
                <a:avLst/>
                <a:gdLst>
                  <a:gd name="T0" fmla="*/ 9 w 10"/>
                  <a:gd name="T1" fmla="*/ 1 h 3"/>
                  <a:gd name="T2" fmla="*/ 9 w 10"/>
                  <a:gd name="T3" fmla="*/ 3 h 3"/>
                  <a:gd name="T4" fmla="*/ 2 w 10"/>
                  <a:gd name="T5" fmla="*/ 2 h 3"/>
                  <a:gd name="T6" fmla="*/ 4 w 10"/>
                  <a:gd name="T7" fmla="*/ 2 h 3"/>
                  <a:gd name="T8" fmla="*/ 1 w 10"/>
                  <a:gd name="T9" fmla="*/ 1 h 3"/>
                  <a:gd name="T10" fmla="*/ 4 w 10"/>
                  <a:gd name="T11" fmla="*/ 0 h 3"/>
                  <a:gd name="T12" fmla="*/ 6 w 10"/>
                  <a:gd name="T13" fmla="*/ 2 h 3"/>
                  <a:gd name="T14" fmla="*/ 9 w 10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3">
                    <a:moveTo>
                      <a:pt x="9" y="1"/>
                    </a:moveTo>
                    <a:cubicBezTo>
                      <a:pt x="10" y="2"/>
                      <a:pt x="9" y="2"/>
                      <a:pt x="9" y="3"/>
                    </a:cubicBezTo>
                    <a:cubicBezTo>
                      <a:pt x="6" y="2"/>
                      <a:pt x="5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0" y="0"/>
                      <a:pt x="4" y="1"/>
                      <a:pt x="4" y="0"/>
                    </a:cubicBezTo>
                    <a:cubicBezTo>
                      <a:pt x="5" y="1"/>
                      <a:pt x="6" y="1"/>
                      <a:pt x="6" y="2"/>
                    </a:cubicBezTo>
                    <a:cubicBezTo>
                      <a:pt x="8" y="2"/>
                      <a:pt x="7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1" name="Freeform 237"/>
              <p:cNvSpPr>
                <a:spLocks/>
              </p:cNvSpPr>
              <p:nvPr/>
            </p:nvSpPr>
            <p:spPr bwMode="auto">
              <a:xfrm>
                <a:off x="4005" y="1508"/>
                <a:ext cx="12" cy="5"/>
              </a:xfrm>
              <a:custGeom>
                <a:avLst/>
                <a:gdLst>
                  <a:gd name="T0" fmla="*/ 4 w 5"/>
                  <a:gd name="T1" fmla="*/ 1 h 2"/>
                  <a:gd name="T2" fmla="*/ 0 w 5"/>
                  <a:gd name="T3" fmla="*/ 1 h 2"/>
                  <a:gd name="T4" fmla="*/ 4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5" y="2"/>
                      <a:pt x="1" y="1"/>
                      <a:pt x="0" y="1"/>
                    </a:cubicBezTo>
                    <a:cubicBezTo>
                      <a:pt x="2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2" name="Freeform 238"/>
              <p:cNvSpPr>
                <a:spLocks/>
              </p:cNvSpPr>
              <p:nvPr/>
            </p:nvSpPr>
            <p:spPr bwMode="auto">
              <a:xfrm>
                <a:off x="3988" y="1510"/>
                <a:ext cx="22" cy="10"/>
              </a:xfrm>
              <a:custGeom>
                <a:avLst/>
                <a:gdLst>
                  <a:gd name="T0" fmla="*/ 9 w 9"/>
                  <a:gd name="T1" fmla="*/ 2 h 4"/>
                  <a:gd name="T2" fmla="*/ 6 w 9"/>
                  <a:gd name="T3" fmla="*/ 4 h 4"/>
                  <a:gd name="T4" fmla="*/ 5 w 9"/>
                  <a:gd name="T5" fmla="*/ 2 h 4"/>
                  <a:gd name="T6" fmla="*/ 0 w 9"/>
                  <a:gd name="T7" fmla="*/ 2 h 4"/>
                  <a:gd name="T8" fmla="*/ 9 w 9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4">
                    <a:moveTo>
                      <a:pt x="9" y="2"/>
                    </a:moveTo>
                    <a:cubicBezTo>
                      <a:pt x="8" y="3"/>
                      <a:pt x="5" y="2"/>
                      <a:pt x="6" y="4"/>
                    </a:cubicBezTo>
                    <a:cubicBezTo>
                      <a:pt x="5" y="4"/>
                      <a:pt x="6" y="3"/>
                      <a:pt x="5" y="2"/>
                    </a:cubicBezTo>
                    <a:cubicBezTo>
                      <a:pt x="3" y="2"/>
                      <a:pt x="2" y="2"/>
                      <a:pt x="0" y="2"/>
                    </a:cubicBezTo>
                    <a:cubicBezTo>
                      <a:pt x="2" y="0"/>
                      <a:pt x="5" y="2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3" name="Freeform 239"/>
              <p:cNvSpPr>
                <a:spLocks/>
              </p:cNvSpPr>
              <p:nvPr/>
            </p:nvSpPr>
            <p:spPr bwMode="auto">
              <a:xfrm>
                <a:off x="3991" y="1707"/>
                <a:ext cx="14" cy="2"/>
              </a:xfrm>
              <a:custGeom>
                <a:avLst/>
                <a:gdLst>
                  <a:gd name="T0" fmla="*/ 5 w 6"/>
                  <a:gd name="T1" fmla="*/ 1 h 1"/>
                  <a:gd name="T2" fmla="*/ 4 w 6"/>
                  <a:gd name="T3" fmla="*/ 1 h 1"/>
                  <a:gd name="T4" fmla="*/ 2 w 6"/>
                  <a:gd name="T5" fmla="*/ 1 h 1"/>
                  <a:gd name="T6" fmla="*/ 5 w 6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5" y="1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0" y="0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4" name="Freeform 240"/>
              <p:cNvSpPr>
                <a:spLocks/>
              </p:cNvSpPr>
              <p:nvPr/>
            </p:nvSpPr>
            <p:spPr bwMode="auto">
              <a:xfrm>
                <a:off x="3993" y="1487"/>
                <a:ext cx="14" cy="4"/>
              </a:xfrm>
              <a:custGeom>
                <a:avLst/>
                <a:gdLst>
                  <a:gd name="T0" fmla="*/ 6 w 6"/>
                  <a:gd name="T1" fmla="*/ 1 h 2"/>
                  <a:gd name="T2" fmla="*/ 3 w 6"/>
                  <a:gd name="T3" fmla="*/ 2 h 2"/>
                  <a:gd name="T4" fmla="*/ 0 w 6"/>
                  <a:gd name="T5" fmla="*/ 1 h 2"/>
                  <a:gd name="T6" fmla="*/ 6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5" y="2"/>
                      <a:pt x="3" y="2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2" y="0"/>
                      <a:pt x="4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5" name="Freeform 241"/>
              <p:cNvSpPr>
                <a:spLocks/>
              </p:cNvSpPr>
              <p:nvPr/>
            </p:nvSpPr>
            <p:spPr bwMode="auto">
              <a:xfrm>
                <a:off x="4000" y="1534"/>
                <a:ext cx="10" cy="5"/>
              </a:xfrm>
              <a:custGeom>
                <a:avLst/>
                <a:gdLst>
                  <a:gd name="T0" fmla="*/ 3 w 4"/>
                  <a:gd name="T1" fmla="*/ 2 h 2"/>
                  <a:gd name="T2" fmla="*/ 0 w 4"/>
                  <a:gd name="T3" fmla="*/ 0 h 2"/>
                  <a:gd name="T4" fmla="*/ 3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2" y="2"/>
                      <a:pt x="0" y="1"/>
                      <a:pt x="0" y="0"/>
                    </a:cubicBezTo>
                    <a:cubicBezTo>
                      <a:pt x="1" y="1"/>
                      <a:pt x="4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6" name="Freeform 242"/>
              <p:cNvSpPr>
                <a:spLocks/>
              </p:cNvSpPr>
              <p:nvPr/>
            </p:nvSpPr>
            <p:spPr bwMode="auto">
              <a:xfrm>
                <a:off x="3993" y="1657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0 w 3"/>
                  <a:gd name="T3" fmla="*/ 0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1"/>
                      <a:pt x="0" y="1"/>
                      <a:pt x="0" y="0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7" name="Freeform 243"/>
              <p:cNvSpPr>
                <a:spLocks/>
              </p:cNvSpPr>
              <p:nvPr/>
            </p:nvSpPr>
            <p:spPr bwMode="auto">
              <a:xfrm>
                <a:off x="3983" y="1411"/>
                <a:ext cx="10" cy="4"/>
              </a:xfrm>
              <a:custGeom>
                <a:avLst/>
                <a:gdLst>
                  <a:gd name="T0" fmla="*/ 3 w 4"/>
                  <a:gd name="T1" fmla="*/ 2 h 2"/>
                  <a:gd name="T2" fmla="*/ 0 w 4"/>
                  <a:gd name="T3" fmla="*/ 2 h 2"/>
                  <a:gd name="T4" fmla="*/ 1 w 4"/>
                  <a:gd name="T5" fmla="*/ 1 h 2"/>
                  <a:gd name="T6" fmla="*/ 3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2"/>
                    </a:moveTo>
                    <a:cubicBezTo>
                      <a:pt x="3" y="2"/>
                      <a:pt x="2" y="2"/>
                      <a:pt x="0" y="2"/>
                    </a:cubicBezTo>
                    <a:cubicBezTo>
                      <a:pt x="0" y="2"/>
                      <a:pt x="4" y="1"/>
                      <a:pt x="1" y="1"/>
                    </a:cubicBezTo>
                    <a:cubicBezTo>
                      <a:pt x="3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8" name="Freeform 244"/>
              <p:cNvSpPr>
                <a:spLocks/>
              </p:cNvSpPr>
              <p:nvPr/>
            </p:nvSpPr>
            <p:spPr bwMode="auto">
              <a:xfrm>
                <a:off x="3979" y="1719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1 w 4"/>
                  <a:gd name="T3" fmla="*/ 0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4" y="2"/>
                      <a:pt x="0" y="2"/>
                      <a:pt x="1" y="0"/>
                    </a:cubicBezTo>
                    <a:cubicBezTo>
                      <a:pt x="2" y="1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49" name="Freeform 245"/>
              <p:cNvSpPr>
                <a:spLocks/>
              </p:cNvSpPr>
              <p:nvPr/>
            </p:nvSpPr>
            <p:spPr bwMode="auto">
              <a:xfrm>
                <a:off x="3981" y="1657"/>
                <a:ext cx="7" cy="5"/>
              </a:xfrm>
              <a:custGeom>
                <a:avLst/>
                <a:gdLst>
                  <a:gd name="T0" fmla="*/ 3 w 3"/>
                  <a:gd name="T1" fmla="*/ 2 h 2"/>
                  <a:gd name="T2" fmla="*/ 2 w 3"/>
                  <a:gd name="T3" fmla="*/ 1 h 2"/>
                  <a:gd name="T4" fmla="*/ 0 w 3"/>
                  <a:gd name="T5" fmla="*/ 1 h 2"/>
                  <a:gd name="T6" fmla="*/ 2 w 3"/>
                  <a:gd name="T7" fmla="*/ 1 h 2"/>
                  <a:gd name="T8" fmla="*/ 3 w 3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3" y="1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0" name="Freeform 246"/>
              <p:cNvSpPr>
                <a:spLocks/>
              </p:cNvSpPr>
              <p:nvPr/>
            </p:nvSpPr>
            <p:spPr bwMode="auto">
              <a:xfrm>
                <a:off x="3955" y="1489"/>
                <a:ext cx="12" cy="2"/>
              </a:xfrm>
              <a:custGeom>
                <a:avLst/>
                <a:gdLst>
                  <a:gd name="T0" fmla="*/ 4 w 5"/>
                  <a:gd name="T1" fmla="*/ 0 h 1"/>
                  <a:gd name="T2" fmla="*/ 1 w 5"/>
                  <a:gd name="T3" fmla="*/ 0 h 1"/>
                  <a:gd name="T4" fmla="*/ 4 w 5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">
                    <a:moveTo>
                      <a:pt x="4" y="0"/>
                    </a:moveTo>
                    <a:cubicBezTo>
                      <a:pt x="5" y="1"/>
                      <a:pt x="0" y="1"/>
                      <a:pt x="1" y="0"/>
                    </a:cubicBezTo>
                    <a:cubicBezTo>
                      <a:pt x="2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1" name="Freeform 247"/>
              <p:cNvSpPr>
                <a:spLocks/>
              </p:cNvSpPr>
              <p:nvPr/>
            </p:nvSpPr>
            <p:spPr bwMode="auto">
              <a:xfrm>
                <a:off x="3943" y="1487"/>
                <a:ext cx="12" cy="9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2 h 4"/>
                  <a:gd name="T4" fmla="*/ 3 w 5"/>
                  <a:gd name="T5" fmla="*/ 0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3" y="3"/>
                      <a:pt x="4" y="1"/>
                      <a:pt x="0" y="2"/>
                    </a:cubicBezTo>
                    <a:cubicBezTo>
                      <a:pt x="0" y="1"/>
                      <a:pt x="3" y="1"/>
                      <a:pt x="3" y="0"/>
                    </a:cubicBezTo>
                    <a:cubicBezTo>
                      <a:pt x="4" y="1"/>
                      <a:pt x="5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2" name="Freeform 248"/>
              <p:cNvSpPr>
                <a:spLocks/>
              </p:cNvSpPr>
              <p:nvPr/>
            </p:nvSpPr>
            <p:spPr bwMode="auto">
              <a:xfrm>
                <a:off x="3960" y="1653"/>
                <a:ext cx="4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3" name="Freeform 249"/>
              <p:cNvSpPr>
                <a:spLocks/>
              </p:cNvSpPr>
              <p:nvPr/>
            </p:nvSpPr>
            <p:spPr bwMode="auto">
              <a:xfrm>
                <a:off x="3929" y="1648"/>
                <a:ext cx="35" cy="5"/>
              </a:xfrm>
              <a:custGeom>
                <a:avLst/>
                <a:gdLst>
                  <a:gd name="T0" fmla="*/ 15 w 15"/>
                  <a:gd name="T1" fmla="*/ 1 h 2"/>
                  <a:gd name="T2" fmla="*/ 9 w 15"/>
                  <a:gd name="T3" fmla="*/ 1 h 2"/>
                  <a:gd name="T4" fmla="*/ 2 w 15"/>
                  <a:gd name="T5" fmla="*/ 1 h 2"/>
                  <a:gd name="T6" fmla="*/ 0 w 15"/>
                  <a:gd name="T7" fmla="*/ 2 h 2"/>
                  <a:gd name="T8" fmla="*/ 1 w 15"/>
                  <a:gd name="T9" fmla="*/ 0 h 2"/>
                  <a:gd name="T10" fmla="*/ 6 w 15"/>
                  <a:gd name="T11" fmla="*/ 0 h 2"/>
                  <a:gd name="T12" fmla="*/ 9 w 15"/>
                  <a:gd name="T13" fmla="*/ 1 h 2"/>
                  <a:gd name="T14" fmla="*/ 12 w 15"/>
                  <a:gd name="T15" fmla="*/ 1 h 2"/>
                  <a:gd name="T16" fmla="*/ 15 w 15"/>
                  <a:gd name="T1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2">
                    <a:moveTo>
                      <a:pt x="15" y="1"/>
                    </a:moveTo>
                    <a:cubicBezTo>
                      <a:pt x="13" y="2"/>
                      <a:pt x="11" y="2"/>
                      <a:pt x="9" y="1"/>
                    </a:cubicBezTo>
                    <a:cubicBezTo>
                      <a:pt x="6" y="1"/>
                      <a:pt x="4" y="1"/>
                      <a:pt x="2" y="1"/>
                    </a:cubicBezTo>
                    <a:cubicBezTo>
                      <a:pt x="4" y="2"/>
                      <a:pt x="2" y="2"/>
                      <a:pt x="0" y="2"/>
                    </a:cubicBezTo>
                    <a:cubicBezTo>
                      <a:pt x="2" y="1"/>
                      <a:pt x="0" y="1"/>
                      <a:pt x="1" y="0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3" y="1"/>
                      <a:pt x="14" y="1"/>
                      <a:pt x="1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4" name="Freeform 250"/>
              <p:cNvSpPr>
                <a:spLocks/>
              </p:cNvSpPr>
              <p:nvPr/>
            </p:nvSpPr>
            <p:spPr bwMode="auto">
              <a:xfrm>
                <a:off x="3886" y="1216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1 h 2"/>
                  <a:gd name="T4" fmla="*/ 5 w 6"/>
                  <a:gd name="T5" fmla="*/ 0 h 2"/>
                  <a:gd name="T6" fmla="*/ 6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3" y="2"/>
                      <a:pt x="3" y="1"/>
                      <a:pt x="0" y="1"/>
                    </a:cubicBezTo>
                    <a:cubicBezTo>
                      <a:pt x="0" y="0"/>
                      <a:pt x="2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5" name="Freeform 251"/>
              <p:cNvSpPr>
                <a:spLocks/>
              </p:cNvSpPr>
              <p:nvPr/>
            </p:nvSpPr>
            <p:spPr bwMode="auto">
              <a:xfrm>
                <a:off x="3943" y="1510"/>
                <a:ext cx="7" cy="5"/>
              </a:xfrm>
              <a:custGeom>
                <a:avLst/>
                <a:gdLst>
                  <a:gd name="T0" fmla="*/ 3 w 3"/>
                  <a:gd name="T1" fmla="*/ 1 h 2"/>
                  <a:gd name="T2" fmla="*/ 1 w 3"/>
                  <a:gd name="T3" fmla="*/ 2 h 2"/>
                  <a:gd name="T4" fmla="*/ 0 w 3"/>
                  <a:gd name="T5" fmla="*/ 1 h 2"/>
                  <a:gd name="T6" fmla="*/ 3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cubicBezTo>
                      <a:pt x="3" y="1"/>
                      <a:pt x="1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0" y="0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6" name="Freeform 252"/>
              <p:cNvSpPr>
                <a:spLocks/>
              </p:cNvSpPr>
              <p:nvPr/>
            </p:nvSpPr>
            <p:spPr bwMode="auto">
              <a:xfrm>
                <a:off x="3938" y="1498"/>
                <a:ext cx="7" cy="3"/>
              </a:xfrm>
              <a:custGeom>
                <a:avLst/>
                <a:gdLst>
                  <a:gd name="T0" fmla="*/ 3 w 3"/>
                  <a:gd name="T1" fmla="*/ 0 h 1"/>
                  <a:gd name="T2" fmla="*/ 1 w 3"/>
                  <a:gd name="T3" fmla="*/ 1 h 1"/>
                  <a:gd name="T4" fmla="*/ 3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1"/>
                      <a:pt x="2" y="1"/>
                      <a:pt x="1" y="1"/>
                    </a:cubicBezTo>
                    <a:cubicBezTo>
                      <a:pt x="0" y="0"/>
                      <a:pt x="1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7" name="Freeform 253"/>
              <p:cNvSpPr>
                <a:spLocks/>
              </p:cNvSpPr>
              <p:nvPr/>
            </p:nvSpPr>
            <p:spPr bwMode="auto">
              <a:xfrm>
                <a:off x="3922" y="1714"/>
                <a:ext cx="35" cy="5"/>
              </a:xfrm>
              <a:custGeom>
                <a:avLst/>
                <a:gdLst>
                  <a:gd name="T0" fmla="*/ 15 w 15"/>
                  <a:gd name="T1" fmla="*/ 0 h 2"/>
                  <a:gd name="T2" fmla="*/ 15 w 15"/>
                  <a:gd name="T3" fmla="*/ 2 h 2"/>
                  <a:gd name="T4" fmla="*/ 11 w 15"/>
                  <a:gd name="T5" fmla="*/ 2 h 2"/>
                  <a:gd name="T6" fmla="*/ 9 w 15"/>
                  <a:gd name="T7" fmla="*/ 1 h 2"/>
                  <a:gd name="T8" fmla="*/ 6 w 15"/>
                  <a:gd name="T9" fmla="*/ 2 h 2"/>
                  <a:gd name="T10" fmla="*/ 4 w 15"/>
                  <a:gd name="T11" fmla="*/ 2 h 2"/>
                  <a:gd name="T12" fmla="*/ 0 w 15"/>
                  <a:gd name="T13" fmla="*/ 0 h 2"/>
                  <a:gd name="T14" fmla="*/ 15 w 15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2">
                    <a:moveTo>
                      <a:pt x="15" y="0"/>
                    </a:moveTo>
                    <a:cubicBezTo>
                      <a:pt x="15" y="0"/>
                      <a:pt x="13" y="1"/>
                      <a:pt x="15" y="2"/>
                    </a:cubicBezTo>
                    <a:cubicBezTo>
                      <a:pt x="15" y="2"/>
                      <a:pt x="10" y="0"/>
                      <a:pt x="11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6" y="0"/>
                      <a:pt x="11" y="1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8" name="Freeform 254"/>
              <p:cNvSpPr>
                <a:spLocks/>
              </p:cNvSpPr>
              <p:nvPr/>
            </p:nvSpPr>
            <p:spPr bwMode="auto">
              <a:xfrm>
                <a:off x="3924" y="1501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3 w 6"/>
                  <a:gd name="T3" fmla="*/ 2 h 2"/>
                  <a:gd name="T4" fmla="*/ 1 w 6"/>
                  <a:gd name="T5" fmla="*/ 0 h 2"/>
                  <a:gd name="T6" fmla="*/ 6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4" y="1"/>
                      <a:pt x="3" y="2"/>
                    </a:cubicBezTo>
                    <a:cubicBezTo>
                      <a:pt x="3" y="1"/>
                      <a:pt x="0" y="1"/>
                      <a:pt x="1" y="0"/>
                    </a:cubicBezTo>
                    <a:cubicBezTo>
                      <a:pt x="3" y="0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59" name="Freeform 255"/>
              <p:cNvSpPr>
                <a:spLocks/>
              </p:cNvSpPr>
              <p:nvPr/>
            </p:nvSpPr>
            <p:spPr bwMode="auto">
              <a:xfrm>
                <a:off x="3919" y="1503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0 w 5"/>
                  <a:gd name="T3" fmla="*/ 0 h 2"/>
                  <a:gd name="T4" fmla="*/ 2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5" y="1"/>
                      <a:pt x="0" y="2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0" name="Freeform 256"/>
              <p:cNvSpPr>
                <a:spLocks/>
              </p:cNvSpPr>
              <p:nvPr/>
            </p:nvSpPr>
            <p:spPr bwMode="auto">
              <a:xfrm>
                <a:off x="3905" y="1484"/>
                <a:ext cx="10" cy="3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0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0" y="1"/>
                      <a:pt x="0" y="0"/>
                    </a:cubicBezTo>
                    <a:cubicBezTo>
                      <a:pt x="1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1" name="Freeform 257"/>
              <p:cNvSpPr>
                <a:spLocks/>
              </p:cNvSpPr>
              <p:nvPr/>
            </p:nvSpPr>
            <p:spPr bwMode="auto">
              <a:xfrm>
                <a:off x="3896" y="1470"/>
                <a:ext cx="14" cy="7"/>
              </a:xfrm>
              <a:custGeom>
                <a:avLst/>
                <a:gdLst>
                  <a:gd name="T0" fmla="*/ 4 w 6"/>
                  <a:gd name="T1" fmla="*/ 1 h 3"/>
                  <a:gd name="T2" fmla="*/ 4 w 6"/>
                  <a:gd name="T3" fmla="*/ 3 h 3"/>
                  <a:gd name="T4" fmla="*/ 1 w 6"/>
                  <a:gd name="T5" fmla="*/ 2 h 3"/>
                  <a:gd name="T6" fmla="*/ 0 w 6"/>
                  <a:gd name="T7" fmla="*/ 1 h 3"/>
                  <a:gd name="T8" fmla="*/ 4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4" y="1"/>
                    </a:moveTo>
                    <a:cubicBezTo>
                      <a:pt x="5" y="1"/>
                      <a:pt x="6" y="3"/>
                      <a:pt x="4" y="3"/>
                    </a:cubicBezTo>
                    <a:cubicBezTo>
                      <a:pt x="5" y="2"/>
                      <a:pt x="3" y="1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4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2" name="Freeform 258"/>
              <p:cNvSpPr>
                <a:spLocks/>
              </p:cNvSpPr>
              <p:nvPr/>
            </p:nvSpPr>
            <p:spPr bwMode="auto">
              <a:xfrm>
                <a:off x="3896" y="1494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1 w 5"/>
                  <a:gd name="T3" fmla="*/ 3 h 3"/>
                  <a:gd name="T4" fmla="*/ 0 w 5"/>
                  <a:gd name="T5" fmla="*/ 1 h 3"/>
                  <a:gd name="T6" fmla="*/ 5 w 5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4" y="2"/>
                      <a:pt x="4" y="3"/>
                      <a:pt x="1" y="3"/>
                    </a:cubicBezTo>
                    <a:cubicBezTo>
                      <a:pt x="2" y="2"/>
                      <a:pt x="4" y="1"/>
                      <a:pt x="0" y="1"/>
                    </a:cubicBezTo>
                    <a:cubicBezTo>
                      <a:pt x="1" y="0"/>
                      <a:pt x="4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3" name="Freeform 259"/>
              <p:cNvSpPr>
                <a:spLocks/>
              </p:cNvSpPr>
              <p:nvPr/>
            </p:nvSpPr>
            <p:spPr bwMode="auto">
              <a:xfrm>
                <a:off x="3886" y="1477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1 w 3"/>
                  <a:gd name="T5" fmla="*/ 0 h 2"/>
                  <a:gd name="T6" fmla="*/ 3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2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4" name="Freeform 260"/>
              <p:cNvSpPr>
                <a:spLocks/>
              </p:cNvSpPr>
              <p:nvPr/>
            </p:nvSpPr>
            <p:spPr bwMode="auto">
              <a:xfrm>
                <a:off x="3900" y="1714"/>
                <a:ext cx="22" cy="5"/>
              </a:xfrm>
              <a:custGeom>
                <a:avLst/>
                <a:gdLst>
                  <a:gd name="T0" fmla="*/ 9 w 9"/>
                  <a:gd name="T1" fmla="*/ 1 h 2"/>
                  <a:gd name="T2" fmla="*/ 9 w 9"/>
                  <a:gd name="T3" fmla="*/ 2 h 2"/>
                  <a:gd name="T4" fmla="*/ 0 w 9"/>
                  <a:gd name="T5" fmla="*/ 1 h 2"/>
                  <a:gd name="T6" fmla="*/ 5 w 9"/>
                  <a:gd name="T7" fmla="*/ 0 h 2"/>
                  <a:gd name="T8" fmla="*/ 9 w 9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9" y="1"/>
                    </a:moveTo>
                    <a:cubicBezTo>
                      <a:pt x="9" y="1"/>
                      <a:pt x="8" y="1"/>
                      <a:pt x="9" y="2"/>
                    </a:cubicBezTo>
                    <a:cubicBezTo>
                      <a:pt x="6" y="0"/>
                      <a:pt x="3" y="2"/>
                      <a:pt x="0" y="1"/>
                    </a:cubicBezTo>
                    <a:cubicBezTo>
                      <a:pt x="1" y="0"/>
                      <a:pt x="4" y="1"/>
                      <a:pt x="5" y="0"/>
                    </a:cubicBezTo>
                    <a:cubicBezTo>
                      <a:pt x="6" y="2"/>
                      <a:pt x="9" y="0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5" name="Freeform 261"/>
              <p:cNvSpPr>
                <a:spLocks/>
              </p:cNvSpPr>
              <p:nvPr/>
            </p:nvSpPr>
            <p:spPr bwMode="auto">
              <a:xfrm>
                <a:off x="3855" y="1477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1"/>
                      <a:pt x="1" y="1"/>
                      <a:pt x="0" y="2"/>
                    </a:cubicBezTo>
                    <a:cubicBezTo>
                      <a:pt x="0" y="1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6" name="Freeform 262"/>
              <p:cNvSpPr>
                <a:spLocks/>
              </p:cNvSpPr>
              <p:nvPr/>
            </p:nvSpPr>
            <p:spPr bwMode="auto">
              <a:xfrm>
                <a:off x="3853" y="1508"/>
                <a:ext cx="12" cy="5"/>
              </a:xfrm>
              <a:custGeom>
                <a:avLst/>
                <a:gdLst>
                  <a:gd name="T0" fmla="*/ 5 w 5"/>
                  <a:gd name="T1" fmla="*/ 0 h 2"/>
                  <a:gd name="T2" fmla="*/ 1 w 5"/>
                  <a:gd name="T3" fmla="*/ 1 h 2"/>
                  <a:gd name="T4" fmla="*/ 5 w 5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cubicBezTo>
                      <a:pt x="5" y="2"/>
                      <a:pt x="2" y="0"/>
                      <a:pt x="1" y="1"/>
                    </a:cubicBezTo>
                    <a:cubicBezTo>
                      <a:pt x="0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7" name="Freeform 263"/>
              <p:cNvSpPr>
                <a:spLocks/>
              </p:cNvSpPr>
              <p:nvPr/>
            </p:nvSpPr>
            <p:spPr bwMode="auto">
              <a:xfrm>
                <a:off x="3891" y="1714"/>
                <a:ext cx="9" cy="3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1"/>
                      <a:pt x="0" y="1"/>
                    </a:cubicBezTo>
                    <a:cubicBezTo>
                      <a:pt x="1" y="0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8" name="Freeform 264"/>
              <p:cNvSpPr>
                <a:spLocks/>
              </p:cNvSpPr>
              <p:nvPr/>
            </p:nvSpPr>
            <p:spPr bwMode="auto">
              <a:xfrm>
                <a:off x="3796" y="1347"/>
                <a:ext cx="10" cy="2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1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0" y="1"/>
                      <a:pt x="0" y="1"/>
                    </a:cubicBezTo>
                    <a:cubicBezTo>
                      <a:pt x="2" y="0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69" name="Freeform 265"/>
              <p:cNvSpPr>
                <a:spLocks/>
              </p:cNvSpPr>
              <p:nvPr/>
            </p:nvSpPr>
            <p:spPr bwMode="auto">
              <a:xfrm>
                <a:off x="3839" y="1510"/>
                <a:ext cx="16" cy="5"/>
              </a:xfrm>
              <a:custGeom>
                <a:avLst/>
                <a:gdLst>
                  <a:gd name="T0" fmla="*/ 3 w 7"/>
                  <a:gd name="T1" fmla="*/ 2 h 2"/>
                  <a:gd name="T2" fmla="*/ 1 w 7"/>
                  <a:gd name="T3" fmla="*/ 0 h 2"/>
                  <a:gd name="T4" fmla="*/ 3 w 7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3" y="2"/>
                    </a:moveTo>
                    <a:cubicBezTo>
                      <a:pt x="5" y="1"/>
                      <a:pt x="0" y="1"/>
                      <a:pt x="1" y="0"/>
                    </a:cubicBezTo>
                    <a:cubicBezTo>
                      <a:pt x="3" y="0"/>
                      <a:pt x="7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0" name="Freeform 266"/>
              <p:cNvSpPr>
                <a:spLocks/>
              </p:cNvSpPr>
              <p:nvPr/>
            </p:nvSpPr>
            <p:spPr bwMode="auto">
              <a:xfrm>
                <a:off x="3879" y="1714"/>
                <a:ext cx="10" cy="3"/>
              </a:xfrm>
              <a:custGeom>
                <a:avLst/>
                <a:gdLst>
                  <a:gd name="T0" fmla="*/ 4 w 4"/>
                  <a:gd name="T1" fmla="*/ 0 h 1"/>
                  <a:gd name="T2" fmla="*/ 0 w 4"/>
                  <a:gd name="T3" fmla="*/ 1 h 1"/>
                  <a:gd name="T4" fmla="*/ 4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1"/>
                      <a:pt x="1" y="1"/>
                      <a:pt x="0" y="1"/>
                    </a:cubicBezTo>
                    <a:cubicBezTo>
                      <a:pt x="0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1" name="Freeform 267"/>
              <p:cNvSpPr>
                <a:spLocks/>
              </p:cNvSpPr>
              <p:nvPr/>
            </p:nvSpPr>
            <p:spPr bwMode="auto">
              <a:xfrm>
                <a:off x="3820" y="1484"/>
                <a:ext cx="9" cy="3"/>
              </a:xfrm>
              <a:custGeom>
                <a:avLst/>
                <a:gdLst>
                  <a:gd name="T0" fmla="*/ 4 w 4"/>
                  <a:gd name="T1" fmla="*/ 1 h 1"/>
                  <a:gd name="T2" fmla="*/ 0 w 4"/>
                  <a:gd name="T3" fmla="*/ 0 h 1"/>
                  <a:gd name="T4" fmla="*/ 4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0" y="1"/>
                      <a:pt x="0" y="0"/>
                    </a:cubicBezTo>
                    <a:cubicBezTo>
                      <a:pt x="2" y="0"/>
                      <a:pt x="4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2" name="Freeform 268"/>
              <p:cNvSpPr>
                <a:spLocks/>
              </p:cNvSpPr>
              <p:nvPr/>
            </p:nvSpPr>
            <p:spPr bwMode="auto">
              <a:xfrm>
                <a:off x="3817" y="1491"/>
                <a:ext cx="10" cy="3"/>
              </a:xfrm>
              <a:custGeom>
                <a:avLst/>
                <a:gdLst>
                  <a:gd name="T0" fmla="*/ 4 w 4"/>
                  <a:gd name="T1" fmla="*/ 0 h 1"/>
                  <a:gd name="T2" fmla="*/ 2 w 4"/>
                  <a:gd name="T3" fmla="*/ 1 h 1"/>
                  <a:gd name="T4" fmla="*/ 0 w 4"/>
                  <a:gd name="T5" fmla="*/ 1 h 1"/>
                  <a:gd name="T6" fmla="*/ 4 w 4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cubicBezTo>
                      <a:pt x="4" y="0"/>
                      <a:pt x="4" y="1"/>
                      <a:pt x="2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3" name="Freeform 269"/>
              <p:cNvSpPr>
                <a:spLocks/>
              </p:cNvSpPr>
              <p:nvPr/>
            </p:nvSpPr>
            <p:spPr bwMode="auto">
              <a:xfrm>
                <a:off x="3744" y="1342"/>
                <a:ext cx="14" cy="5"/>
              </a:xfrm>
              <a:custGeom>
                <a:avLst/>
                <a:gdLst>
                  <a:gd name="T0" fmla="*/ 6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cubicBezTo>
                      <a:pt x="6" y="1"/>
                      <a:pt x="2" y="2"/>
                      <a:pt x="0" y="2"/>
                    </a:cubicBezTo>
                    <a:cubicBezTo>
                      <a:pt x="1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4" name="Freeform 270"/>
              <p:cNvSpPr>
                <a:spLocks/>
              </p:cNvSpPr>
              <p:nvPr/>
            </p:nvSpPr>
            <p:spPr bwMode="auto">
              <a:xfrm>
                <a:off x="3787" y="1491"/>
                <a:ext cx="14" cy="5"/>
              </a:xfrm>
              <a:custGeom>
                <a:avLst/>
                <a:gdLst>
                  <a:gd name="T0" fmla="*/ 5 w 6"/>
                  <a:gd name="T1" fmla="*/ 0 h 2"/>
                  <a:gd name="T2" fmla="*/ 5 w 6"/>
                  <a:gd name="T3" fmla="*/ 2 h 2"/>
                  <a:gd name="T4" fmla="*/ 0 w 6"/>
                  <a:gd name="T5" fmla="*/ 1 h 2"/>
                  <a:gd name="T6" fmla="*/ 5 w 6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3" y="1"/>
                      <a:pt x="6" y="1"/>
                      <a:pt x="5" y="2"/>
                    </a:cubicBezTo>
                    <a:cubicBezTo>
                      <a:pt x="3" y="1"/>
                      <a:pt x="3" y="1"/>
                      <a:pt x="0" y="1"/>
                    </a:cubicBezTo>
                    <a:cubicBezTo>
                      <a:pt x="0" y="0"/>
                      <a:pt x="3" y="2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5" name="Freeform 271"/>
              <p:cNvSpPr>
                <a:spLocks/>
              </p:cNvSpPr>
              <p:nvPr/>
            </p:nvSpPr>
            <p:spPr bwMode="auto">
              <a:xfrm>
                <a:off x="3680" y="1361"/>
                <a:ext cx="12" cy="5"/>
              </a:xfrm>
              <a:custGeom>
                <a:avLst/>
                <a:gdLst>
                  <a:gd name="T0" fmla="*/ 4 w 5"/>
                  <a:gd name="T1" fmla="*/ 1 h 2"/>
                  <a:gd name="T2" fmla="*/ 0 w 5"/>
                  <a:gd name="T3" fmla="*/ 2 h 2"/>
                  <a:gd name="T4" fmla="*/ 2 w 5"/>
                  <a:gd name="T5" fmla="*/ 1 h 2"/>
                  <a:gd name="T6" fmla="*/ 1 w 5"/>
                  <a:gd name="T7" fmla="*/ 1 h 2"/>
                  <a:gd name="T8" fmla="*/ 4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4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5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6" name="Freeform 272"/>
              <p:cNvSpPr>
                <a:spLocks/>
              </p:cNvSpPr>
              <p:nvPr/>
            </p:nvSpPr>
            <p:spPr bwMode="auto">
              <a:xfrm>
                <a:off x="3535" y="1347"/>
                <a:ext cx="26" cy="12"/>
              </a:xfrm>
              <a:custGeom>
                <a:avLst/>
                <a:gdLst>
                  <a:gd name="T0" fmla="*/ 11 w 11"/>
                  <a:gd name="T1" fmla="*/ 0 h 5"/>
                  <a:gd name="T2" fmla="*/ 1 w 11"/>
                  <a:gd name="T3" fmla="*/ 5 h 5"/>
                  <a:gd name="T4" fmla="*/ 1 w 11"/>
                  <a:gd name="T5" fmla="*/ 3 h 5"/>
                  <a:gd name="T6" fmla="*/ 11 w 11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5">
                    <a:moveTo>
                      <a:pt x="11" y="0"/>
                    </a:moveTo>
                    <a:cubicBezTo>
                      <a:pt x="10" y="2"/>
                      <a:pt x="5" y="2"/>
                      <a:pt x="1" y="5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3" y="4"/>
                      <a:pt x="8" y="1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7" name="Freeform 273"/>
              <p:cNvSpPr>
                <a:spLocks/>
              </p:cNvSpPr>
              <p:nvPr/>
            </p:nvSpPr>
            <p:spPr bwMode="auto">
              <a:xfrm>
                <a:off x="3706" y="1747"/>
                <a:ext cx="24" cy="15"/>
              </a:xfrm>
              <a:custGeom>
                <a:avLst/>
                <a:gdLst>
                  <a:gd name="T0" fmla="*/ 10 w 10"/>
                  <a:gd name="T1" fmla="*/ 1 h 6"/>
                  <a:gd name="T2" fmla="*/ 1 w 10"/>
                  <a:gd name="T3" fmla="*/ 6 h 6"/>
                  <a:gd name="T4" fmla="*/ 9 w 10"/>
                  <a:gd name="T5" fmla="*/ 0 h 6"/>
                  <a:gd name="T6" fmla="*/ 10 w 10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10" y="1"/>
                    </a:moveTo>
                    <a:cubicBezTo>
                      <a:pt x="9" y="2"/>
                      <a:pt x="3" y="3"/>
                      <a:pt x="1" y="6"/>
                    </a:cubicBezTo>
                    <a:cubicBezTo>
                      <a:pt x="0" y="4"/>
                      <a:pt x="6" y="2"/>
                      <a:pt x="9" y="0"/>
                    </a:cubicBezTo>
                    <a:cubicBezTo>
                      <a:pt x="9" y="1"/>
                      <a:pt x="10" y="1"/>
                      <a:pt x="1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8" name="Freeform 274"/>
              <p:cNvSpPr>
                <a:spLocks/>
              </p:cNvSpPr>
              <p:nvPr/>
            </p:nvSpPr>
            <p:spPr bwMode="auto">
              <a:xfrm>
                <a:off x="3476" y="1415"/>
                <a:ext cx="17" cy="10"/>
              </a:xfrm>
              <a:custGeom>
                <a:avLst/>
                <a:gdLst>
                  <a:gd name="T0" fmla="*/ 5 w 7"/>
                  <a:gd name="T1" fmla="*/ 0 h 4"/>
                  <a:gd name="T2" fmla="*/ 0 w 7"/>
                  <a:gd name="T3" fmla="*/ 4 h 4"/>
                  <a:gd name="T4" fmla="*/ 2 w 7"/>
                  <a:gd name="T5" fmla="*/ 2 h 4"/>
                  <a:gd name="T6" fmla="*/ 1 w 7"/>
                  <a:gd name="T7" fmla="*/ 2 h 4"/>
                  <a:gd name="T8" fmla="*/ 5 w 7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5" y="0"/>
                    </a:moveTo>
                    <a:cubicBezTo>
                      <a:pt x="7" y="0"/>
                      <a:pt x="3" y="2"/>
                      <a:pt x="0" y="4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1"/>
                      <a:pt x="5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79" name="Freeform 275"/>
              <p:cNvSpPr>
                <a:spLocks/>
              </p:cNvSpPr>
              <p:nvPr/>
            </p:nvSpPr>
            <p:spPr bwMode="auto">
              <a:xfrm>
                <a:off x="3699" y="1759"/>
                <a:ext cx="7" cy="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0" name="Freeform 276"/>
              <p:cNvSpPr>
                <a:spLocks/>
              </p:cNvSpPr>
              <p:nvPr/>
            </p:nvSpPr>
            <p:spPr bwMode="auto">
              <a:xfrm>
                <a:off x="3673" y="1771"/>
                <a:ext cx="14" cy="1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3 h 4"/>
                  <a:gd name="T4" fmla="*/ 6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cubicBezTo>
                      <a:pt x="6" y="1"/>
                      <a:pt x="1" y="4"/>
                      <a:pt x="0" y="3"/>
                    </a:cubicBezTo>
                    <a:cubicBezTo>
                      <a:pt x="2" y="2"/>
                      <a:pt x="5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1" name="Freeform 277"/>
              <p:cNvSpPr>
                <a:spLocks/>
              </p:cNvSpPr>
              <p:nvPr/>
            </p:nvSpPr>
            <p:spPr bwMode="auto">
              <a:xfrm>
                <a:off x="3374" y="1470"/>
                <a:ext cx="12" cy="9"/>
              </a:xfrm>
              <a:custGeom>
                <a:avLst/>
                <a:gdLst>
                  <a:gd name="T0" fmla="*/ 4 w 5"/>
                  <a:gd name="T1" fmla="*/ 2 h 4"/>
                  <a:gd name="T2" fmla="*/ 1 w 5"/>
                  <a:gd name="T3" fmla="*/ 4 h 4"/>
                  <a:gd name="T4" fmla="*/ 3 w 5"/>
                  <a:gd name="T5" fmla="*/ 1 h 4"/>
                  <a:gd name="T6" fmla="*/ 3 w 5"/>
                  <a:gd name="T7" fmla="*/ 1 h 4"/>
                  <a:gd name="T8" fmla="*/ 4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3" y="3"/>
                      <a:pt x="2" y="3"/>
                      <a:pt x="1" y="4"/>
                    </a:cubicBezTo>
                    <a:cubicBezTo>
                      <a:pt x="0" y="3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5" y="0"/>
                      <a:pt x="4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2" name="Freeform 278"/>
              <p:cNvSpPr>
                <a:spLocks/>
              </p:cNvSpPr>
              <p:nvPr/>
            </p:nvSpPr>
            <p:spPr bwMode="auto">
              <a:xfrm>
                <a:off x="3251" y="1548"/>
                <a:ext cx="12" cy="14"/>
              </a:xfrm>
              <a:custGeom>
                <a:avLst/>
                <a:gdLst>
                  <a:gd name="T0" fmla="*/ 5 w 5"/>
                  <a:gd name="T1" fmla="*/ 0 h 6"/>
                  <a:gd name="T2" fmla="*/ 1 w 5"/>
                  <a:gd name="T3" fmla="*/ 6 h 6"/>
                  <a:gd name="T4" fmla="*/ 5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0"/>
                    </a:moveTo>
                    <a:cubicBezTo>
                      <a:pt x="5" y="1"/>
                      <a:pt x="2" y="4"/>
                      <a:pt x="1" y="6"/>
                    </a:cubicBezTo>
                    <a:cubicBezTo>
                      <a:pt x="0" y="4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3" name="Freeform 279"/>
              <p:cNvSpPr>
                <a:spLocks/>
              </p:cNvSpPr>
              <p:nvPr/>
            </p:nvSpPr>
            <p:spPr bwMode="auto">
              <a:xfrm>
                <a:off x="3585" y="1830"/>
                <a:ext cx="10" cy="10"/>
              </a:xfrm>
              <a:custGeom>
                <a:avLst/>
                <a:gdLst>
                  <a:gd name="T0" fmla="*/ 3 w 4"/>
                  <a:gd name="T1" fmla="*/ 1 h 4"/>
                  <a:gd name="T2" fmla="*/ 2 w 4"/>
                  <a:gd name="T3" fmla="*/ 3 h 4"/>
                  <a:gd name="T4" fmla="*/ 2 w 4"/>
                  <a:gd name="T5" fmla="*/ 4 h 4"/>
                  <a:gd name="T6" fmla="*/ 0 w 4"/>
                  <a:gd name="T7" fmla="*/ 2 h 4"/>
                  <a:gd name="T8" fmla="*/ 3 w 4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4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0" y="2"/>
                    </a:cubicBezTo>
                    <a:cubicBezTo>
                      <a:pt x="2" y="1"/>
                      <a:pt x="3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4" name="Freeform 280"/>
              <p:cNvSpPr>
                <a:spLocks/>
              </p:cNvSpPr>
              <p:nvPr/>
            </p:nvSpPr>
            <p:spPr bwMode="auto">
              <a:xfrm>
                <a:off x="3564" y="1838"/>
                <a:ext cx="23" cy="21"/>
              </a:xfrm>
              <a:custGeom>
                <a:avLst/>
                <a:gdLst>
                  <a:gd name="T0" fmla="*/ 9 w 10"/>
                  <a:gd name="T1" fmla="*/ 0 h 9"/>
                  <a:gd name="T2" fmla="*/ 10 w 10"/>
                  <a:gd name="T3" fmla="*/ 1 h 9"/>
                  <a:gd name="T4" fmla="*/ 5 w 10"/>
                  <a:gd name="T5" fmla="*/ 5 h 9"/>
                  <a:gd name="T6" fmla="*/ 0 w 10"/>
                  <a:gd name="T7" fmla="*/ 9 h 9"/>
                  <a:gd name="T8" fmla="*/ 4 w 10"/>
                  <a:gd name="T9" fmla="*/ 5 h 9"/>
                  <a:gd name="T10" fmla="*/ 9 w 10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9">
                    <a:moveTo>
                      <a:pt x="9" y="0"/>
                    </a:moveTo>
                    <a:cubicBezTo>
                      <a:pt x="10" y="0"/>
                      <a:pt x="9" y="1"/>
                      <a:pt x="10" y="1"/>
                    </a:cubicBezTo>
                    <a:cubicBezTo>
                      <a:pt x="8" y="3"/>
                      <a:pt x="6" y="4"/>
                      <a:pt x="5" y="5"/>
                    </a:cubicBezTo>
                    <a:cubicBezTo>
                      <a:pt x="4" y="7"/>
                      <a:pt x="2" y="8"/>
                      <a:pt x="0" y="9"/>
                    </a:cubicBezTo>
                    <a:cubicBezTo>
                      <a:pt x="1" y="8"/>
                      <a:pt x="3" y="7"/>
                      <a:pt x="4" y="5"/>
                    </a:cubicBezTo>
                    <a:cubicBezTo>
                      <a:pt x="6" y="4"/>
                      <a:pt x="7" y="2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5" name="Freeform 281"/>
              <p:cNvSpPr>
                <a:spLocks/>
              </p:cNvSpPr>
              <p:nvPr/>
            </p:nvSpPr>
            <p:spPr bwMode="auto">
              <a:xfrm>
                <a:off x="3500" y="1861"/>
                <a:ext cx="64" cy="81"/>
              </a:xfrm>
              <a:custGeom>
                <a:avLst/>
                <a:gdLst>
                  <a:gd name="T0" fmla="*/ 18 w 27"/>
                  <a:gd name="T1" fmla="*/ 6 h 34"/>
                  <a:gd name="T2" fmla="*/ 17 w 27"/>
                  <a:gd name="T3" fmla="*/ 8 h 34"/>
                  <a:gd name="T4" fmla="*/ 22 w 27"/>
                  <a:gd name="T5" fmla="*/ 4 h 34"/>
                  <a:gd name="T6" fmla="*/ 26 w 27"/>
                  <a:gd name="T7" fmla="*/ 0 h 34"/>
                  <a:gd name="T8" fmla="*/ 25 w 27"/>
                  <a:gd name="T9" fmla="*/ 2 h 34"/>
                  <a:gd name="T10" fmla="*/ 23 w 27"/>
                  <a:gd name="T11" fmla="*/ 4 h 34"/>
                  <a:gd name="T12" fmla="*/ 20 w 27"/>
                  <a:gd name="T13" fmla="*/ 8 h 34"/>
                  <a:gd name="T14" fmla="*/ 17 w 27"/>
                  <a:gd name="T15" fmla="*/ 11 h 34"/>
                  <a:gd name="T16" fmla="*/ 15 w 27"/>
                  <a:gd name="T17" fmla="*/ 13 h 34"/>
                  <a:gd name="T18" fmla="*/ 12 w 27"/>
                  <a:gd name="T19" fmla="*/ 17 h 34"/>
                  <a:gd name="T20" fmla="*/ 10 w 27"/>
                  <a:gd name="T21" fmla="*/ 21 h 34"/>
                  <a:gd name="T22" fmla="*/ 5 w 27"/>
                  <a:gd name="T23" fmla="*/ 27 h 34"/>
                  <a:gd name="T24" fmla="*/ 7 w 27"/>
                  <a:gd name="T25" fmla="*/ 25 h 34"/>
                  <a:gd name="T26" fmla="*/ 1 w 27"/>
                  <a:gd name="T27" fmla="*/ 34 h 34"/>
                  <a:gd name="T28" fmla="*/ 2 w 27"/>
                  <a:gd name="T29" fmla="*/ 30 h 34"/>
                  <a:gd name="T30" fmla="*/ 5 w 27"/>
                  <a:gd name="T31" fmla="*/ 25 h 34"/>
                  <a:gd name="T32" fmla="*/ 9 w 27"/>
                  <a:gd name="T33" fmla="*/ 21 h 34"/>
                  <a:gd name="T34" fmla="*/ 15 w 27"/>
                  <a:gd name="T35" fmla="*/ 11 h 34"/>
                  <a:gd name="T36" fmla="*/ 18 w 27"/>
                  <a:gd name="T37" fmla="*/ 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34">
                    <a:moveTo>
                      <a:pt x="18" y="6"/>
                    </a:moveTo>
                    <a:cubicBezTo>
                      <a:pt x="18" y="7"/>
                      <a:pt x="18" y="7"/>
                      <a:pt x="17" y="8"/>
                    </a:cubicBezTo>
                    <a:cubicBezTo>
                      <a:pt x="19" y="8"/>
                      <a:pt x="21" y="6"/>
                      <a:pt x="22" y="4"/>
                    </a:cubicBezTo>
                    <a:cubicBezTo>
                      <a:pt x="23" y="3"/>
                      <a:pt x="25" y="1"/>
                      <a:pt x="26" y="0"/>
                    </a:cubicBezTo>
                    <a:cubicBezTo>
                      <a:pt x="27" y="0"/>
                      <a:pt x="26" y="1"/>
                      <a:pt x="25" y="2"/>
                    </a:cubicBezTo>
                    <a:cubicBezTo>
                      <a:pt x="24" y="3"/>
                      <a:pt x="23" y="4"/>
                      <a:pt x="23" y="4"/>
                    </a:cubicBezTo>
                    <a:cubicBezTo>
                      <a:pt x="22" y="5"/>
                      <a:pt x="21" y="6"/>
                      <a:pt x="20" y="8"/>
                    </a:cubicBezTo>
                    <a:cubicBezTo>
                      <a:pt x="19" y="9"/>
                      <a:pt x="18" y="10"/>
                      <a:pt x="17" y="11"/>
                    </a:cubicBezTo>
                    <a:cubicBezTo>
                      <a:pt x="16" y="11"/>
                      <a:pt x="16" y="13"/>
                      <a:pt x="15" y="13"/>
                    </a:cubicBezTo>
                    <a:cubicBezTo>
                      <a:pt x="14" y="15"/>
                      <a:pt x="13" y="16"/>
                      <a:pt x="12" y="17"/>
                    </a:cubicBezTo>
                    <a:cubicBezTo>
                      <a:pt x="12" y="18"/>
                      <a:pt x="11" y="19"/>
                      <a:pt x="10" y="21"/>
                    </a:cubicBezTo>
                    <a:cubicBezTo>
                      <a:pt x="8" y="23"/>
                      <a:pt x="6" y="25"/>
                      <a:pt x="5" y="27"/>
                    </a:cubicBezTo>
                    <a:cubicBezTo>
                      <a:pt x="6" y="27"/>
                      <a:pt x="6" y="26"/>
                      <a:pt x="7" y="25"/>
                    </a:cubicBezTo>
                    <a:cubicBezTo>
                      <a:pt x="6" y="28"/>
                      <a:pt x="3" y="31"/>
                      <a:pt x="1" y="34"/>
                    </a:cubicBezTo>
                    <a:cubicBezTo>
                      <a:pt x="0" y="31"/>
                      <a:pt x="2" y="32"/>
                      <a:pt x="2" y="30"/>
                    </a:cubicBezTo>
                    <a:cubicBezTo>
                      <a:pt x="3" y="29"/>
                      <a:pt x="4" y="27"/>
                      <a:pt x="5" y="25"/>
                    </a:cubicBezTo>
                    <a:cubicBezTo>
                      <a:pt x="6" y="24"/>
                      <a:pt x="7" y="22"/>
                      <a:pt x="9" y="21"/>
                    </a:cubicBezTo>
                    <a:cubicBezTo>
                      <a:pt x="11" y="17"/>
                      <a:pt x="14" y="14"/>
                      <a:pt x="15" y="11"/>
                    </a:cubicBezTo>
                    <a:cubicBezTo>
                      <a:pt x="16" y="12"/>
                      <a:pt x="17" y="7"/>
                      <a:pt x="18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6" name="Freeform 282"/>
              <p:cNvSpPr>
                <a:spLocks/>
              </p:cNvSpPr>
              <p:nvPr/>
            </p:nvSpPr>
            <p:spPr bwMode="auto">
              <a:xfrm>
                <a:off x="3023" y="1828"/>
                <a:ext cx="7" cy="12"/>
              </a:xfrm>
              <a:custGeom>
                <a:avLst/>
                <a:gdLst>
                  <a:gd name="T0" fmla="*/ 2 w 3"/>
                  <a:gd name="T1" fmla="*/ 0 h 5"/>
                  <a:gd name="T2" fmla="*/ 3 w 3"/>
                  <a:gd name="T3" fmla="*/ 0 h 5"/>
                  <a:gd name="T4" fmla="*/ 2 w 3"/>
                  <a:gd name="T5" fmla="*/ 3 h 5"/>
                  <a:gd name="T6" fmla="*/ 0 w 3"/>
                  <a:gd name="T7" fmla="*/ 5 h 5"/>
                  <a:gd name="T8" fmla="*/ 2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2" y="1"/>
                      <a:pt x="2" y="0"/>
                      <a:pt x="3" y="0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2" y="3"/>
                      <a:pt x="1" y="5"/>
                      <a:pt x="0" y="5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7" name="Freeform 283"/>
              <p:cNvSpPr>
                <a:spLocks/>
              </p:cNvSpPr>
              <p:nvPr/>
            </p:nvSpPr>
            <p:spPr bwMode="auto">
              <a:xfrm>
                <a:off x="3469" y="2008"/>
                <a:ext cx="2" cy="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8" name="Freeform 284"/>
              <p:cNvSpPr>
                <a:spLocks/>
              </p:cNvSpPr>
              <p:nvPr/>
            </p:nvSpPr>
            <p:spPr bwMode="auto">
              <a:xfrm>
                <a:off x="3007" y="2017"/>
                <a:ext cx="7" cy="26"/>
              </a:xfrm>
              <a:custGeom>
                <a:avLst/>
                <a:gdLst>
                  <a:gd name="T0" fmla="*/ 3 w 3"/>
                  <a:gd name="T1" fmla="*/ 0 h 11"/>
                  <a:gd name="T2" fmla="*/ 2 w 3"/>
                  <a:gd name="T3" fmla="*/ 11 h 11"/>
                  <a:gd name="T4" fmla="*/ 0 w 3"/>
                  <a:gd name="T5" fmla="*/ 11 h 11"/>
                  <a:gd name="T6" fmla="*/ 3 w 3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1">
                    <a:moveTo>
                      <a:pt x="3" y="0"/>
                    </a:moveTo>
                    <a:cubicBezTo>
                      <a:pt x="3" y="3"/>
                      <a:pt x="1" y="9"/>
                      <a:pt x="2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6"/>
                      <a:pt x="2" y="4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89" name="Freeform 285"/>
              <p:cNvSpPr>
                <a:spLocks/>
              </p:cNvSpPr>
              <p:nvPr/>
            </p:nvSpPr>
            <p:spPr bwMode="auto">
              <a:xfrm>
                <a:off x="3000" y="2032"/>
                <a:ext cx="7" cy="24"/>
              </a:xfrm>
              <a:custGeom>
                <a:avLst/>
                <a:gdLst>
                  <a:gd name="T0" fmla="*/ 3 w 3"/>
                  <a:gd name="T1" fmla="*/ 0 h 10"/>
                  <a:gd name="T2" fmla="*/ 3 w 3"/>
                  <a:gd name="T3" fmla="*/ 4 h 10"/>
                  <a:gd name="T4" fmla="*/ 1 w 3"/>
                  <a:gd name="T5" fmla="*/ 10 h 10"/>
                  <a:gd name="T6" fmla="*/ 2 w 3"/>
                  <a:gd name="T7" fmla="*/ 2 h 10"/>
                  <a:gd name="T8" fmla="*/ 3 w 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1" y="6"/>
                      <a:pt x="3" y="4"/>
                    </a:cubicBezTo>
                    <a:cubicBezTo>
                      <a:pt x="3" y="7"/>
                      <a:pt x="1" y="7"/>
                      <a:pt x="1" y="10"/>
                    </a:cubicBezTo>
                    <a:cubicBezTo>
                      <a:pt x="0" y="9"/>
                      <a:pt x="3" y="3"/>
                      <a:pt x="2" y="2"/>
                    </a:cubicBezTo>
                    <a:cubicBezTo>
                      <a:pt x="2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0" name="Freeform 286"/>
              <p:cNvSpPr>
                <a:spLocks/>
              </p:cNvSpPr>
              <p:nvPr/>
            </p:nvSpPr>
            <p:spPr bwMode="auto">
              <a:xfrm>
                <a:off x="3018" y="2117"/>
                <a:ext cx="8" cy="19"/>
              </a:xfrm>
              <a:custGeom>
                <a:avLst/>
                <a:gdLst>
                  <a:gd name="T0" fmla="*/ 2 w 3"/>
                  <a:gd name="T1" fmla="*/ 0 h 8"/>
                  <a:gd name="T2" fmla="*/ 0 w 3"/>
                  <a:gd name="T3" fmla="*/ 8 h 8"/>
                  <a:gd name="T4" fmla="*/ 2 w 3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0"/>
                    </a:moveTo>
                    <a:cubicBezTo>
                      <a:pt x="3" y="1"/>
                      <a:pt x="0" y="5"/>
                      <a:pt x="0" y="8"/>
                    </a:cubicBezTo>
                    <a:cubicBezTo>
                      <a:pt x="0" y="5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1" name="Freeform 287"/>
              <p:cNvSpPr>
                <a:spLocks/>
              </p:cNvSpPr>
              <p:nvPr/>
            </p:nvSpPr>
            <p:spPr bwMode="auto">
              <a:xfrm>
                <a:off x="2995" y="2169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5 h 5"/>
                  <a:gd name="T4" fmla="*/ 0 w 2"/>
                  <a:gd name="T5" fmla="*/ 2 h 5"/>
                  <a:gd name="T6" fmla="*/ 2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2"/>
                      <a:pt x="1" y="4"/>
                      <a:pt x="1" y="5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2" name="Freeform 288"/>
              <p:cNvSpPr>
                <a:spLocks/>
              </p:cNvSpPr>
              <p:nvPr/>
            </p:nvSpPr>
            <p:spPr bwMode="auto">
              <a:xfrm>
                <a:off x="3030" y="2174"/>
                <a:ext cx="7" cy="22"/>
              </a:xfrm>
              <a:custGeom>
                <a:avLst/>
                <a:gdLst>
                  <a:gd name="T0" fmla="*/ 1 w 3"/>
                  <a:gd name="T1" fmla="*/ 0 h 9"/>
                  <a:gd name="T2" fmla="*/ 2 w 3"/>
                  <a:gd name="T3" fmla="*/ 9 h 9"/>
                  <a:gd name="T4" fmla="*/ 0 w 3"/>
                  <a:gd name="T5" fmla="*/ 6 h 9"/>
                  <a:gd name="T6" fmla="*/ 1 w 3"/>
                  <a:gd name="T7" fmla="*/ 3 h 9"/>
                  <a:gd name="T8" fmla="*/ 1 w 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1" y="0"/>
                    </a:moveTo>
                    <a:cubicBezTo>
                      <a:pt x="3" y="1"/>
                      <a:pt x="1" y="7"/>
                      <a:pt x="2" y="9"/>
                    </a:cubicBezTo>
                    <a:cubicBezTo>
                      <a:pt x="1" y="9"/>
                      <a:pt x="1" y="7"/>
                      <a:pt x="0" y="6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3" name="Freeform 289"/>
              <p:cNvSpPr>
                <a:spLocks/>
              </p:cNvSpPr>
              <p:nvPr/>
            </p:nvSpPr>
            <p:spPr bwMode="auto">
              <a:xfrm>
                <a:off x="3016" y="2224"/>
                <a:ext cx="5" cy="9"/>
              </a:xfrm>
              <a:custGeom>
                <a:avLst/>
                <a:gdLst>
                  <a:gd name="T0" fmla="*/ 2 w 2"/>
                  <a:gd name="T1" fmla="*/ 1 h 4"/>
                  <a:gd name="T2" fmla="*/ 0 w 2"/>
                  <a:gd name="T3" fmla="*/ 2 h 4"/>
                  <a:gd name="T4" fmla="*/ 2 w 2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1"/>
                    </a:moveTo>
                    <a:cubicBezTo>
                      <a:pt x="2" y="4"/>
                      <a:pt x="1" y="1"/>
                      <a:pt x="0" y="2"/>
                    </a:cubicBezTo>
                    <a:cubicBezTo>
                      <a:pt x="0" y="0"/>
                      <a:pt x="1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4" name="Freeform 290"/>
              <p:cNvSpPr>
                <a:spLocks/>
              </p:cNvSpPr>
              <p:nvPr/>
            </p:nvSpPr>
            <p:spPr bwMode="auto">
              <a:xfrm>
                <a:off x="3018" y="2271"/>
                <a:ext cx="5" cy="17"/>
              </a:xfrm>
              <a:custGeom>
                <a:avLst/>
                <a:gdLst>
                  <a:gd name="T0" fmla="*/ 2 w 2"/>
                  <a:gd name="T1" fmla="*/ 6 h 7"/>
                  <a:gd name="T2" fmla="*/ 0 w 2"/>
                  <a:gd name="T3" fmla="*/ 4 h 7"/>
                  <a:gd name="T4" fmla="*/ 2 w 2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6"/>
                    </a:moveTo>
                    <a:cubicBezTo>
                      <a:pt x="1" y="7"/>
                      <a:pt x="1" y="3"/>
                      <a:pt x="0" y="4"/>
                    </a:cubicBezTo>
                    <a:cubicBezTo>
                      <a:pt x="0" y="0"/>
                      <a:pt x="2" y="4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5" name="Freeform 291"/>
              <p:cNvSpPr>
                <a:spLocks/>
              </p:cNvSpPr>
              <p:nvPr/>
            </p:nvSpPr>
            <p:spPr bwMode="auto">
              <a:xfrm>
                <a:off x="3018" y="2350"/>
                <a:ext cx="10" cy="19"/>
              </a:xfrm>
              <a:custGeom>
                <a:avLst/>
                <a:gdLst>
                  <a:gd name="T0" fmla="*/ 3 w 4"/>
                  <a:gd name="T1" fmla="*/ 2 h 8"/>
                  <a:gd name="T2" fmla="*/ 3 w 4"/>
                  <a:gd name="T3" fmla="*/ 8 h 8"/>
                  <a:gd name="T4" fmla="*/ 2 w 4"/>
                  <a:gd name="T5" fmla="*/ 7 h 8"/>
                  <a:gd name="T6" fmla="*/ 0 w 4"/>
                  <a:gd name="T7" fmla="*/ 5 h 8"/>
                  <a:gd name="T8" fmla="*/ 0 w 4"/>
                  <a:gd name="T9" fmla="*/ 0 h 8"/>
                  <a:gd name="T10" fmla="*/ 3 w 4"/>
                  <a:gd name="T11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3" y="2"/>
                    </a:moveTo>
                    <a:cubicBezTo>
                      <a:pt x="3" y="5"/>
                      <a:pt x="4" y="8"/>
                      <a:pt x="3" y="8"/>
                    </a:cubicBezTo>
                    <a:cubicBezTo>
                      <a:pt x="2" y="3"/>
                      <a:pt x="2" y="6"/>
                      <a:pt x="2" y="7"/>
                    </a:cubicBezTo>
                    <a:cubicBezTo>
                      <a:pt x="0" y="5"/>
                      <a:pt x="1" y="3"/>
                      <a:pt x="0" y="5"/>
                    </a:cubicBezTo>
                    <a:cubicBezTo>
                      <a:pt x="0" y="3"/>
                      <a:pt x="0" y="3"/>
                      <a:pt x="0" y="0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6" name="Freeform 292"/>
              <p:cNvSpPr>
                <a:spLocks/>
              </p:cNvSpPr>
              <p:nvPr/>
            </p:nvSpPr>
            <p:spPr bwMode="auto">
              <a:xfrm>
                <a:off x="3014" y="2364"/>
                <a:ext cx="7" cy="12"/>
              </a:xfrm>
              <a:custGeom>
                <a:avLst/>
                <a:gdLst>
                  <a:gd name="T0" fmla="*/ 1 w 3"/>
                  <a:gd name="T1" fmla="*/ 3 h 5"/>
                  <a:gd name="T2" fmla="*/ 3 w 3"/>
                  <a:gd name="T3" fmla="*/ 4 h 5"/>
                  <a:gd name="T4" fmla="*/ 1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0" y="0"/>
                      <a:pt x="3" y="2"/>
                      <a:pt x="3" y="4"/>
                    </a:cubicBezTo>
                    <a:cubicBezTo>
                      <a:pt x="2" y="5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7" name="Freeform 293"/>
              <p:cNvSpPr>
                <a:spLocks/>
              </p:cNvSpPr>
              <p:nvPr/>
            </p:nvSpPr>
            <p:spPr bwMode="auto">
              <a:xfrm>
                <a:off x="3002" y="2437"/>
                <a:ext cx="2" cy="12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3 h 5"/>
                  <a:gd name="T4" fmla="*/ 1 w 1"/>
                  <a:gd name="T5" fmla="*/ 5 h 5"/>
                  <a:gd name="T6" fmla="*/ 1 w 1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0" y="4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8" name="Freeform 294"/>
              <p:cNvSpPr>
                <a:spLocks/>
              </p:cNvSpPr>
              <p:nvPr/>
            </p:nvSpPr>
            <p:spPr bwMode="auto">
              <a:xfrm>
                <a:off x="3073" y="2407"/>
                <a:ext cx="7" cy="21"/>
              </a:xfrm>
              <a:custGeom>
                <a:avLst/>
                <a:gdLst>
                  <a:gd name="T0" fmla="*/ 0 w 3"/>
                  <a:gd name="T1" fmla="*/ 0 h 9"/>
                  <a:gd name="T2" fmla="*/ 3 w 3"/>
                  <a:gd name="T3" fmla="*/ 9 h 9"/>
                  <a:gd name="T4" fmla="*/ 0 w 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1" y="0"/>
                      <a:pt x="3" y="6"/>
                      <a:pt x="3" y="9"/>
                    </a:cubicBezTo>
                    <a:cubicBezTo>
                      <a:pt x="1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99" name="Freeform 295"/>
              <p:cNvSpPr>
                <a:spLocks/>
              </p:cNvSpPr>
              <p:nvPr/>
            </p:nvSpPr>
            <p:spPr bwMode="auto">
              <a:xfrm>
                <a:off x="3011" y="2445"/>
                <a:ext cx="5" cy="14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6 h 6"/>
                  <a:gd name="T4" fmla="*/ 1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2" y="3"/>
                      <a:pt x="2" y="5"/>
                      <a:pt x="1" y="6"/>
                    </a:cubicBezTo>
                    <a:cubicBezTo>
                      <a:pt x="1" y="4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0" name="Freeform 296"/>
              <p:cNvSpPr>
                <a:spLocks/>
              </p:cNvSpPr>
              <p:nvPr/>
            </p:nvSpPr>
            <p:spPr bwMode="auto">
              <a:xfrm>
                <a:off x="3422" y="2297"/>
                <a:ext cx="4" cy="12"/>
              </a:xfrm>
              <a:custGeom>
                <a:avLst/>
                <a:gdLst>
                  <a:gd name="T0" fmla="*/ 1 w 2"/>
                  <a:gd name="T1" fmla="*/ 4 h 5"/>
                  <a:gd name="T2" fmla="*/ 1 w 2"/>
                  <a:gd name="T3" fmla="*/ 3 h 5"/>
                  <a:gd name="T4" fmla="*/ 0 w 2"/>
                  <a:gd name="T5" fmla="*/ 2 h 5"/>
                  <a:gd name="T6" fmla="*/ 2 w 2"/>
                  <a:gd name="T7" fmla="*/ 5 h 5"/>
                  <a:gd name="T8" fmla="*/ 0 w 2"/>
                  <a:gd name="T9" fmla="*/ 4 h 5"/>
                  <a:gd name="T10" fmla="*/ 1 w 2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1" y="4"/>
                      <a:pt x="1" y="4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0"/>
                      <a:pt x="2" y="4"/>
                      <a:pt x="2" y="5"/>
                    </a:cubicBezTo>
                    <a:cubicBezTo>
                      <a:pt x="1" y="5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1" name="Freeform 297"/>
              <p:cNvSpPr>
                <a:spLocks/>
              </p:cNvSpPr>
              <p:nvPr/>
            </p:nvSpPr>
            <p:spPr bwMode="auto">
              <a:xfrm>
                <a:off x="3059" y="2487"/>
                <a:ext cx="26" cy="67"/>
              </a:xfrm>
              <a:custGeom>
                <a:avLst/>
                <a:gdLst>
                  <a:gd name="T0" fmla="*/ 0 w 11"/>
                  <a:gd name="T1" fmla="*/ 0 h 28"/>
                  <a:gd name="T2" fmla="*/ 4 w 11"/>
                  <a:gd name="T3" fmla="*/ 5 h 28"/>
                  <a:gd name="T4" fmla="*/ 6 w 11"/>
                  <a:gd name="T5" fmla="*/ 15 h 28"/>
                  <a:gd name="T6" fmla="*/ 6 w 11"/>
                  <a:gd name="T7" fmla="*/ 13 h 28"/>
                  <a:gd name="T8" fmla="*/ 6 w 11"/>
                  <a:gd name="T9" fmla="*/ 10 h 28"/>
                  <a:gd name="T10" fmla="*/ 6 w 11"/>
                  <a:gd name="T11" fmla="*/ 16 h 28"/>
                  <a:gd name="T12" fmla="*/ 11 w 11"/>
                  <a:gd name="T13" fmla="*/ 28 h 28"/>
                  <a:gd name="T14" fmla="*/ 7 w 11"/>
                  <a:gd name="T15" fmla="*/ 22 h 28"/>
                  <a:gd name="T16" fmla="*/ 6 w 11"/>
                  <a:gd name="T17" fmla="*/ 25 h 28"/>
                  <a:gd name="T18" fmla="*/ 6 w 11"/>
                  <a:gd name="T19" fmla="*/ 17 h 28"/>
                  <a:gd name="T20" fmla="*/ 3 w 11"/>
                  <a:gd name="T21" fmla="*/ 14 h 28"/>
                  <a:gd name="T22" fmla="*/ 1 w 11"/>
                  <a:gd name="T23" fmla="*/ 6 h 28"/>
                  <a:gd name="T24" fmla="*/ 3 w 11"/>
                  <a:gd name="T25" fmla="*/ 8 h 28"/>
                  <a:gd name="T26" fmla="*/ 0 w 11"/>
                  <a:gd name="T2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28">
                    <a:moveTo>
                      <a:pt x="0" y="0"/>
                    </a:moveTo>
                    <a:cubicBezTo>
                      <a:pt x="2" y="0"/>
                      <a:pt x="3" y="7"/>
                      <a:pt x="4" y="5"/>
                    </a:cubicBezTo>
                    <a:cubicBezTo>
                      <a:pt x="5" y="9"/>
                      <a:pt x="4" y="11"/>
                      <a:pt x="6" y="15"/>
                    </a:cubicBezTo>
                    <a:cubicBezTo>
                      <a:pt x="7" y="15"/>
                      <a:pt x="6" y="14"/>
                      <a:pt x="6" y="13"/>
                    </a:cubicBezTo>
                    <a:cubicBezTo>
                      <a:pt x="6" y="12"/>
                      <a:pt x="5" y="11"/>
                      <a:pt x="6" y="10"/>
                    </a:cubicBezTo>
                    <a:cubicBezTo>
                      <a:pt x="7" y="13"/>
                      <a:pt x="8" y="16"/>
                      <a:pt x="6" y="16"/>
                    </a:cubicBezTo>
                    <a:cubicBezTo>
                      <a:pt x="9" y="22"/>
                      <a:pt x="10" y="24"/>
                      <a:pt x="11" y="28"/>
                    </a:cubicBezTo>
                    <a:cubicBezTo>
                      <a:pt x="9" y="26"/>
                      <a:pt x="10" y="24"/>
                      <a:pt x="7" y="22"/>
                    </a:cubicBezTo>
                    <a:cubicBezTo>
                      <a:pt x="6" y="23"/>
                      <a:pt x="8" y="25"/>
                      <a:pt x="6" y="25"/>
                    </a:cubicBezTo>
                    <a:cubicBezTo>
                      <a:pt x="5" y="21"/>
                      <a:pt x="8" y="21"/>
                      <a:pt x="6" y="17"/>
                    </a:cubicBezTo>
                    <a:cubicBezTo>
                      <a:pt x="4" y="14"/>
                      <a:pt x="5" y="17"/>
                      <a:pt x="3" y="14"/>
                    </a:cubicBezTo>
                    <a:cubicBezTo>
                      <a:pt x="2" y="11"/>
                      <a:pt x="2" y="9"/>
                      <a:pt x="1" y="6"/>
                    </a:cubicBezTo>
                    <a:cubicBezTo>
                      <a:pt x="2" y="6"/>
                      <a:pt x="3" y="8"/>
                      <a:pt x="3" y="8"/>
                    </a:cubicBezTo>
                    <a:cubicBezTo>
                      <a:pt x="3" y="5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2" name="Freeform 298"/>
              <p:cNvSpPr>
                <a:spLocks/>
              </p:cNvSpPr>
              <p:nvPr/>
            </p:nvSpPr>
            <p:spPr bwMode="auto">
              <a:xfrm>
                <a:off x="3374" y="233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1 h 3"/>
                  <a:gd name="T4" fmla="*/ 1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3" name="Freeform 299"/>
              <p:cNvSpPr>
                <a:spLocks/>
              </p:cNvSpPr>
              <p:nvPr/>
            </p:nvSpPr>
            <p:spPr bwMode="auto">
              <a:xfrm>
                <a:off x="3099" y="2537"/>
                <a:ext cx="14" cy="28"/>
              </a:xfrm>
              <a:custGeom>
                <a:avLst/>
                <a:gdLst>
                  <a:gd name="T0" fmla="*/ 1 w 6"/>
                  <a:gd name="T1" fmla="*/ 2 h 12"/>
                  <a:gd name="T2" fmla="*/ 1 w 6"/>
                  <a:gd name="T3" fmla="*/ 0 h 12"/>
                  <a:gd name="T4" fmla="*/ 4 w 6"/>
                  <a:gd name="T5" fmla="*/ 5 h 12"/>
                  <a:gd name="T6" fmla="*/ 5 w 6"/>
                  <a:gd name="T7" fmla="*/ 12 h 12"/>
                  <a:gd name="T8" fmla="*/ 3 w 6"/>
                  <a:gd name="T9" fmla="*/ 7 h 12"/>
                  <a:gd name="T10" fmla="*/ 1 w 6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2">
                    <a:moveTo>
                      <a:pt x="1" y="2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5"/>
                      <a:pt x="3" y="1"/>
                      <a:pt x="4" y="5"/>
                    </a:cubicBezTo>
                    <a:cubicBezTo>
                      <a:pt x="1" y="2"/>
                      <a:pt x="6" y="11"/>
                      <a:pt x="5" y="12"/>
                    </a:cubicBezTo>
                    <a:cubicBezTo>
                      <a:pt x="4" y="11"/>
                      <a:pt x="4" y="8"/>
                      <a:pt x="3" y="7"/>
                    </a:cubicBezTo>
                    <a:cubicBezTo>
                      <a:pt x="3" y="5"/>
                      <a:pt x="2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4" name="Freeform 300"/>
              <p:cNvSpPr>
                <a:spLocks/>
              </p:cNvSpPr>
              <p:nvPr/>
            </p:nvSpPr>
            <p:spPr bwMode="auto">
              <a:xfrm>
                <a:off x="3099" y="2554"/>
                <a:ext cx="10" cy="11"/>
              </a:xfrm>
              <a:custGeom>
                <a:avLst/>
                <a:gdLst>
                  <a:gd name="T0" fmla="*/ 2 w 4"/>
                  <a:gd name="T1" fmla="*/ 0 h 5"/>
                  <a:gd name="T2" fmla="*/ 0 w 4"/>
                  <a:gd name="T3" fmla="*/ 1 h 5"/>
                  <a:gd name="T4" fmla="*/ 0 w 4"/>
                  <a:gd name="T5" fmla="*/ 0 h 5"/>
                  <a:gd name="T6" fmla="*/ 2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4" y="3"/>
                      <a:pt x="2" y="5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2" y="1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5" name="Freeform 301"/>
              <p:cNvSpPr>
                <a:spLocks/>
              </p:cNvSpPr>
              <p:nvPr/>
            </p:nvSpPr>
            <p:spPr bwMode="auto">
              <a:xfrm>
                <a:off x="3099" y="2568"/>
                <a:ext cx="10" cy="12"/>
              </a:xfrm>
              <a:custGeom>
                <a:avLst/>
                <a:gdLst>
                  <a:gd name="T0" fmla="*/ 0 w 4"/>
                  <a:gd name="T1" fmla="*/ 1 h 5"/>
                  <a:gd name="T2" fmla="*/ 3 w 4"/>
                  <a:gd name="T3" fmla="*/ 2 h 5"/>
                  <a:gd name="T4" fmla="*/ 2 w 4"/>
                  <a:gd name="T5" fmla="*/ 5 h 5"/>
                  <a:gd name="T6" fmla="*/ 1 w 4"/>
                  <a:gd name="T7" fmla="*/ 3 h 5"/>
                  <a:gd name="T8" fmla="*/ 0 w 4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1" y="0"/>
                      <a:pt x="2" y="0"/>
                      <a:pt x="3" y="2"/>
                    </a:cubicBezTo>
                    <a:cubicBezTo>
                      <a:pt x="4" y="3"/>
                      <a:pt x="1" y="2"/>
                      <a:pt x="2" y="5"/>
                    </a:cubicBezTo>
                    <a:cubicBezTo>
                      <a:pt x="1" y="5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6" name="Freeform 302"/>
              <p:cNvSpPr>
                <a:spLocks/>
              </p:cNvSpPr>
              <p:nvPr/>
            </p:nvSpPr>
            <p:spPr bwMode="auto">
              <a:xfrm>
                <a:off x="3410" y="2380"/>
                <a:ext cx="4" cy="12"/>
              </a:xfrm>
              <a:custGeom>
                <a:avLst/>
                <a:gdLst>
                  <a:gd name="T0" fmla="*/ 0 w 2"/>
                  <a:gd name="T1" fmla="*/ 0 h 5"/>
                  <a:gd name="T2" fmla="*/ 0 w 2"/>
                  <a:gd name="T3" fmla="*/ 1 h 5"/>
                  <a:gd name="T4" fmla="*/ 2 w 2"/>
                  <a:gd name="T5" fmla="*/ 3 h 5"/>
                  <a:gd name="T6" fmla="*/ 0 w 2"/>
                  <a:gd name="T7" fmla="*/ 2 h 5"/>
                  <a:gd name="T8" fmla="*/ 0 w 2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3"/>
                    </a:cubicBezTo>
                    <a:cubicBezTo>
                      <a:pt x="2" y="5"/>
                      <a:pt x="1" y="0"/>
                      <a:pt x="0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7" name="Freeform 303"/>
              <p:cNvSpPr>
                <a:spLocks/>
              </p:cNvSpPr>
              <p:nvPr/>
            </p:nvSpPr>
            <p:spPr bwMode="auto">
              <a:xfrm>
                <a:off x="3405" y="2383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1 w 2"/>
                  <a:gd name="T3" fmla="*/ 2 h 2"/>
                  <a:gd name="T4" fmla="*/ 2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1" y="2"/>
                      <a:pt x="1" y="2"/>
                    </a:cubicBezTo>
                    <a:cubicBezTo>
                      <a:pt x="0" y="0"/>
                      <a:pt x="2" y="0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8" name="Freeform 304"/>
              <p:cNvSpPr>
                <a:spLocks/>
              </p:cNvSpPr>
              <p:nvPr/>
            </p:nvSpPr>
            <p:spPr bwMode="auto">
              <a:xfrm>
                <a:off x="3101" y="2594"/>
                <a:ext cx="10" cy="12"/>
              </a:xfrm>
              <a:custGeom>
                <a:avLst/>
                <a:gdLst>
                  <a:gd name="T0" fmla="*/ 1 w 4"/>
                  <a:gd name="T1" fmla="*/ 0 h 5"/>
                  <a:gd name="T2" fmla="*/ 3 w 4"/>
                  <a:gd name="T3" fmla="*/ 4 h 5"/>
                  <a:gd name="T4" fmla="*/ 1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1"/>
                      <a:pt x="4" y="5"/>
                      <a:pt x="3" y="4"/>
                    </a:cubicBezTo>
                    <a:cubicBezTo>
                      <a:pt x="2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09" name="Freeform 305"/>
              <p:cNvSpPr>
                <a:spLocks/>
              </p:cNvSpPr>
              <p:nvPr/>
            </p:nvSpPr>
            <p:spPr bwMode="auto">
              <a:xfrm>
                <a:off x="3443" y="2378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0" name="Freeform 306"/>
              <p:cNvSpPr>
                <a:spLocks/>
              </p:cNvSpPr>
              <p:nvPr/>
            </p:nvSpPr>
            <p:spPr bwMode="auto">
              <a:xfrm>
                <a:off x="3443" y="2383"/>
                <a:ext cx="5" cy="7"/>
              </a:xfrm>
              <a:custGeom>
                <a:avLst/>
                <a:gdLst>
                  <a:gd name="T0" fmla="*/ 2 w 2"/>
                  <a:gd name="T1" fmla="*/ 1 h 3"/>
                  <a:gd name="T2" fmla="*/ 1 w 2"/>
                  <a:gd name="T3" fmla="*/ 3 h 3"/>
                  <a:gd name="T4" fmla="*/ 0 w 2"/>
                  <a:gd name="T5" fmla="*/ 0 h 3"/>
                  <a:gd name="T6" fmla="*/ 2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1"/>
                    </a:moveTo>
                    <a:cubicBezTo>
                      <a:pt x="2" y="1"/>
                      <a:pt x="2" y="3"/>
                      <a:pt x="1" y="3"/>
                    </a:cubicBezTo>
                    <a:cubicBezTo>
                      <a:pt x="0" y="1"/>
                      <a:pt x="1" y="2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1" name="Freeform 307"/>
              <p:cNvSpPr>
                <a:spLocks/>
              </p:cNvSpPr>
              <p:nvPr/>
            </p:nvSpPr>
            <p:spPr bwMode="auto">
              <a:xfrm>
                <a:off x="3139" y="2603"/>
                <a:ext cx="10" cy="12"/>
              </a:xfrm>
              <a:custGeom>
                <a:avLst/>
                <a:gdLst>
                  <a:gd name="T0" fmla="*/ 0 w 4"/>
                  <a:gd name="T1" fmla="*/ 0 h 5"/>
                  <a:gd name="T2" fmla="*/ 3 w 4"/>
                  <a:gd name="T3" fmla="*/ 1 h 5"/>
                  <a:gd name="T4" fmla="*/ 4 w 4"/>
                  <a:gd name="T5" fmla="*/ 2 h 5"/>
                  <a:gd name="T6" fmla="*/ 3 w 4"/>
                  <a:gd name="T7" fmla="*/ 5 h 5"/>
                  <a:gd name="T8" fmla="*/ 2 w 4"/>
                  <a:gd name="T9" fmla="*/ 2 h 5"/>
                  <a:gd name="T10" fmla="*/ 0 w 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3" y="1"/>
                      <a:pt x="3" y="1"/>
                    </a:cubicBezTo>
                    <a:cubicBezTo>
                      <a:pt x="4" y="2"/>
                      <a:pt x="4" y="3"/>
                      <a:pt x="4" y="2"/>
                    </a:cubicBezTo>
                    <a:cubicBezTo>
                      <a:pt x="4" y="3"/>
                      <a:pt x="3" y="3"/>
                      <a:pt x="3" y="5"/>
                    </a:cubicBezTo>
                    <a:cubicBezTo>
                      <a:pt x="1" y="3"/>
                      <a:pt x="3" y="3"/>
                      <a:pt x="2" y="2"/>
                    </a:cubicBezTo>
                    <a:cubicBezTo>
                      <a:pt x="1" y="1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2" name="Freeform 308"/>
              <p:cNvSpPr>
                <a:spLocks/>
              </p:cNvSpPr>
              <p:nvPr/>
            </p:nvSpPr>
            <p:spPr bwMode="auto">
              <a:xfrm>
                <a:off x="3154" y="2606"/>
                <a:ext cx="7" cy="9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3 h 4"/>
                  <a:gd name="T4" fmla="*/ 3 w 3"/>
                  <a:gd name="T5" fmla="*/ 4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2" y="1"/>
                      <a:pt x="3" y="3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2" y="4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3" name="Freeform 309"/>
              <p:cNvSpPr>
                <a:spLocks/>
              </p:cNvSpPr>
              <p:nvPr/>
            </p:nvSpPr>
            <p:spPr bwMode="auto">
              <a:xfrm>
                <a:off x="3410" y="2435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2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1" y="2"/>
                      <a:pt x="2" y="2"/>
                    </a:cubicBezTo>
                    <a:cubicBezTo>
                      <a:pt x="3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4" name="Freeform 310"/>
              <p:cNvSpPr>
                <a:spLocks/>
              </p:cNvSpPr>
              <p:nvPr/>
            </p:nvSpPr>
            <p:spPr bwMode="auto">
              <a:xfrm>
                <a:off x="3075" y="2703"/>
                <a:ext cx="5" cy="12"/>
              </a:xfrm>
              <a:custGeom>
                <a:avLst/>
                <a:gdLst>
                  <a:gd name="T0" fmla="*/ 0 w 2"/>
                  <a:gd name="T1" fmla="*/ 1 h 5"/>
                  <a:gd name="T2" fmla="*/ 1 w 2"/>
                  <a:gd name="T3" fmla="*/ 1 h 5"/>
                  <a:gd name="T4" fmla="*/ 0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2" y="4"/>
                      <a:pt x="1" y="5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5" name="Freeform 311"/>
              <p:cNvSpPr>
                <a:spLocks/>
              </p:cNvSpPr>
              <p:nvPr/>
            </p:nvSpPr>
            <p:spPr bwMode="auto">
              <a:xfrm>
                <a:off x="3073" y="2708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1 w 2"/>
                  <a:gd name="T3" fmla="*/ 0 h 4"/>
                  <a:gd name="T4" fmla="*/ 2 w 2"/>
                  <a:gd name="T5" fmla="*/ 3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1" y="3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6" name="Freeform 312"/>
              <p:cNvSpPr>
                <a:spLocks/>
              </p:cNvSpPr>
              <p:nvPr/>
            </p:nvSpPr>
            <p:spPr bwMode="auto">
              <a:xfrm>
                <a:off x="3066" y="2715"/>
                <a:ext cx="7" cy="16"/>
              </a:xfrm>
              <a:custGeom>
                <a:avLst/>
                <a:gdLst>
                  <a:gd name="T0" fmla="*/ 0 w 3"/>
                  <a:gd name="T1" fmla="*/ 2 h 7"/>
                  <a:gd name="T2" fmla="*/ 2 w 3"/>
                  <a:gd name="T3" fmla="*/ 3 h 7"/>
                  <a:gd name="T4" fmla="*/ 2 w 3"/>
                  <a:gd name="T5" fmla="*/ 3 h 7"/>
                  <a:gd name="T6" fmla="*/ 3 w 3"/>
                  <a:gd name="T7" fmla="*/ 6 h 7"/>
                  <a:gd name="T8" fmla="*/ 0 w 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0" y="2"/>
                    </a:moveTo>
                    <a:cubicBezTo>
                      <a:pt x="1" y="2"/>
                      <a:pt x="1" y="0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3" y="6"/>
                      <a:pt x="3" y="6"/>
                    </a:cubicBezTo>
                    <a:cubicBezTo>
                      <a:pt x="2" y="7"/>
                      <a:pt x="2" y="5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7" name="Freeform 313"/>
              <p:cNvSpPr>
                <a:spLocks/>
              </p:cNvSpPr>
              <p:nvPr/>
            </p:nvSpPr>
            <p:spPr bwMode="auto">
              <a:xfrm>
                <a:off x="3438" y="2459"/>
                <a:ext cx="10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4" y="3"/>
                      <a:pt x="4" y="5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8" name="Freeform 314"/>
              <p:cNvSpPr>
                <a:spLocks/>
              </p:cNvSpPr>
              <p:nvPr/>
            </p:nvSpPr>
            <p:spPr bwMode="auto">
              <a:xfrm>
                <a:off x="3441" y="2471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3" y="3"/>
                      <a:pt x="2" y="4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19" name="Freeform 315"/>
              <p:cNvSpPr>
                <a:spLocks/>
              </p:cNvSpPr>
              <p:nvPr/>
            </p:nvSpPr>
            <p:spPr bwMode="auto">
              <a:xfrm>
                <a:off x="3410" y="2523"/>
                <a:ext cx="9" cy="9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0 h 4"/>
                  <a:gd name="T4" fmla="*/ 3 w 4"/>
                  <a:gd name="T5" fmla="*/ 1 h 4"/>
                  <a:gd name="T6" fmla="*/ 4 w 4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3"/>
                      <a:pt x="2" y="2"/>
                      <a:pt x="0" y="0"/>
                    </a:cubicBezTo>
                    <a:cubicBezTo>
                      <a:pt x="1" y="0"/>
                      <a:pt x="3" y="3"/>
                      <a:pt x="3" y="1"/>
                    </a:cubicBezTo>
                    <a:cubicBezTo>
                      <a:pt x="3" y="2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0" name="Freeform 316"/>
              <p:cNvSpPr>
                <a:spLocks/>
              </p:cNvSpPr>
              <p:nvPr/>
            </p:nvSpPr>
            <p:spPr bwMode="auto">
              <a:xfrm>
                <a:off x="3500" y="2456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3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2"/>
                      <a:pt x="3" y="3"/>
                    </a:cubicBezTo>
                    <a:cubicBezTo>
                      <a:pt x="2" y="4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1" name="Freeform 317"/>
              <p:cNvSpPr>
                <a:spLocks/>
              </p:cNvSpPr>
              <p:nvPr/>
            </p:nvSpPr>
            <p:spPr bwMode="auto">
              <a:xfrm>
                <a:off x="3225" y="2736"/>
                <a:ext cx="26" cy="29"/>
              </a:xfrm>
              <a:custGeom>
                <a:avLst/>
                <a:gdLst>
                  <a:gd name="T0" fmla="*/ 4 w 11"/>
                  <a:gd name="T1" fmla="*/ 8 h 12"/>
                  <a:gd name="T2" fmla="*/ 8 w 11"/>
                  <a:gd name="T3" fmla="*/ 12 h 12"/>
                  <a:gd name="T4" fmla="*/ 2 w 11"/>
                  <a:gd name="T5" fmla="*/ 8 h 12"/>
                  <a:gd name="T6" fmla="*/ 2 w 11"/>
                  <a:gd name="T7" fmla="*/ 0 h 12"/>
                  <a:gd name="T8" fmla="*/ 3 w 11"/>
                  <a:gd name="T9" fmla="*/ 4 h 12"/>
                  <a:gd name="T10" fmla="*/ 3 w 11"/>
                  <a:gd name="T11" fmla="*/ 1 h 12"/>
                  <a:gd name="T12" fmla="*/ 5 w 11"/>
                  <a:gd name="T13" fmla="*/ 4 h 12"/>
                  <a:gd name="T14" fmla="*/ 9 w 11"/>
                  <a:gd name="T15" fmla="*/ 4 h 12"/>
                  <a:gd name="T16" fmla="*/ 11 w 11"/>
                  <a:gd name="T17" fmla="*/ 8 h 12"/>
                  <a:gd name="T18" fmla="*/ 9 w 11"/>
                  <a:gd name="T19" fmla="*/ 6 h 12"/>
                  <a:gd name="T20" fmla="*/ 9 w 11"/>
                  <a:gd name="T21" fmla="*/ 8 h 12"/>
                  <a:gd name="T22" fmla="*/ 6 w 11"/>
                  <a:gd name="T23" fmla="*/ 7 h 12"/>
                  <a:gd name="T24" fmla="*/ 4 w 11"/>
                  <a:gd name="T25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2">
                    <a:moveTo>
                      <a:pt x="4" y="8"/>
                    </a:moveTo>
                    <a:cubicBezTo>
                      <a:pt x="5" y="8"/>
                      <a:pt x="5" y="9"/>
                      <a:pt x="8" y="12"/>
                    </a:cubicBezTo>
                    <a:cubicBezTo>
                      <a:pt x="5" y="10"/>
                      <a:pt x="3" y="8"/>
                      <a:pt x="2" y="8"/>
                    </a:cubicBezTo>
                    <a:cubicBezTo>
                      <a:pt x="5" y="8"/>
                      <a:pt x="0" y="1"/>
                      <a:pt x="2" y="0"/>
                    </a:cubicBezTo>
                    <a:cubicBezTo>
                      <a:pt x="3" y="1"/>
                      <a:pt x="2" y="2"/>
                      <a:pt x="3" y="4"/>
                    </a:cubicBezTo>
                    <a:cubicBezTo>
                      <a:pt x="5" y="5"/>
                      <a:pt x="3" y="2"/>
                      <a:pt x="3" y="1"/>
                    </a:cubicBezTo>
                    <a:cubicBezTo>
                      <a:pt x="4" y="1"/>
                      <a:pt x="6" y="5"/>
                      <a:pt x="5" y="4"/>
                    </a:cubicBezTo>
                    <a:cubicBezTo>
                      <a:pt x="7" y="5"/>
                      <a:pt x="8" y="6"/>
                      <a:pt x="9" y="4"/>
                    </a:cubicBezTo>
                    <a:cubicBezTo>
                      <a:pt x="11" y="6"/>
                      <a:pt x="10" y="7"/>
                      <a:pt x="11" y="8"/>
                    </a:cubicBezTo>
                    <a:cubicBezTo>
                      <a:pt x="11" y="8"/>
                      <a:pt x="10" y="7"/>
                      <a:pt x="9" y="6"/>
                    </a:cubicBezTo>
                    <a:cubicBezTo>
                      <a:pt x="7" y="6"/>
                      <a:pt x="10" y="8"/>
                      <a:pt x="9" y="8"/>
                    </a:cubicBezTo>
                    <a:cubicBezTo>
                      <a:pt x="8" y="8"/>
                      <a:pt x="7" y="8"/>
                      <a:pt x="6" y="7"/>
                    </a:cubicBezTo>
                    <a:cubicBezTo>
                      <a:pt x="5" y="7"/>
                      <a:pt x="7" y="1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2" name="Freeform 318"/>
              <p:cNvSpPr>
                <a:spLocks/>
              </p:cNvSpPr>
              <p:nvPr/>
            </p:nvSpPr>
            <p:spPr bwMode="auto">
              <a:xfrm>
                <a:off x="3234" y="2731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4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3" y="3"/>
                      <a:pt x="3" y="4"/>
                    </a:cubicBezTo>
                    <a:cubicBezTo>
                      <a:pt x="2" y="4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3" name="Freeform 319"/>
              <p:cNvSpPr>
                <a:spLocks/>
              </p:cNvSpPr>
              <p:nvPr/>
            </p:nvSpPr>
            <p:spPr bwMode="auto">
              <a:xfrm>
                <a:off x="3445" y="2513"/>
                <a:ext cx="14" cy="19"/>
              </a:xfrm>
              <a:custGeom>
                <a:avLst/>
                <a:gdLst>
                  <a:gd name="T0" fmla="*/ 0 w 6"/>
                  <a:gd name="T1" fmla="*/ 0 h 8"/>
                  <a:gd name="T2" fmla="*/ 6 w 6"/>
                  <a:gd name="T3" fmla="*/ 6 h 8"/>
                  <a:gd name="T4" fmla="*/ 5 w 6"/>
                  <a:gd name="T5" fmla="*/ 8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2" y="0"/>
                      <a:pt x="4" y="5"/>
                      <a:pt x="6" y="6"/>
                    </a:cubicBezTo>
                    <a:cubicBezTo>
                      <a:pt x="6" y="7"/>
                      <a:pt x="6" y="7"/>
                      <a:pt x="5" y="8"/>
                    </a:cubicBezTo>
                    <a:cubicBezTo>
                      <a:pt x="3" y="6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4" name="Freeform 320"/>
              <p:cNvSpPr>
                <a:spLocks/>
              </p:cNvSpPr>
              <p:nvPr/>
            </p:nvSpPr>
            <p:spPr bwMode="auto">
              <a:xfrm>
                <a:off x="3312" y="2651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2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2" y="3"/>
                      <a:pt x="1" y="3"/>
                      <a:pt x="0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5" name="Freeform 321"/>
              <p:cNvSpPr>
                <a:spLocks/>
              </p:cNvSpPr>
              <p:nvPr/>
            </p:nvSpPr>
            <p:spPr bwMode="auto">
              <a:xfrm>
                <a:off x="3403" y="2556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3 h 5"/>
                  <a:gd name="T4" fmla="*/ 2 w 4"/>
                  <a:gd name="T5" fmla="*/ 3 h 5"/>
                  <a:gd name="T6" fmla="*/ 3 w 4"/>
                  <a:gd name="T7" fmla="*/ 2 h 5"/>
                  <a:gd name="T8" fmla="*/ 0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0"/>
                      <a:pt x="3" y="2"/>
                      <a:pt x="4" y="3"/>
                    </a:cubicBezTo>
                    <a:cubicBezTo>
                      <a:pt x="3" y="3"/>
                      <a:pt x="3" y="5"/>
                      <a:pt x="2" y="3"/>
                    </a:cubicBezTo>
                    <a:cubicBezTo>
                      <a:pt x="3" y="3"/>
                      <a:pt x="3" y="4"/>
                      <a:pt x="3" y="2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6" name="Freeform 322"/>
              <p:cNvSpPr>
                <a:spLocks/>
              </p:cNvSpPr>
              <p:nvPr/>
            </p:nvSpPr>
            <p:spPr bwMode="auto">
              <a:xfrm>
                <a:off x="3424" y="2542"/>
                <a:ext cx="7" cy="9"/>
              </a:xfrm>
              <a:custGeom>
                <a:avLst/>
                <a:gdLst>
                  <a:gd name="T0" fmla="*/ 1 w 3"/>
                  <a:gd name="T1" fmla="*/ 0 h 4"/>
                  <a:gd name="T2" fmla="*/ 3 w 3"/>
                  <a:gd name="T3" fmla="*/ 3 h 4"/>
                  <a:gd name="T4" fmla="*/ 1 w 3"/>
                  <a:gd name="T5" fmla="*/ 2 h 4"/>
                  <a:gd name="T6" fmla="*/ 1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3" y="3"/>
                      <a:pt x="3" y="1"/>
                      <a:pt x="3" y="3"/>
                    </a:cubicBezTo>
                    <a:cubicBezTo>
                      <a:pt x="3" y="4"/>
                      <a:pt x="2" y="1"/>
                      <a:pt x="1" y="2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7" name="Freeform 323"/>
              <p:cNvSpPr>
                <a:spLocks/>
              </p:cNvSpPr>
              <p:nvPr/>
            </p:nvSpPr>
            <p:spPr bwMode="auto">
              <a:xfrm>
                <a:off x="3431" y="2551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3 w 5"/>
                  <a:gd name="T3" fmla="*/ 2 h 5"/>
                  <a:gd name="T4" fmla="*/ 5 w 5"/>
                  <a:gd name="T5" fmla="*/ 5 h 5"/>
                  <a:gd name="T6" fmla="*/ 2 w 5"/>
                  <a:gd name="T7" fmla="*/ 3 h 5"/>
                  <a:gd name="T8" fmla="*/ 1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1" y="2"/>
                      <a:pt x="2" y="1"/>
                      <a:pt x="3" y="2"/>
                    </a:cubicBezTo>
                    <a:cubicBezTo>
                      <a:pt x="5" y="3"/>
                      <a:pt x="3" y="3"/>
                      <a:pt x="5" y="5"/>
                    </a:cubicBezTo>
                    <a:cubicBezTo>
                      <a:pt x="4" y="4"/>
                      <a:pt x="3" y="4"/>
                      <a:pt x="2" y="3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8" name="Freeform 324"/>
              <p:cNvSpPr>
                <a:spLocks/>
              </p:cNvSpPr>
              <p:nvPr/>
            </p:nvSpPr>
            <p:spPr bwMode="auto">
              <a:xfrm>
                <a:off x="3424" y="2580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0 h 3"/>
                  <a:gd name="T4" fmla="*/ 3 w 4"/>
                  <a:gd name="T5" fmla="*/ 3 h 3"/>
                  <a:gd name="T6" fmla="*/ 0 w 4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2" y="3"/>
                      <a:pt x="3" y="0"/>
                    </a:cubicBezTo>
                    <a:cubicBezTo>
                      <a:pt x="3" y="1"/>
                      <a:pt x="4" y="2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29" name="Freeform 325"/>
              <p:cNvSpPr>
                <a:spLocks/>
              </p:cNvSpPr>
              <p:nvPr/>
            </p:nvSpPr>
            <p:spPr bwMode="auto">
              <a:xfrm>
                <a:off x="3455" y="2577"/>
                <a:ext cx="9" cy="12"/>
              </a:xfrm>
              <a:custGeom>
                <a:avLst/>
                <a:gdLst>
                  <a:gd name="T0" fmla="*/ 0 w 4"/>
                  <a:gd name="T1" fmla="*/ 1 h 5"/>
                  <a:gd name="T2" fmla="*/ 4 w 4"/>
                  <a:gd name="T3" fmla="*/ 4 h 5"/>
                  <a:gd name="T4" fmla="*/ 0 w 4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2" y="0"/>
                      <a:pt x="3" y="3"/>
                      <a:pt x="4" y="4"/>
                    </a:cubicBezTo>
                    <a:cubicBezTo>
                      <a:pt x="4" y="5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0" name="Freeform 326"/>
              <p:cNvSpPr>
                <a:spLocks/>
              </p:cNvSpPr>
              <p:nvPr/>
            </p:nvSpPr>
            <p:spPr bwMode="auto">
              <a:xfrm>
                <a:off x="3450" y="2594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5 w 5"/>
                  <a:gd name="T3" fmla="*/ 4 h 5"/>
                  <a:gd name="T4" fmla="*/ 2 w 5"/>
                  <a:gd name="T5" fmla="*/ 4 h 5"/>
                  <a:gd name="T6" fmla="*/ 0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1" y="2"/>
                      <a:pt x="3" y="3"/>
                      <a:pt x="5" y="4"/>
                    </a:cubicBezTo>
                    <a:cubicBezTo>
                      <a:pt x="4" y="5"/>
                      <a:pt x="2" y="2"/>
                      <a:pt x="2" y="4"/>
                    </a:cubicBezTo>
                    <a:cubicBezTo>
                      <a:pt x="1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1" name="Freeform 327"/>
              <p:cNvSpPr>
                <a:spLocks/>
              </p:cNvSpPr>
              <p:nvPr/>
            </p:nvSpPr>
            <p:spPr bwMode="auto">
              <a:xfrm>
                <a:off x="3481" y="25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2" name="Freeform 328"/>
              <p:cNvSpPr>
                <a:spLocks/>
              </p:cNvSpPr>
              <p:nvPr/>
            </p:nvSpPr>
            <p:spPr bwMode="auto">
              <a:xfrm>
                <a:off x="3467" y="2587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2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2" y="3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3" name="Freeform 329"/>
              <p:cNvSpPr>
                <a:spLocks/>
              </p:cNvSpPr>
              <p:nvPr/>
            </p:nvSpPr>
            <p:spPr bwMode="auto">
              <a:xfrm>
                <a:off x="3448" y="2615"/>
                <a:ext cx="9" cy="10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0 h 4"/>
                  <a:gd name="T4" fmla="*/ 4 w 4"/>
                  <a:gd name="T5" fmla="*/ 4 h 4"/>
                  <a:gd name="T6" fmla="*/ 0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3" y="4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4" name="Freeform 330"/>
              <p:cNvSpPr>
                <a:spLocks/>
              </p:cNvSpPr>
              <p:nvPr/>
            </p:nvSpPr>
            <p:spPr bwMode="auto">
              <a:xfrm>
                <a:off x="3455" y="2615"/>
                <a:ext cx="9" cy="14"/>
              </a:xfrm>
              <a:custGeom>
                <a:avLst/>
                <a:gdLst>
                  <a:gd name="T0" fmla="*/ 0 w 4"/>
                  <a:gd name="T1" fmla="*/ 1 h 6"/>
                  <a:gd name="T2" fmla="*/ 3 w 4"/>
                  <a:gd name="T3" fmla="*/ 4 h 6"/>
                  <a:gd name="T4" fmla="*/ 3 w 4"/>
                  <a:gd name="T5" fmla="*/ 6 h 6"/>
                  <a:gd name="T6" fmla="*/ 0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3" y="5"/>
                      <a:pt x="4" y="5"/>
                      <a:pt x="3" y="6"/>
                    </a:cubicBezTo>
                    <a:cubicBezTo>
                      <a:pt x="2" y="5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5" name="Freeform 331"/>
              <p:cNvSpPr>
                <a:spLocks/>
              </p:cNvSpPr>
              <p:nvPr/>
            </p:nvSpPr>
            <p:spPr bwMode="auto">
              <a:xfrm>
                <a:off x="3531" y="2525"/>
                <a:ext cx="9" cy="12"/>
              </a:xfrm>
              <a:custGeom>
                <a:avLst/>
                <a:gdLst>
                  <a:gd name="T0" fmla="*/ 0 w 4"/>
                  <a:gd name="T1" fmla="*/ 1 h 5"/>
                  <a:gd name="T2" fmla="*/ 3 w 4"/>
                  <a:gd name="T3" fmla="*/ 2 h 5"/>
                  <a:gd name="T4" fmla="*/ 4 w 4"/>
                  <a:gd name="T5" fmla="*/ 4 h 5"/>
                  <a:gd name="T6" fmla="*/ 3 w 4"/>
                  <a:gd name="T7" fmla="*/ 5 h 5"/>
                  <a:gd name="T8" fmla="*/ 1 w 4"/>
                  <a:gd name="T9" fmla="*/ 4 h 5"/>
                  <a:gd name="T10" fmla="*/ 0 w 4"/>
                  <a:gd name="T11" fmla="*/ 2 h 5"/>
                  <a:gd name="T12" fmla="*/ 0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1" y="0"/>
                      <a:pt x="2" y="2"/>
                      <a:pt x="3" y="2"/>
                    </a:cubicBezTo>
                    <a:cubicBezTo>
                      <a:pt x="4" y="2"/>
                      <a:pt x="3" y="3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2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1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6" name="Freeform 332"/>
              <p:cNvSpPr>
                <a:spLocks/>
              </p:cNvSpPr>
              <p:nvPr/>
            </p:nvSpPr>
            <p:spPr bwMode="auto">
              <a:xfrm>
                <a:off x="3474" y="2599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1 w 4"/>
                  <a:gd name="T3" fmla="*/ 0 h 3"/>
                  <a:gd name="T4" fmla="*/ 3 w 4"/>
                  <a:gd name="T5" fmla="*/ 1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2"/>
                      <a:pt x="3" y="1"/>
                    </a:cubicBezTo>
                    <a:cubicBezTo>
                      <a:pt x="4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7" name="Freeform 333"/>
              <p:cNvSpPr>
                <a:spLocks/>
              </p:cNvSpPr>
              <p:nvPr/>
            </p:nvSpPr>
            <p:spPr bwMode="auto">
              <a:xfrm>
                <a:off x="3500" y="2573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3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2"/>
                      <a:pt x="3" y="3"/>
                    </a:cubicBezTo>
                    <a:cubicBezTo>
                      <a:pt x="2" y="3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8" name="Freeform 334"/>
              <p:cNvSpPr>
                <a:spLocks/>
              </p:cNvSpPr>
              <p:nvPr/>
            </p:nvSpPr>
            <p:spPr bwMode="auto">
              <a:xfrm>
                <a:off x="3483" y="2606"/>
                <a:ext cx="7" cy="4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1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1" y="0"/>
                      <a:pt x="3" y="1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39" name="Freeform 335"/>
              <p:cNvSpPr>
                <a:spLocks/>
              </p:cNvSpPr>
              <p:nvPr/>
            </p:nvSpPr>
            <p:spPr bwMode="auto">
              <a:xfrm>
                <a:off x="3448" y="2663"/>
                <a:ext cx="11" cy="7"/>
              </a:xfrm>
              <a:custGeom>
                <a:avLst/>
                <a:gdLst>
                  <a:gd name="T0" fmla="*/ 2 w 5"/>
                  <a:gd name="T1" fmla="*/ 0 h 3"/>
                  <a:gd name="T2" fmla="*/ 4 w 5"/>
                  <a:gd name="T3" fmla="*/ 2 h 3"/>
                  <a:gd name="T4" fmla="*/ 4 w 5"/>
                  <a:gd name="T5" fmla="*/ 3 h 3"/>
                  <a:gd name="T6" fmla="*/ 1 w 5"/>
                  <a:gd name="T7" fmla="*/ 2 h 3"/>
                  <a:gd name="T8" fmla="*/ 2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2" y="2"/>
                      <a:pt x="3" y="2"/>
                      <a:pt x="4" y="2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2"/>
                      <a:pt x="2" y="1"/>
                      <a:pt x="1" y="2"/>
                    </a:cubicBezTo>
                    <a:cubicBezTo>
                      <a:pt x="0" y="0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0" name="Freeform 336"/>
              <p:cNvSpPr>
                <a:spLocks/>
              </p:cNvSpPr>
              <p:nvPr/>
            </p:nvSpPr>
            <p:spPr bwMode="auto">
              <a:xfrm>
                <a:off x="3509" y="2582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1"/>
                      <a:pt x="2" y="4"/>
                      <a:pt x="0" y="2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1" name="Freeform 337"/>
              <p:cNvSpPr>
                <a:spLocks/>
              </p:cNvSpPr>
              <p:nvPr/>
            </p:nvSpPr>
            <p:spPr bwMode="auto">
              <a:xfrm>
                <a:off x="3490" y="2613"/>
                <a:ext cx="7" cy="5"/>
              </a:xfrm>
              <a:custGeom>
                <a:avLst/>
                <a:gdLst>
                  <a:gd name="T0" fmla="*/ 2 w 3"/>
                  <a:gd name="T1" fmla="*/ 0 h 2"/>
                  <a:gd name="T2" fmla="*/ 3 w 3"/>
                  <a:gd name="T3" fmla="*/ 0 h 2"/>
                  <a:gd name="T4" fmla="*/ 3 w 3"/>
                  <a:gd name="T5" fmla="*/ 1 h 2"/>
                  <a:gd name="T6" fmla="*/ 1 w 3"/>
                  <a:gd name="T7" fmla="*/ 2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2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0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2" name="Freeform 338"/>
              <p:cNvSpPr>
                <a:spLocks/>
              </p:cNvSpPr>
              <p:nvPr/>
            </p:nvSpPr>
            <p:spPr bwMode="auto">
              <a:xfrm>
                <a:off x="3457" y="2682"/>
                <a:ext cx="7" cy="14"/>
              </a:xfrm>
              <a:custGeom>
                <a:avLst/>
                <a:gdLst>
                  <a:gd name="T0" fmla="*/ 0 w 3"/>
                  <a:gd name="T1" fmla="*/ 2 h 6"/>
                  <a:gd name="T2" fmla="*/ 1 w 3"/>
                  <a:gd name="T3" fmla="*/ 0 h 6"/>
                  <a:gd name="T4" fmla="*/ 0 w 3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2"/>
                    </a:moveTo>
                    <a:cubicBezTo>
                      <a:pt x="0" y="2"/>
                      <a:pt x="2" y="2"/>
                      <a:pt x="1" y="0"/>
                    </a:cubicBezTo>
                    <a:cubicBezTo>
                      <a:pt x="3" y="0"/>
                      <a:pt x="3" y="6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3" name="Freeform 339"/>
              <p:cNvSpPr>
                <a:spLocks/>
              </p:cNvSpPr>
              <p:nvPr/>
            </p:nvSpPr>
            <p:spPr bwMode="auto">
              <a:xfrm>
                <a:off x="3490" y="264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2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4" name="Freeform 340"/>
              <p:cNvSpPr>
                <a:spLocks/>
              </p:cNvSpPr>
              <p:nvPr/>
            </p:nvSpPr>
            <p:spPr bwMode="auto">
              <a:xfrm>
                <a:off x="3514" y="2615"/>
                <a:ext cx="9" cy="10"/>
              </a:xfrm>
              <a:custGeom>
                <a:avLst/>
                <a:gdLst>
                  <a:gd name="T0" fmla="*/ 0 w 4"/>
                  <a:gd name="T1" fmla="*/ 1 h 4"/>
                  <a:gd name="T2" fmla="*/ 2 w 4"/>
                  <a:gd name="T3" fmla="*/ 1 h 4"/>
                  <a:gd name="T4" fmla="*/ 3 w 4"/>
                  <a:gd name="T5" fmla="*/ 4 h 4"/>
                  <a:gd name="T6" fmla="*/ 0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4" y="2"/>
                      <a:pt x="3" y="3"/>
                      <a:pt x="3" y="4"/>
                    </a:cubicBezTo>
                    <a:cubicBezTo>
                      <a:pt x="2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5" name="Freeform 341"/>
              <p:cNvSpPr>
                <a:spLocks/>
              </p:cNvSpPr>
              <p:nvPr/>
            </p:nvSpPr>
            <p:spPr bwMode="auto">
              <a:xfrm>
                <a:off x="3391" y="2819"/>
                <a:ext cx="19" cy="14"/>
              </a:xfrm>
              <a:custGeom>
                <a:avLst/>
                <a:gdLst>
                  <a:gd name="T0" fmla="*/ 4 w 8"/>
                  <a:gd name="T1" fmla="*/ 2 h 6"/>
                  <a:gd name="T2" fmla="*/ 3 w 8"/>
                  <a:gd name="T3" fmla="*/ 1 h 6"/>
                  <a:gd name="T4" fmla="*/ 8 w 8"/>
                  <a:gd name="T5" fmla="*/ 6 h 6"/>
                  <a:gd name="T6" fmla="*/ 0 w 8"/>
                  <a:gd name="T7" fmla="*/ 1 h 6"/>
                  <a:gd name="T8" fmla="*/ 2 w 8"/>
                  <a:gd name="T9" fmla="*/ 0 h 6"/>
                  <a:gd name="T10" fmla="*/ 4 w 8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4" y="2"/>
                    </a:moveTo>
                    <a:cubicBezTo>
                      <a:pt x="5" y="2"/>
                      <a:pt x="4" y="2"/>
                      <a:pt x="3" y="1"/>
                    </a:cubicBezTo>
                    <a:cubicBezTo>
                      <a:pt x="6" y="1"/>
                      <a:pt x="8" y="5"/>
                      <a:pt x="8" y="6"/>
                    </a:cubicBezTo>
                    <a:cubicBezTo>
                      <a:pt x="4" y="4"/>
                      <a:pt x="3" y="2"/>
                      <a:pt x="0" y="1"/>
                    </a:cubicBezTo>
                    <a:cubicBezTo>
                      <a:pt x="1" y="0"/>
                      <a:pt x="3" y="2"/>
                      <a:pt x="2" y="0"/>
                    </a:cubicBezTo>
                    <a:cubicBezTo>
                      <a:pt x="3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6" name="Freeform 342"/>
              <p:cNvSpPr>
                <a:spLocks/>
              </p:cNvSpPr>
              <p:nvPr/>
            </p:nvSpPr>
            <p:spPr bwMode="auto">
              <a:xfrm>
                <a:off x="3509" y="2634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2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2" y="2"/>
                      <a:pt x="4" y="2"/>
                    </a:cubicBezTo>
                    <a:cubicBezTo>
                      <a:pt x="3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7" name="Freeform 343"/>
              <p:cNvSpPr>
                <a:spLocks/>
              </p:cNvSpPr>
              <p:nvPr/>
            </p:nvSpPr>
            <p:spPr bwMode="auto">
              <a:xfrm>
                <a:off x="3476" y="2705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3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8" name="Freeform 344"/>
              <p:cNvSpPr>
                <a:spLocks/>
              </p:cNvSpPr>
              <p:nvPr/>
            </p:nvSpPr>
            <p:spPr bwMode="auto">
              <a:xfrm>
                <a:off x="3505" y="2663"/>
                <a:ext cx="28" cy="23"/>
              </a:xfrm>
              <a:custGeom>
                <a:avLst/>
                <a:gdLst>
                  <a:gd name="T0" fmla="*/ 0 w 12"/>
                  <a:gd name="T1" fmla="*/ 0 h 10"/>
                  <a:gd name="T2" fmla="*/ 7 w 12"/>
                  <a:gd name="T3" fmla="*/ 5 h 10"/>
                  <a:gd name="T4" fmla="*/ 12 w 12"/>
                  <a:gd name="T5" fmla="*/ 10 h 10"/>
                  <a:gd name="T6" fmla="*/ 6 w 12"/>
                  <a:gd name="T7" fmla="*/ 6 h 10"/>
                  <a:gd name="T8" fmla="*/ 0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cubicBezTo>
                      <a:pt x="3" y="1"/>
                      <a:pt x="5" y="3"/>
                      <a:pt x="7" y="5"/>
                    </a:cubicBezTo>
                    <a:cubicBezTo>
                      <a:pt x="9" y="7"/>
                      <a:pt x="11" y="9"/>
                      <a:pt x="12" y="10"/>
                    </a:cubicBezTo>
                    <a:cubicBezTo>
                      <a:pt x="10" y="9"/>
                      <a:pt x="8" y="7"/>
                      <a:pt x="6" y="6"/>
                    </a:cubicBezTo>
                    <a:cubicBezTo>
                      <a:pt x="5" y="4"/>
                      <a:pt x="3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49" name="Freeform 345"/>
              <p:cNvSpPr>
                <a:spLocks/>
              </p:cNvSpPr>
              <p:nvPr/>
            </p:nvSpPr>
            <p:spPr bwMode="auto">
              <a:xfrm>
                <a:off x="3395" y="2883"/>
                <a:ext cx="12" cy="10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4 h 4"/>
                  <a:gd name="T4" fmla="*/ 0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2" y="0"/>
                      <a:pt x="5" y="3"/>
                      <a:pt x="5" y="4"/>
                    </a:cubicBezTo>
                    <a:cubicBezTo>
                      <a:pt x="1" y="2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0" name="Freeform 346"/>
              <p:cNvSpPr>
                <a:spLocks/>
              </p:cNvSpPr>
              <p:nvPr/>
            </p:nvSpPr>
            <p:spPr bwMode="auto">
              <a:xfrm>
                <a:off x="3471" y="2741"/>
                <a:ext cx="19" cy="16"/>
              </a:xfrm>
              <a:custGeom>
                <a:avLst/>
                <a:gdLst>
                  <a:gd name="T0" fmla="*/ 4 w 8"/>
                  <a:gd name="T1" fmla="*/ 2 h 7"/>
                  <a:gd name="T2" fmla="*/ 8 w 8"/>
                  <a:gd name="T3" fmla="*/ 6 h 7"/>
                  <a:gd name="T4" fmla="*/ 7 w 8"/>
                  <a:gd name="T5" fmla="*/ 7 h 7"/>
                  <a:gd name="T6" fmla="*/ 0 w 8"/>
                  <a:gd name="T7" fmla="*/ 2 h 7"/>
                  <a:gd name="T8" fmla="*/ 4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4" y="2"/>
                    </a:moveTo>
                    <a:cubicBezTo>
                      <a:pt x="6" y="4"/>
                      <a:pt x="6" y="5"/>
                      <a:pt x="8" y="6"/>
                    </a:cubicBezTo>
                    <a:cubicBezTo>
                      <a:pt x="8" y="6"/>
                      <a:pt x="8" y="7"/>
                      <a:pt x="7" y="7"/>
                    </a:cubicBezTo>
                    <a:cubicBezTo>
                      <a:pt x="6" y="5"/>
                      <a:pt x="3" y="3"/>
                      <a:pt x="0" y="2"/>
                    </a:cubicBezTo>
                    <a:cubicBezTo>
                      <a:pt x="0" y="0"/>
                      <a:pt x="3" y="4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1" name="Freeform 347"/>
              <p:cNvSpPr>
                <a:spLocks/>
              </p:cNvSpPr>
              <p:nvPr/>
            </p:nvSpPr>
            <p:spPr bwMode="auto">
              <a:xfrm>
                <a:off x="3481" y="2741"/>
                <a:ext cx="5" cy="5"/>
              </a:xfrm>
              <a:custGeom>
                <a:avLst/>
                <a:gdLst>
                  <a:gd name="T0" fmla="*/ 0 w 2"/>
                  <a:gd name="T1" fmla="*/ 1 h 2"/>
                  <a:gd name="T2" fmla="*/ 0 w 2"/>
                  <a:gd name="T3" fmla="*/ 1 h 2"/>
                  <a:gd name="T4" fmla="*/ 0 w 2"/>
                  <a:gd name="T5" fmla="*/ 1 h 2"/>
                  <a:gd name="T6" fmla="*/ 2 w 2"/>
                  <a:gd name="T7" fmla="*/ 2 h 2"/>
                  <a:gd name="T8" fmla="*/ 0 w 2"/>
                  <a:gd name="T9" fmla="*/ 2 h 2"/>
                  <a:gd name="T10" fmla="*/ 0 w 2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0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2" name="Freeform 348"/>
              <p:cNvSpPr>
                <a:spLocks/>
              </p:cNvSpPr>
              <p:nvPr/>
            </p:nvSpPr>
            <p:spPr bwMode="auto">
              <a:xfrm>
                <a:off x="3410" y="2895"/>
                <a:ext cx="19" cy="14"/>
              </a:xfrm>
              <a:custGeom>
                <a:avLst/>
                <a:gdLst>
                  <a:gd name="T0" fmla="*/ 2 w 8"/>
                  <a:gd name="T1" fmla="*/ 1 h 6"/>
                  <a:gd name="T2" fmla="*/ 6 w 8"/>
                  <a:gd name="T3" fmla="*/ 6 h 6"/>
                  <a:gd name="T4" fmla="*/ 2 w 8"/>
                  <a:gd name="T5" fmla="*/ 3 h 6"/>
                  <a:gd name="T6" fmla="*/ 2 w 8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2" y="1"/>
                    </a:moveTo>
                    <a:cubicBezTo>
                      <a:pt x="5" y="3"/>
                      <a:pt x="8" y="5"/>
                      <a:pt x="6" y="6"/>
                    </a:cubicBezTo>
                    <a:cubicBezTo>
                      <a:pt x="6" y="5"/>
                      <a:pt x="4" y="3"/>
                      <a:pt x="2" y="3"/>
                    </a:cubicBezTo>
                    <a:cubicBezTo>
                      <a:pt x="1" y="2"/>
                      <a:pt x="0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3" name="Freeform 349"/>
              <p:cNvSpPr>
                <a:spLocks/>
              </p:cNvSpPr>
              <p:nvPr/>
            </p:nvSpPr>
            <p:spPr bwMode="auto">
              <a:xfrm>
                <a:off x="3467" y="2784"/>
                <a:ext cx="9" cy="9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3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0"/>
                      <a:pt x="4" y="3"/>
                      <a:pt x="4" y="3"/>
                    </a:cubicBezTo>
                    <a:cubicBezTo>
                      <a:pt x="3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4" name="Freeform 350"/>
              <p:cNvSpPr>
                <a:spLocks/>
              </p:cNvSpPr>
              <p:nvPr/>
            </p:nvSpPr>
            <p:spPr bwMode="auto">
              <a:xfrm>
                <a:off x="3523" y="2701"/>
                <a:ext cx="8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5" name="Freeform 351"/>
              <p:cNvSpPr>
                <a:spLocks/>
              </p:cNvSpPr>
              <p:nvPr/>
            </p:nvSpPr>
            <p:spPr bwMode="auto">
              <a:xfrm>
                <a:off x="3533" y="2705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0"/>
                      <a:pt x="3" y="2"/>
                    </a:cubicBezTo>
                    <a:cubicBezTo>
                      <a:pt x="2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6" name="Freeform 352"/>
              <p:cNvSpPr>
                <a:spLocks/>
              </p:cNvSpPr>
              <p:nvPr/>
            </p:nvSpPr>
            <p:spPr bwMode="auto">
              <a:xfrm>
                <a:off x="3711" y="2712"/>
                <a:ext cx="9" cy="8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2 h 3"/>
                  <a:gd name="T4" fmla="*/ 0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0"/>
                      <a:pt x="3" y="2"/>
                      <a:pt x="4" y="2"/>
                    </a:cubicBezTo>
                    <a:cubicBezTo>
                      <a:pt x="3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7" name="Freeform 353"/>
              <p:cNvSpPr>
                <a:spLocks/>
              </p:cNvSpPr>
              <p:nvPr/>
            </p:nvSpPr>
            <p:spPr bwMode="auto">
              <a:xfrm>
                <a:off x="3734" y="2729"/>
                <a:ext cx="17" cy="10"/>
              </a:xfrm>
              <a:custGeom>
                <a:avLst/>
                <a:gdLst>
                  <a:gd name="T0" fmla="*/ 0 w 7"/>
                  <a:gd name="T1" fmla="*/ 1 h 4"/>
                  <a:gd name="T2" fmla="*/ 3 w 7"/>
                  <a:gd name="T3" fmla="*/ 3 h 4"/>
                  <a:gd name="T4" fmla="*/ 5 w 7"/>
                  <a:gd name="T5" fmla="*/ 2 h 4"/>
                  <a:gd name="T6" fmla="*/ 6 w 7"/>
                  <a:gd name="T7" fmla="*/ 4 h 4"/>
                  <a:gd name="T8" fmla="*/ 3 w 7"/>
                  <a:gd name="T9" fmla="*/ 3 h 4"/>
                  <a:gd name="T10" fmla="*/ 0 w 7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cubicBezTo>
                      <a:pt x="0" y="0"/>
                      <a:pt x="3" y="2"/>
                      <a:pt x="3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7" y="3"/>
                      <a:pt x="7" y="3"/>
                      <a:pt x="6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2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8" name="Freeform 354"/>
              <p:cNvSpPr>
                <a:spLocks/>
              </p:cNvSpPr>
              <p:nvPr/>
            </p:nvSpPr>
            <p:spPr bwMode="auto">
              <a:xfrm>
                <a:off x="3808" y="2753"/>
                <a:ext cx="17" cy="9"/>
              </a:xfrm>
              <a:custGeom>
                <a:avLst/>
                <a:gdLst>
                  <a:gd name="T0" fmla="*/ 0 w 7"/>
                  <a:gd name="T1" fmla="*/ 2 h 4"/>
                  <a:gd name="T2" fmla="*/ 1 w 7"/>
                  <a:gd name="T3" fmla="*/ 0 h 4"/>
                  <a:gd name="T4" fmla="*/ 7 w 7"/>
                  <a:gd name="T5" fmla="*/ 4 h 4"/>
                  <a:gd name="T6" fmla="*/ 0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2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4" y="1"/>
                      <a:pt x="6" y="2"/>
                      <a:pt x="7" y="4"/>
                    </a:cubicBezTo>
                    <a:cubicBezTo>
                      <a:pt x="5" y="4"/>
                      <a:pt x="3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59" name="Freeform 355"/>
              <p:cNvSpPr>
                <a:spLocks/>
              </p:cNvSpPr>
              <p:nvPr/>
            </p:nvSpPr>
            <p:spPr bwMode="auto">
              <a:xfrm>
                <a:off x="4002" y="2779"/>
                <a:ext cx="36" cy="16"/>
              </a:xfrm>
              <a:custGeom>
                <a:avLst/>
                <a:gdLst>
                  <a:gd name="T0" fmla="*/ 0 w 15"/>
                  <a:gd name="T1" fmla="*/ 7 h 7"/>
                  <a:gd name="T2" fmla="*/ 7 w 15"/>
                  <a:gd name="T3" fmla="*/ 4 h 7"/>
                  <a:gd name="T4" fmla="*/ 10 w 15"/>
                  <a:gd name="T5" fmla="*/ 2 h 7"/>
                  <a:gd name="T6" fmla="*/ 15 w 15"/>
                  <a:gd name="T7" fmla="*/ 0 h 7"/>
                  <a:gd name="T8" fmla="*/ 8 w 15"/>
                  <a:gd name="T9" fmla="*/ 4 h 7"/>
                  <a:gd name="T10" fmla="*/ 7 w 15"/>
                  <a:gd name="T11" fmla="*/ 5 h 7"/>
                  <a:gd name="T12" fmla="*/ 8 w 15"/>
                  <a:gd name="T13" fmla="*/ 6 h 7"/>
                  <a:gd name="T14" fmla="*/ 0 w 15"/>
                  <a:gd name="T1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7">
                    <a:moveTo>
                      <a:pt x="0" y="7"/>
                    </a:moveTo>
                    <a:cubicBezTo>
                      <a:pt x="3" y="7"/>
                      <a:pt x="5" y="6"/>
                      <a:pt x="7" y="4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2" y="2"/>
                      <a:pt x="13" y="1"/>
                      <a:pt x="15" y="0"/>
                    </a:cubicBezTo>
                    <a:cubicBezTo>
                      <a:pt x="14" y="1"/>
                      <a:pt x="9" y="4"/>
                      <a:pt x="8" y="4"/>
                    </a:cubicBezTo>
                    <a:cubicBezTo>
                      <a:pt x="10" y="5"/>
                      <a:pt x="10" y="5"/>
                      <a:pt x="7" y="5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5" y="7"/>
                      <a:pt x="3" y="7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0" name="Freeform 356"/>
              <p:cNvSpPr>
                <a:spLocks/>
              </p:cNvSpPr>
              <p:nvPr/>
            </p:nvSpPr>
            <p:spPr bwMode="auto">
              <a:xfrm>
                <a:off x="4337" y="2755"/>
                <a:ext cx="12" cy="10"/>
              </a:xfrm>
              <a:custGeom>
                <a:avLst/>
                <a:gdLst>
                  <a:gd name="T0" fmla="*/ 0 w 5"/>
                  <a:gd name="T1" fmla="*/ 3 h 4"/>
                  <a:gd name="T2" fmla="*/ 5 w 5"/>
                  <a:gd name="T3" fmla="*/ 0 h 4"/>
                  <a:gd name="T4" fmla="*/ 3 w 5"/>
                  <a:gd name="T5" fmla="*/ 1 h 4"/>
                  <a:gd name="T6" fmla="*/ 3 w 5"/>
                  <a:gd name="T7" fmla="*/ 2 h 4"/>
                  <a:gd name="T8" fmla="*/ 0 w 5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2"/>
                      <a:pt x="2" y="2"/>
                      <a:pt x="5" y="0"/>
                    </a:cubicBezTo>
                    <a:cubicBezTo>
                      <a:pt x="5" y="0"/>
                      <a:pt x="4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4"/>
                      <a:pt x="2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1" name="Freeform 357"/>
              <p:cNvSpPr>
                <a:spLocks/>
              </p:cNvSpPr>
              <p:nvPr/>
            </p:nvSpPr>
            <p:spPr bwMode="auto">
              <a:xfrm>
                <a:off x="4306" y="2665"/>
                <a:ext cx="9" cy="9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0 h 4"/>
                  <a:gd name="T4" fmla="*/ 2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0" y="4"/>
                      <a:pt x="4" y="1"/>
                      <a:pt x="4" y="0"/>
                    </a:cubicBezTo>
                    <a:cubicBezTo>
                      <a:pt x="4" y="1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2" name="Freeform 358"/>
              <p:cNvSpPr>
                <a:spLocks/>
              </p:cNvSpPr>
              <p:nvPr/>
            </p:nvSpPr>
            <p:spPr bwMode="auto">
              <a:xfrm>
                <a:off x="4436" y="2674"/>
                <a:ext cx="7" cy="8"/>
              </a:xfrm>
              <a:custGeom>
                <a:avLst/>
                <a:gdLst>
                  <a:gd name="T0" fmla="*/ 2 w 3"/>
                  <a:gd name="T1" fmla="*/ 1 h 3"/>
                  <a:gd name="T2" fmla="*/ 1 w 3"/>
                  <a:gd name="T3" fmla="*/ 3 h 3"/>
                  <a:gd name="T4" fmla="*/ 0 w 3"/>
                  <a:gd name="T5" fmla="*/ 3 h 3"/>
                  <a:gd name="T6" fmla="*/ 3 w 3"/>
                  <a:gd name="T7" fmla="*/ 0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2" y="1"/>
                      <a:pt x="3" y="0"/>
                    </a:cubicBezTo>
                    <a:cubicBezTo>
                      <a:pt x="3" y="1"/>
                      <a:pt x="2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3" name="Freeform 359"/>
              <p:cNvSpPr>
                <a:spLocks/>
              </p:cNvSpPr>
              <p:nvPr/>
            </p:nvSpPr>
            <p:spPr bwMode="auto">
              <a:xfrm>
                <a:off x="4519" y="2568"/>
                <a:ext cx="7" cy="14"/>
              </a:xfrm>
              <a:custGeom>
                <a:avLst/>
                <a:gdLst>
                  <a:gd name="T0" fmla="*/ 0 w 3"/>
                  <a:gd name="T1" fmla="*/ 6 h 6"/>
                  <a:gd name="T2" fmla="*/ 0 w 3"/>
                  <a:gd name="T3" fmla="*/ 3 h 6"/>
                  <a:gd name="T4" fmla="*/ 3 w 3"/>
                  <a:gd name="T5" fmla="*/ 0 h 6"/>
                  <a:gd name="T6" fmla="*/ 0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6"/>
                    </a:moveTo>
                    <a:cubicBezTo>
                      <a:pt x="0" y="5"/>
                      <a:pt x="1" y="3"/>
                      <a:pt x="0" y="3"/>
                    </a:cubicBezTo>
                    <a:cubicBezTo>
                      <a:pt x="1" y="2"/>
                      <a:pt x="2" y="0"/>
                      <a:pt x="3" y="0"/>
                    </a:cubicBezTo>
                    <a:cubicBezTo>
                      <a:pt x="2" y="2"/>
                      <a:pt x="1" y="3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4" name="Freeform 360"/>
              <p:cNvSpPr>
                <a:spLocks/>
              </p:cNvSpPr>
              <p:nvPr/>
            </p:nvSpPr>
            <p:spPr bwMode="auto">
              <a:xfrm>
                <a:off x="4605" y="2371"/>
                <a:ext cx="9" cy="19"/>
              </a:xfrm>
              <a:custGeom>
                <a:avLst/>
                <a:gdLst>
                  <a:gd name="T0" fmla="*/ 1 w 4"/>
                  <a:gd name="T1" fmla="*/ 2 h 8"/>
                  <a:gd name="T2" fmla="*/ 1 w 4"/>
                  <a:gd name="T3" fmla="*/ 5 h 8"/>
                  <a:gd name="T4" fmla="*/ 3 w 4"/>
                  <a:gd name="T5" fmla="*/ 0 h 8"/>
                  <a:gd name="T6" fmla="*/ 2 w 4"/>
                  <a:gd name="T7" fmla="*/ 6 h 8"/>
                  <a:gd name="T8" fmla="*/ 1 w 4"/>
                  <a:gd name="T9" fmla="*/ 7 h 8"/>
                  <a:gd name="T10" fmla="*/ 2 w 4"/>
                  <a:gd name="T11" fmla="*/ 5 h 8"/>
                  <a:gd name="T12" fmla="*/ 1 w 4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1" y="2"/>
                    </a:moveTo>
                    <a:cubicBezTo>
                      <a:pt x="1" y="2"/>
                      <a:pt x="1" y="3"/>
                      <a:pt x="1" y="5"/>
                    </a:cubicBezTo>
                    <a:cubicBezTo>
                      <a:pt x="2" y="5"/>
                      <a:pt x="2" y="2"/>
                      <a:pt x="3" y="0"/>
                    </a:cubicBezTo>
                    <a:cubicBezTo>
                      <a:pt x="4" y="1"/>
                      <a:pt x="1" y="4"/>
                      <a:pt x="2" y="6"/>
                    </a:cubicBezTo>
                    <a:cubicBezTo>
                      <a:pt x="2" y="8"/>
                      <a:pt x="1" y="6"/>
                      <a:pt x="1" y="7"/>
                    </a:cubicBezTo>
                    <a:cubicBezTo>
                      <a:pt x="1" y="6"/>
                      <a:pt x="1" y="6"/>
                      <a:pt x="2" y="5"/>
                    </a:cubicBezTo>
                    <a:cubicBezTo>
                      <a:pt x="1" y="6"/>
                      <a:pt x="0" y="4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5" name="Freeform 361"/>
              <p:cNvSpPr>
                <a:spLocks/>
              </p:cNvSpPr>
              <p:nvPr/>
            </p:nvSpPr>
            <p:spPr bwMode="auto">
              <a:xfrm>
                <a:off x="4500" y="2307"/>
                <a:ext cx="3" cy="7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3 h 3"/>
                  <a:gd name="T4" fmla="*/ 1 w 1"/>
                  <a:gd name="T5" fmla="*/ 0 h 3"/>
                  <a:gd name="T6" fmla="*/ 1 w 1"/>
                  <a:gd name="T7" fmla="*/ 1 h 3"/>
                  <a:gd name="T8" fmla="*/ 1 w 1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3"/>
                      <a:pt x="0" y="2"/>
                      <a:pt x="0" y="3"/>
                    </a:cubicBezTo>
                    <a:cubicBezTo>
                      <a:pt x="0" y="3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6" name="Freeform 362"/>
              <p:cNvSpPr>
                <a:spLocks/>
              </p:cNvSpPr>
              <p:nvPr/>
            </p:nvSpPr>
            <p:spPr bwMode="auto">
              <a:xfrm>
                <a:off x="4609" y="2229"/>
                <a:ext cx="7" cy="9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1 h 4"/>
                  <a:gd name="T4" fmla="*/ 0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0"/>
                      <a:pt x="2" y="4"/>
                      <a:pt x="2" y="1"/>
                    </a:cubicBezTo>
                    <a:cubicBezTo>
                      <a:pt x="3" y="2"/>
                      <a:pt x="1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7" name="Freeform 363"/>
              <p:cNvSpPr>
                <a:spLocks/>
              </p:cNvSpPr>
              <p:nvPr/>
            </p:nvSpPr>
            <p:spPr bwMode="auto">
              <a:xfrm>
                <a:off x="4567" y="2196"/>
                <a:ext cx="4" cy="21"/>
              </a:xfrm>
              <a:custGeom>
                <a:avLst/>
                <a:gdLst>
                  <a:gd name="T0" fmla="*/ 0 w 2"/>
                  <a:gd name="T1" fmla="*/ 8 h 9"/>
                  <a:gd name="T2" fmla="*/ 1 w 2"/>
                  <a:gd name="T3" fmla="*/ 1 h 9"/>
                  <a:gd name="T4" fmla="*/ 1 w 2"/>
                  <a:gd name="T5" fmla="*/ 9 h 9"/>
                  <a:gd name="T6" fmla="*/ 0 w 2"/>
                  <a:gd name="T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8"/>
                    </a:moveTo>
                    <a:cubicBezTo>
                      <a:pt x="1" y="6"/>
                      <a:pt x="1" y="4"/>
                      <a:pt x="1" y="1"/>
                    </a:cubicBezTo>
                    <a:cubicBezTo>
                      <a:pt x="2" y="0"/>
                      <a:pt x="1" y="7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8" name="Freeform 364"/>
              <p:cNvSpPr>
                <a:spLocks/>
              </p:cNvSpPr>
              <p:nvPr/>
            </p:nvSpPr>
            <p:spPr bwMode="auto">
              <a:xfrm>
                <a:off x="4614" y="2122"/>
                <a:ext cx="14" cy="59"/>
              </a:xfrm>
              <a:custGeom>
                <a:avLst/>
                <a:gdLst>
                  <a:gd name="T0" fmla="*/ 6 w 6"/>
                  <a:gd name="T1" fmla="*/ 21 h 25"/>
                  <a:gd name="T2" fmla="*/ 6 w 6"/>
                  <a:gd name="T3" fmla="*/ 21 h 25"/>
                  <a:gd name="T4" fmla="*/ 5 w 6"/>
                  <a:gd name="T5" fmla="*/ 25 h 25"/>
                  <a:gd name="T6" fmla="*/ 3 w 6"/>
                  <a:gd name="T7" fmla="*/ 25 h 25"/>
                  <a:gd name="T8" fmla="*/ 2 w 6"/>
                  <a:gd name="T9" fmla="*/ 23 h 25"/>
                  <a:gd name="T10" fmla="*/ 2 w 6"/>
                  <a:gd name="T11" fmla="*/ 19 h 25"/>
                  <a:gd name="T12" fmla="*/ 1 w 6"/>
                  <a:gd name="T13" fmla="*/ 18 h 25"/>
                  <a:gd name="T14" fmla="*/ 0 w 6"/>
                  <a:gd name="T15" fmla="*/ 21 h 25"/>
                  <a:gd name="T16" fmla="*/ 1 w 6"/>
                  <a:gd name="T17" fmla="*/ 11 h 25"/>
                  <a:gd name="T18" fmla="*/ 2 w 6"/>
                  <a:gd name="T19" fmla="*/ 0 h 25"/>
                  <a:gd name="T20" fmla="*/ 3 w 6"/>
                  <a:gd name="T21" fmla="*/ 5 h 25"/>
                  <a:gd name="T22" fmla="*/ 3 w 6"/>
                  <a:gd name="T23" fmla="*/ 2 h 25"/>
                  <a:gd name="T24" fmla="*/ 4 w 6"/>
                  <a:gd name="T25" fmla="*/ 7 h 25"/>
                  <a:gd name="T26" fmla="*/ 5 w 6"/>
                  <a:gd name="T27" fmla="*/ 1 h 25"/>
                  <a:gd name="T28" fmla="*/ 6 w 6"/>
                  <a:gd name="T29" fmla="*/ 5 h 25"/>
                  <a:gd name="T30" fmla="*/ 5 w 6"/>
                  <a:gd name="T31" fmla="*/ 8 h 25"/>
                  <a:gd name="T32" fmla="*/ 5 w 6"/>
                  <a:gd name="T33" fmla="*/ 9 h 25"/>
                  <a:gd name="T34" fmla="*/ 6 w 6"/>
                  <a:gd name="T35" fmla="*/ 7 h 25"/>
                  <a:gd name="T36" fmla="*/ 5 w 6"/>
                  <a:gd name="T37" fmla="*/ 18 h 25"/>
                  <a:gd name="T38" fmla="*/ 6 w 6"/>
                  <a:gd name="T3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25">
                    <a:moveTo>
                      <a:pt x="6" y="21"/>
                    </a:moveTo>
                    <a:cubicBezTo>
                      <a:pt x="6" y="22"/>
                      <a:pt x="6" y="21"/>
                      <a:pt x="6" y="21"/>
                    </a:cubicBezTo>
                    <a:cubicBezTo>
                      <a:pt x="5" y="21"/>
                      <a:pt x="5" y="23"/>
                      <a:pt x="5" y="25"/>
                    </a:cubicBezTo>
                    <a:cubicBezTo>
                      <a:pt x="4" y="23"/>
                      <a:pt x="4" y="24"/>
                      <a:pt x="3" y="25"/>
                    </a:cubicBezTo>
                    <a:cubicBezTo>
                      <a:pt x="4" y="23"/>
                      <a:pt x="3" y="22"/>
                      <a:pt x="2" y="23"/>
                    </a:cubicBezTo>
                    <a:cubicBezTo>
                      <a:pt x="1" y="20"/>
                      <a:pt x="2" y="21"/>
                      <a:pt x="2" y="19"/>
                    </a:cubicBezTo>
                    <a:cubicBezTo>
                      <a:pt x="1" y="20"/>
                      <a:pt x="1" y="21"/>
                      <a:pt x="1" y="18"/>
                    </a:cubicBezTo>
                    <a:cubicBezTo>
                      <a:pt x="0" y="17"/>
                      <a:pt x="1" y="20"/>
                      <a:pt x="0" y="21"/>
                    </a:cubicBezTo>
                    <a:cubicBezTo>
                      <a:pt x="0" y="19"/>
                      <a:pt x="1" y="16"/>
                      <a:pt x="1" y="11"/>
                    </a:cubicBezTo>
                    <a:cubicBezTo>
                      <a:pt x="2" y="7"/>
                      <a:pt x="2" y="3"/>
                      <a:pt x="2" y="0"/>
                    </a:cubicBezTo>
                    <a:cubicBezTo>
                      <a:pt x="3" y="1"/>
                      <a:pt x="2" y="3"/>
                      <a:pt x="3" y="5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4" y="3"/>
                      <a:pt x="4" y="5"/>
                      <a:pt x="4" y="7"/>
                    </a:cubicBezTo>
                    <a:cubicBezTo>
                      <a:pt x="5" y="6"/>
                      <a:pt x="4" y="3"/>
                      <a:pt x="5" y="1"/>
                    </a:cubicBezTo>
                    <a:cubicBezTo>
                      <a:pt x="6" y="2"/>
                      <a:pt x="4" y="5"/>
                      <a:pt x="6" y="5"/>
                    </a:cubicBezTo>
                    <a:cubicBezTo>
                      <a:pt x="6" y="7"/>
                      <a:pt x="5" y="6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6" y="9"/>
                      <a:pt x="5" y="6"/>
                      <a:pt x="6" y="7"/>
                    </a:cubicBezTo>
                    <a:cubicBezTo>
                      <a:pt x="5" y="10"/>
                      <a:pt x="5" y="15"/>
                      <a:pt x="5" y="18"/>
                    </a:cubicBezTo>
                    <a:cubicBezTo>
                      <a:pt x="5" y="20"/>
                      <a:pt x="6" y="20"/>
                      <a:pt x="6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69" name="Freeform 365"/>
              <p:cNvSpPr>
                <a:spLocks/>
              </p:cNvSpPr>
              <p:nvPr/>
            </p:nvSpPr>
            <p:spPr bwMode="auto">
              <a:xfrm>
                <a:off x="4650" y="2146"/>
                <a:ext cx="9" cy="28"/>
              </a:xfrm>
              <a:custGeom>
                <a:avLst/>
                <a:gdLst>
                  <a:gd name="T0" fmla="*/ 3 w 4"/>
                  <a:gd name="T1" fmla="*/ 8 h 12"/>
                  <a:gd name="T2" fmla="*/ 4 w 4"/>
                  <a:gd name="T3" fmla="*/ 11 h 12"/>
                  <a:gd name="T4" fmla="*/ 0 w 4"/>
                  <a:gd name="T5" fmla="*/ 3 h 12"/>
                  <a:gd name="T6" fmla="*/ 3 w 4"/>
                  <a:gd name="T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2">
                    <a:moveTo>
                      <a:pt x="3" y="8"/>
                    </a:moveTo>
                    <a:cubicBezTo>
                      <a:pt x="4" y="8"/>
                      <a:pt x="3" y="10"/>
                      <a:pt x="4" y="11"/>
                    </a:cubicBezTo>
                    <a:cubicBezTo>
                      <a:pt x="2" y="11"/>
                      <a:pt x="2" y="4"/>
                      <a:pt x="0" y="3"/>
                    </a:cubicBezTo>
                    <a:cubicBezTo>
                      <a:pt x="1" y="0"/>
                      <a:pt x="3" y="12"/>
                      <a:pt x="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0" name="Freeform 366"/>
              <p:cNvSpPr>
                <a:spLocks/>
              </p:cNvSpPr>
              <p:nvPr/>
            </p:nvSpPr>
            <p:spPr bwMode="auto">
              <a:xfrm>
                <a:off x="4631" y="2129"/>
                <a:ext cx="7" cy="43"/>
              </a:xfrm>
              <a:custGeom>
                <a:avLst/>
                <a:gdLst>
                  <a:gd name="T0" fmla="*/ 3 w 3"/>
                  <a:gd name="T1" fmla="*/ 16 h 18"/>
                  <a:gd name="T2" fmla="*/ 2 w 3"/>
                  <a:gd name="T3" fmla="*/ 15 h 18"/>
                  <a:gd name="T4" fmla="*/ 2 w 3"/>
                  <a:gd name="T5" fmla="*/ 1 h 18"/>
                  <a:gd name="T6" fmla="*/ 2 w 3"/>
                  <a:gd name="T7" fmla="*/ 3 h 18"/>
                  <a:gd name="T8" fmla="*/ 3 w 3"/>
                  <a:gd name="T9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8">
                    <a:moveTo>
                      <a:pt x="3" y="16"/>
                    </a:moveTo>
                    <a:cubicBezTo>
                      <a:pt x="3" y="18"/>
                      <a:pt x="2" y="15"/>
                      <a:pt x="2" y="15"/>
                    </a:cubicBezTo>
                    <a:cubicBezTo>
                      <a:pt x="2" y="13"/>
                      <a:pt x="0" y="6"/>
                      <a:pt x="2" y="1"/>
                    </a:cubicBezTo>
                    <a:cubicBezTo>
                      <a:pt x="3" y="0"/>
                      <a:pt x="1" y="3"/>
                      <a:pt x="2" y="3"/>
                    </a:cubicBezTo>
                    <a:cubicBezTo>
                      <a:pt x="2" y="5"/>
                      <a:pt x="1" y="14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1" name="Freeform 367"/>
              <p:cNvSpPr>
                <a:spLocks/>
              </p:cNvSpPr>
              <p:nvPr/>
            </p:nvSpPr>
            <p:spPr bwMode="auto">
              <a:xfrm>
                <a:off x="4718" y="2096"/>
                <a:ext cx="8" cy="12"/>
              </a:xfrm>
              <a:custGeom>
                <a:avLst/>
                <a:gdLst>
                  <a:gd name="T0" fmla="*/ 2 w 3"/>
                  <a:gd name="T1" fmla="*/ 5 h 5"/>
                  <a:gd name="T2" fmla="*/ 2 w 3"/>
                  <a:gd name="T3" fmla="*/ 2 h 5"/>
                  <a:gd name="T4" fmla="*/ 1 w 3"/>
                  <a:gd name="T5" fmla="*/ 5 h 5"/>
                  <a:gd name="T6" fmla="*/ 1 w 3"/>
                  <a:gd name="T7" fmla="*/ 0 h 5"/>
                  <a:gd name="T8" fmla="*/ 2 w 3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2" y="4"/>
                      <a:pt x="2" y="2"/>
                    </a:cubicBezTo>
                    <a:cubicBezTo>
                      <a:pt x="1" y="2"/>
                      <a:pt x="1" y="4"/>
                      <a:pt x="1" y="5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1" y="1"/>
                      <a:pt x="3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2" name="Freeform 368"/>
              <p:cNvSpPr>
                <a:spLocks/>
              </p:cNvSpPr>
              <p:nvPr/>
            </p:nvSpPr>
            <p:spPr bwMode="auto">
              <a:xfrm>
                <a:off x="4633" y="2120"/>
                <a:ext cx="7" cy="14"/>
              </a:xfrm>
              <a:custGeom>
                <a:avLst/>
                <a:gdLst>
                  <a:gd name="T0" fmla="*/ 3 w 3"/>
                  <a:gd name="T1" fmla="*/ 4 h 6"/>
                  <a:gd name="T2" fmla="*/ 2 w 3"/>
                  <a:gd name="T3" fmla="*/ 0 h 6"/>
                  <a:gd name="T4" fmla="*/ 3 w 3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cubicBezTo>
                      <a:pt x="2" y="6"/>
                      <a:pt x="0" y="0"/>
                      <a:pt x="2" y="0"/>
                    </a:cubicBezTo>
                    <a:cubicBezTo>
                      <a:pt x="2" y="1"/>
                      <a:pt x="2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3" name="Freeform 369"/>
              <p:cNvSpPr>
                <a:spLocks/>
              </p:cNvSpPr>
              <p:nvPr/>
            </p:nvSpPr>
            <p:spPr bwMode="auto">
              <a:xfrm>
                <a:off x="4619" y="2075"/>
                <a:ext cx="7" cy="47"/>
              </a:xfrm>
              <a:custGeom>
                <a:avLst/>
                <a:gdLst>
                  <a:gd name="T0" fmla="*/ 1 w 3"/>
                  <a:gd name="T1" fmla="*/ 1 h 20"/>
                  <a:gd name="T2" fmla="*/ 3 w 3"/>
                  <a:gd name="T3" fmla="*/ 20 h 20"/>
                  <a:gd name="T4" fmla="*/ 1 w 3"/>
                  <a:gd name="T5" fmla="*/ 18 h 20"/>
                  <a:gd name="T6" fmla="*/ 2 w 3"/>
                  <a:gd name="T7" fmla="*/ 17 h 20"/>
                  <a:gd name="T8" fmla="*/ 1 w 3"/>
                  <a:gd name="T9" fmla="*/ 14 h 20"/>
                  <a:gd name="T10" fmla="*/ 0 w 3"/>
                  <a:gd name="T11" fmla="*/ 1 h 20"/>
                  <a:gd name="T12" fmla="*/ 1 w 3"/>
                  <a:gd name="T13" fmla="*/ 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0">
                    <a:moveTo>
                      <a:pt x="1" y="1"/>
                    </a:moveTo>
                    <a:cubicBezTo>
                      <a:pt x="1" y="8"/>
                      <a:pt x="3" y="13"/>
                      <a:pt x="3" y="20"/>
                    </a:cubicBezTo>
                    <a:cubicBezTo>
                      <a:pt x="2" y="20"/>
                      <a:pt x="2" y="20"/>
                      <a:pt x="1" y="18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2" y="15"/>
                      <a:pt x="2" y="14"/>
                      <a:pt x="1" y="14"/>
                    </a:cubicBezTo>
                    <a:cubicBezTo>
                      <a:pt x="2" y="10"/>
                      <a:pt x="2" y="7"/>
                      <a:pt x="0" y="1"/>
                    </a:cubicBezTo>
                    <a:cubicBezTo>
                      <a:pt x="0" y="0"/>
                      <a:pt x="1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4" name="Freeform 370"/>
              <p:cNvSpPr>
                <a:spLocks/>
              </p:cNvSpPr>
              <p:nvPr/>
            </p:nvSpPr>
            <p:spPr bwMode="auto">
              <a:xfrm>
                <a:off x="4664" y="1899"/>
                <a:ext cx="33" cy="107"/>
              </a:xfrm>
              <a:custGeom>
                <a:avLst/>
                <a:gdLst>
                  <a:gd name="T0" fmla="*/ 7 w 14"/>
                  <a:gd name="T1" fmla="*/ 12 h 45"/>
                  <a:gd name="T2" fmla="*/ 4 w 14"/>
                  <a:gd name="T3" fmla="*/ 12 h 45"/>
                  <a:gd name="T4" fmla="*/ 5 w 14"/>
                  <a:gd name="T5" fmla="*/ 17 h 45"/>
                  <a:gd name="T6" fmla="*/ 5 w 14"/>
                  <a:gd name="T7" fmla="*/ 15 h 45"/>
                  <a:gd name="T8" fmla="*/ 9 w 14"/>
                  <a:gd name="T9" fmla="*/ 23 h 45"/>
                  <a:gd name="T10" fmla="*/ 12 w 14"/>
                  <a:gd name="T11" fmla="*/ 33 h 45"/>
                  <a:gd name="T12" fmla="*/ 12 w 14"/>
                  <a:gd name="T13" fmla="*/ 34 h 45"/>
                  <a:gd name="T14" fmla="*/ 9 w 14"/>
                  <a:gd name="T15" fmla="*/ 29 h 45"/>
                  <a:gd name="T16" fmla="*/ 9 w 14"/>
                  <a:gd name="T17" fmla="*/ 32 h 45"/>
                  <a:gd name="T18" fmla="*/ 9 w 14"/>
                  <a:gd name="T19" fmla="*/ 32 h 45"/>
                  <a:gd name="T20" fmla="*/ 14 w 14"/>
                  <a:gd name="T21" fmla="*/ 45 h 45"/>
                  <a:gd name="T22" fmla="*/ 12 w 14"/>
                  <a:gd name="T23" fmla="*/ 45 h 45"/>
                  <a:gd name="T24" fmla="*/ 11 w 14"/>
                  <a:gd name="T25" fmla="*/ 40 h 45"/>
                  <a:gd name="T26" fmla="*/ 12 w 14"/>
                  <a:gd name="T27" fmla="*/ 44 h 45"/>
                  <a:gd name="T28" fmla="*/ 13 w 14"/>
                  <a:gd name="T29" fmla="*/ 42 h 45"/>
                  <a:gd name="T30" fmla="*/ 11 w 14"/>
                  <a:gd name="T31" fmla="*/ 40 h 45"/>
                  <a:gd name="T32" fmla="*/ 10 w 14"/>
                  <a:gd name="T33" fmla="*/ 34 h 45"/>
                  <a:gd name="T34" fmla="*/ 9 w 14"/>
                  <a:gd name="T35" fmla="*/ 33 h 45"/>
                  <a:gd name="T36" fmla="*/ 5 w 14"/>
                  <a:gd name="T37" fmla="*/ 19 h 45"/>
                  <a:gd name="T38" fmla="*/ 1 w 14"/>
                  <a:gd name="T39" fmla="*/ 5 h 45"/>
                  <a:gd name="T40" fmla="*/ 2 w 14"/>
                  <a:gd name="T41" fmla="*/ 0 h 45"/>
                  <a:gd name="T42" fmla="*/ 2 w 14"/>
                  <a:gd name="T43" fmla="*/ 3 h 45"/>
                  <a:gd name="T44" fmla="*/ 2 w 14"/>
                  <a:gd name="T45" fmla="*/ 4 h 45"/>
                  <a:gd name="T46" fmla="*/ 3 w 14"/>
                  <a:gd name="T47" fmla="*/ 7 h 45"/>
                  <a:gd name="T48" fmla="*/ 3 w 14"/>
                  <a:gd name="T49" fmla="*/ 5 h 45"/>
                  <a:gd name="T50" fmla="*/ 7 w 14"/>
                  <a:gd name="T51" fmla="*/ 1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" h="45">
                    <a:moveTo>
                      <a:pt x="7" y="12"/>
                    </a:moveTo>
                    <a:cubicBezTo>
                      <a:pt x="7" y="14"/>
                      <a:pt x="5" y="12"/>
                      <a:pt x="4" y="12"/>
                    </a:cubicBezTo>
                    <a:cubicBezTo>
                      <a:pt x="4" y="13"/>
                      <a:pt x="5" y="15"/>
                      <a:pt x="5" y="17"/>
                    </a:cubicBezTo>
                    <a:cubicBezTo>
                      <a:pt x="6" y="17"/>
                      <a:pt x="5" y="16"/>
                      <a:pt x="5" y="15"/>
                    </a:cubicBezTo>
                    <a:cubicBezTo>
                      <a:pt x="7" y="17"/>
                      <a:pt x="8" y="20"/>
                      <a:pt x="9" y="23"/>
                    </a:cubicBezTo>
                    <a:cubicBezTo>
                      <a:pt x="10" y="26"/>
                      <a:pt x="11" y="29"/>
                      <a:pt x="12" y="33"/>
                    </a:cubicBezTo>
                    <a:cubicBezTo>
                      <a:pt x="12" y="33"/>
                      <a:pt x="11" y="32"/>
                      <a:pt x="12" y="34"/>
                    </a:cubicBezTo>
                    <a:cubicBezTo>
                      <a:pt x="11" y="33"/>
                      <a:pt x="10" y="30"/>
                      <a:pt x="9" y="29"/>
                    </a:cubicBezTo>
                    <a:cubicBezTo>
                      <a:pt x="9" y="30"/>
                      <a:pt x="10" y="32"/>
                      <a:pt x="9" y="32"/>
                    </a:cubicBezTo>
                    <a:cubicBezTo>
                      <a:pt x="10" y="33"/>
                      <a:pt x="10" y="32"/>
                      <a:pt x="9" y="32"/>
                    </a:cubicBezTo>
                    <a:cubicBezTo>
                      <a:pt x="11" y="35"/>
                      <a:pt x="13" y="40"/>
                      <a:pt x="14" y="45"/>
                    </a:cubicBezTo>
                    <a:cubicBezTo>
                      <a:pt x="13" y="44"/>
                      <a:pt x="12" y="43"/>
                      <a:pt x="12" y="45"/>
                    </a:cubicBezTo>
                    <a:cubicBezTo>
                      <a:pt x="11" y="45"/>
                      <a:pt x="11" y="42"/>
                      <a:pt x="11" y="40"/>
                    </a:cubicBezTo>
                    <a:cubicBezTo>
                      <a:pt x="11" y="40"/>
                      <a:pt x="12" y="43"/>
                      <a:pt x="12" y="44"/>
                    </a:cubicBezTo>
                    <a:cubicBezTo>
                      <a:pt x="13" y="44"/>
                      <a:pt x="12" y="42"/>
                      <a:pt x="13" y="42"/>
                    </a:cubicBezTo>
                    <a:cubicBezTo>
                      <a:pt x="12" y="41"/>
                      <a:pt x="12" y="39"/>
                      <a:pt x="11" y="40"/>
                    </a:cubicBezTo>
                    <a:cubicBezTo>
                      <a:pt x="11" y="37"/>
                      <a:pt x="10" y="36"/>
                      <a:pt x="10" y="34"/>
                    </a:cubicBezTo>
                    <a:cubicBezTo>
                      <a:pt x="10" y="33"/>
                      <a:pt x="10" y="35"/>
                      <a:pt x="9" y="33"/>
                    </a:cubicBezTo>
                    <a:cubicBezTo>
                      <a:pt x="8" y="28"/>
                      <a:pt x="7" y="24"/>
                      <a:pt x="5" y="19"/>
                    </a:cubicBezTo>
                    <a:cubicBezTo>
                      <a:pt x="3" y="14"/>
                      <a:pt x="1" y="9"/>
                      <a:pt x="1" y="5"/>
                    </a:cubicBezTo>
                    <a:cubicBezTo>
                      <a:pt x="3" y="6"/>
                      <a:pt x="0" y="0"/>
                      <a:pt x="2" y="0"/>
                    </a:cubicBezTo>
                    <a:cubicBezTo>
                      <a:pt x="2" y="1"/>
                      <a:pt x="1" y="1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6"/>
                      <a:pt x="3" y="7"/>
                    </a:cubicBezTo>
                    <a:cubicBezTo>
                      <a:pt x="4" y="7"/>
                      <a:pt x="2" y="4"/>
                      <a:pt x="3" y="5"/>
                    </a:cubicBezTo>
                    <a:cubicBezTo>
                      <a:pt x="3" y="8"/>
                      <a:pt x="6" y="12"/>
                      <a:pt x="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5" name="Freeform 371"/>
              <p:cNvSpPr>
                <a:spLocks noEditPoints="1"/>
              </p:cNvSpPr>
              <p:nvPr/>
            </p:nvSpPr>
            <p:spPr bwMode="auto">
              <a:xfrm>
                <a:off x="2959" y="1347"/>
                <a:ext cx="1748" cy="1536"/>
              </a:xfrm>
              <a:custGeom>
                <a:avLst/>
                <a:gdLst>
                  <a:gd name="T0" fmla="*/ 628 w 737"/>
                  <a:gd name="T1" fmla="*/ 84 h 648"/>
                  <a:gd name="T2" fmla="*/ 534 w 737"/>
                  <a:gd name="T3" fmla="*/ 28 h 648"/>
                  <a:gd name="T4" fmla="*/ 408 w 737"/>
                  <a:gd name="T5" fmla="*/ 4 h 648"/>
                  <a:gd name="T6" fmla="*/ 217 w 737"/>
                  <a:gd name="T7" fmla="*/ 38 h 648"/>
                  <a:gd name="T8" fmla="*/ 209 w 737"/>
                  <a:gd name="T9" fmla="*/ 15 h 648"/>
                  <a:gd name="T10" fmla="*/ 25 w 737"/>
                  <a:gd name="T11" fmla="*/ 244 h 648"/>
                  <a:gd name="T12" fmla="*/ 24 w 737"/>
                  <a:gd name="T13" fmla="*/ 267 h 648"/>
                  <a:gd name="T14" fmla="*/ 24 w 737"/>
                  <a:gd name="T15" fmla="*/ 360 h 648"/>
                  <a:gd name="T16" fmla="*/ 39 w 737"/>
                  <a:gd name="T17" fmla="*/ 440 h 648"/>
                  <a:gd name="T18" fmla="*/ 66 w 737"/>
                  <a:gd name="T19" fmla="*/ 503 h 648"/>
                  <a:gd name="T20" fmla="*/ 79 w 737"/>
                  <a:gd name="T21" fmla="*/ 543 h 648"/>
                  <a:gd name="T22" fmla="*/ 97 w 737"/>
                  <a:gd name="T23" fmla="*/ 569 h 648"/>
                  <a:gd name="T24" fmla="*/ 153 w 737"/>
                  <a:gd name="T25" fmla="*/ 610 h 648"/>
                  <a:gd name="T26" fmla="*/ 212 w 737"/>
                  <a:gd name="T27" fmla="*/ 605 h 648"/>
                  <a:gd name="T28" fmla="*/ 218 w 737"/>
                  <a:gd name="T29" fmla="*/ 566 h 648"/>
                  <a:gd name="T30" fmla="*/ 186 w 737"/>
                  <a:gd name="T31" fmla="*/ 513 h 648"/>
                  <a:gd name="T32" fmla="*/ 194 w 737"/>
                  <a:gd name="T33" fmla="*/ 474 h 648"/>
                  <a:gd name="T34" fmla="*/ 193 w 737"/>
                  <a:gd name="T35" fmla="*/ 431 h 648"/>
                  <a:gd name="T36" fmla="*/ 203 w 737"/>
                  <a:gd name="T37" fmla="*/ 326 h 648"/>
                  <a:gd name="T38" fmla="*/ 196 w 737"/>
                  <a:gd name="T39" fmla="*/ 323 h 648"/>
                  <a:gd name="T40" fmla="*/ 310 w 737"/>
                  <a:gd name="T41" fmla="*/ 170 h 648"/>
                  <a:gd name="T42" fmla="*/ 428 w 737"/>
                  <a:gd name="T43" fmla="*/ 136 h 648"/>
                  <a:gd name="T44" fmla="*/ 498 w 737"/>
                  <a:gd name="T45" fmla="*/ 138 h 648"/>
                  <a:gd name="T46" fmla="*/ 502 w 737"/>
                  <a:gd name="T47" fmla="*/ 123 h 648"/>
                  <a:gd name="T48" fmla="*/ 499 w 737"/>
                  <a:gd name="T49" fmla="*/ 113 h 648"/>
                  <a:gd name="T50" fmla="*/ 482 w 737"/>
                  <a:gd name="T51" fmla="*/ 107 h 648"/>
                  <a:gd name="T52" fmla="*/ 561 w 737"/>
                  <a:gd name="T53" fmla="*/ 145 h 648"/>
                  <a:gd name="T54" fmla="*/ 490 w 737"/>
                  <a:gd name="T55" fmla="*/ 100 h 648"/>
                  <a:gd name="T56" fmla="*/ 565 w 737"/>
                  <a:gd name="T57" fmla="*/ 130 h 648"/>
                  <a:gd name="T58" fmla="*/ 493 w 737"/>
                  <a:gd name="T59" fmla="*/ 89 h 648"/>
                  <a:gd name="T60" fmla="*/ 422 w 737"/>
                  <a:gd name="T61" fmla="*/ 75 h 648"/>
                  <a:gd name="T62" fmla="*/ 373 w 737"/>
                  <a:gd name="T63" fmla="*/ 71 h 648"/>
                  <a:gd name="T64" fmla="*/ 381 w 737"/>
                  <a:gd name="T65" fmla="*/ 63 h 648"/>
                  <a:gd name="T66" fmla="*/ 414 w 737"/>
                  <a:gd name="T67" fmla="*/ 52 h 648"/>
                  <a:gd name="T68" fmla="*/ 529 w 737"/>
                  <a:gd name="T69" fmla="*/ 78 h 648"/>
                  <a:gd name="T70" fmla="*/ 591 w 737"/>
                  <a:gd name="T71" fmla="*/ 116 h 648"/>
                  <a:gd name="T72" fmla="*/ 584 w 737"/>
                  <a:gd name="T73" fmla="*/ 91 h 648"/>
                  <a:gd name="T74" fmla="*/ 578 w 737"/>
                  <a:gd name="T75" fmla="*/ 76 h 648"/>
                  <a:gd name="T76" fmla="*/ 638 w 737"/>
                  <a:gd name="T77" fmla="*/ 136 h 648"/>
                  <a:gd name="T78" fmla="*/ 666 w 737"/>
                  <a:gd name="T79" fmla="*/ 157 h 648"/>
                  <a:gd name="T80" fmla="*/ 698 w 737"/>
                  <a:gd name="T81" fmla="*/ 183 h 648"/>
                  <a:gd name="T82" fmla="*/ 529 w 737"/>
                  <a:gd name="T83" fmla="*/ 74 h 648"/>
                  <a:gd name="T84" fmla="*/ 456 w 737"/>
                  <a:gd name="T85" fmla="*/ 89 h 648"/>
                  <a:gd name="T86" fmla="*/ 535 w 737"/>
                  <a:gd name="T87" fmla="*/ 128 h 648"/>
                  <a:gd name="T88" fmla="*/ 685 w 737"/>
                  <a:gd name="T89" fmla="*/ 165 h 648"/>
                  <a:gd name="T90" fmla="*/ 633 w 737"/>
                  <a:gd name="T91" fmla="*/ 118 h 648"/>
                  <a:gd name="T92" fmla="*/ 585 w 737"/>
                  <a:gd name="T93" fmla="*/ 111 h 648"/>
                  <a:gd name="T94" fmla="*/ 552 w 737"/>
                  <a:gd name="T95" fmla="*/ 80 h 648"/>
                  <a:gd name="T96" fmla="*/ 505 w 737"/>
                  <a:gd name="T97" fmla="*/ 138 h 648"/>
                  <a:gd name="T98" fmla="*/ 410 w 737"/>
                  <a:gd name="T99" fmla="*/ 26 h 648"/>
                  <a:gd name="T100" fmla="*/ 521 w 737"/>
                  <a:gd name="T101" fmla="*/ 73 h 648"/>
                  <a:gd name="T102" fmla="*/ 492 w 737"/>
                  <a:gd name="T103" fmla="*/ 93 h 648"/>
                  <a:gd name="T104" fmla="*/ 464 w 737"/>
                  <a:gd name="T105" fmla="*/ 96 h 648"/>
                  <a:gd name="T106" fmla="*/ 420 w 737"/>
                  <a:gd name="T107" fmla="*/ 78 h 648"/>
                  <a:gd name="T108" fmla="*/ 367 w 737"/>
                  <a:gd name="T109" fmla="*/ 71 h 648"/>
                  <a:gd name="T110" fmla="*/ 219 w 737"/>
                  <a:gd name="T111" fmla="*/ 38 h 648"/>
                  <a:gd name="T112" fmla="*/ 21 w 737"/>
                  <a:gd name="T113" fmla="*/ 340 h 648"/>
                  <a:gd name="T114" fmla="*/ 32 w 737"/>
                  <a:gd name="T115" fmla="*/ 413 h 648"/>
                  <a:gd name="T116" fmla="*/ 179 w 737"/>
                  <a:gd name="T117" fmla="*/ 415 h 648"/>
                  <a:gd name="T118" fmla="*/ 81 w 737"/>
                  <a:gd name="T119" fmla="*/ 524 h 648"/>
                  <a:gd name="T120" fmla="*/ 175 w 737"/>
                  <a:gd name="T121" fmla="*/ 473 h 648"/>
                  <a:gd name="T122" fmla="*/ 177 w 737"/>
                  <a:gd name="T123" fmla="*/ 579 h 648"/>
                  <a:gd name="T124" fmla="*/ 212 w 737"/>
                  <a:gd name="T125" fmla="*/ 556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7" h="648">
                    <a:moveTo>
                      <a:pt x="734" y="266"/>
                    </a:moveTo>
                    <a:cubicBezTo>
                      <a:pt x="734" y="264"/>
                      <a:pt x="733" y="262"/>
                      <a:pt x="733" y="262"/>
                    </a:cubicBezTo>
                    <a:cubicBezTo>
                      <a:pt x="734" y="265"/>
                      <a:pt x="734" y="261"/>
                      <a:pt x="734" y="261"/>
                    </a:cubicBezTo>
                    <a:cubicBezTo>
                      <a:pt x="735" y="262"/>
                      <a:pt x="735" y="263"/>
                      <a:pt x="735" y="264"/>
                    </a:cubicBezTo>
                    <a:cubicBezTo>
                      <a:pt x="737" y="263"/>
                      <a:pt x="733" y="256"/>
                      <a:pt x="732" y="253"/>
                    </a:cubicBezTo>
                    <a:cubicBezTo>
                      <a:pt x="730" y="249"/>
                      <a:pt x="733" y="250"/>
                      <a:pt x="731" y="245"/>
                    </a:cubicBezTo>
                    <a:cubicBezTo>
                      <a:pt x="731" y="245"/>
                      <a:pt x="731" y="247"/>
                      <a:pt x="731" y="247"/>
                    </a:cubicBezTo>
                    <a:cubicBezTo>
                      <a:pt x="729" y="244"/>
                      <a:pt x="727" y="240"/>
                      <a:pt x="728" y="237"/>
                    </a:cubicBezTo>
                    <a:cubicBezTo>
                      <a:pt x="729" y="240"/>
                      <a:pt x="729" y="237"/>
                      <a:pt x="728" y="235"/>
                    </a:cubicBezTo>
                    <a:cubicBezTo>
                      <a:pt x="727" y="234"/>
                      <a:pt x="727" y="233"/>
                      <a:pt x="725" y="230"/>
                    </a:cubicBezTo>
                    <a:cubicBezTo>
                      <a:pt x="727" y="232"/>
                      <a:pt x="723" y="226"/>
                      <a:pt x="726" y="228"/>
                    </a:cubicBezTo>
                    <a:cubicBezTo>
                      <a:pt x="724" y="224"/>
                      <a:pt x="725" y="227"/>
                      <a:pt x="723" y="225"/>
                    </a:cubicBezTo>
                    <a:cubicBezTo>
                      <a:pt x="723" y="222"/>
                      <a:pt x="723" y="225"/>
                      <a:pt x="722" y="222"/>
                    </a:cubicBezTo>
                    <a:cubicBezTo>
                      <a:pt x="722" y="221"/>
                      <a:pt x="721" y="219"/>
                      <a:pt x="722" y="220"/>
                    </a:cubicBezTo>
                    <a:cubicBezTo>
                      <a:pt x="721" y="216"/>
                      <a:pt x="719" y="214"/>
                      <a:pt x="718" y="211"/>
                    </a:cubicBezTo>
                    <a:cubicBezTo>
                      <a:pt x="717" y="210"/>
                      <a:pt x="716" y="210"/>
                      <a:pt x="716" y="209"/>
                    </a:cubicBezTo>
                    <a:cubicBezTo>
                      <a:pt x="714" y="206"/>
                      <a:pt x="713" y="203"/>
                      <a:pt x="711" y="199"/>
                    </a:cubicBezTo>
                    <a:cubicBezTo>
                      <a:pt x="713" y="198"/>
                      <a:pt x="707" y="187"/>
                      <a:pt x="706" y="183"/>
                    </a:cubicBezTo>
                    <a:cubicBezTo>
                      <a:pt x="706" y="183"/>
                      <a:pt x="706" y="184"/>
                      <a:pt x="705" y="183"/>
                    </a:cubicBezTo>
                    <a:cubicBezTo>
                      <a:pt x="704" y="181"/>
                      <a:pt x="705" y="180"/>
                      <a:pt x="703" y="179"/>
                    </a:cubicBezTo>
                    <a:cubicBezTo>
                      <a:pt x="702" y="179"/>
                      <a:pt x="705" y="182"/>
                      <a:pt x="704" y="182"/>
                    </a:cubicBezTo>
                    <a:cubicBezTo>
                      <a:pt x="701" y="178"/>
                      <a:pt x="697" y="172"/>
                      <a:pt x="695" y="168"/>
                    </a:cubicBezTo>
                    <a:cubicBezTo>
                      <a:pt x="696" y="171"/>
                      <a:pt x="698" y="171"/>
                      <a:pt x="697" y="170"/>
                    </a:cubicBezTo>
                    <a:cubicBezTo>
                      <a:pt x="696" y="169"/>
                      <a:pt x="694" y="168"/>
                      <a:pt x="693" y="166"/>
                    </a:cubicBezTo>
                    <a:cubicBezTo>
                      <a:pt x="693" y="166"/>
                      <a:pt x="694" y="165"/>
                      <a:pt x="695" y="166"/>
                    </a:cubicBezTo>
                    <a:cubicBezTo>
                      <a:pt x="692" y="162"/>
                      <a:pt x="689" y="158"/>
                      <a:pt x="687" y="156"/>
                    </a:cubicBezTo>
                    <a:cubicBezTo>
                      <a:pt x="688" y="156"/>
                      <a:pt x="688" y="156"/>
                      <a:pt x="689" y="157"/>
                    </a:cubicBezTo>
                    <a:cubicBezTo>
                      <a:pt x="693" y="161"/>
                      <a:pt x="697" y="170"/>
                      <a:pt x="700" y="171"/>
                    </a:cubicBezTo>
                    <a:cubicBezTo>
                      <a:pt x="698" y="169"/>
                      <a:pt x="696" y="166"/>
                      <a:pt x="694" y="163"/>
                    </a:cubicBezTo>
                    <a:cubicBezTo>
                      <a:pt x="692" y="160"/>
                      <a:pt x="690" y="157"/>
                      <a:pt x="688" y="154"/>
                    </a:cubicBezTo>
                    <a:cubicBezTo>
                      <a:pt x="689" y="153"/>
                      <a:pt x="681" y="146"/>
                      <a:pt x="681" y="143"/>
                    </a:cubicBezTo>
                    <a:cubicBezTo>
                      <a:pt x="678" y="140"/>
                      <a:pt x="674" y="135"/>
                      <a:pt x="670" y="131"/>
                    </a:cubicBezTo>
                    <a:cubicBezTo>
                      <a:pt x="667" y="127"/>
                      <a:pt x="663" y="122"/>
                      <a:pt x="662" y="119"/>
                    </a:cubicBezTo>
                    <a:cubicBezTo>
                      <a:pt x="662" y="120"/>
                      <a:pt x="663" y="120"/>
                      <a:pt x="663" y="120"/>
                    </a:cubicBezTo>
                    <a:cubicBezTo>
                      <a:pt x="661" y="118"/>
                      <a:pt x="660" y="117"/>
                      <a:pt x="659" y="116"/>
                    </a:cubicBezTo>
                    <a:cubicBezTo>
                      <a:pt x="660" y="117"/>
                      <a:pt x="660" y="118"/>
                      <a:pt x="660" y="118"/>
                    </a:cubicBezTo>
                    <a:cubicBezTo>
                      <a:pt x="656" y="114"/>
                      <a:pt x="655" y="113"/>
                      <a:pt x="652" y="110"/>
                    </a:cubicBezTo>
                    <a:cubicBezTo>
                      <a:pt x="653" y="110"/>
                      <a:pt x="653" y="111"/>
                      <a:pt x="654" y="111"/>
                    </a:cubicBezTo>
                    <a:cubicBezTo>
                      <a:pt x="650" y="107"/>
                      <a:pt x="651" y="106"/>
                      <a:pt x="647" y="103"/>
                    </a:cubicBezTo>
                    <a:cubicBezTo>
                      <a:pt x="647" y="104"/>
                      <a:pt x="649" y="106"/>
                      <a:pt x="646" y="104"/>
                    </a:cubicBezTo>
                    <a:cubicBezTo>
                      <a:pt x="647" y="104"/>
                      <a:pt x="645" y="102"/>
                      <a:pt x="644" y="101"/>
                    </a:cubicBezTo>
                    <a:cubicBezTo>
                      <a:pt x="643" y="101"/>
                      <a:pt x="645" y="103"/>
                      <a:pt x="642" y="101"/>
                    </a:cubicBezTo>
                    <a:cubicBezTo>
                      <a:pt x="639" y="98"/>
                      <a:pt x="638" y="98"/>
                      <a:pt x="634" y="95"/>
                    </a:cubicBezTo>
                    <a:cubicBezTo>
                      <a:pt x="635" y="94"/>
                      <a:pt x="631" y="90"/>
                      <a:pt x="633" y="91"/>
                    </a:cubicBezTo>
                    <a:cubicBezTo>
                      <a:pt x="629" y="88"/>
                      <a:pt x="629" y="86"/>
                      <a:pt x="626" y="86"/>
                    </a:cubicBezTo>
                    <a:cubicBezTo>
                      <a:pt x="627" y="86"/>
                      <a:pt x="625" y="84"/>
                      <a:pt x="628" y="84"/>
                    </a:cubicBezTo>
                    <a:cubicBezTo>
                      <a:pt x="626" y="83"/>
                      <a:pt x="626" y="84"/>
                      <a:pt x="625" y="83"/>
                    </a:cubicBezTo>
                    <a:cubicBezTo>
                      <a:pt x="625" y="83"/>
                      <a:pt x="626" y="85"/>
                      <a:pt x="623" y="84"/>
                    </a:cubicBezTo>
                    <a:cubicBezTo>
                      <a:pt x="617" y="78"/>
                      <a:pt x="608" y="70"/>
                      <a:pt x="602" y="68"/>
                    </a:cubicBezTo>
                    <a:cubicBezTo>
                      <a:pt x="602" y="68"/>
                      <a:pt x="602" y="67"/>
                      <a:pt x="603" y="68"/>
                    </a:cubicBezTo>
                    <a:cubicBezTo>
                      <a:pt x="600" y="65"/>
                      <a:pt x="600" y="65"/>
                      <a:pt x="600" y="65"/>
                    </a:cubicBezTo>
                    <a:cubicBezTo>
                      <a:pt x="600" y="66"/>
                      <a:pt x="599" y="66"/>
                      <a:pt x="597" y="65"/>
                    </a:cubicBezTo>
                    <a:cubicBezTo>
                      <a:pt x="599" y="65"/>
                      <a:pt x="596" y="63"/>
                      <a:pt x="596" y="62"/>
                    </a:cubicBezTo>
                    <a:cubicBezTo>
                      <a:pt x="600" y="63"/>
                      <a:pt x="602" y="66"/>
                      <a:pt x="606" y="69"/>
                    </a:cubicBezTo>
                    <a:cubicBezTo>
                      <a:pt x="608" y="69"/>
                      <a:pt x="617" y="76"/>
                      <a:pt x="617" y="77"/>
                    </a:cubicBezTo>
                    <a:cubicBezTo>
                      <a:pt x="617" y="76"/>
                      <a:pt x="614" y="73"/>
                      <a:pt x="610" y="70"/>
                    </a:cubicBezTo>
                    <a:cubicBezTo>
                      <a:pt x="607" y="68"/>
                      <a:pt x="604" y="66"/>
                      <a:pt x="602" y="65"/>
                    </a:cubicBezTo>
                    <a:cubicBezTo>
                      <a:pt x="600" y="63"/>
                      <a:pt x="599" y="62"/>
                      <a:pt x="597" y="60"/>
                    </a:cubicBezTo>
                    <a:cubicBezTo>
                      <a:pt x="595" y="58"/>
                      <a:pt x="592" y="57"/>
                      <a:pt x="590" y="55"/>
                    </a:cubicBezTo>
                    <a:cubicBezTo>
                      <a:pt x="590" y="56"/>
                      <a:pt x="588" y="55"/>
                      <a:pt x="587" y="55"/>
                    </a:cubicBezTo>
                    <a:cubicBezTo>
                      <a:pt x="586" y="55"/>
                      <a:pt x="588" y="56"/>
                      <a:pt x="587" y="57"/>
                    </a:cubicBezTo>
                    <a:cubicBezTo>
                      <a:pt x="590" y="59"/>
                      <a:pt x="589" y="57"/>
                      <a:pt x="591" y="58"/>
                    </a:cubicBezTo>
                    <a:cubicBezTo>
                      <a:pt x="589" y="59"/>
                      <a:pt x="594" y="61"/>
                      <a:pt x="592" y="61"/>
                    </a:cubicBezTo>
                    <a:cubicBezTo>
                      <a:pt x="589" y="59"/>
                      <a:pt x="585" y="55"/>
                      <a:pt x="583" y="56"/>
                    </a:cubicBezTo>
                    <a:cubicBezTo>
                      <a:pt x="582" y="55"/>
                      <a:pt x="581" y="55"/>
                      <a:pt x="579" y="54"/>
                    </a:cubicBezTo>
                    <a:cubicBezTo>
                      <a:pt x="580" y="54"/>
                      <a:pt x="581" y="53"/>
                      <a:pt x="581" y="53"/>
                    </a:cubicBezTo>
                    <a:cubicBezTo>
                      <a:pt x="577" y="51"/>
                      <a:pt x="582" y="55"/>
                      <a:pt x="577" y="53"/>
                    </a:cubicBezTo>
                    <a:cubicBezTo>
                      <a:pt x="576" y="52"/>
                      <a:pt x="576" y="51"/>
                      <a:pt x="574" y="51"/>
                    </a:cubicBezTo>
                    <a:cubicBezTo>
                      <a:pt x="572" y="49"/>
                      <a:pt x="576" y="50"/>
                      <a:pt x="575" y="49"/>
                    </a:cubicBezTo>
                    <a:cubicBezTo>
                      <a:pt x="575" y="49"/>
                      <a:pt x="570" y="47"/>
                      <a:pt x="570" y="46"/>
                    </a:cubicBezTo>
                    <a:cubicBezTo>
                      <a:pt x="570" y="46"/>
                      <a:pt x="570" y="45"/>
                      <a:pt x="572" y="46"/>
                    </a:cubicBezTo>
                    <a:cubicBezTo>
                      <a:pt x="570" y="47"/>
                      <a:pt x="576" y="48"/>
                      <a:pt x="578" y="49"/>
                    </a:cubicBezTo>
                    <a:cubicBezTo>
                      <a:pt x="579" y="50"/>
                      <a:pt x="579" y="51"/>
                      <a:pt x="580" y="52"/>
                    </a:cubicBezTo>
                    <a:cubicBezTo>
                      <a:pt x="581" y="51"/>
                      <a:pt x="584" y="54"/>
                      <a:pt x="585" y="55"/>
                    </a:cubicBezTo>
                    <a:cubicBezTo>
                      <a:pt x="585" y="53"/>
                      <a:pt x="581" y="51"/>
                      <a:pt x="579" y="49"/>
                    </a:cubicBezTo>
                    <a:cubicBezTo>
                      <a:pt x="580" y="49"/>
                      <a:pt x="582" y="51"/>
                      <a:pt x="583" y="50"/>
                    </a:cubicBezTo>
                    <a:cubicBezTo>
                      <a:pt x="580" y="49"/>
                      <a:pt x="577" y="48"/>
                      <a:pt x="576" y="46"/>
                    </a:cubicBezTo>
                    <a:cubicBezTo>
                      <a:pt x="575" y="47"/>
                      <a:pt x="571" y="43"/>
                      <a:pt x="572" y="45"/>
                    </a:cubicBezTo>
                    <a:cubicBezTo>
                      <a:pt x="574" y="47"/>
                      <a:pt x="576" y="46"/>
                      <a:pt x="576" y="48"/>
                    </a:cubicBezTo>
                    <a:cubicBezTo>
                      <a:pt x="573" y="47"/>
                      <a:pt x="572" y="45"/>
                      <a:pt x="569" y="43"/>
                    </a:cubicBezTo>
                    <a:cubicBezTo>
                      <a:pt x="568" y="44"/>
                      <a:pt x="571" y="45"/>
                      <a:pt x="570" y="45"/>
                    </a:cubicBezTo>
                    <a:cubicBezTo>
                      <a:pt x="569" y="45"/>
                      <a:pt x="569" y="45"/>
                      <a:pt x="569" y="45"/>
                    </a:cubicBezTo>
                    <a:cubicBezTo>
                      <a:pt x="565" y="43"/>
                      <a:pt x="564" y="42"/>
                      <a:pt x="562" y="40"/>
                    </a:cubicBezTo>
                    <a:cubicBezTo>
                      <a:pt x="559" y="39"/>
                      <a:pt x="563" y="41"/>
                      <a:pt x="562" y="41"/>
                    </a:cubicBezTo>
                    <a:cubicBezTo>
                      <a:pt x="561" y="40"/>
                      <a:pt x="560" y="40"/>
                      <a:pt x="560" y="40"/>
                    </a:cubicBezTo>
                    <a:cubicBezTo>
                      <a:pt x="559" y="39"/>
                      <a:pt x="557" y="39"/>
                      <a:pt x="558" y="38"/>
                    </a:cubicBezTo>
                    <a:cubicBezTo>
                      <a:pt x="558" y="37"/>
                      <a:pt x="561" y="39"/>
                      <a:pt x="560" y="38"/>
                    </a:cubicBezTo>
                    <a:cubicBezTo>
                      <a:pt x="557" y="37"/>
                      <a:pt x="556" y="36"/>
                      <a:pt x="554" y="35"/>
                    </a:cubicBezTo>
                    <a:cubicBezTo>
                      <a:pt x="553" y="34"/>
                      <a:pt x="553" y="35"/>
                      <a:pt x="550" y="34"/>
                    </a:cubicBezTo>
                    <a:cubicBezTo>
                      <a:pt x="549" y="33"/>
                      <a:pt x="549" y="33"/>
                      <a:pt x="547" y="32"/>
                    </a:cubicBezTo>
                    <a:cubicBezTo>
                      <a:pt x="546" y="32"/>
                      <a:pt x="541" y="30"/>
                      <a:pt x="538" y="28"/>
                    </a:cubicBezTo>
                    <a:cubicBezTo>
                      <a:pt x="537" y="29"/>
                      <a:pt x="535" y="28"/>
                      <a:pt x="534" y="28"/>
                    </a:cubicBezTo>
                    <a:cubicBezTo>
                      <a:pt x="538" y="30"/>
                      <a:pt x="539" y="30"/>
                      <a:pt x="541" y="31"/>
                    </a:cubicBezTo>
                    <a:cubicBezTo>
                      <a:pt x="540" y="31"/>
                      <a:pt x="539" y="31"/>
                      <a:pt x="538" y="31"/>
                    </a:cubicBezTo>
                    <a:cubicBezTo>
                      <a:pt x="540" y="32"/>
                      <a:pt x="541" y="31"/>
                      <a:pt x="542" y="32"/>
                    </a:cubicBezTo>
                    <a:cubicBezTo>
                      <a:pt x="541" y="33"/>
                      <a:pt x="547" y="34"/>
                      <a:pt x="547" y="35"/>
                    </a:cubicBezTo>
                    <a:cubicBezTo>
                      <a:pt x="547" y="35"/>
                      <a:pt x="546" y="35"/>
                      <a:pt x="546" y="36"/>
                    </a:cubicBezTo>
                    <a:cubicBezTo>
                      <a:pt x="551" y="37"/>
                      <a:pt x="558" y="40"/>
                      <a:pt x="560" y="42"/>
                    </a:cubicBezTo>
                    <a:cubicBezTo>
                      <a:pt x="560" y="40"/>
                      <a:pt x="568" y="46"/>
                      <a:pt x="564" y="45"/>
                    </a:cubicBezTo>
                    <a:cubicBezTo>
                      <a:pt x="568" y="47"/>
                      <a:pt x="566" y="45"/>
                      <a:pt x="568" y="46"/>
                    </a:cubicBezTo>
                    <a:cubicBezTo>
                      <a:pt x="568" y="47"/>
                      <a:pt x="570" y="48"/>
                      <a:pt x="569" y="48"/>
                    </a:cubicBezTo>
                    <a:cubicBezTo>
                      <a:pt x="562" y="46"/>
                      <a:pt x="558" y="43"/>
                      <a:pt x="552" y="39"/>
                    </a:cubicBezTo>
                    <a:cubicBezTo>
                      <a:pt x="547" y="38"/>
                      <a:pt x="546" y="36"/>
                      <a:pt x="542" y="35"/>
                    </a:cubicBezTo>
                    <a:cubicBezTo>
                      <a:pt x="542" y="35"/>
                      <a:pt x="542" y="35"/>
                      <a:pt x="542" y="35"/>
                    </a:cubicBezTo>
                    <a:cubicBezTo>
                      <a:pt x="542" y="35"/>
                      <a:pt x="534" y="31"/>
                      <a:pt x="536" y="33"/>
                    </a:cubicBezTo>
                    <a:cubicBezTo>
                      <a:pt x="538" y="33"/>
                      <a:pt x="543" y="36"/>
                      <a:pt x="543" y="37"/>
                    </a:cubicBezTo>
                    <a:cubicBezTo>
                      <a:pt x="538" y="35"/>
                      <a:pt x="536" y="33"/>
                      <a:pt x="531" y="32"/>
                    </a:cubicBezTo>
                    <a:cubicBezTo>
                      <a:pt x="532" y="31"/>
                      <a:pt x="531" y="31"/>
                      <a:pt x="529" y="30"/>
                    </a:cubicBezTo>
                    <a:cubicBezTo>
                      <a:pt x="529" y="31"/>
                      <a:pt x="524" y="29"/>
                      <a:pt x="525" y="29"/>
                    </a:cubicBezTo>
                    <a:cubicBezTo>
                      <a:pt x="522" y="28"/>
                      <a:pt x="518" y="26"/>
                      <a:pt x="515" y="25"/>
                    </a:cubicBezTo>
                    <a:cubicBezTo>
                      <a:pt x="511" y="23"/>
                      <a:pt x="507" y="22"/>
                      <a:pt x="502" y="21"/>
                    </a:cubicBezTo>
                    <a:cubicBezTo>
                      <a:pt x="502" y="20"/>
                      <a:pt x="500" y="20"/>
                      <a:pt x="499" y="19"/>
                    </a:cubicBezTo>
                    <a:cubicBezTo>
                      <a:pt x="497" y="19"/>
                      <a:pt x="495" y="18"/>
                      <a:pt x="494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1" y="17"/>
                      <a:pt x="491" y="16"/>
                      <a:pt x="490" y="16"/>
                    </a:cubicBezTo>
                    <a:cubicBezTo>
                      <a:pt x="487" y="16"/>
                      <a:pt x="493" y="18"/>
                      <a:pt x="491" y="17"/>
                    </a:cubicBezTo>
                    <a:cubicBezTo>
                      <a:pt x="488" y="17"/>
                      <a:pt x="486" y="16"/>
                      <a:pt x="485" y="15"/>
                    </a:cubicBezTo>
                    <a:cubicBezTo>
                      <a:pt x="482" y="14"/>
                      <a:pt x="478" y="14"/>
                      <a:pt x="473" y="13"/>
                    </a:cubicBezTo>
                    <a:cubicBezTo>
                      <a:pt x="469" y="12"/>
                      <a:pt x="465" y="11"/>
                      <a:pt x="462" y="10"/>
                    </a:cubicBezTo>
                    <a:cubicBezTo>
                      <a:pt x="460" y="10"/>
                      <a:pt x="451" y="9"/>
                      <a:pt x="445" y="9"/>
                    </a:cubicBezTo>
                    <a:cubicBezTo>
                      <a:pt x="439" y="8"/>
                      <a:pt x="435" y="7"/>
                      <a:pt x="440" y="7"/>
                    </a:cubicBezTo>
                    <a:cubicBezTo>
                      <a:pt x="434" y="6"/>
                      <a:pt x="427" y="6"/>
                      <a:pt x="423" y="6"/>
                    </a:cubicBezTo>
                    <a:cubicBezTo>
                      <a:pt x="427" y="6"/>
                      <a:pt x="422" y="6"/>
                      <a:pt x="423" y="5"/>
                    </a:cubicBezTo>
                    <a:cubicBezTo>
                      <a:pt x="421" y="5"/>
                      <a:pt x="420" y="5"/>
                      <a:pt x="419" y="4"/>
                    </a:cubicBezTo>
                    <a:cubicBezTo>
                      <a:pt x="419" y="6"/>
                      <a:pt x="413" y="4"/>
                      <a:pt x="412" y="5"/>
                    </a:cubicBezTo>
                    <a:cubicBezTo>
                      <a:pt x="412" y="5"/>
                      <a:pt x="413" y="5"/>
                      <a:pt x="412" y="5"/>
                    </a:cubicBezTo>
                    <a:cubicBezTo>
                      <a:pt x="411" y="4"/>
                      <a:pt x="411" y="4"/>
                      <a:pt x="410" y="3"/>
                    </a:cubicBezTo>
                    <a:cubicBezTo>
                      <a:pt x="412" y="2"/>
                      <a:pt x="413" y="3"/>
                      <a:pt x="416" y="3"/>
                    </a:cubicBezTo>
                    <a:cubicBezTo>
                      <a:pt x="414" y="2"/>
                      <a:pt x="416" y="2"/>
                      <a:pt x="417" y="1"/>
                    </a:cubicBezTo>
                    <a:cubicBezTo>
                      <a:pt x="411" y="1"/>
                      <a:pt x="409" y="1"/>
                      <a:pt x="407" y="1"/>
                    </a:cubicBezTo>
                    <a:cubicBezTo>
                      <a:pt x="405" y="1"/>
                      <a:pt x="403" y="1"/>
                      <a:pt x="398" y="0"/>
                    </a:cubicBezTo>
                    <a:cubicBezTo>
                      <a:pt x="398" y="2"/>
                      <a:pt x="402" y="1"/>
                      <a:pt x="403" y="2"/>
                    </a:cubicBezTo>
                    <a:cubicBezTo>
                      <a:pt x="401" y="2"/>
                      <a:pt x="400" y="2"/>
                      <a:pt x="399" y="2"/>
                    </a:cubicBezTo>
                    <a:cubicBezTo>
                      <a:pt x="399" y="2"/>
                      <a:pt x="399" y="3"/>
                      <a:pt x="401" y="3"/>
                    </a:cubicBezTo>
                    <a:cubicBezTo>
                      <a:pt x="400" y="2"/>
                      <a:pt x="403" y="3"/>
                      <a:pt x="404" y="2"/>
                    </a:cubicBezTo>
                    <a:cubicBezTo>
                      <a:pt x="405" y="2"/>
                      <a:pt x="407" y="2"/>
                      <a:pt x="406" y="3"/>
                    </a:cubicBezTo>
                    <a:cubicBezTo>
                      <a:pt x="405" y="3"/>
                      <a:pt x="402" y="3"/>
                      <a:pt x="403" y="4"/>
                    </a:cubicBezTo>
                    <a:cubicBezTo>
                      <a:pt x="405" y="3"/>
                      <a:pt x="407" y="3"/>
                      <a:pt x="408" y="4"/>
                    </a:cubicBezTo>
                    <a:cubicBezTo>
                      <a:pt x="406" y="4"/>
                      <a:pt x="402" y="4"/>
                      <a:pt x="398" y="4"/>
                    </a:cubicBezTo>
                    <a:cubicBezTo>
                      <a:pt x="396" y="4"/>
                      <a:pt x="394" y="4"/>
                      <a:pt x="392" y="4"/>
                    </a:cubicBezTo>
                    <a:cubicBezTo>
                      <a:pt x="390" y="5"/>
                      <a:pt x="388" y="5"/>
                      <a:pt x="387" y="5"/>
                    </a:cubicBezTo>
                    <a:cubicBezTo>
                      <a:pt x="385" y="5"/>
                      <a:pt x="381" y="5"/>
                      <a:pt x="377" y="5"/>
                    </a:cubicBezTo>
                    <a:cubicBezTo>
                      <a:pt x="373" y="5"/>
                      <a:pt x="369" y="6"/>
                      <a:pt x="369" y="7"/>
                    </a:cubicBezTo>
                    <a:cubicBezTo>
                      <a:pt x="368" y="6"/>
                      <a:pt x="368" y="6"/>
                      <a:pt x="367" y="6"/>
                    </a:cubicBezTo>
                    <a:cubicBezTo>
                      <a:pt x="369" y="5"/>
                      <a:pt x="376" y="5"/>
                      <a:pt x="376" y="4"/>
                    </a:cubicBezTo>
                    <a:cubicBezTo>
                      <a:pt x="372" y="5"/>
                      <a:pt x="366" y="6"/>
                      <a:pt x="369" y="4"/>
                    </a:cubicBezTo>
                    <a:cubicBezTo>
                      <a:pt x="367" y="4"/>
                      <a:pt x="368" y="5"/>
                      <a:pt x="366" y="5"/>
                    </a:cubicBezTo>
                    <a:cubicBezTo>
                      <a:pt x="365" y="4"/>
                      <a:pt x="365" y="4"/>
                      <a:pt x="365" y="4"/>
                    </a:cubicBezTo>
                    <a:cubicBezTo>
                      <a:pt x="367" y="4"/>
                      <a:pt x="373" y="3"/>
                      <a:pt x="370" y="3"/>
                    </a:cubicBezTo>
                    <a:cubicBezTo>
                      <a:pt x="369" y="4"/>
                      <a:pt x="365" y="3"/>
                      <a:pt x="363" y="3"/>
                    </a:cubicBezTo>
                    <a:cubicBezTo>
                      <a:pt x="363" y="4"/>
                      <a:pt x="360" y="4"/>
                      <a:pt x="357" y="5"/>
                    </a:cubicBezTo>
                    <a:cubicBezTo>
                      <a:pt x="355" y="5"/>
                      <a:pt x="352" y="5"/>
                      <a:pt x="351" y="4"/>
                    </a:cubicBezTo>
                    <a:cubicBezTo>
                      <a:pt x="351" y="4"/>
                      <a:pt x="352" y="4"/>
                      <a:pt x="353" y="3"/>
                    </a:cubicBezTo>
                    <a:cubicBezTo>
                      <a:pt x="356" y="3"/>
                      <a:pt x="360" y="3"/>
                      <a:pt x="360" y="2"/>
                    </a:cubicBezTo>
                    <a:cubicBezTo>
                      <a:pt x="362" y="2"/>
                      <a:pt x="362" y="3"/>
                      <a:pt x="361" y="4"/>
                    </a:cubicBezTo>
                    <a:cubicBezTo>
                      <a:pt x="365" y="3"/>
                      <a:pt x="361" y="3"/>
                      <a:pt x="363" y="2"/>
                    </a:cubicBezTo>
                    <a:cubicBezTo>
                      <a:pt x="364" y="3"/>
                      <a:pt x="366" y="3"/>
                      <a:pt x="367" y="2"/>
                    </a:cubicBezTo>
                    <a:cubicBezTo>
                      <a:pt x="366" y="2"/>
                      <a:pt x="362" y="2"/>
                      <a:pt x="357" y="2"/>
                    </a:cubicBezTo>
                    <a:cubicBezTo>
                      <a:pt x="352" y="3"/>
                      <a:pt x="348" y="3"/>
                      <a:pt x="345" y="4"/>
                    </a:cubicBezTo>
                    <a:cubicBezTo>
                      <a:pt x="343" y="4"/>
                      <a:pt x="340" y="5"/>
                      <a:pt x="337" y="5"/>
                    </a:cubicBezTo>
                    <a:cubicBezTo>
                      <a:pt x="334" y="6"/>
                      <a:pt x="331" y="6"/>
                      <a:pt x="330" y="5"/>
                    </a:cubicBezTo>
                    <a:cubicBezTo>
                      <a:pt x="327" y="6"/>
                      <a:pt x="323" y="7"/>
                      <a:pt x="322" y="6"/>
                    </a:cubicBezTo>
                    <a:cubicBezTo>
                      <a:pt x="319" y="6"/>
                      <a:pt x="321" y="7"/>
                      <a:pt x="318" y="8"/>
                    </a:cubicBezTo>
                    <a:cubicBezTo>
                      <a:pt x="313" y="8"/>
                      <a:pt x="314" y="7"/>
                      <a:pt x="311" y="6"/>
                    </a:cubicBezTo>
                    <a:cubicBezTo>
                      <a:pt x="312" y="7"/>
                      <a:pt x="305" y="9"/>
                      <a:pt x="302" y="9"/>
                    </a:cubicBezTo>
                    <a:cubicBezTo>
                      <a:pt x="302" y="9"/>
                      <a:pt x="303" y="8"/>
                      <a:pt x="303" y="8"/>
                    </a:cubicBezTo>
                    <a:cubicBezTo>
                      <a:pt x="300" y="8"/>
                      <a:pt x="300" y="11"/>
                      <a:pt x="297" y="10"/>
                    </a:cubicBezTo>
                    <a:cubicBezTo>
                      <a:pt x="295" y="10"/>
                      <a:pt x="301" y="8"/>
                      <a:pt x="298" y="9"/>
                    </a:cubicBezTo>
                    <a:cubicBezTo>
                      <a:pt x="296" y="10"/>
                      <a:pt x="294" y="9"/>
                      <a:pt x="293" y="11"/>
                    </a:cubicBezTo>
                    <a:cubicBezTo>
                      <a:pt x="291" y="11"/>
                      <a:pt x="291" y="11"/>
                      <a:pt x="290" y="11"/>
                    </a:cubicBezTo>
                    <a:cubicBezTo>
                      <a:pt x="288" y="12"/>
                      <a:pt x="273" y="18"/>
                      <a:pt x="274" y="15"/>
                    </a:cubicBezTo>
                    <a:cubicBezTo>
                      <a:pt x="273" y="16"/>
                      <a:pt x="271" y="17"/>
                      <a:pt x="269" y="17"/>
                    </a:cubicBezTo>
                    <a:cubicBezTo>
                      <a:pt x="267" y="18"/>
                      <a:pt x="265" y="19"/>
                      <a:pt x="262" y="20"/>
                    </a:cubicBezTo>
                    <a:cubicBezTo>
                      <a:pt x="258" y="22"/>
                      <a:pt x="254" y="23"/>
                      <a:pt x="249" y="25"/>
                    </a:cubicBezTo>
                    <a:cubicBezTo>
                      <a:pt x="245" y="27"/>
                      <a:pt x="240" y="29"/>
                      <a:pt x="236" y="30"/>
                    </a:cubicBezTo>
                    <a:cubicBezTo>
                      <a:pt x="232" y="32"/>
                      <a:pt x="228" y="34"/>
                      <a:pt x="225" y="36"/>
                    </a:cubicBezTo>
                    <a:cubicBezTo>
                      <a:pt x="225" y="35"/>
                      <a:pt x="225" y="35"/>
                      <a:pt x="227" y="34"/>
                    </a:cubicBezTo>
                    <a:cubicBezTo>
                      <a:pt x="227" y="34"/>
                      <a:pt x="229" y="34"/>
                      <a:pt x="230" y="32"/>
                    </a:cubicBezTo>
                    <a:cubicBezTo>
                      <a:pt x="229" y="33"/>
                      <a:pt x="228" y="33"/>
                      <a:pt x="228" y="32"/>
                    </a:cubicBezTo>
                    <a:cubicBezTo>
                      <a:pt x="230" y="31"/>
                      <a:pt x="233" y="31"/>
                      <a:pt x="234" y="29"/>
                    </a:cubicBezTo>
                    <a:cubicBezTo>
                      <a:pt x="232" y="30"/>
                      <a:pt x="226" y="33"/>
                      <a:pt x="224" y="34"/>
                    </a:cubicBezTo>
                    <a:cubicBezTo>
                      <a:pt x="224" y="34"/>
                      <a:pt x="225" y="35"/>
                      <a:pt x="223" y="36"/>
                    </a:cubicBezTo>
                    <a:cubicBezTo>
                      <a:pt x="223" y="34"/>
                      <a:pt x="220" y="38"/>
                      <a:pt x="218" y="38"/>
                    </a:cubicBezTo>
                    <a:cubicBezTo>
                      <a:pt x="220" y="36"/>
                      <a:pt x="217" y="36"/>
                      <a:pt x="217" y="38"/>
                    </a:cubicBezTo>
                    <a:cubicBezTo>
                      <a:pt x="218" y="36"/>
                      <a:pt x="217" y="38"/>
                      <a:pt x="216" y="39"/>
                    </a:cubicBezTo>
                    <a:cubicBezTo>
                      <a:pt x="213" y="40"/>
                      <a:pt x="211" y="38"/>
                      <a:pt x="209" y="41"/>
                    </a:cubicBezTo>
                    <a:cubicBezTo>
                      <a:pt x="209" y="41"/>
                      <a:pt x="212" y="39"/>
                      <a:pt x="212" y="40"/>
                    </a:cubicBezTo>
                    <a:cubicBezTo>
                      <a:pt x="212" y="41"/>
                      <a:pt x="207" y="43"/>
                      <a:pt x="205" y="44"/>
                    </a:cubicBezTo>
                    <a:cubicBezTo>
                      <a:pt x="205" y="45"/>
                      <a:pt x="204" y="46"/>
                      <a:pt x="203" y="47"/>
                    </a:cubicBezTo>
                    <a:cubicBezTo>
                      <a:pt x="202" y="49"/>
                      <a:pt x="200" y="50"/>
                      <a:pt x="198" y="51"/>
                    </a:cubicBezTo>
                    <a:cubicBezTo>
                      <a:pt x="201" y="49"/>
                      <a:pt x="199" y="50"/>
                      <a:pt x="198" y="49"/>
                    </a:cubicBezTo>
                    <a:cubicBezTo>
                      <a:pt x="194" y="52"/>
                      <a:pt x="191" y="54"/>
                      <a:pt x="186" y="56"/>
                    </a:cubicBezTo>
                    <a:cubicBezTo>
                      <a:pt x="187" y="55"/>
                      <a:pt x="193" y="52"/>
                      <a:pt x="191" y="53"/>
                    </a:cubicBezTo>
                    <a:cubicBezTo>
                      <a:pt x="187" y="55"/>
                      <a:pt x="186" y="55"/>
                      <a:pt x="188" y="53"/>
                    </a:cubicBezTo>
                    <a:cubicBezTo>
                      <a:pt x="185" y="56"/>
                      <a:pt x="184" y="55"/>
                      <a:pt x="182" y="58"/>
                    </a:cubicBezTo>
                    <a:cubicBezTo>
                      <a:pt x="181" y="58"/>
                      <a:pt x="180" y="58"/>
                      <a:pt x="180" y="58"/>
                    </a:cubicBezTo>
                    <a:cubicBezTo>
                      <a:pt x="180" y="57"/>
                      <a:pt x="181" y="56"/>
                      <a:pt x="183" y="55"/>
                    </a:cubicBezTo>
                    <a:cubicBezTo>
                      <a:pt x="179" y="56"/>
                      <a:pt x="178" y="57"/>
                      <a:pt x="175" y="58"/>
                    </a:cubicBezTo>
                    <a:cubicBezTo>
                      <a:pt x="175" y="59"/>
                      <a:pt x="179" y="56"/>
                      <a:pt x="177" y="58"/>
                    </a:cubicBezTo>
                    <a:cubicBezTo>
                      <a:pt x="174" y="60"/>
                      <a:pt x="175" y="61"/>
                      <a:pt x="172" y="62"/>
                    </a:cubicBezTo>
                    <a:cubicBezTo>
                      <a:pt x="172" y="61"/>
                      <a:pt x="168" y="64"/>
                      <a:pt x="167" y="65"/>
                    </a:cubicBezTo>
                    <a:cubicBezTo>
                      <a:pt x="169" y="62"/>
                      <a:pt x="173" y="61"/>
                      <a:pt x="174" y="59"/>
                    </a:cubicBezTo>
                    <a:cubicBezTo>
                      <a:pt x="172" y="60"/>
                      <a:pt x="169" y="62"/>
                      <a:pt x="169" y="61"/>
                    </a:cubicBezTo>
                    <a:cubicBezTo>
                      <a:pt x="171" y="59"/>
                      <a:pt x="175" y="57"/>
                      <a:pt x="175" y="56"/>
                    </a:cubicBezTo>
                    <a:cubicBezTo>
                      <a:pt x="171" y="58"/>
                      <a:pt x="168" y="61"/>
                      <a:pt x="166" y="60"/>
                    </a:cubicBezTo>
                    <a:cubicBezTo>
                      <a:pt x="166" y="62"/>
                      <a:pt x="160" y="65"/>
                      <a:pt x="159" y="68"/>
                    </a:cubicBezTo>
                    <a:cubicBezTo>
                      <a:pt x="157" y="68"/>
                      <a:pt x="159" y="67"/>
                      <a:pt x="157" y="67"/>
                    </a:cubicBezTo>
                    <a:cubicBezTo>
                      <a:pt x="155" y="70"/>
                      <a:pt x="153" y="69"/>
                      <a:pt x="153" y="70"/>
                    </a:cubicBezTo>
                    <a:cubicBezTo>
                      <a:pt x="155" y="69"/>
                      <a:pt x="154" y="71"/>
                      <a:pt x="153" y="71"/>
                    </a:cubicBezTo>
                    <a:cubicBezTo>
                      <a:pt x="153" y="71"/>
                      <a:pt x="151" y="73"/>
                      <a:pt x="149" y="74"/>
                    </a:cubicBezTo>
                    <a:cubicBezTo>
                      <a:pt x="149" y="73"/>
                      <a:pt x="147" y="75"/>
                      <a:pt x="147" y="74"/>
                    </a:cubicBezTo>
                    <a:cubicBezTo>
                      <a:pt x="144" y="77"/>
                      <a:pt x="141" y="80"/>
                      <a:pt x="138" y="82"/>
                    </a:cubicBezTo>
                    <a:cubicBezTo>
                      <a:pt x="135" y="84"/>
                      <a:pt x="132" y="86"/>
                      <a:pt x="129" y="89"/>
                    </a:cubicBezTo>
                    <a:cubicBezTo>
                      <a:pt x="129" y="89"/>
                      <a:pt x="129" y="88"/>
                      <a:pt x="128" y="89"/>
                    </a:cubicBezTo>
                    <a:cubicBezTo>
                      <a:pt x="127" y="91"/>
                      <a:pt x="125" y="93"/>
                      <a:pt x="123" y="95"/>
                    </a:cubicBezTo>
                    <a:cubicBezTo>
                      <a:pt x="123" y="94"/>
                      <a:pt x="124" y="93"/>
                      <a:pt x="124" y="93"/>
                    </a:cubicBezTo>
                    <a:cubicBezTo>
                      <a:pt x="121" y="95"/>
                      <a:pt x="112" y="106"/>
                      <a:pt x="114" y="101"/>
                    </a:cubicBezTo>
                    <a:cubicBezTo>
                      <a:pt x="112" y="104"/>
                      <a:pt x="108" y="111"/>
                      <a:pt x="106" y="109"/>
                    </a:cubicBezTo>
                    <a:cubicBezTo>
                      <a:pt x="105" y="112"/>
                      <a:pt x="107" y="110"/>
                      <a:pt x="107" y="111"/>
                    </a:cubicBezTo>
                    <a:cubicBezTo>
                      <a:pt x="103" y="114"/>
                      <a:pt x="99" y="118"/>
                      <a:pt x="96" y="122"/>
                    </a:cubicBezTo>
                    <a:cubicBezTo>
                      <a:pt x="93" y="126"/>
                      <a:pt x="90" y="130"/>
                      <a:pt x="87" y="133"/>
                    </a:cubicBezTo>
                    <a:cubicBezTo>
                      <a:pt x="88" y="134"/>
                      <a:pt x="81" y="139"/>
                      <a:pt x="81" y="142"/>
                    </a:cubicBezTo>
                    <a:cubicBezTo>
                      <a:pt x="80" y="143"/>
                      <a:pt x="79" y="144"/>
                      <a:pt x="79" y="144"/>
                    </a:cubicBezTo>
                    <a:cubicBezTo>
                      <a:pt x="82" y="139"/>
                      <a:pt x="84" y="135"/>
                      <a:pt x="87" y="131"/>
                    </a:cubicBezTo>
                    <a:cubicBezTo>
                      <a:pt x="89" y="128"/>
                      <a:pt x="92" y="124"/>
                      <a:pt x="96" y="120"/>
                    </a:cubicBezTo>
                    <a:cubicBezTo>
                      <a:pt x="94" y="118"/>
                      <a:pt x="92" y="123"/>
                      <a:pt x="90" y="122"/>
                    </a:cubicBezTo>
                    <a:cubicBezTo>
                      <a:pt x="101" y="105"/>
                      <a:pt x="112" y="90"/>
                      <a:pt x="127" y="79"/>
                    </a:cubicBezTo>
                    <a:cubicBezTo>
                      <a:pt x="141" y="64"/>
                      <a:pt x="159" y="52"/>
                      <a:pt x="173" y="38"/>
                    </a:cubicBezTo>
                    <a:cubicBezTo>
                      <a:pt x="178" y="34"/>
                      <a:pt x="184" y="30"/>
                      <a:pt x="190" y="26"/>
                    </a:cubicBezTo>
                    <a:cubicBezTo>
                      <a:pt x="196" y="22"/>
                      <a:pt x="203" y="18"/>
                      <a:pt x="209" y="15"/>
                    </a:cubicBezTo>
                    <a:cubicBezTo>
                      <a:pt x="206" y="15"/>
                      <a:pt x="202" y="18"/>
                      <a:pt x="197" y="21"/>
                    </a:cubicBezTo>
                    <a:cubicBezTo>
                      <a:pt x="195" y="22"/>
                      <a:pt x="193" y="24"/>
                      <a:pt x="190" y="25"/>
                    </a:cubicBezTo>
                    <a:cubicBezTo>
                      <a:pt x="188" y="26"/>
                      <a:pt x="186" y="27"/>
                      <a:pt x="185" y="28"/>
                    </a:cubicBezTo>
                    <a:cubicBezTo>
                      <a:pt x="185" y="27"/>
                      <a:pt x="184" y="26"/>
                      <a:pt x="185" y="25"/>
                    </a:cubicBezTo>
                    <a:cubicBezTo>
                      <a:pt x="179" y="28"/>
                      <a:pt x="175" y="30"/>
                      <a:pt x="171" y="30"/>
                    </a:cubicBezTo>
                    <a:cubicBezTo>
                      <a:pt x="163" y="37"/>
                      <a:pt x="153" y="42"/>
                      <a:pt x="147" y="45"/>
                    </a:cubicBezTo>
                    <a:cubicBezTo>
                      <a:pt x="144" y="47"/>
                      <a:pt x="146" y="47"/>
                      <a:pt x="144" y="49"/>
                    </a:cubicBezTo>
                    <a:cubicBezTo>
                      <a:pt x="143" y="48"/>
                      <a:pt x="142" y="50"/>
                      <a:pt x="142" y="49"/>
                    </a:cubicBezTo>
                    <a:cubicBezTo>
                      <a:pt x="140" y="51"/>
                      <a:pt x="137" y="53"/>
                      <a:pt x="136" y="53"/>
                    </a:cubicBezTo>
                    <a:cubicBezTo>
                      <a:pt x="132" y="58"/>
                      <a:pt x="131" y="56"/>
                      <a:pt x="128" y="61"/>
                    </a:cubicBezTo>
                    <a:cubicBezTo>
                      <a:pt x="127" y="60"/>
                      <a:pt x="127" y="60"/>
                      <a:pt x="127" y="60"/>
                    </a:cubicBezTo>
                    <a:cubicBezTo>
                      <a:pt x="123" y="64"/>
                      <a:pt x="119" y="67"/>
                      <a:pt x="116" y="70"/>
                    </a:cubicBezTo>
                    <a:cubicBezTo>
                      <a:pt x="113" y="72"/>
                      <a:pt x="109" y="75"/>
                      <a:pt x="106" y="79"/>
                    </a:cubicBezTo>
                    <a:cubicBezTo>
                      <a:pt x="106" y="79"/>
                      <a:pt x="105" y="79"/>
                      <a:pt x="105" y="79"/>
                    </a:cubicBezTo>
                    <a:cubicBezTo>
                      <a:pt x="101" y="83"/>
                      <a:pt x="99" y="85"/>
                      <a:pt x="97" y="86"/>
                    </a:cubicBezTo>
                    <a:cubicBezTo>
                      <a:pt x="94" y="89"/>
                      <a:pt x="92" y="92"/>
                      <a:pt x="89" y="95"/>
                    </a:cubicBezTo>
                    <a:cubicBezTo>
                      <a:pt x="87" y="98"/>
                      <a:pt x="84" y="101"/>
                      <a:pt x="82" y="104"/>
                    </a:cubicBezTo>
                    <a:cubicBezTo>
                      <a:pt x="77" y="109"/>
                      <a:pt x="72" y="115"/>
                      <a:pt x="68" y="123"/>
                    </a:cubicBezTo>
                    <a:cubicBezTo>
                      <a:pt x="67" y="123"/>
                      <a:pt x="66" y="124"/>
                      <a:pt x="65" y="125"/>
                    </a:cubicBezTo>
                    <a:cubicBezTo>
                      <a:pt x="64" y="128"/>
                      <a:pt x="61" y="132"/>
                      <a:pt x="59" y="136"/>
                    </a:cubicBezTo>
                    <a:cubicBezTo>
                      <a:pt x="56" y="140"/>
                      <a:pt x="53" y="145"/>
                      <a:pt x="52" y="148"/>
                    </a:cubicBezTo>
                    <a:cubicBezTo>
                      <a:pt x="52" y="149"/>
                      <a:pt x="52" y="150"/>
                      <a:pt x="52" y="151"/>
                    </a:cubicBezTo>
                    <a:cubicBezTo>
                      <a:pt x="50" y="154"/>
                      <a:pt x="52" y="149"/>
                      <a:pt x="50" y="153"/>
                    </a:cubicBezTo>
                    <a:cubicBezTo>
                      <a:pt x="49" y="156"/>
                      <a:pt x="53" y="151"/>
                      <a:pt x="51" y="153"/>
                    </a:cubicBezTo>
                    <a:cubicBezTo>
                      <a:pt x="51" y="154"/>
                      <a:pt x="50" y="155"/>
                      <a:pt x="49" y="156"/>
                    </a:cubicBezTo>
                    <a:cubicBezTo>
                      <a:pt x="50" y="156"/>
                      <a:pt x="48" y="160"/>
                      <a:pt x="46" y="163"/>
                    </a:cubicBezTo>
                    <a:cubicBezTo>
                      <a:pt x="46" y="166"/>
                      <a:pt x="45" y="169"/>
                      <a:pt x="44" y="173"/>
                    </a:cubicBezTo>
                    <a:cubicBezTo>
                      <a:pt x="43" y="176"/>
                      <a:pt x="42" y="180"/>
                      <a:pt x="42" y="182"/>
                    </a:cubicBezTo>
                    <a:cubicBezTo>
                      <a:pt x="36" y="193"/>
                      <a:pt x="36" y="200"/>
                      <a:pt x="36" y="207"/>
                    </a:cubicBezTo>
                    <a:cubicBezTo>
                      <a:pt x="34" y="208"/>
                      <a:pt x="35" y="210"/>
                      <a:pt x="34" y="211"/>
                    </a:cubicBezTo>
                    <a:cubicBezTo>
                      <a:pt x="36" y="209"/>
                      <a:pt x="36" y="208"/>
                      <a:pt x="37" y="209"/>
                    </a:cubicBezTo>
                    <a:cubicBezTo>
                      <a:pt x="37" y="210"/>
                      <a:pt x="37" y="210"/>
                      <a:pt x="37" y="212"/>
                    </a:cubicBezTo>
                    <a:cubicBezTo>
                      <a:pt x="36" y="212"/>
                      <a:pt x="36" y="210"/>
                      <a:pt x="36" y="210"/>
                    </a:cubicBezTo>
                    <a:cubicBezTo>
                      <a:pt x="36" y="214"/>
                      <a:pt x="35" y="215"/>
                      <a:pt x="35" y="218"/>
                    </a:cubicBezTo>
                    <a:cubicBezTo>
                      <a:pt x="37" y="213"/>
                      <a:pt x="35" y="222"/>
                      <a:pt x="34" y="223"/>
                    </a:cubicBezTo>
                    <a:cubicBezTo>
                      <a:pt x="36" y="221"/>
                      <a:pt x="37" y="217"/>
                      <a:pt x="37" y="214"/>
                    </a:cubicBezTo>
                    <a:cubicBezTo>
                      <a:pt x="38" y="215"/>
                      <a:pt x="39" y="214"/>
                      <a:pt x="38" y="215"/>
                    </a:cubicBezTo>
                    <a:cubicBezTo>
                      <a:pt x="36" y="221"/>
                      <a:pt x="34" y="225"/>
                      <a:pt x="32" y="232"/>
                    </a:cubicBezTo>
                    <a:cubicBezTo>
                      <a:pt x="32" y="233"/>
                      <a:pt x="34" y="230"/>
                      <a:pt x="32" y="235"/>
                    </a:cubicBezTo>
                    <a:cubicBezTo>
                      <a:pt x="31" y="235"/>
                      <a:pt x="30" y="239"/>
                      <a:pt x="30" y="235"/>
                    </a:cubicBezTo>
                    <a:cubicBezTo>
                      <a:pt x="29" y="239"/>
                      <a:pt x="30" y="238"/>
                      <a:pt x="29" y="242"/>
                    </a:cubicBezTo>
                    <a:cubicBezTo>
                      <a:pt x="28" y="242"/>
                      <a:pt x="28" y="242"/>
                      <a:pt x="28" y="242"/>
                    </a:cubicBezTo>
                    <a:cubicBezTo>
                      <a:pt x="27" y="245"/>
                      <a:pt x="28" y="244"/>
                      <a:pt x="27" y="246"/>
                    </a:cubicBezTo>
                    <a:cubicBezTo>
                      <a:pt x="26" y="248"/>
                      <a:pt x="25" y="250"/>
                      <a:pt x="24" y="252"/>
                    </a:cubicBezTo>
                    <a:cubicBezTo>
                      <a:pt x="23" y="253"/>
                      <a:pt x="22" y="255"/>
                      <a:pt x="21" y="257"/>
                    </a:cubicBezTo>
                    <a:cubicBezTo>
                      <a:pt x="23" y="252"/>
                      <a:pt x="23" y="247"/>
                      <a:pt x="25" y="244"/>
                    </a:cubicBezTo>
                    <a:cubicBezTo>
                      <a:pt x="25" y="246"/>
                      <a:pt x="24" y="249"/>
                      <a:pt x="25" y="250"/>
                    </a:cubicBezTo>
                    <a:cubicBezTo>
                      <a:pt x="27" y="245"/>
                      <a:pt x="25" y="244"/>
                      <a:pt x="27" y="240"/>
                    </a:cubicBezTo>
                    <a:cubicBezTo>
                      <a:pt x="28" y="232"/>
                      <a:pt x="34" y="225"/>
                      <a:pt x="33" y="221"/>
                    </a:cubicBezTo>
                    <a:cubicBezTo>
                      <a:pt x="30" y="228"/>
                      <a:pt x="24" y="233"/>
                      <a:pt x="26" y="236"/>
                    </a:cubicBezTo>
                    <a:cubicBezTo>
                      <a:pt x="25" y="236"/>
                      <a:pt x="27" y="231"/>
                      <a:pt x="27" y="232"/>
                    </a:cubicBezTo>
                    <a:cubicBezTo>
                      <a:pt x="28" y="233"/>
                      <a:pt x="28" y="233"/>
                      <a:pt x="27" y="236"/>
                    </a:cubicBezTo>
                    <a:cubicBezTo>
                      <a:pt x="25" y="238"/>
                      <a:pt x="26" y="239"/>
                      <a:pt x="24" y="244"/>
                    </a:cubicBezTo>
                    <a:cubicBezTo>
                      <a:pt x="24" y="242"/>
                      <a:pt x="22" y="249"/>
                      <a:pt x="23" y="244"/>
                    </a:cubicBezTo>
                    <a:cubicBezTo>
                      <a:pt x="21" y="246"/>
                      <a:pt x="21" y="252"/>
                      <a:pt x="19" y="252"/>
                    </a:cubicBezTo>
                    <a:cubicBezTo>
                      <a:pt x="20" y="250"/>
                      <a:pt x="21" y="246"/>
                      <a:pt x="21" y="246"/>
                    </a:cubicBezTo>
                    <a:cubicBezTo>
                      <a:pt x="20" y="249"/>
                      <a:pt x="21" y="242"/>
                      <a:pt x="20" y="246"/>
                    </a:cubicBezTo>
                    <a:cubicBezTo>
                      <a:pt x="19" y="250"/>
                      <a:pt x="17" y="251"/>
                      <a:pt x="17" y="255"/>
                    </a:cubicBezTo>
                    <a:cubicBezTo>
                      <a:pt x="16" y="255"/>
                      <a:pt x="17" y="254"/>
                      <a:pt x="16" y="255"/>
                    </a:cubicBezTo>
                    <a:cubicBezTo>
                      <a:pt x="16" y="257"/>
                      <a:pt x="16" y="257"/>
                      <a:pt x="15" y="259"/>
                    </a:cubicBezTo>
                    <a:cubicBezTo>
                      <a:pt x="15" y="260"/>
                      <a:pt x="16" y="256"/>
                      <a:pt x="17" y="256"/>
                    </a:cubicBezTo>
                    <a:cubicBezTo>
                      <a:pt x="14" y="266"/>
                      <a:pt x="14" y="269"/>
                      <a:pt x="11" y="273"/>
                    </a:cubicBezTo>
                    <a:cubicBezTo>
                      <a:pt x="11" y="272"/>
                      <a:pt x="12" y="271"/>
                      <a:pt x="11" y="271"/>
                    </a:cubicBezTo>
                    <a:cubicBezTo>
                      <a:pt x="11" y="272"/>
                      <a:pt x="11" y="273"/>
                      <a:pt x="10" y="273"/>
                    </a:cubicBezTo>
                    <a:cubicBezTo>
                      <a:pt x="9" y="277"/>
                      <a:pt x="10" y="278"/>
                      <a:pt x="10" y="281"/>
                    </a:cubicBezTo>
                    <a:cubicBezTo>
                      <a:pt x="9" y="283"/>
                      <a:pt x="8" y="286"/>
                      <a:pt x="7" y="290"/>
                    </a:cubicBezTo>
                    <a:cubicBezTo>
                      <a:pt x="6" y="293"/>
                      <a:pt x="5" y="296"/>
                      <a:pt x="4" y="300"/>
                    </a:cubicBezTo>
                    <a:cubicBezTo>
                      <a:pt x="3" y="307"/>
                      <a:pt x="2" y="315"/>
                      <a:pt x="1" y="324"/>
                    </a:cubicBezTo>
                    <a:cubicBezTo>
                      <a:pt x="1" y="324"/>
                      <a:pt x="1" y="322"/>
                      <a:pt x="0" y="322"/>
                    </a:cubicBezTo>
                    <a:cubicBezTo>
                      <a:pt x="0" y="327"/>
                      <a:pt x="1" y="330"/>
                      <a:pt x="2" y="327"/>
                    </a:cubicBezTo>
                    <a:cubicBezTo>
                      <a:pt x="2" y="329"/>
                      <a:pt x="2" y="329"/>
                      <a:pt x="2" y="331"/>
                    </a:cubicBezTo>
                    <a:cubicBezTo>
                      <a:pt x="4" y="331"/>
                      <a:pt x="4" y="331"/>
                      <a:pt x="4" y="331"/>
                    </a:cubicBezTo>
                    <a:cubicBezTo>
                      <a:pt x="3" y="335"/>
                      <a:pt x="4" y="337"/>
                      <a:pt x="5" y="337"/>
                    </a:cubicBezTo>
                    <a:cubicBezTo>
                      <a:pt x="6" y="335"/>
                      <a:pt x="7" y="337"/>
                      <a:pt x="8" y="334"/>
                    </a:cubicBezTo>
                    <a:cubicBezTo>
                      <a:pt x="7" y="332"/>
                      <a:pt x="7" y="330"/>
                      <a:pt x="8" y="327"/>
                    </a:cubicBezTo>
                    <a:cubicBezTo>
                      <a:pt x="7" y="327"/>
                      <a:pt x="6" y="328"/>
                      <a:pt x="6" y="324"/>
                    </a:cubicBezTo>
                    <a:cubicBezTo>
                      <a:pt x="8" y="327"/>
                      <a:pt x="7" y="325"/>
                      <a:pt x="8" y="321"/>
                    </a:cubicBezTo>
                    <a:cubicBezTo>
                      <a:pt x="9" y="322"/>
                      <a:pt x="10" y="327"/>
                      <a:pt x="8" y="330"/>
                    </a:cubicBezTo>
                    <a:cubicBezTo>
                      <a:pt x="9" y="330"/>
                      <a:pt x="9" y="330"/>
                      <a:pt x="9" y="330"/>
                    </a:cubicBezTo>
                    <a:cubicBezTo>
                      <a:pt x="10" y="325"/>
                      <a:pt x="10" y="322"/>
                      <a:pt x="9" y="319"/>
                    </a:cubicBezTo>
                    <a:cubicBezTo>
                      <a:pt x="10" y="319"/>
                      <a:pt x="10" y="322"/>
                      <a:pt x="10" y="323"/>
                    </a:cubicBezTo>
                    <a:cubicBezTo>
                      <a:pt x="11" y="321"/>
                      <a:pt x="11" y="318"/>
                      <a:pt x="11" y="314"/>
                    </a:cubicBezTo>
                    <a:cubicBezTo>
                      <a:pt x="12" y="313"/>
                      <a:pt x="12" y="311"/>
                      <a:pt x="12" y="309"/>
                    </a:cubicBezTo>
                    <a:cubicBezTo>
                      <a:pt x="12" y="307"/>
                      <a:pt x="13" y="306"/>
                      <a:pt x="13" y="304"/>
                    </a:cubicBezTo>
                    <a:cubicBezTo>
                      <a:pt x="14" y="297"/>
                      <a:pt x="16" y="292"/>
                      <a:pt x="18" y="293"/>
                    </a:cubicBezTo>
                    <a:cubicBezTo>
                      <a:pt x="19" y="289"/>
                      <a:pt x="20" y="285"/>
                      <a:pt x="21" y="281"/>
                    </a:cubicBezTo>
                    <a:cubicBezTo>
                      <a:pt x="20" y="280"/>
                      <a:pt x="19" y="283"/>
                      <a:pt x="19" y="283"/>
                    </a:cubicBezTo>
                    <a:cubicBezTo>
                      <a:pt x="19" y="279"/>
                      <a:pt x="20" y="276"/>
                      <a:pt x="22" y="274"/>
                    </a:cubicBezTo>
                    <a:cubicBezTo>
                      <a:pt x="21" y="275"/>
                      <a:pt x="22" y="269"/>
                      <a:pt x="23" y="268"/>
                    </a:cubicBezTo>
                    <a:cubicBezTo>
                      <a:pt x="22" y="268"/>
                      <a:pt x="23" y="263"/>
                      <a:pt x="24" y="262"/>
                    </a:cubicBezTo>
                    <a:cubicBezTo>
                      <a:pt x="24" y="263"/>
                      <a:pt x="24" y="263"/>
                      <a:pt x="24" y="263"/>
                    </a:cubicBezTo>
                    <a:cubicBezTo>
                      <a:pt x="24" y="264"/>
                      <a:pt x="23" y="266"/>
                      <a:pt x="24" y="267"/>
                    </a:cubicBezTo>
                    <a:cubicBezTo>
                      <a:pt x="25" y="264"/>
                      <a:pt x="25" y="263"/>
                      <a:pt x="26" y="263"/>
                    </a:cubicBezTo>
                    <a:cubicBezTo>
                      <a:pt x="26" y="261"/>
                      <a:pt x="26" y="260"/>
                      <a:pt x="26" y="259"/>
                    </a:cubicBezTo>
                    <a:cubicBezTo>
                      <a:pt x="25" y="260"/>
                      <a:pt x="26" y="262"/>
                      <a:pt x="25" y="263"/>
                    </a:cubicBezTo>
                    <a:cubicBezTo>
                      <a:pt x="24" y="262"/>
                      <a:pt x="24" y="261"/>
                      <a:pt x="24" y="258"/>
                    </a:cubicBezTo>
                    <a:cubicBezTo>
                      <a:pt x="28" y="253"/>
                      <a:pt x="28" y="256"/>
                      <a:pt x="26" y="267"/>
                    </a:cubicBezTo>
                    <a:cubicBezTo>
                      <a:pt x="25" y="269"/>
                      <a:pt x="24" y="270"/>
                      <a:pt x="23" y="274"/>
                    </a:cubicBezTo>
                    <a:cubicBezTo>
                      <a:pt x="24" y="275"/>
                      <a:pt x="25" y="271"/>
                      <a:pt x="25" y="274"/>
                    </a:cubicBezTo>
                    <a:cubicBezTo>
                      <a:pt x="24" y="276"/>
                      <a:pt x="23" y="277"/>
                      <a:pt x="24" y="279"/>
                    </a:cubicBezTo>
                    <a:cubicBezTo>
                      <a:pt x="25" y="280"/>
                      <a:pt x="24" y="275"/>
                      <a:pt x="25" y="276"/>
                    </a:cubicBezTo>
                    <a:cubicBezTo>
                      <a:pt x="26" y="280"/>
                      <a:pt x="24" y="283"/>
                      <a:pt x="24" y="287"/>
                    </a:cubicBezTo>
                    <a:cubicBezTo>
                      <a:pt x="24" y="287"/>
                      <a:pt x="23" y="287"/>
                      <a:pt x="23" y="288"/>
                    </a:cubicBezTo>
                    <a:cubicBezTo>
                      <a:pt x="23" y="292"/>
                      <a:pt x="22" y="298"/>
                      <a:pt x="21" y="306"/>
                    </a:cubicBezTo>
                    <a:cubicBezTo>
                      <a:pt x="20" y="305"/>
                      <a:pt x="20" y="309"/>
                      <a:pt x="19" y="309"/>
                    </a:cubicBezTo>
                    <a:cubicBezTo>
                      <a:pt x="20" y="314"/>
                      <a:pt x="19" y="319"/>
                      <a:pt x="19" y="321"/>
                    </a:cubicBezTo>
                    <a:cubicBezTo>
                      <a:pt x="18" y="318"/>
                      <a:pt x="18" y="313"/>
                      <a:pt x="19" y="308"/>
                    </a:cubicBezTo>
                    <a:cubicBezTo>
                      <a:pt x="19" y="304"/>
                      <a:pt x="20" y="300"/>
                      <a:pt x="21" y="296"/>
                    </a:cubicBezTo>
                    <a:cubicBezTo>
                      <a:pt x="20" y="298"/>
                      <a:pt x="19" y="303"/>
                      <a:pt x="18" y="305"/>
                    </a:cubicBezTo>
                    <a:cubicBezTo>
                      <a:pt x="18" y="308"/>
                      <a:pt x="19" y="307"/>
                      <a:pt x="18" y="310"/>
                    </a:cubicBezTo>
                    <a:cubicBezTo>
                      <a:pt x="17" y="311"/>
                      <a:pt x="16" y="314"/>
                      <a:pt x="16" y="310"/>
                    </a:cubicBezTo>
                    <a:cubicBezTo>
                      <a:pt x="16" y="313"/>
                      <a:pt x="15" y="314"/>
                      <a:pt x="17" y="317"/>
                    </a:cubicBezTo>
                    <a:cubicBezTo>
                      <a:pt x="17" y="315"/>
                      <a:pt x="16" y="314"/>
                      <a:pt x="17" y="313"/>
                    </a:cubicBezTo>
                    <a:cubicBezTo>
                      <a:pt x="18" y="315"/>
                      <a:pt x="16" y="320"/>
                      <a:pt x="16" y="322"/>
                    </a:cubicBezTo>
                    <a:cubicBezTo>
                      <a:pt x="17" y="322"/>
                      <a:pt x="17" y="318"/>
                      <a:pt x="18" y="318"/>
                    </a:cubicBezTo>
                    <a:cubicBezTo>
                      <a:pt x="17" y="321"/>
                      <a:pt x="17" y="322"/>
                      <a:pt x="17" y="326"/>
                    </a:cubicBezTo>
                    <a:cubicBezTo>
                      <a:pt x="17" y="326"/>
                      <a:pt x="18" y="325"/>
                      <a:pt x="18" y="325"/>
                    </a:cubicBezTo>
                    <a:cubicBezTo>
                      <a:pt x="19" y="330"/>
                      <a:pt x="18" y="338"/>
                      <a:pt x="19" y="340"/>
                    </a:cubicBezTo>
                    <a:cubicBezTo>
                      <a:pt x="20" y="339"/>
                      <a:pt x="20" y="337"/>
                      <a:pt x="21" y="336"/>
                    </a:cubicBezTo>
                    <a:cubicBezTo>
                      <a:pt x="21" y="340"/>
                      <a:pt x="18" y="346"/>
                      <a:pt x="18" y="350"/>
                    </a:cubicBezTo>
                    <a:cubicBezTo>
                      <a:pt x="18" y="349"/>
                      <a:pt x="18" y="346"/>
                      <a:pt x="18" y="343"/>
                    </a:cubicBezTo>
                    <a:cubicBezTo>
                      <a:pt x="16" y="346"/>
                      <a:pt x="17" y="349"/>
                      <a:pt x="18" y="351"/>
                    </a:cubicBezTo>
                    <a:cubicBezTo>
                      <a:pt x="18" y="353"/>
                      <a:pt x="16" y="353"/>
                      <a:pt x="17" y="353"/>
                    </a:cubicBezTo>
                    <a:cubicBezTo>
                      <a:pt x="17" y="356"/>
                      <a:pt x="18" y="351"/>
                      <a:pt x="18" y="354"/>
                    </a:cubicBezTo>
                    <a:cubicBezTo>
                      <a:pt x="18" y="356"/>
                      <a:pt x="18" y="356"/>
                      <a:pt x="18" y="356"/>
                    </a:cubicBezTo>
                    <a:cubicBezTo>
                      <a:pt x="17" y="355"/>
                      <a:pt x="16" y="356"/>
                      <a:pt x="16" y="357"/>
                    </a:cubicBezTo>
                    <a:cubicBezTo>
                      <a:pt x="17" y="357"/>
                      <a:pt x="17" y="359"/>
                      <a:pt x="17" y="359"/>
                    </a:cubicBezTo>
                    <a:cubicBezTo>
                      <a:pt x="17" y="357"/>
                      <a:pt x="17" y="357"/>
                      <a:pt x="17" y="356"/>
                    </a:cubicBezTo>
                    <a:cubicBezTo>
                      <a:pt x="18" y="360"/>
                      <a:pt x="17" y="361"/>
                      <a:pt x="18" y="365"/>
                    </a:cubicBezTo>
                    <a:cubicBezTo>
                      <a:pt x="17" y="365"/>
                      <a:pt x="16" y="370"/>
                      <a:pt x="17" y="372"/>
                    </a:cubicBezTo>
                    <a:cubicBezTo>
                      <a:pt x="17" y="370"/>
                      <a:pt x="17" y="368"/>
                      <a:pt x="18" y="367"/>
                    </a:cubicBezTo>
                    <a:cubicBezTo>
                      <a:pt x="17" y="371"/>
                      <a:pt x="19" y="375"/>
                      <a:pt x="20" y="378"/>
                    </a:cubicBezTo>
                    <a:cubicBezTo>
                      <a:pt x="21" y="379"/>
                      <a:pt x="21" y="376"/>
                      <a:pt x="21" y="375"/>
                    </a:cubicBezTo>
                    <a:cubicBezTo>
                      <a:pt x="20" y="374"/>
                      <a:pt x="21" y="378"/>
                      <a:pt x="20" y="376"/>
                    </a:cubicBezTo>
                    <a:cubicBezTo>
                      <a:pt x="20" y="371"/>
                      <a:pt x="20" y="368"/>
                      <a:pt x="19" y="364"/>
                    </a:cubicBezTo>
                    <a:cubicBezTo>
                      <a:pt x="20" y="362"/>
                      <a:pt x="22" y="363"/>
                      <a:pt x="22" y="360"/>
                    </a:cubicBezTo>
                    <a:cubicBezTo>
                      <a:pt x="22" y="362"/>
                      <a:pt x="23" y="360"/>
                      <a:pt x="23" y="362"/>
                    </a:cubicBezTo>
                    <a:cubicBezTo>
                      <a:pt x="23" y="359"/>
                      <a:pt x="24" y="358"/>
                      <a:pt x="24" y="360"/>
                    </a:cubicBezTo>
                    <a:cubicBezTo>
                      <a:pt x="24" y="357"/>
                      <a:pt x="24" y="357"/>
                      <a:pt x="24" y="355"/>
                    </a:cubicBezTo>
                    <a:cubicBezTo>
                      <a:pt x="25" y="354"/>
                      <a:pt x="26" y="352"/>
                      <a:pt x="27" y="348"/>
                    </a:cubicBezTo>
                    <a:cubicBezTo>
                      <a:pt x="26" y="348"/>
                      <a:pt x="25" y="352"/>
                      <a:pt x="25" y="350"/>
                    </a:cubicBezTo>
                    <a:cubicBezTo>
                      <a:pt x="25" y="348"/>
                      <a:pt x="26" y="348"/>
                      <a:pt x="26" y="345"/>
                    </a:cubicBezTo>
                    <a:cubicBezTo>
                      <a:pt x="25" y="345"/>
                      <a:pt x="25" y="348"/>
                      <a:pt x="24" y="350"/>
                    </a:cubicBezTo>
                    <a:cubicBezTo>
                      <a:pt x="24" y="352"/>
                      <a:pt x="24" y="355"/>
                      <a:pt x="23" y="354"/>
                    </a:cubicBezTo>
                    <a:cubicBezTo>
                      <a:pt x="23" y="351"/>
                      <a:pt x="24" y="350"/>
                      <a:pt x="23" y="347"/>
                    </a:cubicBezTo>
                    <a:cubicBezTo>
                      <a:pt x="25" y="347"/>
                      <a:pt x="25" y="342"/>
                      <a:pt x="26" y="339"/>
                    </a:cubicBezTo>
                    <a:cubicBezTo>
                      <a:pt x="26" y="341"/>
                      <a:pt x="25" y="343"/>
                      <a:pt x="26" y="344"/>
                    </a:cubicBezTo>
                    <a:cubicBezTo>
                      <a:pt x="27" y="340"/>
                      <a:pt x="26" y="346"/>
                      <a:pt x="27" y="345"/>
                    </a:cubicBezTo>
                    <a:cubicBezTo>
                      <a:pt x="27" y="345"/>
                      <a:pt x="28" y="343"/>
                      <a:pt x="28" y="344"/>
                    </a:cubicBezTo>
                    <a:cubicBezTo>
                      <a:pt x="27" y="351"/>
                      <a:pt x="29" y="358"/>
                      <a:pt x="30" y="362"/>
                    </a:cubicBezTo>
                    <a:cubicBezTo>
                      <a:pt x="30" y="359"/>
                      <a:pt x="28" y="350"/>
                      <a:pt x="29" y="347"/>
                    </a:cubicBezTo>
                    <a:cubicBezTo>
                      <a:pt x="29" y="346"/>
                      <a:pt x="32" y="346"/>
                      <a:pt x="32" y="346"/>
                    </a:cubicBezTo>
                    <a:cubicBezTo>
                      <a:pt x="31" y="344"/>
                      <a:pt x="32" y="343"/>
                      <a:pt x="32" y="341"/>
                    </a:cubicBezTo>
                    <a:cubicBezTo>
                      <a:pt x="32" y="341"/>
                      <a:pt x="31" y="341"/>
                      <a:pt x="32" y="339"/>
                    </a:cubicBezTo>
                    <a:cubicBezTo>
                      <a:pt x="33" y="339"/>
                      <a:pt x="33" y="339"/>
                      <a:pt x="33" y="339"/>
                    </a:cubicBezTo>
                    <a:cubicBezTo>
                      <a:pt x="33" y="344"/>
                      <a:pt x="32" y="348"/>
                      <a:pt x="33" y="350"/>
                    </a:cubicBezTo>
                    <a:cubicBezTo>
                      <a:pt x="33" y="349"/>
                      <a:pt x="33" y="349"/>
                      <a:pt x="33" y="349"/>
                    </a:cubicBezTo>
                    <a:cubicBezTo>
                      <a:pt x="34" y="351"/>
                      <a:pt x="33" y="351"/>
                      <a:pt x="34" y="354"/>
                    </a:cubicBezTo>
                    <a:cubicBezTo>
                      <a:pt x="31" y="356"/>
                      <a:pt x="33" y="365"/>
                      <a:pt x="31" y="370"/>
                    </a:cubicBezTo>
                    <a:cubicBezTo>
                      <a:pt x="31" y="366"/>
                      <a:pt x="30" y="367"/>
                      <a:pt x="30" y="367"/>
                    </a:cubicBezTo>
                    <a:cubicBezTo>
                      <a:pt x="31" y="368"/>
                      <a:pt x="31" y="374"/>
                      <a:pt x="30" y="373"/>
                    </a:cubicBezTo>
                    <a:cubicBezTo>
                      <a:pt x="29" y="370"/>
                      <a:pt x="30" y="371"/>
                      <a:pt x="30" y="369"/>
                    </a:cubicBezTo>
                    <a:cubicBezTo>
                      <a:pt x="29" y="369"/>
                      <a:pt x="29" y="372"/>
                      <a:pt x="29" y="374"/>
                    </a:cubicBezTo>
                    <a:cubicBezTo>
                      <a:pt x="30" y="373"/>
                      <a:pt x="31" y="375"/>
                      <a:pt x="31" y="377"/>
                    </a:cubicBezTo>
                    <a:cubicBezTo>
                      <a:pt x="30" y="377"/>
                      <a:pt x="30" y="380"/>
                      <a:pt x="29" y="380"/>
                    </a:cubicBezTo>
                    <a:cubicBezTo>
                      <a:pt x="30" y="386"/>
                      <a:pt x="29" y="384"/>
                      <a:pt x="28" y="386"/>
                    </a:cubicBezTo>
                    <a:cubicBezTo>
                      <a:pt x="28" y="390"/>
                      <a:pt x="29" y="385"/>
                      <a:pt x="29" y="387"/>
                    </a:cubicBezTo>
                    <a:cubicBezTo>
                      <a:pt x="30" y="394"/>
                      <a:pt x="29" y="397"/>
                      <a:pt x="30" y="402"/>
                    </a:cubicBezTo>
                    <a:cubicBezTo>
                      <a:pt x="29" y="402"/>
                      <a:pt x="29" y="402"/>
                      <a:pt x="28" y="401"/>
                    </a:cubicBezTo>
                    <a:cubicBezTo>
                      <a:pt x="29" y="404"/>
                      <a:pt x="28" y="408"/>
                      <a:pt x="28" y="407"/>
                    </a:cubicBezTo>
                    <a:cubicBezTo>
                      <a:pt x="27" y="405"/>
                      <a:pt x="29" y="404"/>
                      <a:pt x="27" y="403"/>
                    </a:cubicBezTo>
                    <a:cubicBezTo>
                      <a:pt x="27" y="404"/>
                      <a:pt x="27" y="405"/>
                      <a:pt x="27" y="405"/>
                    </a:cubicBezTo>
                    <a:cubicBezTo>
                      <a:pt x="28" y="408"/>
                      <a:pt x="28" y="409"/>
                      <a:pt x="27" y="411"/>
                    </a:cubicBezTo>
                    <a:cubicBezTo>
                      <a:pt x="28" y="412"/>
                      <a:pt x="28" y="419"/>
                      <a:pt x="28" y="421"/>
                    </a:cubicBezTo>
                    <a:cubicBezTo>
                      <a:pt x="27" y="422"/>
                      <a:pt x="27" y="418"/>
                      <a:pt x="26" y="417"/>
                    </a:cubicBezTo>
                    <a:cubicBezTo>
                      <a:pt x="26" y="419"/>
                      <a:pt x="26" y="420"/>
                      <a:pt x="26" y="420"/>
                    </a:cubicBezTo>
                    <a:cubicBezTo>
                      <a:pt x="25" y="419"/>
                      <a:pt x="25" y="418"/>
                      <a:pt x="25" y="418"/>
                    </a:cubicBezTo>
                    <a:cubicBezTo>
                      <a:pt x="25" y="420"/>
                      <a:pt x="25" y="422"/>
                      <a:pt x="26" y="423"/>
                    </a:cubicBezTo>
                    <a:cubicBezTo>
                      <a:pt x="27" y="421"/>
                      <a:pt x="28" y="422"/>
                      <a:pt x="28" y="424"/>
                    </a:cubicBezTo>
                    <a:cubicBezTo>
                      <a:pt x="29" y="426"/>
                      <a:pt x="30" y="428"/>
                      <a:pt x="30" y="429"/>
                    </a:cubicBezTo>
                    <a:cubicBezTo>
                      <a:pt x="30" y="431"/>
                      <a:pt x="31" y="433"/>
                      <a:pt x="31" y="436"/>
                    </a:cubicBezTo>
                    <a:cubicBezTo>
                      <a:pt x="32" y="434"/>
                      <a:pt x="33" y="435"/>
                      <a:pt x="34" y="438"/>
                    </a:cubicBezTo>
                    <a:cubicBezTo>
                      <a:pt x="36" y="436"/>
                      <a:pt x="38" y="437"/>
                      <a:pt x="38" y="441"/>
                    </a:cubicBezTo>
                    <a:cubicBezTo>
                      <a:pt x="38" y="440"/>
                      <a:pt x="39" y="440"/>
                      <a:pt x="39" y="440"/>
                    </a:cubicBezTo>
                    <a:cubicBezTo>
                      <a:pt x="39" y="438"/>
                      <a:pt x="37" y="435"/>
                      <a:pt x="38" y="434"/>
                    </a:cubicBezTo>
                    <a:cubicBezTo>
                      <a:pt x="39" y="435"/>
                      <a:pt x="38" y="436"/>
                      <a:pt x="39" y="438"/>
                    </a:cubicBezTo>
                    <a:cubicBezTo>
                      <a:pt x="39" y="437"/>
                      <a:pt x="40" y="441"/>
                      <a:pt x="40" y="439"/>
                    </a:cubicBezTo>
                    <a:cubicBezTo>
                      <a:pt x="40" y="437"/>
                      <a:pt x="39" y="434"/>
                      <a:pt x="40" y="434"/>
                    </a:cubicBezTo>
                    <a:cubicBezTo>
                      <a:pt x="39" y="429"/>
                      <a:pt x="37" y="428"/>
                      <a:pt x="37" y="423"/>
                    </a:cubicBezTo>
                    <a:cubicBezTo>
                      <a:pt x="37" y="422"/>
                      <a:pt x="37" y="423"/>
                      <a:pt x="37" y="423"/>
                    </a:cubicBezTo>
                    <a:cubicBezTo>
                      <a:pt x="36" y="419"/>
                      <a:pt x="36" y="415"/>
                      <a:pt x="34" y="411"/>
                    </a:cubicBezTo>
                    <a:cubicBezTo>
                      <a:pt x="34" y="411"/>
                      <a:pt x="34" y="410"/>
                      <a:pt x="34" y="410"/>
                    </a:cubicBezTo>
                    <a:cubicBezTo>
                      <a:pt x="36" y="411"/>
                      <a:pt x="35" y="412"/>
                      <a:pt x="37" y="413"/>
                    </a:cubicBezTo>
                    <a:cubicBezTo>
                      <a:pt x="36" y="415"/>
                      <a:pt x="38" y="415"/>
                      <a:pt x="37" y="417"/>
                    </a:cubicBezTo>
                    <a:cubicBezTo>
                      <a:pt x="37" y="417"/>
                      <a:pt x="37" y="420"/>
                      <a:pt x="38" y="419"/>
                    </a:cubicBezTo>
                    <a:cubicBezTo>
                      <a:pt x="38" y="418"/>
                      <a:pt x="38" y="415"/>
                      <a:pt x="39" y="416"/>
                    </a:cubicBezTo>
                    <a:cubicBezTo>
                      <a:pt x="38" y="413"/>
                      <a:pt x="37" y="411"/>
                      <a:pt x="38" y="410"/>
                    </a:cubicBezTo>
                    <a:cubicBezTo>
                      <a:pt x="38" y="412"/>
                      <a:pt x="38" y="413"/>
                      <a:pt x="39" y="414"/>
                    </a:cubicBezTo>
                    <a:cubicBezTo>
                      <a:pt x="38" y="415"/>
                      <a:pt x="39" y="419"/>
                      <a:pt x="39" y="415"/>
                    </a:cubicBezTo>
                    <a:cubicBezTo>
                      <a:pt x="40" y="419"/>
                      <a:pt x="40" y="420"/>
                      <a:pt x="40" y="422"/>
                    </a:cubicBezTo>
                    <a:cubicBezTo>
                      <a:pt x="40" y="421"/>
                      <a:pt x="41" y="419"/>
                      <a:pt x="41" y="421"/>
                    </a:cubicBezTo>
                    <a:cubicBezTo>
                      <a:pt x="42" y="423"/>
                      <a:pt x="41" y="424"/>
                      <a:pt x="41" y="426"/>
                    </a:cubicBezTo>
                    <a:cubicBezTo>
                      <a:pt x="41" y="427"/>
                      <a:pt x="41" y="424"/>
                      <a:pt x="42" y="427"/>
                    </a:cubicBezTo>
                    <a:cubicBezTo>
                      <a:pt x="41" y="425"/>
                      <a:pt x="42" y="429"/>
                      <a:pt x="42" y="431"/>
                    </a:cubicBezTo>
                    <a:cubicBezTo>
                      <a:pt x="44" y="430"/>
                      <a:pt x="43" y="432"/>
                      <a:pt x="44" y="434"/>
                    </a:cubicBezTo>
                    <a:cubicBezTo>
                      <a:pt x="46" y="435"/>
                      <a:pt x="49" y="436"/>
                      <a:pt x="51" y="441"/>
                    </a:cubicBezTo>
                    <a:cubicBezTo>
                      <a:pt x="52" y="443"/>
                      <a:pt x="52" y="442"/>
                      <a:pt x="52" y="446"/>
                    </a:cubicBezTo>
                    <a:cubicBezTo>
                      <a:pt x="53" y="447"/>
                      <a:pt x="54" y="445"/>
                      <a:pt x="54" y="447"/>
                    </a:cubicBezTo>
                    <a:cubicBezTo>
                      <a:pt x="54" y="447"/>
                      <a:pt x="53" y="448"/>
                      <a:pt x="53" y="449"/>
                    </a:cubicBezTo>
                    <a:cubicBezTo>
                      <a:pt x="54" y="450"/>
                      <a:pt x="54" y="449"/>
                      <a:pt x="55" y="450"/>
                    </a:cubicBezTo>
                    <a:cubicBezTo>
                      <a:pt x="55" y="453"/>
                      <a:pt x="53" y="451"/>
                      <a:pt x="54" y="455"/>
                    </a:cubicBezTo>
                    <a:cubicBezTo>
                      <a:pt x="54" y="455"/>
                      <a:pt x="54" y="453"/>
                      <a:pt x="55" y="454"/>
                    </a:cubicBezTo>
                    <a:cubicBezTo>
                      <a:pt x="56" y="459"/>
                      <a:pt x="57" y="461"/>
                      <a:pt x="58" y="466"/>
                    </a:cubicBezTo>
                    <a:cubicBezTo>
                      <a:pt x="56" y="466"/>
                      <a:pt x="57" y="469"/>
                      <a:pt x="57" y="471"/>
                    </a:cubicBezTo>
                    <a:cubicBezTo>
                      <a:pt x="55" y="470"/>
                      <a:pt x="56" y="469"/>
                      <a:pt x="56" y="473"/>
                    </a:cubicBezTo>
                    <a:cubicBezTo>
                      <a:pt x="55" y="472"/>
                      <a:pt x="55" y="470"/>
                      <a:pt x="54" y="470"/>
                    </a:cubicBezTo>
                    <a:cubicBezTo>
                      <a:pt x="55" y="472"/>
                      <a:pt x="54" y="473"/>
                      <a:pt x="53" y="473"/>
                    </a:cubicBezTo>
                    <a:cubicBezTo>
                      <a:pt x="53" y="472"/>
                      <a:pt x="53" y="470"/>
                      <a:pt x="52" y="470"/>
                    </a:cubicBezTo>
                    <a:cubicBezTo>
                      <a:pt x="54" y="474"/>
                      <a:pt x="50" y="472"/>
                      <a:pt x="52" y="476"/>
                    </a:cubicBezTo>
                    <a:cubicBezTo>
                      <a:pt x="52" y="474"/>
                      <a:pt x="55" y="476"/>
                      <a:pt x="57" y="478"/>
                    </a:cubicBezTo>
                    <a:cubicBezTo>
                      <a:pt x="56" y="477"/>
                      <a:pt x="56" y="476"/>
                      <a:pt x="56" y="476"/>
                    </a:cubicBezTo>
                    <a:cubicBezTo>
                      <a:pt x="58" y="481"/>
                      <a:pt x="60" y="479"/>
                      <a:pt x="62" y="485"/>
                    </a:cubicBezTo>
                    <a:cubicBezTo>
                      <a:pt x="62" y="486"/>
                      <a:pt x="61" y="486"/>
                      <a:pt x="62" y="487"/>
                    </a:cubicBezTo>
                    <a:cubicBezTo>
                      <a:pt x="64" y="488"/>
                      <a:pt x="66" y="490"/>
                      <a:pt x="68" y="493"/>
                    </a:cubicBezTo>
                    <a:cubicBezTo>
                      <a:pt x="68" y="495"/>
                      <a:pt x="68" y="496"/>
                      <a:pt x="68" y="498"/>
                    </a:cubicBezTo>
                    <a:cubicBezTo>
                      <a:pt x="68" y="497"/>
                      <a:pt x="67" y="497"/>
                      <a:pt x="67" y="496"/>
                    </a:cubicBezTo>
                    <a:cubicBezTo>
                      <a:pt x="69" y="500"/>
                      <a:pt x="68" y="502"/>
                      <a:pt x="66" y="500"/>
                    </a:cubicBezTo>
                    <a:cubicBezTo>
                      <a:pt x="68" y="504"/>
                      <a:pt x="69" y="504"/>
                      <a:pt x="70" y="507"/>
                    </a:cubicBezTo>
                    <a:cubicBezTo>
                      <a:pt x="69" y="507"/>
                      <a:pt x="71" y="509"/>
                      <a:pt x="70" y="510"/>
                    </a:cubicBezTo>
                    <a:cubicBezTo>
                      <a:pt x="69" y="509"/>
                      <a:pt x="67" y="504"/>
                      <a:pt x="66" y="503"/>
                    </a:cubicBezTo>
                    <a:cubicBezTo>
                      <a:pt x="66" y="507"/>
                      <a:pt x="61" y="494"/>
                      <a:pt x="60" y="493"/>
                    </a:cubicBezTo>
                    <a:cubicBezTo>
                      <a:pt x="58" y="495"/>
                      <a:pt x="62" y="498"/>
                      <a:pt x="64" y="502"/>
                    </a:cubicBezTo>
                    <a:cubicBezTo>
                      <a:pt x="64" y="504"/>
                      <a:pt x="64" y="506"/>
                      <a:pt x="63" y="505"/>
                    </a:cubicBezTo>
                    <a:cubicBezTo>
                      <a:pt x="65" y="509"/>
                      <a:pt x="68" y="512"/>
                      <a:pt x="69" y="517"/>
                    </a:cubicBezTo>
                    <a:cubicBezTo>
                      <a:pt x="70" y="519"/>
                      <a:pt x="69" y="515"/>
                      <a:pt x="70" y="517"/>
                    </a:cubicBezTo>
                    <a:cubicBezTo>
                      <a:pt x="70" y="518"/>
                      <a:pt x="71" y="519"/>
                      <a:pt x="71" y="520"/>
                    </a:cubicBezTo>
                    <a:cubicBezTo>
                      <a:pt x="70" y="518"/>
                      <a:pt x="70" y="518"/>
                      <a:pt x="69" y="518"/>
                    </a:cubicBezTo>
                    <a:cubicBezTo>
                      <a:pt x="70" y="520"/>
                      <a:pt x="71" y="522"/>
                      <a:pt x="71" y="524"/>
                    </a:cubicBezTo>
                    <a:cubicBezTo>
                      <a:pt x="71" y="523"/>
                      <a:pt x="73" y="527"/>
                      <a:pt x="73" y="528"/>
                    </a:cubicBezTo>
                    <a:cubicBezTo>
                      <a:pt x="72" y="527"/>
                      <a:pt x="72" y="527"/>
                      <a:pt x="72" y="526"/>
                    </a:cubicBezTo>
                    <a:cubicBezTo>
                      <a:pt x="69" y="522"/>
                      <a:pt x="68" y="519"/>
                      <a:pt x="66" y="519"/>
                    </a:cubicBezTo>
                    <a:cubicBezTo>
                      <a:pt x="66" y="521"/>
                      <a:pt x="66" y="523"/>
                      <a:pt x="67" y="525"/>
                    </a:cubicBezTo>
                    <a:cubicBezTo>
                      <a:pt x="67" y="527"/>
                      <a:pt x="67" y="529"/>
                      <a:pt x="68" y="532"/>
                    </a:cubicBezTo>
                    <a:cubicBezTo>
                      <a:pt x="66" y="528"/>
                      <a:pt x="66" y="527"/>
                      <a:pt x="66" y="526"/>
                    </a:cubicBezTo>
                    <a:cubicBezTo>
                      <a:pt x="65" y="526"/>
                      <a:pt x="65" y="522"/>
                      <a:pt x="64" y="523"/>
                    </a:cubicBezTo>
                    <a:cubicBezTo>
                      <a:pt x="64" y="525"/>
                      <a:pt x="66" y="528"/>
                      <a:pt x="65" y="530"/>
                    </a:cubicBezTo>
                    <a:cubicBezTo>
                      <a:pt x="65" y="531"/>
                      <a:pt x="64" y="528"/>
                      <a:pt x="63" y="528"/>
                    </a:cubicBezTo>
                    <a:cubicBezTo>
                      <a:pt x="64" y="532"/>
                      <a:pt x="66" y="537"/>
                      <a:pt x="64" y="537"/>
                    </a:cubicBezTo>
                    <a:cubicBezTo>
                      <a:pt x="65" y="540"/>
                      <a:pt x="66" y="538"/>
                      <a:pt x="67" y="540"/>
                    </a:cubicBezTo>
                    <a:cubicBezTo>
                      <a:pt x="67" y="542"/>
                      <a:pt x="64" y="540"/>
                      <a:pt x="65" y="542"/>
                    </a:cubicBezTo>
                    <a:cubicBezTo>
                      <a:pt x="66" y="543"/>
                      <a:pt x="67" y="543"/>
                      <a:pt x="69" y="545"/>
                    </a:cubicBezTo>
                    <a:cubicBezTo>
                      <a:pt x="68" y="545"/>
                      <a:pt x="69" y="546"/>
                      <a:pt x="69" y="547"/>
                    </a:cubicBezTo>
                    <a:cubicBezTo>
                      <a:pt x="68" y="547"/>
                      <a:pt x="66" y="542"/>
                      <a:pt x="66" y="544"/>
                    </a:cubicBezTo>
                    <a:cubicBezTo>
                      <a:pt x="67" y="546"/>
                      <a:pt x="67" y="547"/>
                      <a:pt x="68" y="550"/>
                    </a:cubicBezTo>
                    <a:cubicBezTo>
                      <a:pt x="69" y="548"/>
                      <a:pt x="68" y="546"/>
                      <a:pt x="70" y="549"/>
                    </a:cubicBezTo>
                    <a:cubicBezTo>
                      <a:pt x="71" y="551"/>
                      <a:pt x="71" y="552"/>
                      <a:pt x="71" y="554"/>
                    </a:cubicBezTo>
                    <a:cubicBezTo>
                      <a:pt x="71" y="551"/>
                      <a:pt x="73" y="550"/>
                      <a:pt x="75" y="551"/>
                    </a:cubicBezTo>
                    <a:cubicBezTo>
                      <a:pt x="74" y="549"/>
                      <a:pt x="75" y="549"/>
                      <a:pt x="75" y="548"/>
                    </a:cubicBezTo>
                    <a:cubicBezTo>
                      <a:pt x="76" y="550"/>
                      <a:pt x="78" y="553"/>
                      <a:pt x="78" y="552"/>
                    </a:cubicBezTo>
                    <a:cubicBezTo>
                      <a:pt x="76" y="549"/>
                      <a:pt x="77" y="550"/>
                      <a:pt x="76" y="547"/>
                    </a:cubicBezTo>
                    <a:cubicBezTo>
                      <a:pt x="75" y="549"/>
                      <a:pt x="71" y="545"/>
                      <a:pt x="70" y="542"/>
                    </a:cubicBezTo>
                    <a:cubicBezTo>
                      <a:pt x="71" y="543"/>
                      <a:pt x="72" y="543"/>
                      <a:pt x="72" y="542"/>
                    </a:cubicBezTo>
                    <a:cubicBezTo>
                      <a:pt x="71" y="539"/>
                      <a:pt x="69" y="540"/>
                      <a:pt x="70" y="538"/>
                    </a:cubicBezTo>
                    <a:cubicBezTo>
                      <a:pt x="72" y="542"/>
                      <a:pt x="70" y="537"/>
                      <a:pt x="70" y="536"/>
                    </a:cubicBezTo>
                    <a:cubicBezTo>
                      <a:pt x="72" y="535"/>
                      <a:pt x="72" y="535"/>
                      <a:pt x="72" y="535"/>
                    </a:cubicBezTo>
                    <a:cubicBezTo>
                      <a:pt x="73" y="538"/>
                      <a:pt x="76" y="541"/>
                      <a:pt x="77" y="543"/>
                    </a:cubicBezTo>
                    <a:cubicBezTo>
                      <a:pt x="76" y="544"/>
                      <a:pt x="74" y="539"/>
                      <a:pt x="74" y="540"/>
                    </a:cubicBezTo>
                    <a:cubicBezTo>
                      <a:pt x="75" y="543"/>
                      <a:pt x="76" y="545"/>
                      <a:pt x="77" y="548"/>
                    </a:cubicBezTo>
                    <a:cubicBezTo>
                      <a:pt x="78" y="548"/>
                      <a:pt x="79" y="549"/>
                      <a:pt x="79" y="549"/>
                    </a:cubicBezTo>
                    <a:cubicBezTo>
                      <a:pt x="79" y="548"/>
                      <a:pt x="78" y="546"/>
                      <a:pt x="79" y="546"/>
                    </a:cubicBezTo>
                    <a:cubicBezTo>
                      <a:pt x="79" y="547"/>
                      <a:pt x="79" y="547"/>
                      <a:pt x="80" y="549"/>
                    </a:cubicBezTo>
                    <a:cubicBezTo>
                      <a:pt x="80" y="548"/>
                      <a:pt x="80" y="548"/>
                      <a:pt x="80" y="548"/>
                    </a:cubicBezTo>
                    <a:cubicBezTo>
                      <a:pt x="80" y="548"/>
                      <a:pt x="81" y="548"/>
                      <a:pt x="80" y="547"/>
                    </a:cubicBezTo>
                    <a:cubicBezTo>
                      <a:pt x="79" y="545"/>
                      <a:pt x="77" y="543"/>
                      <a:pt x="76" y="541"/>
                    </a:cubicBezTo>
                    <a:cubicBezTo>
                      <a:pt x="75" y="539"/>
                      <a:pt x="75" y="537"/>
                      <a:pt x="75" y="536"/>
                    </a:cubicBezTo>
                    <a:cubicBezTo>
                      <a:pt x="76" y="540"/>
                      <a:pt x="76" y="538"/>
                      <a:pt x="79" y="543"/>
                    </a:cubicBezTo>
                    <a:cubicBezTo>
                      <a:pt x="78" y="543"/>
                      <a:pt x="78" y="543"/>
                      <a:pt x="78" y="543"/>
                    </a:cubicBezTo>
                    <a:cubicBezTo>
                      <a:pt x="80" y="545"/>
                      <a:pt x="80" y="545"/>
                      <a:pt x="81" y="548"/>
                    </a:cubicBezTo>
                    <a:cubicBezTo>
                      <a:pt x="81" y="545"/>
                      <a:pt x="79" y="544"/>
                      <a:pt x="81" y="543"/>
                    </a:cubicBezTo>
                    <a:cubicBezTo>
                      <a:pt x="80" y="542"/>
                      <a:pt x="78" y="540"/>
                      <a:pt x="77" y="539"/>
                    </a:cubicBezTo>
                    <a:cubicBezTo>
                      <a:pt x="76" y="537"/>
                      <a:pt x="75" y="535"/>
                      <a:pt x="74" y="533"/>
                    </a:cubicBezTo>
                    <a:cubicBezTo>
                      <a:pt x="76" y="537"/>
                      <a:pt x="77" y="533"/>
                      <a:pt x="77" y="533"/>
                    </a:cubicBezTo>
                    <a:cubicBezTo>
                      <a:pt x="75" y="530"/>
                      <a:pt x="74" y="533"/>
                      <a:pt x="73" y="528"/>
                    </a:cubicBezTo>
                    <a:cubicBezTo>
                      <a:pt x="74" y="530"/>
                      <a:pt x="75" y="530"/>
                      <a:pt x="75" y="529"/>
                    </a:cubicBezTo>
                    <a:cubicBezTo>
                      <a:pt x="74" y="527"/>
                      <a:pt x="74" y="526"/>
                      <a:pt x="74" y="525"/>
                    </a:cubicBezTo>
                    <a:cubicBezTo>
                      <a:pt x="75" y="527"/>
                      <a:pt x="76" y="527"/>
                      <a:pt x="77" y="528"/>
                    </a:cubicBezTo>
                    <a:cubicBezTo>
                      <a:pt x="76" y="525"/>
                      <a:pt x="79" y="531"/>
                      <a:pt x="78" y="528"/>
                    </a:cubicBezTo>
                    <a:cubicBezTo>
                      <a:pt x="77" y="526"/>
                      <a:pt x="76" y="525"/>
                      <a:pt x="75" y="524"/>
                    </a:cubicBezTo>
                    <a:cubicBezTo>
                      <a:pt x="76" y="523"/>
                      <a:pt x="74" y="517"/>
                      <a:pt x="76" y="520"/>
                    </a:cubicBezTo>
                    <a:cubicBezTo>
                      <a:pt x="77" y="522"/>
                      <a:pt x="78" y="523"/>
                      <a:pt x="79" y="526"/>
                    </a:cubicBezTo>
                    <a:cubicBezTo>
                      <a:pt x="80" y="526"/>
                      <a:pt x="79" y="524"/>
                      <a:pt x="80" y="523"/>
                    </a:cubicBezTo>
                    <a:cubicBezTo>
                      <a:pt x="81" y="525"/>
                      <a:pt x="83" y="528"/>
                      <a:pt x="84" y="529"/>
                    </a:cubicBezTo>
                    <a:cubicBezTo>
                      <a:pt x="84" y="528"/>
                      <a:pt x="85" y="526"/>
                      <a:pt x="85" y="527"/>
                    </a:cubicBezTo>
                    <a:cubicBezTo>
                      <a:pt x="85" y="530"/>
                      <a:pt x="89" y="534"/>
                      <a:pt x="90" y="536"/>
                    </a:cubicBezTo>
                    <a:cubicBezTo>
                      <a:pt x="88" y="534"/>
                      <a:pt x="90" y="534"/>
                      <a:pt x="91" y="535"/>
                    </a:cubicBezTo>
                    <a:cubicBezTo>
                      <a:pt x="90" y="533"/>
                      <a:pt x="88" y="531"/>
                      <a:pt x="89" y="531"/>
                    </a:cubicBezTo>
                    <a:cubicBezTo>
                      <a:pt x="90" y="534"/>
                      <a:pt x="93" y="537"/>
                      <a:pt x="94" y="539"/>
                    </a:cubicBezTo>
                    <a:cubicBezTo>
                      <a:pt x="94" y="540"/>
                      <a:pt x="94" y="541"/>
                      <a:pt x="93" y="542"/>
                    </a:cubicBezTo>
                    <a:cubicBezTo>
                      <a:pt x="94" y="543"/>
                      <a:pt x="95" y="544"/>
                      <a:pt x="96" y="544"/>
                    </a:cubicBezTo>
                    <a:cubicBezTo>
                      <a:pt x="94" y="541"/>
                      <a:pt x="97" y="543"/>
                      <a:pt x="97" y="542"/>
                    </a:cubicBezTo>
                    <a:cubicBezTo>
                      <a:pt x="99" y="544"/>
                      <a:pt x="99" y="543"/>
                      <a:pt x="101" y="545"/>
                    </a:cubicBezTo>
                    <a:cubicBezTo>
                      <a:pt x="100" y="546"/>
                      <a:pt x="100" y="549"/>
                      <a:pt x="98" y="547"/>
                    </a:cubicBezTo>
                    <a:cubicBezTo>
                      <a:pt x="100" y="550"/>
                      <a:pt x="100" y="551"/>
                      <a:pt x="102" y="553"/>
                    </a:cubicBezTo>
                    <a:cubicBezTo>
                      <a:pt x="101" y="554"/>
                      <a:pt x="102" y="557"/>
                      <a:pt x="103" y="561"/>
                    </a:cubicBezTo>
                    <a:cubicBezTo>
                      <a:pt x="105" y="561"/>
                      <a:pt x="103" y="559"/>
                      <a:pt x="105" y="561"/>
                    </a:cubicBezTo>
                    <a:cubicBezTo>
                      <a:pt x="105" y="562"/>
                      <a:pt x="107" y="564"/>
                      <a:pt x="106" y="565"/>
                    </a:cubicBezTo>
                    <a:cubicBezTo>
                      <a:pt x="104" y="563"/>
                      <a:pt x="105" y="561"/>
                      <a:pt x="104" y="562"/>
                    </a:cubicBezTo>
                    <a:cubicBezTo>
                      <a:pt x="107" y="566"/>
                      <a:pt x="107" y="568"/>
                      <a:pt x="108" y="571"/>
                    </a:cubicBezTo>
                    <a:cubicBezTo>
                      <a:pt x="106" y="569"/>
                      <a:pt x="101" y="566"/>
                      <a:pt x="101" y="562"/>
                    </a:cubicBezTo>
                    <a:cubicBezTo>
                      <a:pt x="101" y="562"/>
                      <a:pt x="102" y="564"/>
                      <a:pt x="103" y="563"/>
                    </a:cubicBezTo>
                    <a:cubicBezTo>
                      <a:pt x="101" y="560"/>
                      <a:pt x="100" y="560"/>
                      <a:pt x="99" y="557"/>
                    </a:cubicBezTo>
                    <a:cubicBezTo>
                      <a:pt x="98" y="557"/>
                      <a:pt x="98" y="556"/>
                      <a:pt x="97" y="557"/>
                    </a:cubicBezTo>
                    <a:cubicBezTo>
                      <a:pt x="98" y="558"/>
                      <a:pt x="99" y="559"/>
                      <a:pt x="99" y="559"/>
                    </a:cubicBezTo>
                    <a:cubicBezTo>
                      <a:pt x="98" y="561"/>
                      <a:pt x="96" y="558"/>
                      <a:pt x="94" y="555"/>
                    </a:cubicBezTo>
                    <a:cubicBezTo>
                      <a:pt x="96" y="559"/>
                      <a:pt x="94" y="561"/>
                      <a:pt x="92" y="561"/>
                    </a:cubicBezTo>
                    <a:cubicBezTo>
                      <a:pt x="93" y="563"/>
                      <a:pt x="94" y="565"/>
                      <a:pt x="96" y="567"/>
                    </a:cubicBezTo>
                    <a:cubicBezTo>
                      <a:pt x="93" y="565"/>
                      <a:pt x="97" y="570"/>
                      <a:pt x="97" y="571"/>
                    </a:cubicBezTo>
                    <a:cubicBezTo>
                      <a:pt x="95" y="569"/>
                      <a:pt x="96" y="570"/>
                      <a:pt x="97" y="572"/>
                    </a:cubicBezTo>
                    <a:cubicBezTo>
                      <a:pt x="96" y="573"/>
                      <a:pt x="94" y="570"/>
                      <a:pt x="94" y="570"/>
                    </a:cubicBezTo>
                    <a:cubicBezTo>
                      <a:pt x="94" y="572"/>
                      <a:pt x="96" y="574"/>
                      <a:pt x="96" y="575"/>
                    </a:cubicBezTo>
                    <a:cubicBezTo>
                      <a:pt x="97" y="574"/>
                      <a:pt x="97" y="574"/>
                      <a:pt x="99" y="574"/>
                    </a:cubicBezTo>
                    <a:cubicBezTo>
                      <a:pt x="97" y="571"/>
                      <a:pt x="99" y="571"/>
                      <a:pt x="97" y="569"/>
                    </a:cubicBezTo>
                    <a:cubicBezTo>
                      <a:pt x="98" y="568"/>
                      <a:pt x="99" y="572"/>
                      <a:pt x="100" y="571"/>
                    </a:cubicBezTo>
                    <a:cubicBezTo>
                      <a:pt x="99" y="570"/>
                      <a:pt x="99" y="569"/>
                      <a:pt x="98" y="568"/>
                    </a:cubicBezTo>
                    <a:cubicBezTo>
                      <a:pt x="98" y="568"/>
                      <a:pt x="98" y="569"/>
                      <a:pt x="97" y="568"/>
                    </a:cubicBezTo>
                    <a:cubicBezTo>
                      <a:pt x="96" y="566"/>
                      <a:pt x="96" y="564"/>
                      <a:pt x="96" y="562"/>
                    </a:cubicBezTo>
                    <a:cubicBezTo>
                      <a:pt x="100" y="567"/>
                      <a:pt x="97" y="567"/>
                      <a:pt x="101" y="571"/>
                    </a:cubicBezTo>
                    <a:cubicBezTo>
                      <a:pt x="100" y="571"/>
                      <a:pt x="101" y="572"/>
                      <a:pt x="100" y="573"/>
                    </a:cubicBezTo>
                    <a:cubicBezTo>
                      <a:pt x="102" y="576"/>
                      <a:pt x="102" y="573"/>
                      <a:pt x="104" y="576"/>
                    </a:cubicBezTo>
                    <a:cubicBezTo>
                      <a:pt x="105" y="578"/>
                      <a:pt x="103" y="577"/>
                      <a:pt x="104" y="578"/>
                    </a:cubicBezTo>
                    <a:cubicBezTo>
                      <a:pt x="106" y="579"/>
                      <a:pt x="104" y="577"/>
                      <a:pt x="105" y="578"/>
                    </a:cubicBezTo>
                    <a:cubicBezTo>
                      <a:pt x="104" y="576"/>
                      <a:pt x="103" y="575"/>
                      <a:pt x="104" y="574"/>
                    </a:cubicBezTo>
                    <a:cubicBezTo>
                      <a:pt x="107" y="577"/>
                      <a:pt x="107" y="581"/>
                      <a:pt x="110" y="582"/>
                    </a:cubicBezTo>
                    <a:cubicBezTo>
                      <a:pt x="109" y="581"/>
                      <a:pt x="108" y="580"/>
                      <a:pt x="107" y="579"/>
                    </a:cubicBezTo>
                    <a:cubicBezTo>
                      <a:pt x="108" y="578"/>
                      <a:pt x="107" y="576"/>
                      <a:pt x="108" y="578"/>
                    </a:cubicBezTo>
                    <a:cubicBezTo>
                      <a:pt x="109" y="580"/>
                      <a:pt x="111" y="580"/>
                      <a:pt x="112" y="581"/>
                    </a:cubicBezTo>
                    <a:cubicBezTo>
                      <a:pt x="111" y="579"/>
                      <a:pt x="111" y="579"/>
                      <a:pt x="110" y="576"/>
                    </a:cubicBezTo>
                    <a:cubicBezTo>
                      <a:pt x="112" y="578"/>
                      <a:pt x="111" y="575"/>
                      <a:pt x="112" y="576"/>
                    </a:cubicBezTo>
                    <a:cubicBezTo>
                      <a:pt x="113" y="578"/>
                      <a:pt x="111" y="579"/>
                      <a:pt x="113" y="580"/>
                    </a:cubicBezTo>
                    <a:cubicBezTo>
                      <a:pt x="112" y="578"/>
                      <a:pt x="114" y="579"/>
                      <a:pt x="114" y="577"/>
                    </a:cubicBezTo>
                    <a:cubicBezTo>
                      <a:pt x="112" y="575"/>
                      <a:pt x="111" y="575"/>
                      <a:pt x="111" y="574"/>
                    </a:cubicBezTo>
                    <a:cubicBezTo>
                      <a:pt x="112" y="574"/>
                      <a:pt x="113" y="576"/>
                      <a:pt x="114" y="577"/>
                    </a:cubicBezTo>
                    <a:cubicBezTo>
                      <a:pt x="115" y="578"/>
                      <a:pt x="116" y="580"/>
                      <a:pt x="116" y="580"/>
                    </a:cubicBezTo>
                    <a:cubicBezTo>
                      <a:pt x="115" y="578"/>
                      <a:pt x="115" y="577"/>
                      <a:pt x="115" y="576"/>
                    </a:cubicBezTo>
                    <a:cubicBezTo>
                      <a:pt x="117" y="578"/>
                      <a:pt x="118" y="578"/>
                      <a:pt x="121" y="581"/>
                    </a:cubicBezTo>
                    <a:cubicBezTo>
                      <a:pt x="118" y="580"/>
                      <a:pt x="123" y="584"/>
                      <a:pt x="123" y="585"/>
                    </a:cubicBezTo>
                    <a:cubicBezTo>
                      <a:pt x="122" y="586"/>
                      <a:pt x="121" y="583"/>
                      <a:pt x="118" y="580"/>
                    </a:cubicBezTo>
                    <a:cubicBezTo>
                      <a:pt x="119" y="582"/>
                      <a:pt x="119" y="582"/>
                      <a:pt x="117" y="582"/>
                    </a:cubicBezTo>
                    <a:cubicBezTo>
                      <a:pt x="120" y="584"/>
                      <a:pt x="120" y="586"/>
                      <a:pt x="119" y="586"/>
                    </a:cubicBezTo>
                    <a:cubicBezTo>
                      <a:pt x="122" y="588"/>
                      <a:pt x="123" y="592"/>
                      <a:pt x="128" y="597"/>
                    </a:cubicBezTo>
                    <a:cubicBezTo>
                      <a:pt x="129" y="595"/>
                      <a:pt x="130" y="599"/>
                      <a:pt x="131" y="599"/>
                    </a:cubicBezTo>
                    <a:cubicBezTo>
                      <a:pt x="131" y="599"/>
                      <a:pt x="130" y="596"/>
                      <a:pt x="132" y="598"/>
                    </a:cubicBezTo>
                    <a:cubicBezTo>
                      <a:pt x="133" y="599"/>
                      <a:pt x="133" y="599"/>
                      <a:pt x="133" y="600"/>
                    </a:cubicBezTo>
                    <a:cubicBezTo>
                      <a:pt x="134" y="599"/>
                      <a:pt x="136" y="601"/>
                      <a:pt x="137" y="600"/>
                    </a:cubicBezTo>
                    <a:cubicBezTo>
                      <a:pt x="137" y="600"/>
                      <a:pt x="136" y="599"/>
                      <a:pt x="136" y="599"/>
                    </a:cubicBezTo>
                    <a:cubicBezTo>
                      <a:pt x="138" y="601"/>
                      <a:pt x="140" y="604"/>
                      <a:pt x="142" y="605"/>
                    </a:cubicBezTo>
                    <a:cubicBezTo>
                      <a:pt x="139" y="605"/>
                      <a:pt x="139" y="609"/>
                      <a:pt x="141" y="612"/>
                    </a:cubicBezTo>
                    <a:cubicBezTo>
                      <a:pt x="140" y="611"/>
                      <a:pt x="135" y="608"/>
                      <a:pt x="136" y="610"/>
                    </a:cubicBezTo>
                    <a:cubicBezTo>
                      <a:pt x="137" y="611"/>
                      <a:pt x="138" y="611"/>
                      <a:pt x="140" y="613"/>
                    </a:cubicBezTo>
                    <a:cubicBezTo>
                      <a:pt x="139" y="613"/>
                      <a:pt x="137" y="612"/>
                      <a:pt x="139" y="614"/>
                    </a:cubicBezTo>
                    <a:cubicBezTo>
                      <a:pt x="142" y="616"/>
                      <a:pt x="141" y="613"/>
                      <a:pt x="143" y="614"/>
                    </a:cubicBezTo>
                    <a:cubicBezTo>
                      <a:pt x="143" y="613"/>
                      <a:pt x="142" y="612"/>
                      <a:pt x="142" y="611"/>
                    </a:cubicBezTo>
                    <a:cubicBezTo>
                      <a:pt x="144" y="613"/>
                      <a:pt x="145" y="613"/>
                      <a:pt x="146" y="615"/>
                    </a:cubicBezTo>
                    <a:cubicBezTo>
                      <a:pt x="149" y="614"/>
                      <a:pt x="150" y="612"/>
                      <a:pt x="154" y="613"/>
                    </a:cubicBezTo>
                    <a:cubicBezTo>
                      <a:pt x="152" y="611"/>
                      <a:pt x="151" y="613"/>
                      <a:pt x="150" y="611"/>
                    </a:cubicBezTo>
                    <a:cubicBezTo>
                      <a:pt x="150" y="610"/>
                      <a:pt x="152" y="612"/>
                      <a:pt x="152" y="611"/>
                    </a:cubicBezTo>
                    <a:cubicBezTo>
                      <a:pt x="152" y="610"/>
                      <a:pt x="150" y="609"/>
                      <a:pt x="151" y="609"/>
                    </a:cubicBezTo>
                    <a:cubicBezTo>
                      <a:pt x="152" y="609"/>
                      <a:pt x="153" y="610"/>
                      <a:pt x="153" y="610"/>
                    </a:cubicBezTo>
                    <a:cubicBezTo>
                      <a:pt x="153" y="609"/>
                      <a:pt x="152" y="607"/>
                      <a:pt x="152" y="606"/>
                    </a:cubicBezTo>
                    <a:cubicBezTo>
                      <a:pt x="156" y="610"/>
                      <a:pt x="157" y="608"/>
                      <a:pt x="154" y="604"/>
                    </a:cubicBezTo>
                    <a:cubicBezTo>
                      <a:pt x="155" y="604"/>
                      <a:pt x="157" y="605"/>
                      <a:pt x="160" y="606"/>
                    </a:cubicBezTo>
                    <a:cubicBezTo>
                      <a:pt x="161" y="609"/>
                      <a:pt x="159" y="607"/>
                      <a:pt x="158" y="609"/>
                    </a:cubicBezTo>
                    <a:cubicBezTo>
                      <a:pt x="162" y="613"/>
                      <a:pt x="163" y="608"/>
                      <a:pt x="161" y="607"/>
                    </a:cubicBezTo>
                    <a:cubicBezTo>
                      <a:pt x="162" y="607"/>
                      <a:pt x="163" y="608"/>
                      <a:pt x="164" y="610"/>
                    </a:cubicBezTo>
                    <a:cubicBezTo>
                      <a:pt x="164" y="609"/>
                      <a:pt x="167" y="611"/>
                      <a:pt x="167" y="611"/>
                    </a:cubicBezTo>
                    <a:cubicBezTo>
                      <a:pt x="166" y="609"/>
                      <a:pt x="165" y="608"/>
                      <a:pt x="165" y="608"/>
                    </a:cubicBezTo>
                    <a:cubicBezTo>
                      <a:pt x="166" y="608"/>
                      <a:pt x="167" y="610"/>
                      <a:pt x="168" y="610"/>
                    </a:cubicBezTo>
                    <a:cubicBezTo>
                      <a:pt x="168" y="607"/>
                      <a:pt x="169" y="608"/>
                      <a:pt x="171" y="606"/>
                    </a:cubicBezTo>
                    <a:cubicBezTo>
                      <a:pt x="170" y="604"/>
                      <a:pt x="168" y="603"/>
                      <a:pt x="168" y="602"/>
                    </a:cubicBezTo>
                    <a:cubicBezTo>
                      <a:pt x="169" y="602"/>
                      <a:pt x="170" y="602"/>
                      <a:pt x="170" y="600"/>
                    </a:cubicBezTo>
                    <a:cubicBezTo>
                      <a:pt x="171" y="601"/>
                      <a:pt x="171" y="602"/>
                      <a:pt x="172" y="602"/>
                    </a:cubicBezTo>
                    <a:cubicBezTo>
                      <a:pt x="173" y="602"/>
                      <a:pt x="171" y="600"/>
                      <a:pt x="172" y="599"/>
                    </a:cubicBezTo>
                    <a:cubicBezTo>
                      <a:pt x="174" y="601"/>
                      <a:pt x="176" y="603"/>
                      <a:pt x="176" y="604"/>
                    </a:cubicBezTo>
                    <a:cubicBezTo>
                      <a:pt x="177" y="603"/>
                      <a:pt x="177" y="604"/>
                      <a:pt x="178" y="603"/>
                    </a:cubicBezTo>
                    <a:cubicBezTo>
                      <a:pt x="176" y="601"/>
                      <a:pt x="174" y="601"/>
                      <a:pt x="174" y="600"/>
                    </a:cubicBezTo>
                    <a:cubicBezTo>
                      <a:pt x="174" y="599"/>
                      <a:pt x="176" y="601"/>
                      <a:pt x="177" y="602"/>
                    </a:cubicBezTo>
                    <a:cubicBezTo>
                      <a:pt x="178" y="601"/>
                      <a:pt x="181" y="603"/>
                      <a:pt x="182" y="603"/>
                    </a:cubicBezTo>
                    <a:cubicBezTo>
                      <a:pt x="184" y="603"/>
                      <a:pt x="185" y="603"/>
                      <a:pt x="182" y="600"/>
                    </a:cubicBezTo>
                    <a:cubicBezTo>
                      <a:pt x="183" y="600"/>
                      <a:pt x="184" y="600"/>
                      <a:pt x="185" y="601"/>
                    </a:cubicBezTo>
                    <a:cubicBezTo>
                      <a:pt x="185" y="600"/>
                      <a:pt x="185" y="600"/>
                      <a:pt x="184" y="598"/>
                    </a:cubicBezTo>
                    <a:cubicBezTo>
                      <a:pt x="185" y="599"/>
                      <a:pt x="186" y="598"/>
                      <a:pt x="186" y="599"/>
                    </a:cubicBezTo>
                    <a:cubicBezTo>
                      <a:pt x="188" y="600"/>
                      <a:pt x="188" y="600"/>
                      <a:pt x="189" y="601"/>
                    </a:cubicBezTo>
                    <a:cubicBezTo>
                      <a:pt x="191" y="602"/>
                      <a:pt x="192" y="600"/>
                      <a:pt x="191" y="598"/>
                    </a:cubicBezTo>
                    <a:cubicBezTo>
                      <a:pt x="191" y="597"/>
                      <a:pt x="189" y="595"/>
                      <a:pt x="186" y="593"/>
                    </a:cubicBezTo>
                    <a:cubicBezTo>
                      <a:pt x="186" y="592"/>
                      <a:pt x="187" y="592"/>
                      <a:pt x="188" y="593"/>
                    </a:cubicBezTo>
                    <a:cubicBezTo>
                      <a:pt x="190" y="595"/>
                      <a:pt x="192" y="597"/>
                      <a:pt x="194" y="599"/>
                    </a:cubicBezTo>
                    <a:cubicBezTo>
                      <a:pt x="197" y="605"/>
                      <a:pt x="199" y="611"/>
                      <a:pt x="191" y="608"/>
                    </a:cubicBezTo>
                    <a:cubicBezTo>
                      <a:pt x="189" y="607"/>
                      <a:pt x="187" y="605"/>
                      <a:pt x="185" y="605"/>
                    </a:cubicBezTo>
                    <a:cubicBezTo>
                      <a:pt x="188" y="608"/>
                      <a:pt x="189" y="608"/>
                      <a:pt x="190" y="610"/>
                    </a:cubicBezTo>
                    <a:cubicBezTo>
                      <a:pt x="191" y="609"/>
                      <a:pt x="193" y="610"/>
                      <a:pt x="195" y="612"/>
                    </a:cubicBezTo>
                    <a:cubicBezTo>
                      <a:pt x="197" y="613"/>
                      <a:pt x="199" y="616"/>
                      <a:pt x="201" y="616"/>
                    </a:cubicBezTo>
                    <a:cubicBezTo>
                      <a:pt x="202" y="617"/>
                      <a:pt x="201" y="618"/>
                      <a:pt x="203" y="619"/>
                    </a:cubicBezTo>
                    <a:cubicBezTo>
                      <a:pt x="204" y="619"/>
                      <a:pt x="205" y="620"/>
                      <a:pt x="206" y="620"/>
                    </a:cubicBezTo>
                    <a:cubicBezTo>
                      <a:pt x="208" y="623"/>
                      <a:pt x="213" y="624"/>
                      <a:pt x="218" y="628"/>
                    </a:cubicBezTo>
                    <a:cubicBezTo>
                      <a:pt x="218" y="629"/>
                      <a:pt x="217" y="628"/>
                      <a:pt x="217" y="629"/>
                    </a:cubicBezTo>
                    <a:cubicBezTo>
                      <a:pt x="220" y="631"/>
                      <a:pt x="224" y="633"/>
                      <a:pt x="227" y="635"/>
                    </a:cubicBezTo>
                    <a:cubicBezTo>
                      <a:pt x="230" y="637"/>
                      <a:pt x="233" y="639"/>
                      <a:pt x="237" y="639"/>
                    </a:cubicBezTo>
                    <a:cubicBezTo>
                      <a:pt x="240" y="641"/>
                      <a:pt x="241" y="642"/>
                      <a:pt x="244" y="644"/>
                    </a:cubicBezTo>
                    <a:cubicBezTo>
                      <a:pt x="244" y="645"/>
                      <a:pt x="244" y="646"/>
                      <a:pt x="245" y="647"/>
                    </a:cubicBezTo>
                    <a:cubicBezTo>
                      <a:pt x="255" y="648"/>
                      <a:pt x="253" y="638"/>
                      <a:pt x="241" y="631"/>
                    </a:cubicBezTo>
                    <a:cubicBezTo>
                      <a:pt x="238" y="628"/>
                      <a:pt x="235" y="625"/>
                      <a:pt x="231" y="622"/>
                    </a:cubicBezTo>
                    <a:cubicBezTo>
                      <a:pt x="228" y="620"/>
                      <a:pt x="224" y="617"/>
                      <a:pt x="220" y="614"/>
                    </a:cubicBezTo>
                    <a:cubicBezTo>
                      <a:pt x="219" y="613"/>
                      <a:pt x="220" y="614"/>
                      <a:pt x="220" y="612"/>
                    </a:cubicBezTo>
                    <a:cubicBezTo>
                      <a:pt x="215" y="609"/>
                      <a:pt x="213" y="607"/>
                      <a:pt x="212" y="605"/>
                    </a:cubicBezTo>
                    <a:cubicBezTo>
                      <a:pt x="211" y="605"/>
                      <a:pt x="211" y="604"/>
                      <a:pt x="210" y="603"/>
                    </a:cubicBezTo>
                    <a:cubicBezTo>
                      <a:pt x="210" y="604"/>
                      <a:pt x="211" y="606"/>
                      <a:pt x="212" y="607"/>
                    </a:cubicBezTo>
                    <a:cubicBezTo>
                      <a:pt x="205" y="603"/>
                      <a:pt x="203" y="603"/>
                      <a:pt x="198" y="598"/>
                    </a:cubicBezTo>
                    <a:cubicBezTo>
                      <a:pt x="201" y="597"/>
                      <a:pt x="206" y="600"/>
                      <a:pt x="207" y="597"/>
                    </a:cubicBezTo>
                    <a:cubicBezTo>
                      <a:pt x="207" y="596"/>
                      <a:pt x="205" y="594"/>
                      <a:pt x="206" y="593"/>
                    </a:cubicBezTo>
                    <a:cubicBezTo>
                      <a:pt x="205" y="592"/>
                      <a:pt x="204" y="592"/>
                      <a:pt x="203" y="592"/>
                    </a:cubicBezTo>
                    <a:cubicBezTo>
                      <a:pt x="203" y="590"/>
                      <a:pt x="202" y="589"/>
                      <a:pt x="200" y="587"/>
                    </a:cubicBezTo>
                    <a:cubicBezTo>
                      <a:pt x="199" y="585"/>
                      <a:pt x="197" y="584"/>
                      <a:pt x="194" y="582"/>
                    </a:cubicBezTo>
                    <a:cubicBezTo>
                      <a:pt x="194" y="581"/>
                      <a:pt x="195" y="581"/>
                      <a:pt x="193" y="580"/>
                    </a:cubicBezTo>
                    <a:cubicBezTo>
                      <a:pt x="193" y="578"/>
                      <a:pt x="195" y="581"/>
                      <a:pt x="195" y="580"/>
                    </a:cubicBezTo>
                    <a:cubicBezTo>
                      <a:pt x="195" y="579"/>
                      <a:pt x="195" y="579"/>
                      <a:pt x="195" y="579"/>
                    </a:cubicBezTo>
                    <a:cubicBezTo>
                      <a:pt x="194" y="578"/>
                      <a:pt x="193" y="577"/>
                      <a:pt x="193" y="577"/>
                    </a:cubicBezTo>
                    <a:cubicBezTo>
                      <a:pt x="192" y="573"/>
                      <a:pt x="181" y="562"/>
                      <a:pt x="189" y="565"/>
                    </a:cubicBezTo>
                    <a:cubicBezTo>
                      <a:pt x="190" y="566"/>
                      <a:pt x="192" y="568"/>
                      <a:pt x="193" y="569"/>
                    </a:cubicBezTo>
                    <a:cubicBezTo>
                      <a:pt x="195" y="569"/>
                      <a:pt x="197" y="573"/>
                      <a:pt x="200" y="574"/>
                    </a:cubicBezTo>
                    <a:cubicBezTo>
                      <a:pt x="196" y="570"/>
                      <a:pt x="196" y="569"/>
                      <a:pt x="192" y="568"/>
                    </a:cubicBezTo>
                    <a:cubicBezTo>
                      <a:pt x="194" y="567"/>
                      <a:pt x="192" y="564"/>
                      <a:pt x="195" y="566"/>
                    </a:cubicBezTo>
                    <a:cubicBezTo>
                      <a:pt x="192" y="563"/>
                      <a:pt x="192" y="562"/>
                      <a:pt x="191" y="560"/>
                    </a:cubicBezTo>
                    <a:cubicBezTo>
                      <a:pt x="193" y="562"/>
                      <a:pt x="191" y="559"/>
                      <a:pt x="192" y="559"/>
                    </a:cubicBezTo>
                    <a:cubicBezTo>
                      <a:pt x="194" y="562"/>
                      <a:pt x="195" y="562"/>
                      <a:pt x="197" y="562"/>
                    </a:cubicBezTo>
                    <a:cubicBezTo>
                      <a:pt x="197" y="564"/>
                      <a:pt x="199" y="566"/>
                      <a:pt x="201" y="569"/>
                    </a:cubicBezTo>
                    <a:cubicBezTo>
                      <a:pt x="202" y="569"/>
                      <a:pt x="202" y="568"/>
                      <a:pt x="202" y="568"/>
                    </a:cubicBezTo>
                    <a:cubicBezTo>
                      <a:pt x="203" y="570"/>
                      <a:pt x="204" y="572"/>
                      <a:pt x="207" y="574"/>
                    </a:cubicBezTo>
                    <a:cubicBezTo>
                      <a:pt x="207" y="572"/>
                      <a:pt x="209" y="573"/>
                      <a:pt x="209" y="571"/>
                    </a:cubicBezTo>
                    <a:cubicBezTo>
                      <a:pt x="214" y="574"/>
                      <a:pt x="210" y="567"/>
                      <a:pt x="215" y="570"/>
                    </a:cubicBezTo>
                    <a:cubicBezTo>
                      <a:pt x="212" y="570"/>
                      <a:pt x="210" y="565"/>
                      <a:pt x="207" y="565"/>
                    </a:cubicBezTo>
                    <a:cubicBezTo>
                      <a:pt x="207" y="563"/>
                      <a:pt x="207" y="562"/>
                      <a:pt x="205" y="560"/>
                    </a:cubicBezTo>
                    <a:cubicBezTo>
                      <a:pt x="203" y="562"/>
                      <a:pt x="199" y="555"/>
                      <a:pt x="199" y="554"/>
                    </a:cubicBezTo>
                    <a:cubicBezTo>
                      <a:pt x="198" y="552"/>
                      <a:pt x="196" y="552"/>
                      <a:pt x="194" y="551"/>
                    </a:cubicBezTo>
                    <a:cubicBezTo>
                      <a:pt x="195" y="550"/>
                      <a:pt x="194" y="550"/>
                      <a:pt x="194" y="550"/>
                    </a:cubicBezTo>
                    <a:cubicBezTo>
                      <a:pt x="196" y="549"/>
                      <a:pt x="197" y="550"/>
                      <a:pt x="199" y="552"/>
                    </a:cubicBezTo>
                    <a:cubicBezTo>
                      <a:pt x="198" y="551"/>
                      <a:pt x="198" y="550"/>
                      <a:pt x="198" y="550"/>
                    </a:cubicBezTo>
                    <a:cubicBezTo>
                      <a:pt x="197" y="549"/>
                      <a:pt x="195" y="548"/>
                      <a:pt x="195" y="547"/>
                    </a:cubicBezTo>
                    <a:cubicBezTo>
                      <a:pt x="196" y="547"/>
                      <a:pt x="198" y="550"/>
                      <a:pt x="198" y="549"/>
                    </a:cubicBezTo>
                    <a:cubicBezTo>
                      <a:pt x="195" y="547"/>
                      <a:pt x="199" y="548"/>
                      <a:pt x="198" y="546"/>
                    </a:cubicBezTo>
                    <a:cubicBezTo>
                      <a:pt x="200" y="547"/>
                      <a:pt x="201" y="549"/>
                      <a:pt x="202" y="550"/>
                    </a:cubicBezTo>
                    <a:cubicBezTo>
                      <a:pt x="203" y="550"/>
                      <a:pt x="202" y="549"/>
                      <a:pt x="203" y="549"/>
                    </a:cubicBezTo>
                    <a:cubicBezTo>
                      <a:pt x="208" y="554"/>
                      <a:pt x="211" y="556"/>
                      <a:pt x="214" y="559"/>
                    </a:cubicBezTo>
                    <a:cubicBezTo>
                      <a:pt x="212" y="557"/>
                      <a:pt x="215" y="558"/>
                      <a:pt x="216" y="559"/>
                    </a:cubicBezTo>
                    <a:cubicBezTo>
                      <a:pt x="216" y="561"/>
                      <a:pt x="219" y="561"/>
                      <a:pt x="219" y="562"/>
                    </a:cubicBezTo>
                    <a:cubicBezTo>
                      <a:pt x="218" y="562"/>
                      <a:pt x="218" y="562"/>
                      <a:pt x="216" y="560"/>
                    </a:cubicBezTo>
                    <a:cubicBezTo>
                      <a:pt x="215" y="560"/>
                      <a:pt x="216" y="561"/>
                      <a:pt x="214" y="561"/>
                    </a:cubicBezTo>
                    <a:cubicBezTo>
                      <a:pt x="216" y="563"/>
                      <a:pt x="215" y="560"/>
                      <a:pt x="216" y="561"/>
                    </a:cubicBezTo>
                    <a:cubicBezTo>
                      <a:pt x="217" y="562"/>
                      <a:pt x="218" y="563"/>
                      <a:pt x="218" y="563"/>
                    </a:cubicBezTo>
                    <a:cubicBezTo>
                      <a:pt x="218" y="563"/>
                      <a:pt x="217" y="562"/>
                      <a:pt x="217" y="563"/>
                    </a:cubicBezTo>
                    <a:cubicBezTo>
                      <a:pt x="219" y="565"/>
                      <a:pt x="219" y="566"/>
                      <a:pt x="218" y="566"/>
                    </a:cubicBezTo>
                    <a:cubicBezTo>
                      <a:pt x="219" y="567"/>
                      <a:pt x="219" y="567"/>
                      <a:pt x="220" y="569"/>
                    </a:cubicBezTo>
                    <a:cubicBezTo>
                      <a:pt x="220" y="568"/>
                      <a:pt x="220" y="568"/>
                      <a:pt x="220" y="567"/>
                    </a:cubicBezTo>
                    <a:cubicBezTo>
                      <a:pt x="221" y="568"/>
                      <a:pt x="222" y="569"/>
                      <a:pt x="223" y="569"/>
                    </a:cubicBezTo>
                    <a:cubicBezTo>
                      <a:pt x="221" y="568"/>
                      <a:pt x="223" y="572"/>
                      <a:pt x="225" y="572"/>
                    </a:cubicBezTo>
                    <a:cubicBezTo>
                      <a:pt x="224" y="571"/>
                      <a:pt x="224" y="570"/>
                      <a:pt x="224" y="570"/>
                    </a:cubicBezTo>
                    <a:cubicBezTo>
                      <a:pt x="227" y="572"/>
                      <a:pt x="226" y="574"/>
                      <a:pt x="229" y="574"/>
                    </a:cubicBezTo>
                    <a:cubicBezTo>
                      <a:pt x="228" y="573"/>
                      <a:pt x="228" y="573"/>
                      <a:pt x="228" y="572"/>
                    </a:cubicBezTo>
                    <a:cubicBezTo>
                      <a:pt x="229" y="574"/>
                      <a:pt x="231" y="575"/>
                      <a:pt x="232" y="575"/>
                    </a:cubicBezTo>
                    <a:cubicBezTo>
                      <a:pt x="231" y="574"/>
                      <a:pt x="229" y="574"/>
                      <a:pt x="229" y="572"/>
                    </a:cubicBezTo>
                    <a:cubicBezTo>
                      <a:pt x="232" y="574"/>
                      <a:pt x="230" y="569"/>
                      <a:pt x="228" y="569"/>
                    </a:cubicBezTo>
                    <a:cubicBezTo>
                      <a:pt x="233" y="572"/>
                      <a:pt x="227" y="571"/>
                      <a:pt x="229" y="570"/>
                    </a:cubicBezTo>
                    <a:cubicBezTo>
                      <a:pt x="228" y="569"/>
                      <a:pt x="228" y="571"/>
                      <a:pt x="227" y="570"/>
                    </a:cubicBezTo>
                    <a:cubicBezTo>
                      <a:pt x="227" y="568"/>
                      <a:pt x="228" y="568"/>
                      <a:pt x="229" y="569"/>
                    </a:cubicBezTo>
                    <a:cubicBezTo>
                      <a:pt x="230" y="569"/>
                      <a:pt x="232" y="570"/>
                      <a:pt x="233" y="570"/>
                    </a:cubicBezTo>
                    <a:cubicBezTo>
                      <a:pt x="232" y="569"/>
                      <a:pt x="230" y="569"/>
                      <a:pt x="229" y="567"/>
                    </a:cubicBezTo>
                    <a:cubicBezTo>
                      <a:pt x="230" y="564"/>
                      <a:pt x="227" y="559"/>
                      <a:pt x="223" y="556"/>
                    </a:cubicBezTo>
                    <a:cubicBezTo>
                      <a:pt x="225" y="558"/>
                      <a:pt x="226" y="557"/>
                      <a:pt x="227" y="557"/>
                    </a:cubicBezTo>
                    <a:cubicBezTo>
                      <a:pt x="225" y="555"/>
                      <a:pt x="225" y="555"/>
                      <a:pt x="225" y="553"/>
                    </a:cubicBezTo>
                    <a:cubicBezTo>
                      <a:pt x="224" y="552"/>
                      <a:pt x="223" y="552"/>
                      <a:pt x="222" y="550"/>
                    </a:cubicBezTo>
                    <a:cubicBezTo>
                      <a:pt x="221" y="550"/>
                      <a:pt x="221" y="551"/>
                      <a:pt x="220" y="550"/>
                    </a:cubicBezTo>
                    <a:cubicBezTo>
                      <a:pt x="219" y="549"/>
                      <a:pt x="217" y="547"/>
                      <a:pt x="219" y="547"/>
                    </a:cubicBezTo>
                    <a:cubicBezTo>
                      <a:pt x="216" y="546"/>
                      <a:pt x="215" y="543"/>
                      <a:pt x="213" y="544"/>
                    </a:cubicBezTo>
                    <a:cubicBezTo>
                      <a:pt x="213" y="544"/>
                      <a:pt x="214" y="545"/>
                      <a:pt x="214" y="545"/>
                    </a:cubicBezTo>
                    <a:cubicBezTo>
                      <a:pt x="213" y="545"/>
                      <a:pt x="213" y="545"/>
                      <a:pt x="213" y="544"/>
                    </a:cubicBezTo>
                    <a:cubicBezTo>
                      <a:pt x="214" y="549"/>
                      <a:pt x="206" y="544"/>
                      <a:pt x="206" y="541"/>
                    </a:cubicBezTo>
                    <a:cubicBezTo>
                      <a:pt x="207" y="541"/>
                      <a:pt x="209" y="544"/>
                      <a:pt x="208" y="542"/>
                    </a:cubicBezTo>
                    <a:cubicBezTo>
                      <a:pt x="207" y="541"/>
                      <a:pt x="206" y="541"/>
                      <a:pt x="207" y="540"/>
                    </a:cubicBezTo>
                    <a:cubicBezTo>
                      <a:pt x="208" y="541"/>
                      <a:pt x="209" y="542"/>
                      <a:pt x="210" y="542"/>
                    </a:cubicBezTo>
                    <a:cubicBezTo>
                      <a:pt x="208" y="540"/>
                      <a:pt x="208" y="539"/>
                      <a:pt x="208" y="538"/>
                    </a:cubicBezTo>
                    <a:cubicBezTo>
                      <a:pt x="205" y="538"/>
                      <a:pt x="201" y="533"/>
                      <a:pt x="198" y="531"/>
                    </a:cubicBezTo>
                    <a:cubicBezTo>
                      <a:pt x="198" y="530"/>
                      <a:pt x="197" y="530"/>
                      <a:pt x="197" y="529"/>
                    </a:cubicBezTo>
                    <a:cubicBezTo>
                      <a:pt x="198" y="530"/>
                      <a:pt x="199" y="531"/>
                      <a:pt x="199" y="530"/>
                    </a:cubicBezTo>
                    <a:cubicBezTo>
                      <a:pt x="197" y="527"/>
                      <a:pt x="196" y="528"/>
                      <a:pt x="194" y="526"/>
                    </a:cubicBezTo>
                    <a:cubicBezTo>
                      <a:pt x="194" y="525"/>
                      <a:pt x="193" y="523"/>
                      <a:pt x="193" y="525"/>
                    </a:cubicBezTo>
                    <a:cubicBezTo>
                      <a:pt x="191" y="523"/>
                      <a:pt x="191" y="521"/>
                      <a:pt x="192" y="521"/>
                    </a:cubicBezTo>
                    <a:cubicBezTo>
                      <a:pt x="195" y="523"/>
                      <a:pt x="193" y="522"/>
                      <a:pt x="195" y="523"/>
                    </a:cubicBezTo>
                    <a:cubicBezTo>
                      <a:pt x="194" y="522"/>
                      <a:pt x="195" y="521"/>
                      <a:pt x="194" y="520"/>
                    </a:cubicBezTo>
                    <a:cubicBezTo>
                      <a:pt x="194" y="519"/>
                      <a:pt x="195" y="521"/>
                      <a:pt x="195" y="521"/>
                    </a:cubicBezTo>
                    <a:cubicBezTo>
                      <a:pt x="194" y="518"/>
                      <a:pt x="193" y="520"/>
                      <a:pt x="192" y="518"/>
                    </a:cubicBezTo>
                    <a:cubicBezTo>
                      <a:pt x="191" y="518"/>
                      <a:pt x="190" y="517"/>
                      <a:pt x="190" y="516"/>
                    </a:cubicBezTo>
                    <a:cubicBezTo>
                      <a:pt x="190" y="516"/>
                      <a:pt x="191" y="515"/>
                      <a:pt x="190" y="515"/>
                    </a:cubicBezTo>
                    <a:cubicBezTo>
                      <a:pt x="189" y="515"/>
                      <a:pt x="189" y="516"/>
                      <a:pt x="188" y="515"/>
                    </a:cubicBezTo>
                    <a:cubicBezTo>
                      <a:pt x="187" y="514"/>
                      <a:pt x="188" y="514"/>
                      <a:pt x="188" y="513"/>
                    </a:cubicBezTo>
                    <a:cubicBezTo>
                      <a:pt x="187" y="513"/>
                      <a:pt x="187" y="513"/>
                      <a:pt x="186" y="512"/>
                    </a:cubicBezTo>
                    <a:cubicBezTo>
                      <a:pt x="185" y="512"/>
                      <a:pt x="183" y="512"/>
                      <a:pt x="185" y="514"/>
                    </a:cubicBezTo>
                    <a:cubicBezTo>
                      <a:pt x="186" y="514"/>
                      <a:pt x="185" y="512"/>
                      <a:pt x="186" y="513"/>
                    </a:cubicBezTo>
                    <a:cubicBezTo>
                      <a:pt x="187" y="514"/>
                      <a:pt x="187" y="515"/>
                      <a:pt x="187" y="516"/>
                    </a:cubicBezTo>
                    <a:cubicBezTo>
                      <a:pt x="185" y="515"/>
                      <a:pt x="183" y="511"/>
                      <a:pt x="182" y="510"/>
                    </a:cubicBezTo>
                    <a:cubicBezTo>
                      <a:pt x="183" y="511"/>
                      <a:pt x="182" y="511"/>
                      <a:pt x="181" y="510"/>
                    </a:cubicBezTo>
                    <a:cubicBezTo>
                      <a:pt x="182" y="509"/>
                      <a:pt x="183" y="510"/>
                      <a:pt x="183" y="509"/>
                    </a:cubicBezTo>
                    <a:cubicBezTo>
                      <a:pt x="182" y="507"/>
                      <a:pt x="181" y="507"/>
                      <a:pt x="180" y="505"/>
                    </a:cubicBezTo>
                    <a:cubicBezTo>
                      <a:pt x="180" y="505"/>
                      <a:pt x="179" y="504"/>
                      <a:pt x="180" y="504"/>
                    </a:cubicBezTo>
                    <a:cubicBezTo>
                      <a:pt x="181" y="505"/>
                      <a:pt x="175" y="499"/>
                      <a:pt x="174" y="498"/>
                    </a:cubicBezTo>
                    <a:cubicBezTo>
                      <a:pt x="174" y="498"/>
                      <a:pt x="174" y="497"/>
                      <a:pt x="174" y="497"/>
                    </a:cubicBezTo>
                    <a:cubicBezTo>
                      <a:pt x="175" y="498"/>
                      <a:pt x="176" y="497"/>
                      <a:pt x="177" y="498"/>
                    </a:cubicBezTo>
                    <a:cubicBezTo>
                      <a:pt x="178" y="499"/>
                      <a:pt x="178" y="501"/>
                      <a:pt x="179" y="501"/>
                    </a:cubicBezTo>
                    <a:cubicBezTo>
                      <a:pt x="178" y="499"/>
                      <a:pt x="177" y="498"/>
                      <a:pt x="177" y="497"/>
                    </a:cubicBezTo>
                    <a:cubicBezTo>
                      <a:pt x="179" y="499"/>
                      <a:pt x="179" y="497"/>
                      <a:pt x="181" y="498"/>
                    </a:cubicBezTo>
                    <a:cubicBezTo>
                      <a:pt x="181" y="499"/>
                      <a:pt x="182" y="504"/>
                      <a:pt x="182" y="503"/>
                    </a:cubicBezTo>
                    <a:cubicBezTo>
                      <a:pt x="182" y="502"/>
                      <a:pt x="182" y="502"/>
                      <a:pt x="182" y="502"/>
                    </a:cubicBezTo>
                    <a:cubicBezTo>
                      <a:pt x="184" y="504"/>
                      <a:pt x="185" y="507"/>
                      <a:pt x="187" y="508"/>
                    </a:cubicBezTo>
                    <a:cubicBezTo>
                      <a:pt x="186" y="506"/>
                      <a:pt x="184" y="504"/>
                      <a:pt x="183" y="502"/>
                    </a:cubicBezTo>
                    <a:cubicBezTo>
                      <a:pt x="184" y="502"/>
                      <a:pt x="185" y="503"/>
                      <a:pt x="186" y="505"/>
                    </a:cubicBezTo>
                    <a:cubicBezTo>
                      <a:pt x="187" y="506"/>
                      <a:pt x="187" y="507"/>
                      <a:pt x="188" y="508"/>
                    </a:cubicBezTo>
                    <a:cubicBezTo>
                      <a:pt x="189" y="509"/>
                      <a:pt x="189" y="506"/>
                      <a:pt x="191" y="507"/>
                    </a:cubicBezTo>
                    <a:cubicBezTo>
                      <a:pt x="190" y="506"/>
                      <a:pt x="190" y="505"/>
                      <a:pt x="189" y="504"/>
                    </a:cubicBezTo>
                    <a:cubicBezTo>
                      <a:pt x="189" y="503"/>
                      <a:pt x="188" y="502"/>
                      <a:pt x="188" y="502"/>
                    </a:cubicBezTo>
                    <a:cubicBezTo>
                      <a:pt x="188" y="503"/>
                      <a:pt x="188" y="504"/>
                      <a:pt x="189" y="505"/>
                    </a:cubicBezTo>
                    <a:cubicBezTo>
                      <a:pt x="184" y="501"/>
                      <a:pt x="186" y="498"/>
                      <a:pt x="188" y="497"/>
                    </a:cubicBezTo>
                    <a:cubicBezTo>
                      <a:pt x="187" y="496"/>
                      <a:pt x="186" y="495"/>
                      <a:pt x="186" y="494"/>
                    </a:cubicBezTo>
                    <a:cubicBezTo>
                      <a:pt x="187" y="493"/>
                      <a:pt x="189" y="497"/>
                      <a:pt x="190" y="496"/>
                    </a:cubicBezTo>
                    <a:cubicBezTo>
                      <a:pt x="190" y="494"/>
                      <a:pt x="188" y="495"/>
                      <a:pt x="189" y="494"/>
                    </a:cubicBezTo>
                    <a:cubicBezTo>
                      <a:pt x="190" y="496"/>
                      <a:pt x="190" y="492"/>
                      <a:pt x="191" y="494"/>
                    </a:cubicBezTo>
                    <a:cubicBezTo>
                      <a:pt x="191" y="495"/>
                      <a:pt x="191" y="495"/>
                      <a:pt x="191" y="495"/>
                    </a:cubicBezTo>
                    <a:cubicBezTo>
                      <a:pt x="192" y="498"/>
                      <a:pt x="193" y="494"/>
                      <a:pt x="194" y="496"/>
                    </a:cubicBezTo>
                    <a:cubicBezTo>
                      <a:pt x="194" y="496"/>
                      <a:pt x="195" y="499"/>
                      <a:pt x="196" y="498"/>
                    </a:cubicBezTo>
                    <a:cubicBezTo>
                      <a:pt x="197" y="498"/>
                      <a:pt x="194" y="496"/>
                      <a:pt x="195" y="495"/>
                    </a:cubicBezTo>
                    <a:cubicBezTo>
                      <a:pt x="196" y="495"/>
                      <a:pt x="197" y="497"/>
                      <a:pt x="197" y="496"/>
                    </a:cubicBezTo>
                    <a:cubicBezTo>
                      <a:pt x="196" y="495"/>
                      <a:pt x="198" y="497"/>
                      <a:pt x="198" y="495"/>
                    </a:cubicBezTo>
                    <a:cubicBezTo>
                      <a:pt x="197" y="494"/>
                      <a:pt x="196" y="493"/>
                      <a:pt x="197" y="491"/>
                    </a:cubicBezTo>
                    <a:cubicBezTo>
                      <a:pt x="195" y="493"/>
                      <a:pt x="195" y="491"/>
                      <a:pt x="195" y="493"/>
                    </a:cubicBezTo>
                    <a:cubicBezTo>
                      <a:pt x="195" y="492"/>
                      <a:pt x="194" y="490"/>
                      <a:pt x="195" y="490"/>
                    </a:cubicBezTo>
                    <a:cubicBezTo>
                      <a:pt x="194" y="489"/>
                      <a:pt x="194" y="488"/>
                      <a:pt x="193" y="487"/>
                    </a:cubicBezTo>
                    <a:cubicBezTo>
                      <a:pt x="192" y="486"/>
                      <a:pt x="192" y="485"/>
                      <a:pt x="191" y="484"/>
                    </a:cubicBezTo>
                    <a:cubicBezTo>
                      <a:pt x="190" y="482"/>
                      <a:pt x="189" y="480"/>
                      <a:pt x="188" y="479"/>
                    </a:cubicBezTo>
                    <a:cubicBezTo>
                      <a:pt x="188" y="478"/>
                      <a:pt x="188" y="476"/>
                      <a:pt x="188" y="475"/>
                    </a:cubicBezTo>
                    <a:cubicBezTo>
                      <a:pt x="189" y="474"/>
                      <a:pt x="189" y="476"/>
                      <a:pt x="190" y="476"/>
                    </a:cubicBezTo>
                    <a:cubicBezTo>
                      <a:pt x="190" y="476"/>
                      <a:pt x="190" y="476"/>
                      <a:pt x="191" y="476"/>
                    </a:cubicBezTo>
                    <a:cubicBezTo>
                      <a:pt x="190" y="474"/>
                      <a:pt x="190" y="473"/>
                      <a:pt x="190" y="471"/>
                    </a:cubicBezTo>
                    <a:cubicBezTo>
                      <a:pt x="191" y="474"/>
                      <a:pt x="192" y="472"/>
                      <a:pt x="193" y="475"/>
                    </a:cubicBezTo>
                    <a:cubicBezTo>
                      <a:pt x="192" y="475"/>
                      <a:pt x="194" y="479"/>
                      <a:pt x="195" y="479"/>
                    </a:cubicBezTo>
                    <a:cubicBezTo>
                      <a:pt x="195" y="477"/>
                      <a:pt x="193" y="475"/>
                      <a:pt x="194" y="474"/>
                    </a:cubicBezTo>
                    <a:cubicBezTo>
                      <a:pt x="195" y="475"/>
                      <a:pt x="196" y="477"/>
                      <a:pt x="197" y="477"/>
                    </a:cubicBezTo>
                    <a:cubicBezTo>
                      <a:pt x="195" y="475"/>
                      <a:pt x="196" y="473"/>
                      <a:pt x="196" y="471"/>
                    </a:cubicBezTo>
                    <a:cubicBezTo>
                      <a:pt x="196" y="472"/>
                      <a:pt x="199" y="479"/>
                      <a:pt x="200" y="479"/>
                    </a:cubicBezTo>
                    <a:cubicBezTo>
                      <a:pt x="199" y="476"/>
                      <a:pt x="199" y="474"/>
                      <a:pt x="200" y="472"/>
                    </a:cubicBezTo>
                    <a:cubicBezTo>
                      <a:pt x="199" y="471"/>
                      <a:pt x="198" y="471"/>
                      <a:pt x="198" y="470"/>
                    </a:cubicBezTo>
                    <a:cubicBezTo>
                      <a:pt x="199" y="472"/>
                      <a:pt x="198" y="467"/>
                      <a:pt x="197" y="467"/>
                    </a:cubicBezTo>
                    <a:cubicBezTo>
                      <a:pt x="198" y="469"/>
                      <a:pt x="197" y="469"/>
                      <a:pt x="196" y="468"/>
                    </a:cubicBezTo>
                    <a:cubicBezTo>
                      <a:pt x="197" y="468"/>
                      <a:pt x="197" y="467"/>
                      <a:pt x="197" y="466"/>
                    </a:cubicBezTo>
                    <a:cubicBezTo>
                      <a:pt x="196" y="463"/>
                      <a:pt x="194" y="460"/>
                      <a:pt x="192" y="459"/>
                    </a:cubicBezTo>
                    <a:cubicBezTo>
                      <a:pt x="193" y="460"/>
                      <a:pt x="193" y="461"/>
                      <a:pt x="194" y="462"/>
                    </a:cubicBezTo>
                    <a:cubicBezTo>
                      <a:pt x="193" y="464"/>
                      <a:pt x="192" y="464"/>
                      <a:pt x="193" y="466"/>
                    </a:cubicBezTo>
                    <a:cubicBezTo>
                      <a:pt x="192" y="464"/>
                      <a:pt x="192" y="464"/>
                      <a:pt x="190" y="463"/>
                    </a:cubicBezTo>
                    <a:cubicBezTo>
                      <a:pt x="191" y="463"/>
                      <a:pt x="192" y="464"/>
                      <a:pt x="191" y="462"/>
                    </a:cubicBezTo>
                    <a:cubicBezTo>
                      <a:pt x="189" y="462"/>
                      <a:pt x="188" y="458"/>
                      <a:pt x="188" y="456"/>
                    </a:cubicBezTo>
                    <a:cubicBezTo>
                      <a:pt x="186" y="454"/>
                      <a:pt x="181" y="447"/>
                      <a:pt x="183" y="445"/>
                    </a:cubicBezTo>
                    <a:cubicBezTo>
                      <a:pt x="183" y="445"/>
                      <a:pt x="182" y="444"/>
                      <a:pt x="182" y="444"/>
                    </a:cubicBezTo>
                    <a:cubicBezTo>
                      <a:pt x="181" y="443"/>
                      <a:pt x="183" y="445"/>
                      <a:pt x="181" y="445"/>
                    </a:cubicBezTo>
                    <a:cubicBezTo>
                      <a:pt x="181" y="444"/>
                      <a:pt x="181" y="444"/>
                      <a:pt x="181" y="444"/>
                    </a:cubicBezTo>
                    <a:cubicBezTo>
                      <a:pt x="181" y="443"/>
                      <a:pt x="182" y="441"/>
                      <a:pt x="181" y="441"/>
                    </a:cubicBezTo>
                    <a:cubicBezTo>
                      <a:pt x="179" y="441"/>
                      <a:pt x="176" y="433"/>
                      <a:pt x="174" y="430"/>
                    </a:cubicBezTo>
                    <a:cubicBezTo>
                      <a:pt x="175" y="429"/>
                      <a:pt x="174" y="426"/>
                      <a:pt x="173" y="426"/>
                    </a:cubicBezTo>
                    <a:cubicBezTo>
                      <a:pt x="174" y="426"/>
                      <a:pt x="173" y="427"/>
                      <a:pt x="173" y="426"/>
                    </a:cubicBezTo>
                    <a:cubicBezTo>
                      <a:pt x="172" y="425"/>
                      <a:pt x="173" y="424"/>
                      <a:pt x="172" y="424"/>
                    </a:cubicBezTo>
                    <a:cubicBezTo>
                      <a:pt x="172" y="424"/>
                      <a:pt x="172" y="425"/>
                      <a:pt x="172" y="424"/>
                    </a:cubicBezTo>
                    <a:cubicBezTo>
                      <a:pt x="171" y="422"/>
                      <a:pt x="172" y="421"/>
                      <a:pt x="173" y="420"/>
                    </a:cubicBezTo>
                    <a:cubicBezTo>
                      <a:pt x="174" y="419"/>
                      <a:pt x="175" y="422"/>
                      <a:pt x="175" y="420"/>
                    </a:cubicBezTo>
                    <a:cubicBezTo>
                      <a:pt x="174" y="419"/>
                      <a:pt x="174" y="414"/>
                      <a:pt x="175" y="412"/>
                    </a:cubicBezTo>
                    <a:cubicBezTo>
                      <a:pt x="176" y="414"/>
                      <a:pt x="178" y="415"/>
                      <a:pt x="178" y="418"/>
                    </a:cubicBezTo>
                    <a:cubicBezTo>
                      <a:pt x="179" y="418"/>
                      <a:pt x="179" y="419"/>
                      <a:pt x="180" y="421"/>
                    </a:cubicBezTo>
                    <a:cubicBezTo>
                      <a:pt x="179" y="420"/>
                      <a:pt x="179" y="421"/>
                      <a:pt x="179" y="422"/>
                    </a:cubicBezTo>
                    <a:cubicBezTo>
                      <a:pt x="180" y="421"/>
                      <a:pt x="181" y="422"/>
                      <a:pt x="180" y="423"/>
                    </a:cubicBezTo>
                    <a:cubicBezTo>
                      <a:pt x="182" y="422"/>
                      <a:pt x="181" y="425"/>
                      <a:pt x="182" y="424"/>
                    </a:cubicBezTo>
                    <a:cubicBezTo>
                      <a:pt x="182" y="421"/>
                      <a:pt x="180" y="421"/>
                      <a:pt x="180" y="419"/>
                    </a:cubicBezTo>
                    <a:cubicBezTo>
                      <a:pt x="182" y="421"/>
                      <a:pt x="183" y="425"/>
                      <a:pt x="185" y="425"/>
                    </a:cubicBezTo>
                    <a:cubicBezTo>
                      <a:pt x="186" y="428"/>
                      <a:pt x="186" y="429"/>
                      <a:pt x="187" y="431"/>
                    </a:cubicBezTo>
                    <a:cubicBezTo>
                      <a:pt x="187" y="429"/>
                      <a:pt x="188" y="433"/>
                      <a:pt x="189" y="433"/>
                    </a:cubicBezTo>
                    <a:cubicBezTo>
                      <a:pt x="190" y="433"/>
                      <a:pt x="189" y="432"/>
                      <a:pt x="190" y="432"/>
                    </a:cubicBezTo>
                    <a:cubicBezTo>
                      <a:pt x="190" y="431"/>
                      <a:pt x="189" y="429"/>
                      <a:pt x="189" y="429"/>
                    </a:cubicBezTo>
                    <a:cubicBezTo>
                      <a:pt x="191" y="431"/>
                      <a:pt x="191" y="433"/>
                      <a:pt x="192" y="435"/>
                    </a:cubicBezTo>
                    <a:cubicBezTo>
                      <a:pt x="192" y="434"/>
                      <a:pt x="194" y="436"/>
                      <a:pt x="195" y="437"/>
                    </a:cubicBezTo>
                    <a:cubicBezTo>
                      <a:pt x="194" y="436"/>
                      <a:pt x="195" y="436"/>
                      <a:pt x="195" y="436"/>
                    </a:cubicBezTo>
                    <a:cubicBezTo>
                      <a:pt x="195" y="435"/>
                      <a:pt x="195" y="435"/>
                      <a:pt x="195" y="434"/>
                    </a:cubicBezTo>
                    <a:cubicBezTo>
                      <a:pt x="196" y="436"/>
                      <a:pt x="195" y="433"/>
                      <a:pt x="196" y="433"/>
                    </a:cubicBezTo>
                    <a:cubicBezTo>
                      <a:pt x="197" y="433"/>
                      <a:pt x="197" y="435"/>
                      <a:pt x="198" y="434"/>
                    </a:cubicBezTo>
                    <a:cubicBezTo>
                      <a:pt x="198" y="433"/>
                      <a:pt x="197" y="430"/>
                      <a:pt x="196" y="430"/>
                    </a:cubicBezTo>
                    <a:cubicBezTo>
                      <a:pt x="197" y="433"/>
                      <a:pt x="194" y="432"/>
                      <a:pt x="193" y="431"/>
                    </a:cubicBezTo>
                    <a:cubicBezTo>
                      <a:pt x="194" y="430"/>
                      <a:pt x="193" y="428"/>
                      <a:pt x="193" y="427"/>
                    </a:cubicBezTo>
                    <a:cubicBezTo>
                      <a:pt x="193" y="426"/>
                      <a:pt x="192" y="424"/>
                      <a:pt x="193" y="424"/>
                    </a:cubicBezTo>
                    <a:cubicBezTo>
                      <a:pt x="193" y="423"/>
                      <a:pt x="192" y="423"/>
                      <a:pt x="192" y="423"/>
                    </a:cubicBezTo>
                    <a:cubicBezTo>
                      <a:pt x="191" y="420"/>
                      <a:pt x="191" y="419"/>
                      <a:pt x="193" y="419"/>
                    </a:cubicBezTo>
                    <a:cubicBezTo>
                      <a:pt x="193" y="418"/>
                      <a:pt x="193" y="418"/>
                      <a:pt x="193" y="417"/>
                    </a:cubicBezTo>
                    <a:cubicBezTo>
                      <a:pt x="194" y="418"/>
                      <a:pt x="195" y="421"/>
                      <a:pt x="194" y="421"/>
                    </a:cubicBezTo>
                    <a:cubicBezTo>
                      <a:pt x="194" y="422"/>
                      <a:pt x="195" y="422"/>
                      <a:pt x="195" y="423"/>
                    </a:cubicBezTo>
                    <a:cubicBezTo>
                      <a:pt x="196" y="424"/>
                      <a:pt x="196" y="424"/>
                      <a:pt x="197" y="425"/>
                    </a:cubicBezTo>
                    <a:cubicBezTo>
                      <a:pt x="197" y="427"/>
                      <a:pt x="198" y="427"/>
                      <a:pt x="199" y="429"/>
                    </a:cubicBezTo>
                    <a:cubicBezTo>
                      <a:pt x="201" y="428"/>
                      <a:pt x="201" y="428"/>
                      <a:pt x="201" y="428"/>
                    </a:cubicBezTo>
                    <a:cubicBezTo>
                      <a:pt x="201" y="426"/>
                      <a:pt x="199" y="426"/>
                      <a:pt x="200" y="426"/>
                    </a:cubicBezTo>
                    <a:cubicBezTo>
                      <a:pt x="201" y="427"/>
                      <a:pt x="202" y="427"/>
                      <a:pt x="202" y="426"/>
                    </a:cubicBezTo>
                    <a:cubicBezTo>
                      <a:pt x="203" y="426"/>
                      <a:pt x="203" y="427"/>
                      <a:pt x="203" y="428"/>
                    </a:cubicBezTo>
                    <a:cubicBezTo>
                      <a:pt x="203" y="426"/>
                      <a:pt x="204" y="426"/>
                      <a:pt x="205" y="427"/>
                    </a:cubicBezTo>
                    <a:cubicBezTo>
                      <a:pt x="205" y="425"/>
                      <a:pt x="205" y="425"/>
                      <a:pt x="205" y="424"/>
                    </a:cubicBezTo>
                    <a:cubicBezTo>
                      <a:pt x="205" y="424"/>
                      <a:pt x="205" y="424"/>
                      <a:pt x="204" y="423"/>
                    </a:cubicBezTo>
                    <a:cubicBezTo>
                      <a:pt x="205" y="423"/>
                      <a:pt x="205" y="422"/>
                      <a:pt x="205" y="422"/>
                    </a:cubicBezTo>
                    <a:cubicBezTo>
                      <a:pt x="206" y="423"/>
                      <a:pt x="207" y="423"/>
                      <a:pt x="209" y="423"/>
                    </a:cubicBezTo>
                    <a:cubicBezTo>
                      <a:pt x="209" y="423"/>
                      <a:pt x="209" y="423"/>
                      <a:pt x="209" y="423"/>
                    </a:cubicBezTo>
                    <a:cubicBezTo>
                      <a:pt x="208" y="421"/>
                      <a:pt x="209" y="420"/>
                      <a:pt x="208" y="420"/>
                    </a:cubicBezTo>
                    <a:cubicBezTo>
                      <a:pt x="209" y="419"/>
                      <a:pt x="209" y="419"/>
                      <a:pt x="210" y="419"/>
                    </a:cubicBezTo>
                    <a:cubicBezTo>
                      <a:pt x="210" y="420"/>
                      <a:pt x="210" y="421"/>
                      <a:pt x="211" y="420"/>
                    </a:cubicBezTo>
                    <a:cubicBezTo>
                      <a:pt x="210" y="419"/>
                      <a:pt x="210" y="417"/>
                      <a:pt x="208" y="417"/>
                    </a:cubicBezTo>
                    <a:cubicBezTo>
                      <a:pt x="208" y="416"/>
                      <a:pt x="208" y="414"/>
                      <a:pt x="209" y="415"/>
                    </a:cubicBezTo>
                    <a:cubicBezTo>
                      <a:pt x="209" y="415"/>
                      <a:pt x="209" y="415"/>
                      <a:pt x="209" y="415"/>
                    </a:cubicBezTo>
                    <a:cubicBezTo>
                      <a:pt x="210" y="414"/>
                      <a:pt x="209" y="413"/>
                      <a:pt x="209" y="412"/>
                    </a:cubicBezTo>
                    <a:cubicBezTo>
                      <a:pt x="210" y="412"/>
                      <a:pt x="209" y="409"/>
                      <a:pt x="210" y="410"/>
                    </a:cubicBezTo>
                    <a:cubicBezTo>
                      <a:pt x="210" y="408"/>
                      <a:pt x="208" y="410"/>
                      <a:pt x="208" y="408"/>
                    </a:cubicBezTo>
                    <a:cubicBezTo>
                      <a:pt x="209" y="407"/>
                      <a:pt x="208" y="405"/>
                      <a:pt x="207" y="402"/>
                    </a:cubicBezTo>
                    <a:cubicBezTo>
                      <a:pt x="207" y="400"/>
                      <a:pt x="206" y="398"/>
                      <a:pt x="204" y="395"/>
                    </a:cubicBezTo>
                    <a:cubicBezTo>
                      <a:pt x="205" y="396"/>
                      <a:pt x="205" y="396"/>
                      <a:pt x="204" y="396"/>
                    </a:cubicBezTo>
                    <a:cubicBezTo>
                      <a:pt x="204" y="394"/>
                      <a:pt x="204" y="392"/>
                      <a:pt x="204" y="390"/>
                    </a:cubicBezTo>
                    <a:cubicBezTo>
                      <a:pt x="204" y="388"/>
                      <a:pt x="204" y="386"/>
                      <a:pt x="202" y="385"/>
                    </a:cubicBezTo>
                    <a:cubicBezTo>
                      <a:pt x="202" y="384"/>
                      <a:pt x="203" y="385"/>
                      <a:pt x="203" y="384"/>
                    </a:cubicBezTo>
                    <a:cubicBezTo>
                      <a:pt x="203" y="384"/>
                      <a:pt x="203" y="383"/>
                      <a:pt x="203" y="383"/>
                    </a:cubicBezTo>
                    <a:cubicBezTo>
                      <a:pt x="203" y="384"/>
                      <a:pt x="203" y="384"/>
                      <a:pt x="204" y="384"/>
                    </a:cubicBezTo>
                    <a:cubicBezTo>
                      <a:pt x="204" y="385"/>
                      <a:pt x="203" y="385"/>
                      <a:pt x="205" y="385"/>
                    </a:cubicBezTo>
                    <a:cubicBezTo>
                      <a:pt x="204" y="382"/>
                      <a:pt x="204" y="379"/>
                      <a:pt x="204" y="375"/>
                    </a:cubicBezTo>
                    <a:cubicBezTo>
                      <a:pt x="203" y="372"/>
                      <a:pt x="203" y="369"/>
                      <a:pt x="203" y="366"/>
                    </a:cubicBezTo>
                    <a:cubicBezTo>
                      <a:pt x="203" y="365"/>
                      <a:pt x="202" y="364"/>
                      <a:pt x="203" y="363"/>
                    </a:cubicBezTo>
                    <a:cubicBezTo>
                      <a:pt x="203" y="363"/>
                      <a:pt x="203" y="364"/>
                      <a:pt x="203" y="364"/>
                    </a:cubicBezTo>
                    <a:cubicBezTo>
                      <a:pt x="202" y="363"/>
                      <a:pt x="202" y="363"/>
                      <a:pt x="202" y="362"/>
                    </a:cubicBezTo>
                    <a:cubicBezTo>
                      <a:pt x="203" y="361"/>
                      <a:pt x="202" y="358"/>
                      <a:pt x="201" y="355"/>
                    </a:cubicBezTo>
                    <a:cubicBezTo>
                      <a:pt x="203" y="350"/>
                      <a:pt x="200" y="346"/>
                      <a:pt x="202" y="342"/>
                    </a:cubicBezTo>
                    <a:cubicBezTo>
                      <a:pt x="202" y="340"/>
                      <a:pt x="202" y="337"/>
                      <a:pt x="203" y="334"/>
                    </a:cubicBezTo>
                    <a:cubicBezTo>
                      <a:pt x="204" y="332"/>
                      <a:pt x="204" y="328"/>
                      <a:pt x="203" y="326"/>
                    </a:cubicBezTo>
                    <a:cubicBezTo>
                      <a:pt x="203" y="326"/>
                      <a:pt x="203" y="325"/>
                      <a:pt x="204" y="326"/>
                    </a:cubicBezTo>
                    <a:cubicBezTo>
                      <a:pt x="204" y="324"/>
                      <a:pt x="203" y="325"/>
                      <a:pt x="203" y="323"/>
                    </a:cubicBezTo>
                    <a:cubicBezTo>
                      <a:pt x="203" y="322"/>
                      <a:pt x="204" y="322"/>
                      <a:pt x="204" y="321"/>
                    </a:cubicBezTo>
                    <a:cubicBezTo>
                      <a:pt x="204" y="320"/>
                      <a:pt x="204" y="319"/>
                      <a:pt x="203" y="319"/>
                    </a:cubicBezTo>
                    <a:cubicBezTo>
                      <a:pt x="204" y="318"/>
                      <a:pt x="205" y="318"/>
                      <a:pt x="205" y="317"/>
                    </a:cubicBezTo>
                    <a:cubicBezTo>
                      <a:pt x="204" y="316"/>
                      <a:pt x="206" y="314"/>
                      <a:pt x="206" y="313"/>
                    </a:cubicBezTo>
                    <a:cubicBezTo>
                      <a:pt x="207" y="307"/>
                      <a:pt x="209" y="300"/>
                      <a:pt x="210" y="292"/>
                    </a:cubicBezTo>
                    <a:cubicBezTo>
                      <a:pt x="209" y="293"/>
                      <a:pt x="209" y="296"/>
                      <a:pt x="208" y="294"/>
                    </a:cubicBezTo>
                    <a:cubicBezTo>
                      <a:pt x="209" y="296"/>
                      <a:pt x="207" y="298"/>
                      <a:pt x="208" y="300"/>
                    </a:cubicBezTo>
                    <a:cubicBezTo>
                      <a:pt x="207" y="301"/>
                      <a:pt x="207" y="304"/>
                      <a:pt x="207" y="306"/>
                    </a:cubicBezTo>
                    <a:cubicBezTo>
                      <a:pt x="206" y="307"/>
                      <a:pt x="206" y="307"/>
                      <a:pt x="206" y="309"/>
                    </a:cubicBezTo>
                    <a:cubicBezTo>
                      <a:pt x="206" y="309"/>
                      <a:pt x="205" y="310"/>
                      <a:pt x="205" y="310"/>
                    </a:cubicBezTo>
                    <a:cubicBezTo>
                      <a:pt x="204" y="308"/>
                      <a:pt x="205" y="307"/>
                      <a:pt x="205" y="305"/>
                    </a:cubicBezTo>
                    <a:cubicBezTo>
                      <a:pt x="206" y="303"/>
                      <a:pt x="206" y="301"/>
                      <a:pt x="206" y="299"/>
                    </a:cubicBezTo>
                    <a:cubicBezTo>
                      <a:pt x="205" y="302"/>
                      <a:pt x="204" y="303"/>
                      <a:pt x="204" y="305"/>
                    </a:cubicBezTo>
                    <a:cubicBezTo>
                      <a:pt x="204" y="307"/>
                      <a:pt x="203" y="309"/>
                      <a:pt x="203" y="312"/>
                    </a:cubicBezTo>
                    <a:cubicBezTo>
                      <a:pt x="202" y="312"/>
                      <a:pt x="202" y="312"/>
                      <a:pt x="201" y="313"/>
                    </a:cubicBezTo>
                    <a:cubicBezTo>
                      <a:pt x="202" y="314"/>
                      <a:pt x="202" y="316"/>
                      <a:pt x="201" y="319"/>
                    </a:cubicBezTo>
                    <a:cubicBezTo>
                      <a:pt x="201" y="322"/>
                      <a:pt x="200" y="324"/>
                      <a:pt x="199" y="325"/>
                    </a:cubicBezTo>
                    <a:cubicBezTo>
                      <a:pt x="199" y="329"/>
                      <a:pt x="200" y="332"/>
                      <a:pt x="198" y="334"/>
                    </a:cubicBezTo>
                    <a:cubicBezTo>
                      <a:pt x="199" y="334"/>
                      <a:pt x="200" y="340"/>
                      <a:pt x="198" y="340"/>
                    </a:cubicBezTo>
                    <a:cubicBezTo>
                      <a:pt x="197" y="340"/>
                      <a:pt x="198" y="339"/>
                      <a:pt x="197" y="339"/>
                    </a:cubicBezTo>
                    <a:cubicBezTo>
                      <a:pt x="197" y="340"/>
                      <a:pt x="198" y="343"/>
                      <a:pt x="197" y="344"/>
                    </a:cubicBezTo>
                    <a:cubicBezTo>
                      <a:pt x="197" y="344"/>
                      <a:pt x="197" y="345"/>
                      <a:pt x="197" y="346"/>
                    </a:cubicBezTo>
                    <a:cubicBezTo>
                      <a:pt x="197" y="346"/>
                      <a:pt x="197" y="347"/>
                      <a:pt x="197" y="349"/>
                    </a:cubicBezTo>
                    <a:cubicBezTo>
                      <a:pt x="197" y="351"/>
                      <a:pt x="197" y="353"/>
                      <a:pt x="198" y="354"/>
                    </a:cubicBezTo>
                    <a:cubicBezTo>
                      <a:pt x="198" y="356"/>
                      <a:pt x="197" y="356"/>
                      <a:pt x="196" y="355"/>
                    </a:cubicBezTo>
                    <a:cubicBezTo>
                      <a:pt x="197" y="357"/>
                      <a:pt x="197" y="358"/>
                      <a:pt x="198" y="361"/>
                    </a:cubicBezTo>
                    <a:cubicBezTo>
                      <a:pt x="197" y="361"/>
                      <a:pt x="197" y="362"/>
                      <a:pt x="196" y="364"/>
                    </a:cubicBezTo>
                    <a:cubicBezTo>
                      <a:pt x="196" y="365"/>
                      <a:pt x="196" y="366"/>
                      <a:pt x="197" y="368"/>
                    </a:cubicBezTo>
                    <a:cubicBezTo>
                      <a:pt x="197" y="371"/>
                      <a:pt x="197" y="373"/>
                      <a:pt x="196" y="375"/>
                    </a:cubicBezTo>
                    <a:cubicBezTo>
                      <a:pt x="196" y="373"/>
                      <a:pt x="196" y="372"/>
                      <a:pt x="195" y="370"/>
                    </a:cubicBezTo>
                    <a:cubicBezTo>
                      <a:pt x="195" y="368"/>
                      <a:pt x="195" y="366"/>
                      <a:pt x="195" y="364"/>
                    </a:cubicBezTo>
                    <a:cubicBezTo>
                      <a:pt x="194" y="359"/>
                      <a:pt x="194" y="355"/>
                      <a:pt x="193" y="351"/>
                    </a:cubicBezTo>
                    <a:cubicBezTo>
                      <a:pt x="193" y="353"/>
                      <a:pt x="193" y="354"/>
                      <a:pt x="193" y="356"/>
                    </a:cubicBezTo>
                    <a:cubicBezTo>
                      <a:pt x="193" y="357"/>
                      <a:pt x="193" y="358"/>
                      <a:pt x="194" y="359"/>
                    </a:cubicBezTo>
                    <a:cubicBezTo>
                      <a:pt x="192" y="359"/>
                      <a:pt x="193" y="363"/>
                      <a:pt x="192" y="363"/>
                    </a:cubicBezTo>
                    <a:cubicBezTo>
                      <a:pt x="192" y="361"/>
                      <a:pt x="192" y="358"/>
                      <a:pt x="191" y="356"/>
                    </a:cubicBezTo>
                    <a:cubicBezTo>
                      <a:pt x="191" y="353"/>
                      <a:pt x="192" y="351"/>
                      <a:pt x="193" y="350"/>
                    </a:cubicBezTo>
                    <a:cubicBezTo>
                      <a:pt x="192" y="350"/>
                      <a:pt x="192" y="352"/>
                      <a:pt x="191" y="352"/>
                    </a:cubicBezTo>
                    <a:cubicBezTo>
                      <a:pt x="191" y="351"/>
                      <a:pt x="191" y="349"/>
                      <a:pt x="192" y="348"/>
                    </a:cubicBezTo>
                    <a:cubicBezTo>
                      <a:pt x="192" y="346"/>
                      <a:pt x="192" y="345"/>
                      <a:pt x="191" y="343"/>
                    </a:cubicBezTo>
                    <a:cubicBezTo>
                      <a:pt x="192" y="343"/>
                      <a:pt x="192" y="343"/>
                      <a:pt x="193" y="342"/>
                    </a:cubicBezTo>
                    <a:cubicBezTo>
                      <a:pt x="193" y="338"/>
                      <a:pt x="193" y="333"/>
                      <a:pt x="194" y="331"/>
                    </a:cubicBezTo>
                    <a:cubicBezTo>
                      <a:pt x="194" y="330"/>
                      <a:pt x="196" y="328"/>
                      <a:pt x="196" y="326"/>
                    </a:cubicBezTo>
                    <a:cubicBezTo>
                      <a:pt x="196" y="325"/>
                      <a:pt x="195" y="324"/>
                      <a:pt x="196" y="323"/>
                    </a:cubicBezTo>
                    <a:cubicBezTo>
                      <a:pt x="196" y="321"/>
                      <a:pt x="198" y="318"/>
                      <a:pt x="197" y="319"/>
                    </a:cubicBezTo>
                    <a:cubicBezTo>
                      <a:pt x="198" y="317"/>
                      <a:pt x="199" y="315"/>
                      <a:pt x="198" y="313"/>
                    </a:cubicBezTo>
                    <a:cubicBezTo>
                      <a:pt x="199" y="313"/>
                      <a:pt x="199" y="309"/>
                      <a:pt x="200" y="309"/>
                    </a:cubicBezTo>
                    <a:cubicBezTo>
                      <a:pt x="200" y="307"/>
                      <a:pt x="199" y="307"/>
                      <a:pt x="200" y="305"/>
                    </a:cubicBezTo>
                    <a:cubicBezTo>
                      <a:pt x="201" y="304"/>
                      <a:pt x="202" y="304"/>
                      <a:pt x="202" y="302"/>
                    </a:cubicBezTo>
                    <a:cubicBezTo>
                      <a:pt x="203" y="298"/>
                      <a:pt x="202" y="295"/>
                      <a:pt x="205" y="290"/>
                    </a:cubicBezTo>
                    <a:cubicBezTo>
                      <a:pt x="205" y="289"/>
                      <a:pt x="204" y="290"/>
                      <a:pt x="205" y="289"/>
                    </a:cubicBezTo>
                    <a:cubicBezTo>
                      <a:pt x="205" y="287"/>
                      <a:pt x="205" y="285"/>
                      <a:pt x="206" y="284"/>
                    </a:cubicBezTo>
                    <a:cubicBezTo>
                      <a:pt x="206" y="282"/>
                      <a:pt x="207" y="281"/>
                      <a:pt x="208" y="280"/>
                    </a:cubicBezTo>
                    <a:cubicBezTo>
                      <a:pt x="207" y="278"/>
                      <a:pt x="209" y="276"/>
                      <a:pt x="210" y="275"/>
                    </a:cubicBezTo>
                    <a:cubicBezTo>
                      <a:pt x="211" y="272"/>
                      <a:pt x="212" y="267"/>
                      <a:pt x="214" y="268"/>
                    </a:cubicBezTo>
                    <a:cubicBezTo>
                      <a:pt x="214" y="267"/>
                      <a:pt x="213" y="267"/>
                      <a:pt x="213" y="265"/>
                    </a:cubicBezTo>
                    <a:cubicBezTo>
                      <a:pt x="214" y="266"/>
                      <a:pt x="215" y="265"/>
                      <a:pt x="215" y="264"/>
                    </a:cubicBezTo>
                    <a:cubicBezTo>
                      <a:pt x="214" y="262"/>
                      <a:pt x="218" y="258"/>
                      <a:pt x="218" y="256"/>
                    </a:cubicBezTo>
                    <a:cubicBezTo>
                      <a:pt x="220" y="255"/>
                      <a:pt x="221" y="253"/>
                      <a:pt x="222" y="250"/>
                    </a:cubicBezTo>
                    <a:cubicBezTo>
                      <a:pt x="222" y="249"/>
                      <a:pt x="223" y="248"/>
                      <a:pt x="223" y="247"/>
                    </a:cubicBezTo>
                    <a:cubicBezTo>
                      <a:pt x="224" y="246"/>
                      <a:pt x="224" y="245"/>
                      <a:pt x="225" y="244"/>
                    </a:cubicBezTo>
                    <a:cubicBezTo>
                      <a:pt x="226" y="244"/>
                      <a:pt x="226" y="245"/>
                      <a:pt x="227" y="244"/>
                    </a:cubicBezTo>
                    <a:cubicBezTo>
                      <a:pt x="226" y="243"/>
                      <a:pt x="225" y="244"/>
                      <a:pt x="226" y="243"/>
                    </a:cubicBezTo>
                    <a:cubicBezTo>
                      <a:pt x="227" y="241"/>
                      <a:pt x="228" y="240"/>
                      <a:pt x="229" y="239"/>
                    </a:cubicBezTo>
                    <a:cubicBezTo>
                      <a:pt x="228" y="239"/>
                      <a:pt x="227" y="240"/>
                      <a:pt x="228" y="238"/>
                    </a:cubicBezTo>
                    <a:cubicBezTo>
                      <a:pt x="229" y="237"/>
                      <a:pt x="233" y="234"/>
                      <a:pt x="232" y="233"/>
                    </a:cubicBezTo>
                    <a:cubicBezTo>
                      <a:pt x="233" y="231"/>
                      <a:pt x="234" y="230"/>
                      <a:pt x="235" y="229"/>
                    </a:cubicBezTo>
                    <a:cubicBezTo>
                      <a:pt x="236" y="228"/>
                      <a:pt x="237" y="227"/>
                      <a:pt x="237" y="226"/>
                    </a:cubicBezTo>
                    <a:cubicBezTo>
                      <a:pt x="239" y="224"/>
                      <a:pt x="240" y="222"/>
                      <a:pt x="242" y="220"/>
                    </a:cubicBezTo>
                    <a:cubicBezTo>
                      <a:pt x="243" y="220"/>
                      <a:pt x="246" y="216"/>
                      <a:pt x="247" y="214"/>
                    </a:cubicBezTo>
                    <a:cubicBezTo>
                      <a:pt x="249" y="214"/>
                      <a:pt x="250" y="214"/>
                      <a:pt x="251" y="213"/>
                    </a:cubicBezTo>
                    <a:cubicBezTo>
                      <a:pt x="252" y="212"/>
                      <a:pt x="254" y="209"/>
                      <a:pt x="256" y="208"/>
                    </a:cubicBezTo>
                    <a:cubicBezTo>
                      <a:pt x="260" y="205"/>
                      <a:pt x="260" y="203"/>
                      <a:pt x="265" y="200"/>
                    </a:cubicBezTo>
                    <a:cubicBezTo>
                      <a:pt x="265" y="200"/>
                      <a:pt x="263" y="201"/>
                      <a:pt x="264" y="201"/>
                    </a:cubicBezTo>
                    <a:cubicBezTo>
                      <a:pt x="265" y="200"/>
                      <a:pt x="265" y="199"/>
                      <a:pt x="266" y="198"/>
                    </a:cubicBezTo>
                    <a:cubicBezTo>
                      <a:pt x="267" y="198"/>
                      <a:pt x="270" y="194"/>
                      <a:pt x="270" y="196"/>
                    </a:cubicBezTo>
                    <a:cubicBezTo>
                      <a:pt x="272" y="195"/>
                      <a:pt x="271" y="194"/>
                      <a:pt x="273" y="192"/>
                    </a:cubicBezTo>
                    <a:cubicBezTo>
                      <a:pt x="274" y="192"/>
                      <a:pt x="274" y="192"/>
                      <a:pt x="276" y="191"/>
                    </a:cubicBezTo>
                    <a:cubicBezTo>
                      <a:pt x="275" y="191"/>
                      <a:pt x="276" y="190"/>
                      <a:pt x="277" y="189"/>
                    </a:cubicBezTo>
                    <a:cubicBezTo>
                      <a:pt x="278" y="189"/>
                      <a:pt x="278" y="189"/>
                      <a:pt x="278" y="189"/>
                    </a:cubicBezTo>
                    <a:cubicBezTo>
                      <a:pt x="280" y="187"/>
                      <a:pt x="282" y="186"/>
                      <a:pt x="283" y="185"/>
                    </a:cubicBezTo>
                    <a:cubicBezTo>
                      <a:pt x="285" y="184"/>
                      <a:pt x="287" y="184"/>
                      <a:pt x="289" y="182"/>
                    </a:cubicBezTo>
                    <a:cubicBezTo>
                      <a:pt x="289" y="182"/>
                      <a:pt x="288" y="181"/>
                      <a:pt x="290" y="181"/>
                    </a:cubicBezTo>
                    <a:cubicBezTo>
                      <a:pt x="290" y="182"/>
                      <a:pt x="294" y="180"/>
                      <a:pt x="296" y="179"/>
                    </a:cubicBezTo>
                    <a:cubicBezTo>
                      <a:pt x="295" y="178"/>
                      <a:pt x="293" y="180"/>
                      <a:pt x="293" y="179"/>
                    </a:cubicBezTo>
                    <a:cubicBezTo>
                      <a:pt x="295" y="178"/>
                      <a:pt x="295" y="179"/>
                      <a:pt x="295" y="177"/>
                    </a:cubicBezTo>
                    <a:cubicBezTo>
                      <a:pt x="296" y="177"/>
                      <a:pt x="296" y="178"/>
                      <a:pt x="297" y="178"/>
                    </a:cubicBezTo>
                    <a:cubicBezTo>
                      <a:pt x="297" y="177"/>
                      <a:pt x="296" y="176"/>
                      <a:pt x="298" y="176"/>
                    </a:cubicBezTo>
                    <a:cubicBezTo>
                      <a:pt x="298" y="177"/>
                      <a:pt x="299" y="176"/>
                      <a:pt x="299" y="177"/>
                    </a:cubicBezTo>
                    <a:cubicBezTo>
                      <a:pt x="302" y="174"/>
                      <a:pt x="306" y="172"/>
                      <a:pt x="310" y="170"/>
                    </a:cubicBezTo>
                    <a:cubicBezTo>
                      <a:pt x="314" y="168"/>
                      <a:pt x="319" y="166"/>
                      <a:pt x="323" y="163"/>
                    </a:cubicBezTo>
                    <a:cubicBezTo>
                      <a:pt x="328" y="162"/>
                      <a:pt x="335" y="161"/>
                      <a:pt x="338" y="158"/>
                    </a:cubicBezTo>
                    <a:cubicBezTo>
                      <a:pt x="341" y="157"/>
                      <a:pt x="343" y="156"/>
                      <a:pt x="345" y="156"/>
                    </a:cubicBezTo>
                    <a:cubicBezTo>
                      <a:pt x="348" y="155"/>
                      <a:pt x="350" y="154"/>
                      <a:pt x="353" y="153"/>
                    </a:cubicBezTo>
                    <a:cubicBezTo>
                      <a:pt x="354" y="153"/>
                      <a:pt x="355" y="154"/>
                      <a:pt x="357" y="153"/>
                    </a:cubicBezTo>
                    <a:cubicBezTo>
                      <a:pt x="356" y="153"/>
                      <a:pt x="356" y="152"/>
                      <a:pt x="357" y="152"/>
                    </a:cubicBezTo>
                    <a:cubicBezTo>
                      <a:pt x="358" y="152"/>
                      <a:pt x="359" y="152"/>
                      <a:pt x="360" y="153"/>
                    </a:cubicBezTo>
                    <a:cubicBezTo>
                      <a:pt x="360" y="152"/>
                      <a:pt x="361" y="152"/>
                      <a:pt x="361" y="152"/>
                    </a:cubicBezTo>
                    <a:cubicBezTo>
                      <a:pt x="364" y="153"/>
                      <a:pt x="366" y="149"/>
                      <a:pt x="370" y="150"/>
                    </a:cubicBezTo>
                    <a:cubicBezTo>
                      <a:pt x="371" y="150"/>
                      <a:pt x="373" y="149"/>
                      <a:pt x="374" y="149"/>
                    </a:cubicBezTo>
                    <a:cubicBezTo>
                      <a:pt x="376" y="148"/>
                      <a:pt x="378" y="148"/>
                      <a:pt x="380" y="148"/>
                    </a:cubicBezTo>
                    <a:cubicBezTo>
                      <a:pt x="382" y="148"/>
                      <a:pt x="384" y="147"/>
                      <a:pt x="386" y="147"/>
                    </a:cubicBezTo>
                    <a:cubicBezTo>
                      <a:pt x="387" y="147"/>
                      <a:pt x="389" y="146"/>
                      <a:pt x="390" y="145"/>
                    </a:cubicBezTo>
                    <a:cubicBezTo>
                      <a:pt x="388" y="145"/>
                      <a:pt x="388" y="147"/>
                      <a:pt x="386" y="146"/>
                    </a:cubicBezTo>
                    <a:cubicBezTo>
                      <a:pt x="387" y="145"/>
                      <a:pt x="389" y="144"/>
                      <a:pt x="392" y="144"/>
                    </a:cubicBezTo>
                    <a:cubicBezTo>
                      <a:pt x="393" y="144"/>
                      <a:pt x="394" y="144"/>
                      <a:pt x="395" y="144"/>
                    </a:cubicBezTo>
                    <a:cubicBezTo>
                      <a:pt x="397" y="143"/>
                      <a:pt x="398" y="143"/>
                      <a:pt x="400" y="143"/>
                    </a:cubicBezTo>
                    <a:cubicBezTo>
                      <a:pt x="399" y="142"/>
                      <a:pt x="399" y="142"/>
                      <a:pt x="399" y="142"/>
                    </a:cubicBezTo>
                    <a:cubicBezTo>
                      <a:pt x="401" y="141"/>
                      <a:pt x="406" y="141"/>
                      <a:pt x="407" y="142"/>
                    </a:cubicBezTo>
                    <a:cubicBezTo>
                      <a:pt x="409" y="141"/>
                      <a:pt x="411" y="141"/>
                      <a:pt x="414" y="142"/>
                    </a:cubicBezTo>
                    <a:cubicBezTo>
                      <a:pt x="415" y="142"/>
                      <a:pt x="417" y="142"/>
                      <a:pt x="418" y="142"/>
                    </a:cubicBezTo>
                    <a:cubicBezTo>
                      <a:pt x="420" y="142"/>
                      <a:pt x="421" y="142"/>
                      <a:pt x="422" y="142"/>
                    </a:cubicBezTo>
                    <a:cubicBezTo>
                      <a:pt x="422" y="143"/>
                      <a:pt x="423" y="143"/>
                      <a:pt x="424" y="142"/>
                    </a:cubicBezTo>
                    <a:cubicBezTo>
                      <a:pt x="424" y="143"/>
                      <a:pt x="424" y="144"/>
                      <a:pt x="425" y="144"/>
                    </a:cubicBezTo>
                    <a:cubicBezTo>
                      <a:pt x="425" y="143"/>
                      <a:pt x="427" y="144"/>
                      <a:pt x="429" y="144"/>
                    </a:cubicBezTo>
                    <a:cubicBezTo>
                      <a:pt x="431" y="144"/>
                      <a:pt x="432" y="145"/>
                      <a:pt x="433" y="144"/>
                    </a:cubicBezTo>
                    <a:cubicBezTo>
                      <a:pt x="434" y="145"/>
                      <a:pt x="436" y="145"/>
                      <a:pt x="438" y="145"/>
                    </a:cubicBezTo>
                    <a:cubicBezTo>
                      <a:pt x="439" y="146"/>
                      <a:pt x="441" y="146"/>
                      <a:pt x="442" y="146"/>
                    </a:cubicBezTo>
                    <a:cubicBezTo>
                      <a:pt x="443" y="145"/>
                      <a:pt x="448" y="146"/>
                      <a:pt x="450" y="147"/>
                    </a:cubicBezTo>
                    <a:cubicBezTo>
                      <a:pt x="450" y="146"/>
                      <a:pt x="450" y="146"/>
                      <a:pt x="450" y="145"/>
                    </a:cubicBezTo>
                    <a:cubicBezTo>
                      <a:pt x="451" y="146"/>
                      <a:pt x="451" y="145"/>
                      <a:pt x="452" y="145"/>
                    </a:cubicBezTo>
                    <a:cubicBezTo>
                      <a:pt x="455" y="145"/>
                      <a:pt x="455" y="146"/>
                      <a:pt x="457" y="146"/>
                    </a:cubicBezTo>
                    <a:cubicBezTo>
                      <a:pt x="456" y="146"/>
                      <a:pt x="456" y="148"/>
                      <a:pt x="457" y="147"/>
                    </a:cubicBezTo>
                    <a:cubicBezTo>
                      <a:pt x="457" y="145"/>
                      <a:pt x="462" y="146"/>
                      <a:pt x="464" y="147"/>
                    </a:cubicBezTo>
                    <a:cubicBezTo>
                      <a:pt x="464" y="146"/>
                      <a:pt x="466" y="148"/>
                      <a:pt x="467" y="147"/>
                    </a:cubicBezTo>
                    <a:cubicBezTo>
                      <a:pt x="467" y="146"/>
                      <a:pt x="466" y="146"/>
                      <a:pt x="465" y="145"/>
                    </a:cubicBezTo>
                    <a:cubicBezTo>
                      <a:pt x="465" y="145"/>
                      <a:pt x="465" y="146"/>
                      <a:pt x="464" y="146"/>
                    </a:cubicBezTo>
                    <a:cubicBezTo>
                      <a:pt x="462" y="145"/>
                      <a:pt x="461" y="143"/>
                      <a:pt x="459" y="142"/>
                    </a:cubicBezTo>
                    <a:cubicBezTo>
                      <a:pt x="461" y="143"/>
                      <a:pt x="462" y="143"/>
                      <a:pt x="462" y="143"/>
                    </a:cubicBezTo>
                    <a:cubicBezTo>
                      <a:pt x="458" y="142"/>
                      <a:pt x="457" y="142"/>
                      <a:pt x="452" y="141"/>
                    </a:cubicBezTo>
                    <a:cubicBezTo>
                      <a:pt x="452" y="140"/>
                      <a:pt x="451" y="140"/>
                      <a:pt x="451" y="139"/>
                    </a:cubicBezTo>
                    <a:cubicBezTo>
                      <a:pt x="449" y="139"/>
                      <a:pt x="448" y="139"/>
                      <a:pt x="446" y="139"/>
                    </a:cubicBezTo>
                    <a:cubicBezTo>
                      <a:pt x="446" y="139"/>
                      <a:pt x="444" y="138"/>
                      <a:pt x="442" y="138"/>
                    </a:cubicBezTo>
                    <a:cubicBezTo>
                      <a:pt x="440" y="137"/>
                      <a:pt x="438" y="137"/>
                      <a:pt x="436" y="136"/>
                    </a:cubicBezTo>
                    <a:cubicBezTo>
                      <a:pt x="434" y="136"/>
                      <a:pt x="431" y="137"/>
                      <a:pt x="430" y="135"/>
                    </a:cubicBezTo>
                    <a:cubicBezTo>
                      <a:pt x="429" y="135"/>
                      <a:pt x="429" y="136"/>
                      <a:pt x="428" y="136"/>
                    </a:cubicBezTo>
                    <a:cubicBezTo>
                      <a:pt x="427" y="136"/>
                      <a:pt x="428" y="134"/>
                      <a:pt x="426" y="134"/>
                    </a:cubicBezTo>
                    <a:cubicBezTo>
                      <a:pt x="426" y="135"/>
                      <a:pt x="425" y="134"/>
                      <a:pt x="424" y="135"/>
                    </a:cubicBezTo>
                    <a:cubicBezTo>
                      <a:pt x="423" y="134"/>
                      <a:pt x="420" y="134"/>
                      <a:pt x="419" y="133"/>
                    </a:cubicBezTo>
                    <a:cubicBezTo>
                      <a:pt x="421" y="132"/>
                      <a:pt x="425" y="132"/>
                      <a:pt x="423" y="131"/>
                    </a:cubicBezTo>
                    <a:cubicBezTo>
                      <a:pt x="420" y="134"/>
                      <a:pt x="412" y="133"/>
                      <a:pt x="410" y="130"/>
                    </a:cubicBezTo>
                    <a:cubicBezTo>
                      <a:pt x="408" y="130"/>
                      <a:pt x="411" y="131"/>
                      <a:pt x="410" y="131"/>
                    </a:cubicBezTo>
                    <a:cubicBezTo>
                      <a:pt x="408" y="130"/>
                      <a:pt x="407" y="130"/>
                      <a:pt x="407" y="128"/>
                    </a:cubicBezTo>
                    <a:cubicBezTo>
                      <a:pt x="407" y="128"/>
                      <a:pt x="408" y="128"/>
                      <a:pt x="409" y="128"/>
                    </a:cubicBezTo>
                    <a:cubicBezTo>
                      <a:pt x="409" y="127"/>
                      <a:pt x="408" y="126"/>
                      <a:pt x="407" y="126"/>
                    </a:cubicBezTo>
                    <a:cubicBezTo>
                      <a:pt x="406" y="126"/>
                      <a:pt x="404" y="126"/>
                      <a:pt x="402" y="126"/>
                    </a:cubicBezTo>
                    <a:cubicBezTo>
                      <a:pt x="403" y="124"/>
                      <a:pt x="405" y="124"/>
                      <a:pt x="407" y="124"/>
                    </a:cubicBezTo>
                    <a:cubicBezTo>
                      <a:pt x="409" y="124"/>
                      <a:pt x="411" y="125"/>
                      <a:pt x="414" y="125"/>
                    </a:cubicBezTo>
                    <a:cubicBezTo>
                      <a:pt x="414" y="124"/>
                      <a:pt x="413" y="124"/>
                      <a:pt x="412" y="123"/>
                    </a:cubicBezTo>
                    <a:cubicBezTo>
                      <a:pt x="414" y="123"/>
                      <a:pt x="417" y="123"/>
                      <a:pt x="419" y="124"/>
                    </a:cubicBezTo>
                    <a:cubicBezTo>
                      <a:pt x="421" y="124"/>
                      <a:pt x="423" y="124"/>
                      <a:pt x="425" y="123"/>
                    </a:cubicBezTo>
                    <a:cubicBezTo>
                      <a:pt x="424" y="123"/>
                      <a:pt x="422" y="123"/>
                      <a:pt x="420" y="122"/>
                    </a:cubicBezTo>
                    <a:cubicBezTo>
                      <a:pt x="425" y="123"/>
                      <a:pt x="429" y="123"/>
                      <a:pt x="432" y="123"/>
                    </a:cubicBezTo>
                    <a:cubicBezTo>
                      <a:pt x="436" y="124"/>
                      <a:pt x="440" y="125"/>
                      <a:pt x="445" y="125"/>
                    </a:cubicBezTo>
                    <a:cubicBezTo>
                      <a:pt x="444" y="126"/>
                      <a:pt x="444" y="126"/>
                      <a:pt x="443" y="126"/>
                    </a:cubicBezTo>
                    <a:cubicBezTo>
                      <a:pt x="446" y="126"/>
                      <a:pt x="447" y="125"/>
                      <a:pt x="449" y="126"/>
                    </a:cubicBezTo>
                    <a:cubicBezTo>
                      <a:pt x="449" y="126"/>
                      <a:pt x="449" y="126"/>
                      <a:pt x="450" y="127"/>
                    </a:cubicBezTo>
                    <a:cubicBezTo>
                      <a:pt x="450" y="126"/>
                      <a:pt x="451" y="127"/>
                      <a:pt x="451" y="127"/>
                    </a:cubicBezTo>
                    <a:cubicBezTo>
                      <a:pt x="452" y="126"/>
                      <a:pt x="449" y="126"/>
                      <a:pt x="450" y="125"/>
                    </a:cubicBezTo>
                    <a:cubicBezTo>
                      <a:pt x="451" y="125"/>
                      <a:pt x="453" y="125"/>
                      <a:pt x="455" y="126"/>
                    </a:cubicBezTo>
                    <a:cubicBezTo>
                      <a:pt x="457" y="126"/>
                      <a:pt x="459" y="127"/>
                      <a:pt x="462" y="127"/>
                    </a:cubicBezTo>
                    <a:cubicBezTo>
                      <a:pt x="463" y="128"/>
                      <a:pt x="465" y="128"/>
                      <a:pt x="467" y="129"/>
                    </a:cubicBezTo>
                    <a:cubicBezTo>
                      <a:pt x="467" y="128"/>
                      <a:pt x="466" y="127"/>
                      <a:pt x="469" y="127"/>
                    </a:cubicBezTo>
                    <a:cubicBezTo>
                      <a:pt x="469" y="129"/>
                      <a:pt x="472" y="131"/>
                      <a:pt x="468" y="131"/>
                    </a:cubicBezTo>
                    <a:cubicBezTo>
                      <a:pt x="469" y="131"/>
                      <a:pt x="468" y="132"/>
                      <a:pt x="469" y="132"/>
                    </a:cubicBezTo>
                    <a:cubicBezTo>
                      <a:pt x="469" y="130"/>
                      <a:pt x="472" y="132"/>
                      <a:pt x="475" y="133"/>
                    </a:cubicBezTo>
                    <a:cubicBezTo>
                      <a:pt x="475" y="131"/>
                      <a:pt x="479" y="132"/>
                      <a:pt x="479" y="133"/>
                    </a:cubicBezTo>
                    <a:cubicBezTo>
                      <a:pt x="480" y="132"/>
                      <a:pt x="480" y="132"/>
                      <a:pt x="482" y="133"/>
                    </a:cubicBezTo>
                    <a:cubicBezTo>
                      <a:pt x="484" y="135"/>
                      <a:pt x="481" y="134"/>
                      <a:pt x="480" y="135"/>
                    </a:cubicBezTo>
                    <a:cubicBezTo>
                      <a:pt x="482" y="135"/>
                      <a:pt x="484" y="136"/>
                      <a:pt x="485" y="136"/>
                    </a:cubicBezTo>
                    <a:cubicBezTo>
                      <a:pt x="482" y="134"/>
                      <a:pt x="488" y="136"/>
                      <a:pt x="485" y="134"/>
                    </a:cubicBezTo>
                    <a:cubicBezTo>
                      <a:pt x="484" y="134"/>
                      <a:pt x="485" y="135"/>
                      <a:pt x="483" y="134"/>
                    </a:cubicBezTo>
                    <a:cubicBezTo>
                      <a:pt x="483" y="133"/>
                      <a:pt x="484" y="133"/>
                      <a:pt x="486" y="133"/>
                    </a:cubicBezTo>
                    <a:cubicBezTo>
                      <a:pt x="487" y="134"/>
                      <a:pt x="487" y="136"/>
                      <a:pt x="487" y="137"/>
                    </a:cubicBezTo>
                    <a:cubicBezTo>
                      <a:pt x="489" y="137"/>
                      <a:pt x="491" y="138"/>
                      <a:pt x="493" y="138"/>
                    </a:cubicBezTo>
                    <a:cubicBezTo>
                      <a:pt x="490" y="138"/>
                      <a:pt x="486" y="135"/>
                      <a:pt x="488" y="134"/>
                    </a:cubicBezTo>
                    <a:cubicBezTo>
                      <a:pt x="491" y="135"/>
                      <a:pt x="489" y="136"/>
                      <a:pt x="490" y="136"/>
                    </a:cubicBezTo>
                    <a:cubicBezTo>
                      <a:pt x="491" y="136"/>
                      <a:pt x="495" y="137"/>
                      <a:pt x="493" y="138"/>
                    </a:cubicBezTo>
                    <a:cubicBezTo>
                      <a:pt x="495" y="139"/>
                      <a:pt x="495" y="138"/>
                      <a:pt x="495" y="137"/>
                    </a:cubicBezTo>
                    <a:cubicBezTo>
                      <a:pt x="497" y="137"/>
                      <a:pt x="497" y="138"/>
                      <a:pt x="495" y="139"/>
                    </a:cubicBezTo>
                    <a:cubicBezTo>
                      <a:pt x="497" y="139"/>
                      <a:pt x="496" y="139"/>
                      <a:pt x="497" y="140"/>
                    </a:cubicBezTo>
                    <a:cubicBezTo>
                      <a:pt x="499" y="140"/>
                      <a:pt x="497" y="138"/>
                      <a:pt x="498" y="138"/>
                    </a:cubicBezTo>
                    <a:cubicBezTo>
                      <a:pt x="499" y="138"/>
                      <a:pt x="499" y="139"/>
                      <a:pt x="499" y="139"/>
                    </a:cubicBezTo>
                    <a:cubicBezTo>
                      <a:pt x="501" y="140"/>
                      <a:pt x="502" y="139"/>
                      <a:pt x="505" y="141"/>
                    </a:cubicBezTo>
                    <a:cubicBezTo>
                      <a:pt x="505" y="143"/>
                      <a:pt x="508" y="142"/>
                      <a:pt x="509" y="145"/>
                    </a:cubicBezTo>
                    <a:cubicBezTo>
                      <a:pt x="509" y="144"/>
                      <a:pt x="509" y="143"/>
                      <a:pt x="510" y="144"/>
                    </a:cubicBezTo>
                    <a:cubicBezTo>
                      <a:pt x="511" y="144"/>
                      <a:pt x="510" y="145"/>
                      <a:pt x="511" y="145"/>
                    </a:cubicBezTo>
                    <a:cubicBezTo>
                      <a:pt x="511" y="145"/>
                      <a:pt x="512" y="144"/>
                      <a:pt x="513" y="144"/>
                    </a:cubicBezTo>
                    <a:cubicBezTo>
                      <a:pt x="513" y="145"/>
                      <a:pt x="513" y="145"/>
                      <a:pt x="513" y="145"/>
                    </a:cubicBezTo>
                    <a:cubicBezTo>
                      <a:pt x="513" y="145"/>
                      <a:pt x="512" y="145"/>
                      <a:pt x="512" y="145"/>
                    </a:cubicBezTo>
                    <a:cubicBezTo>
                      <a:pt x="518" y="148"/>
                      <a:pt x="520" y="148"/>
                      <a:pt x="523" y="152"/>
                    </a:cubicBezTo>
                    <a:cubicBezTo>
                      <a:pt x="524" y="152"/>
                      <a:pt x="527" y="154"/>
                      <a:pt x="528" y="155"/>
                    </a:cubicBezTo>
                    <a:cubicBezTo>
                      <a:pt x="528" y="154"/>
                      <a:pt x="529" y="154"/>
                      <a:pt x="530" y="154"/>
                    </a:cubicBezTo>
                    <a:cubicBezTo>
                      <a:pt x="527" y="153"/>
                      <a:pt x="529" y="152"/>
                      <a:pt x="529" y="152"/>
                    </a:cubicBezTo>
                    <a:cubicBezTo>
                      <a:pt x="528" y="151"/>
                      <a:pt x="527" y="151"/>
                      <a:pt x="525" y="149"/>
                    </a:cubicBezTo>
                    <a:cubicBezTo>
                      <a:pt x="525" y="150"/>
                      <a:pt x="523" y="149"/>
                      <a:pt x="522" y="149"/>
                    </a:cubicBezTo>
                    <a:cubicBezTo>
                      <a:pt x="522" y="148"/>
                      <a:pt x="521" y="147"/>
                      <a:pt x="520" y="146"/>
                    </a:cubicBezTo>
                    <a:cubicBezTo>
                      <a:pt x="520" y="147"/>
                      <a:pt x="516" y="145"/>
                      <a:pt x="516" y="145"/>
                    </a:cubicBezTo>
                    <a:cubicBezTo>
                      <a:pt x="517" y="144"/>
                      <a:pt x="520" y="147"/>
                      <a:pt x="520" y="145"/>
                    </a:cubicBezTo>
                    <a:cubicBezTo>
                      <a:pt x="517" y="145"/>
                      <a:pt x="518" y="144"/>
                      <a:pt x="520" y="144"/>
                    </a:cubicBezTo>
                    <a:cubicBezTo>
                      <a:pt x="513" y="141"/>
                      <a:pt x="513" y="141"/>
                      <a:pt x="508" y="139"/>
                    </a:cubicBezTo>
                    <a:cubicBezTo>
                      <a:pt x="508" y="138"/>
                      <a:pt x="509" y="138"/>
                      <a:pt x="509" y="137"/>
                    </a:cubicBezTo>
                    <a:cubicBezTo>
                      <a:pt x="507" y="138"/>
                      <a:pt x="504" y="135"/>
                      <a:pt x="502" y="134"/>
                    </a:cubicBezTo>
                    <a:cubicBezTo>
                      <a:pt x="503" y="134"/>
                      <a:pt x="504" y="135"/>
                      <a:pt x="504" y="134"/>
                    </a:cubicBezTo>
                    <a:cubicBezTo>
                      <a:pt x="504" y="133"/>
                      <a:pt x="503" y="134"/>
                      <a:pt x="502" y="133"/>
                    </a:cubicBezTo>
                    <a:cubicBezTo>
                      <a:pt x="503" y="133"/>
                      <a:pt x="502" y="132"/>
                      <a:pt x="502" y="132"/>
                    </a:cubicBezTo>
                    <a:cubicBezTo>
                      <a:pt x="501" y="132"/>
                      <a:pt x="501" y="133"/>
                      <a:pt x="500" y="133"/>
                    </a:cubicBezTo>
                    <a:cubicBezTo>
                      <a:pt x="498" y="132"/>
                      <a:pt x="495" y="131"/>
                      <a:pt x="493" y="129"/>
                    </a:cubicBezTo>
                    <a:cubicBezTo>
                      <a:pt x="490" y="128"/>
                      <a:pt x="488" y="126"/>
                      <a:pt x="488" y="124"/>
                    </a:cubicBezTo>
                    <a:cubicBezTo>
                      <a:pt x="490" y="126"/>
                      <a:pt x="492" y="125"/>
                      <a:pt x="495" y="127"/>
                    </a:cubicBezTo>
                    <a:cubicBezTo>
                      <a:pt x="495" y="127"/>
                      <a:pt x="496" y="127"/>
                      <a:pt x="496" y="126"/>
                    </a:cubicBezTo>
                    <a:cubicBezTo>
                      <a:pt x="492" y="124"/>
                      <a:pt x="490" y="124"/>
                      <a:pt x="486" y="122"/>
                    </a:cubicBezTo>
                    <a:cubicBezTo>
                      <a:pt x="487" y="122"/>
                      <a:pt x="487" y="121"/>
                      <a:pt x="486" y="121"/>
                    </a:cubicBezTo>
                    <a:cubicBezTo>
                      <a:pt x="486" y="121"/>
                      <a:pt x="486" y="121"/>
                      <a:pt x="485" y="121"/>
                    </a:cubicBezTo>
                    <a:cubicBezTo>
                      <a:pt x="485" y="121"/>
                      <a:pt x="485" y="120"/>
                      <a:pt x="484" y="120"/>
                    </a:cubicBezTo>
                    <a:cubicBezTo>
                      <a:pt x="485" y="121"/>
                      <a:pt x="482" y="120"/>
                      <a:pt x="481" y="119"/>
                    </a:cubicBezTo>
                    <a:cubicBezTo>
                      <a:pt x="485" y="120"/>
                      <a:pt x="482" y="118"/>
                      <a:pt x="485" y="118"/>
                    </a:cubicBezTo>
                    <a:cubicBezTo>
                      <a:pt x="487" y="119"/>
                      <a:pt x="486" y="120"/>
                      <a:pt x="487" y="120"/>
                    </a:cubicBezTo>
                    <a:cubicBezTo>
                      <a:pt x="487" y="119"/>
                      <a:pt x="488" y="119"/>
                      <a:pt x="486" y="118"/>
                    </a:cubicBezTo>
                    <a:cubicBezTo>
                      <a:pt x="487" y="119"/>
                      <a:pt x="490" y="118"/>
                      <a:pt x="490" y="119"/>
                    </a:cubicBezTo>
                    <a:cubicBezTo>
                      <a:pt x="489" y="120"/>
                      <a:pt x="490" y="121"/>
                      <a:pt x="491" y="122"/>
                    </a:cubicBezTo>
                    <a:cubicBezTo>
                      <a:pt x="490" y="120"/>
                      <a:pt x="491" y="120"/>
                      <a:pt x="492" y="119"/>
                    </a:cubicBezTo>
                    <a:cubicBezTo>
                      <a:pt x="494" y="120"/>
                      <a:pt x="498" y="121"/>
                      <a:pt x="498" y="122"/>
                    </a:cubicBezTo>
                    <a:cubicBezTo>
                      <a:pt x="497" y="122"/>
                      <a:pt x="497" y="122"/>
                      <a:pt x="496" y="123"/>
                    </a:cubicBezTo>
                    <a:cubicBezTo>
                      <a:pt x="498" y="124"/>
                      <a:pt x="497" y="122"/>
                      <a:pt x="498" y="123"/>
                    </a:cubicBezTo>
                    <a:cubicBezTo>
                      <a:pt x="499" y="123"/>
                      <a:pt x="500" y="124"/>
                      <a:pt x="501" y="123"/>
                    </a:cubicBezTo>
                    <a:cubicBezTo>
                      <a:pt x="500" y="122"/>
                      <a:pt x="498" y="123"/>
                      <a:pt x="498" y="122"/>
                    </a:cubicBezTo>
                    <a:cubicBezTo>
                      <a:pt x="500" y="123"/>
                      <a:pt x="500" y="122"/>
                      <a:pt x="502" y="123"/>
                    </a:cubicBezTo>
                    <a:cubicBezTo>
                      <a:pt x="502" y="124"/>
                      <a:pt x="503" y="124"/>
                      <a:pt x="503" y="125"/>
                    </a:cubicBezTo>
                    <a:cubicBezTo>
                      <a:pt x="501" y="124"/>
                      <a:pt x="502" y="126"/>
                      <a:pt x="502" y="126"/>
                    </a:cubicBezTo>
                    <a:cubicBezTo>
                      <a:pt x="502" y="125"/>
                      <a:pt x="506" y="127"/>
                      <a:pt x="504" y="126"/>
                    </a:cubicBezTo>
                    <a:cubicBezTo>
                      <a:pt x="503" y="126"/>
                      <a:pt x="503" y="126"/>
                      <a:pt x="502" y="125"/>
                    </a:cubicBezTo>
                    <a:cubicBezTo>
                      <a:pt x="503" y="126"/>
                      <a:pt x="503" y="125"/>
                      <a:pt x="504" y="125"/>
                    </a:cubicBezTo>
                    <a:cubicBezTo>
                      <a:pt x="505" y="125"/>
                      <a:pt x="506" y="126"/>
                      <a:pt x="506" y="127"/>
                    </a:cubicBezTo>
                    <a:cubicBezTo>
                      <a:pt x="506" y="127"/>
                      <a:pt x="505" y="126"/>
                      <a:pt x="505" y="127"/>
                    </a:cubicBezTo>
                    <a:cubicBezTo>
                      <a:pt x="505" y="127"/>
                      <a:pt x="506" y="127"/>
                      <a:pt x="508" y="127"/>
                    </a:cubicBezTo>
                    <a:cubicBezTo>
                      <a:pt x="509" y="128"/>
                      <a:pt x="510" y="128"/>
                      <a:pt x="510" y="129"/>
                    </a:cubicBezTo>
                    <a:cubicBezTo>
                      <a:pt x="509" y="129"/>
                      <a:pt x="507" y="128"/>
                      <a:pt x="507" y="128"/>
                    </a:cubicBezTo>
                    <a:cubicBezTo>
                      <a:pt x="509" y="130"/>
                      <a:pt x="511" y="130"/>
                      <a:pt x="513" y="132"/>
                    </a:cubicBezTo>
                    <a:cubicBezTo>
                      <a:pt x="513" y="131"/>
                      <a:pt x="513" y="131"/>
                      <a:pt x="514" y="131"/>
                    </a:cubicBezTo>
                    <a:cubicBezTo>
                      <a:pt x="514" y="132"/>
                      <a:pt x="516" y="133"/>
                      <a:pt x="517" y="133"/>
                    </a:cubicBezTo>
                    <a:cubicBezTo>
                      <a:pt x="518" y="134"/>
                      <a:pt x="517" y="134"/>
                      <a:pt x="517" y="135"/>
                    </a:cubicBezTo>
                    <a:cubicBezTo>
                      <a:pt x="518" y="134"/>
                      <a:pt x="521" y="136"/>
                      <a:pt x="521" y="135"/>
                    </a:cubicBezTo>
                    <a:cubicBezTo>
                      <a:pt x="520" y="135"/>
                      <a:pt x="520" y="135"/>
                      <a:pt x="520" y="134"/>
                    </a:cubicBezTo>
                    <a:cubicBezTo>
                      <a:pt x="521" y="134"/>
                      <a:pt x="521" y="135"/>
                      <a:pt x="523" y="136"/>
                    </a:cubicBezTo>
                    <a:cubicBezTo>
                      <a:pt x="524" y="135"/>
                      <a:pt x="521" y="134"/>
                      <a:pt x="521" y="134"/>
                    </a:cubicBezTo>
                    <a:cubicBezTo>
                      <a:pt x="524" y="135"/>
                      <a:pt x="522" y="133"/>
                      <a:pt x="522" y="133"/>
                    </a:cubicBezTo>
                    <a:cubicBezTo>
                      <a:pt x="523" y="133"/>
                      <a:pt x="525" y="135"/>
                      <a:pt x="525" y="136"/>
                    </a:cubicBezTo>
                    <a:cubicBezTo>
                      <a:pt x="524" y="134"/>
                      <a:pt x="527" y="135"/>
                      <a:pt x="525" y="133"/>
                    </a:cubicBezTo>
                    <a:cubicBezTo>
                      <a:pt x="524" y="134"/>
                      <a:pt x="523" y="132"/>
                      <a:pt x="521" y="132"/>
                    </a:cubicBezTo>
                    <a:cubicBezTo>
                      <a:pt x="521" y="131"/>
                      <a:pt x="521" y="131"/>
                      <a:pt x="520" y="130"/>
                    </a:cubicBezTo>
                    <a:cubicBezTo>
                      <a:pt x="519" y="130"/>
                      <a:pt x="521" y="132"/>
                      <a:pt x="519" y="131"/>
                    </a:cubicBezTo>
                    <a:cubicBezTo>
                      <a:pt x="514" y="129"/>
                      <a:pt x="518" y="128"/>
                      <a:pt x="522" y="130"/>
                    </a:cubicBezTo>
                    <a:cubicBezTo>
                      <a:pt x="521" y="128"/>
                      <a:pt x="521" y="129"/>
                      <a:pt x="519" y="128"/>
                    </a:cubicBezTo>
                    <a:cubicBezTo>
                      <a:pt x="521" y="128"/>
                      <a:pt x="518" y="127"/>
                      <a:pt x="517" y="126"/>
                    </a:cubicBezTo>
                    <a:cubicBezTo>
                      <a:pt x="519" y="126"/>
                      <a:pt x="523" y="129"/>
                      <a:pt x="524" y="128"/>
                    </a:cubicBezTo>
                    <a:cubicBezTo>
                      <a:pt x="520" y="126"/>
                      <a:pt x="517" y="125"/>
                      <a:pt x="515" y="124"/>
                    </a:cubicBezTo>
                    <a:cubicBezTo>
                      <a:pt x="518" y="123"/>
                      <a:pt x="522" y="126"/>
                      <a:pt x="526" y="127"/>
                    </a:cubicBezTo>
                    <a:cubicBezTo>
                      <a:pt x="526" y="128"/>
                      <a:pt x="526" y="128"/>
                      <a:pt x="527" y="129"/>
                    </a:cubicBezTo>
                    <a:cubicBezTo>
                      <a:pt x="529" y="129"/>
                      <a:pt x="531" y="131"/>
                      <a:pt x="533" y="131"/>
                    </a:cubicBezTo>
                    <a:cubicBezTo>
                      <a:pt x="533" y="132"/>
                      <a:pt x="536" y="133"/>
                      <a:pt x="537" y="134"/>
                    </a:cubicBezTo>
                    <a:cubicBezTo>
                      <a:pt x="537" y="133"/>
                      <a:pt x="538" y="132"/>
                      <a:pt x="536" y="131"/>
                    </a:cubicBezTo>
                    <a:cubicBezTo>
                      <a:pt x="537" y="132"/>
                      <a:pt x="536" y="132"/>
                      <a:pt x="535" y="132"/>
                    </a:cubicBezTo>
                    <a:cubicBezTo>
                      <a:pt x="534" y="132"/>
                      <a:pt x="534" y="131"/>
                      <a:pt x="533" y="131"/>
                    </a:cubicBezTo>
                    <a:cubicBezTo>
                      <a:pt x="533" y="130"/>
                      <a:pt x="531" y="130"/>
                      <a:pt x="530" y="128"/>
                    </a:cubicBezTo>
                    <a:cubicBezTo>
                      <a:pt x="530" y="129"/>
                      <a:pt x="530" y="129"/>
                      <a:pt x="530" y="129"/>
                    </a:cubicBezTo>
                    <a:cubicBezTo>
                      <a:pt x="525" y="126"/>
                      <a:pt x="523" y="125"/>
                      <a:pt x="519" y="123"/>
                    </a:cubicBezTo>
                    <a:cubicBezTo>
                      <a:pt x="516" y="123"/>
                      <a:pt x="510" y="120"/>
                      <a:pt x="508" y="118"/>
                    </a:cubicBezTo>
                    <a:cubicBezTo>
                      <a:pt x="507" y="118"/>
                      <a:pt x="508" y="119"/>
                      <a:pt x="507" y="119"/>
                    </a:cubicBezTo>
                    <a:cubicBezTo>
                      <a:pt x="506" y="117"/>
                      <a:pt x="505" y="117"/>
                      <a:pt x="502" y="116"/>
                    </a:cubicBezTo>
                    <a:cubicBezTo>
                      <a:pt x="502" y="116"/>
                      <a:pt x="502" y="115"/>
                      <a:pt x="501" y="115"/>
                    </a:cubicBezTo>
                    <a:cubicBezTo>
                      <a:pt x="501" y="116"/>
                      <a:pt x="498" y="115"/>
                      <a:pt x="498" y="114"/>
                    </a:cubicBezTo>
                    <a:cubicBezTo>
                      <a:pt x="498" y="114"/>
                      <a:pt x="498" y="114"/>
                      <a:pt x="497" y="114"/>
                    </a:cubicBezTo>
                    <a:cubicBezTo>
                      <a:pt x="497" y="113"/>
                      <a:pt x="500" y="114"/>
                      <a:pt x="499" y="113"/>
                    </a:cubicBezTo>
                    <a:cubicBezTo>
                      <a:pt x="498" y="114"/>
                      <a:pt x="496" y="112"/>
                      <a:pt x="496" y="113"/>
                    </a:cubicBezTo>
                    <a:cubicBezTo>
                      <a:pt x="497" y="114"/>
                      <a:pt x="497" y="114"/>
                      <a:pt x="497" y="115"/>
                    </a:cubicBezTo>
                    <a:cubicBezTo>
                      <a:pt x="495" y="114"/>
                      <a:pt x="494" y="114"/>
                      <a:pt x="492" y="113"/>
                    </a:cubicBezTo>
                    <a:cubicBezTo>
                      <a:pt x="493" y="115"/>
                      <a:pt x="491" y="115"/>
                      <a:pt x="494" y="116"/>
                    </a:cubicBezTo>
                    <a:cubicBezTo>
                      <a:pt x="494" y="115"/>
                      <a:pt x="493" y="115"/>
                      <a:pt x="493" y="114"/>
                    </a:cubicBezTo>
                    <a:cubicBezTo>
                      <a:pt x="495" y="115"/>
                      <a:pt x="499" y="116"/>
                      <a:pt x="498" y="117"/>
                    </a:cubicBezTo>
                    <a:cubicBezTo>
                      <a:pt x="498" y="116"/>
                      <a:pt x="504" y="120"/>
                      <a:pt x="502" y="118"/>
                    </a:cubicBezTo>
                    <a:cubicBezTo>
                      <a:pt x="503" y="118"/>
                      <a:pt x="504" y="119"/>
                      <a:pt x="504" y="119"/>
                    </a:cubicBezTo>
                    <a:cubicBezTo>
                      <a:pt x="504" y="120"/>
                      <a:pt x="503" y="120"/>
                      <a:pt x="503" y="121"/>
                    </a:cubicBezTo>
                    <a:cubicBezTo>
                      <a:pt x="504" y="122"/>
                      <a:pt x="505" y="122"/>
                      <a:pt x="506" y="123"/>
                    </a:cubicBezTo>
                    <a:cubicBezTo>
                      <a:pt x="505" y="123"/>
                      <a:pt x="506" y="124"/>
                      <a:pt x="505" y="124"/>
                    </a:cubicBezTo>
                    <a:cubicBezTo>
                      <a:pt x="503" y="123"/>
                      <a:pt x="502" y="124"/>
                      <a:pt x="502" y="122"/>
                    </a:cubicBezTo>
                    <a:cubicBezTo>
                      <a:pt x="502" y="122"/>
                      <a:pt x="504" y="123"/>
                      <a:pt x="504" y="122"/>
                    </a:cubicBezTo>
                    <a:cubicBezTo>
                      <a:pt x="502" y="122"/>
                      <a:pt x="503" y="121"/>
                      <a:pt x="500" y="120"/>
                    </a:cubicBezTo>
                    <a:cubicBezTo>
                      <a:pt x="499" y="121"/>
                      <a:pt x="490" y="119"/>
                      <a:pt x="492" y="117"/>
                    </a:cubicBezTo>
                    <a:cubicBezTo>
                      <a:pt x="489" y="117"/>
                      <a:pt x="488" y="117"/>
                      <a:pt x="490" y="118"/>
                    </a:cubicBezTo>
                    <a:cubicBezTo>
                      <a:pt x="488" y="117"/>
                      <a:pt x="484" y="116"/>
                      <a:pt x="485" y="117"/>
                    </a:cubicBezTo>
                    <a:cubicBezTo>
                      <a:pt x="485" y="117"/>
                      <a:pt x="483" y="116"/>
                      <a:pt x="483" y="116"/>
                    </a:cubicBezTo>
                    <a:cubicBezTo>
                      <a:pt x="484" y="115"/>
                      <a:pt x="487" y="117"/>
                      <a:pt x="486" y="116"/>
                    </a:cubicBezTo>
                    <a:cubicBezTo>
                      <a:pt x="486" y="115"/>
                      <a:pt x="482" y="115"/>
                      <a:pt x="482" y="114"/>
                    </a:cubicBezTo>
                    <a:cubicBezTo>
                      <a:pt x="484" y="115"/>
                      <a:pt x="483" y="113"/>
                      <a:pt x="485" y="114"/>
                    </a:cubicBezTo>
                    <a:cubicBezTo>
                      <a:pt x="483" y="114"/>
                      <a:pt x="486" y="115"/>
                      <a:pt x="487" y="115"/>
                    </a:cubicBezTo>
                    <a:cubicBezTo>
                      <a:pt x="486" y="115"/>
                      <a:pt x="487" y="116"/>
                      <a:pt x="489" y="117"/>
                    </a:cubicBezTo>
                    <a:cubicBezTo>
                      <a:pt x="487" y="115"/>
                      <a:pt x="488" y="115"/>
                      <a:pt x="490" y="115"/>
                    </a:cubicBezTo>
                    <a:cubicBezTo>
                      <a:pt x="488" y="115"/>
                      <a:pt x="487" y="114"/>
                      <a:pt x="485" y="113"/>
                    </a:cubicBezTo>
                    <a:cubicBezTo>
                      <a:pt x="483" y="113"/>
                      <a:pt x="482" y="112"/>
                      <a:pt x="480" y="112"/>
                    </a:cubicBezTo>
                    <a:cubicBezTo>
                      <a:pt x="481" y="112"/>
                      <a:pt x="478" y="112"/>
                      <a:pt x="478" y="112"/>
                    </a:cubicBezTo>
                    <a:cubicBezTo>
                      <a:pt x="476" y="112"/>
                      <a:pt x="475" y="111"/>
                      <a:pt x="473" y="111"/>
                    </a:cubicBezTo>
                    <a:cubicBezTo>
                      <a:pt x="472" y="110"/>
                      <a:pt x="471" y="110"/>
                      <a:pt x="468" y="109"/>
                    </a:cubicBezTo>
                    <a:cubicBezTo>
                      <a:pt x="470" y="109"/>
                      <a:pt x="468" y="108"/>
                      <a:pt x="469" y="108"/>
                    </a:cubicBezTo>
                    <a:cubicBezTo>
                      <a:pt x="469" y="109"/>
                      <a:pt x="474" y="110"/>
                      <a:pt x="474" y="110"/>
                    </a:cubicBezTo>
                    <a:cubicBezTo>
                      <a:pt x="473" y="109"/>
                      <a:pt x="474" y="109"/>
                      <a:pt x="474" y="109"/>
                    </a:cubicBezTo>
                    <a:cubicBezTo>
                      <a:pt x="468" y="109"/>
                      <a:pt x="468" y="105"/>
                      <a:pt x="473" y="107"/>
                    </a:cubicBezTo>
                    <a:cubicBezTo>
                      <a:pt x="473" y="107"/>
                      <a:pt x="473" y="108"/>
                      <a:pt x="474" y="108"/>
                    </a:cubicBezTo>
                    <a:cubicBezTo>
                      <a:pt x="475" y="108"/>
                      <a:pt x="478" y="110"/>
                      <a:pt x="477" y="108"/>
                    </a:cubicBezTo>
                    <a:cubicBezTo>
                      <a:pt x="473" y="108"/>
                      <a:pt x="476" y="106"/>
                      <a:pt x="473" y="105"/>
                    </a:cubicBezTo>
                    <a:cubicBezTo>
                      <a:pt x="472" y="105"/>
                      <a:pt x="473" y="106"/>
                      <a:pt x="471" y="106"/>
                    </a:cubicBezTo>
                    <a:cubicBezTo>
                      <a:pt x="470" y="105"/>
                      <a:pt x="471" y="104"/>
                      <a:pt x="470" y="104"/>
                    </a:cubicBezTo>
                    <a:cubicBezTo>
                      <a:pt x="468" y="103"/>
                      <a:pt x="469" y="105"/>
                      <a:pt x="468" y="105"/>
                    </a:cubicBezTo>
                    <a:cubicBezTo>
                      <a:pt x="466" y="104"/>
                      <a:pt x="464" y="103"/>
                      <a:pt x="467" y="103"/>
                    </a:cubicBezTo>
                    <a:cubicBezTo>
                      <a:pt x="466" y="103"/>
                      <a:pt x="465" y="103"/>
                      <a:pt x="464" y="102"/>
                    </a:cubicBezTo>
                    <a:cubicBezTo>
                      <a:pt x="465" y="102"/>
                      <a:pt x="465" y="102"/>
                      <a:pt x="466" y="102"/>
                    </a:cubicBezTo>
                    <a:cubicBezTo>
                      <a:pt x="469" y="102"/>
                      <a:pt x="471" y="103"/>
                      <a:pt x="474" y="104"/>
                    </a:cubicBezTo>
                    <a:cubicBezTo>
                      <a:pt x="476" y="104"/>
                      <a:pt x="478" y="105"/>
                      <a:pt x="480" y="106"/>
                    </a:cubicBezTo>
                    <a:cubicBezTo>
                      <a:pt x="479" y="106"/>
                      <a:pt x="477" y="105"/>
                      <a:pt x="479" y="105"/>
                    </a:cubicBezTo>
                    <a:cubicBezTo>
                      <a:pt x="480" y="106"/>
                      <a:pt x="482" y="106"/>
                      <a:pt x="482" y="107"/>
                    </a:cubicBezTo>
                    <a:cubicBezTo>
                      <a:pt x="482" y="106"/>
                      <a:pt x="483" y="106"/>
                      <a:pt x="484" y="107"/>
                    </a:cubicBezTo>
                    <a:cubicBezTo>
                      <a:pt x="484" y="106"/>
                      <a:pt x="484" y="106"/>
                      <a:pt x="484" y="105"/>
                    </a:cubicBezTo>
                    <a:cubicBezTo>
                      <a:pt x="488" y="106"/>
                      <a:pt x="491" y="107"/>
                      <a:pt x="492" y="108"/>
                    </a:cubicBezTo>
                    <a:cubicBezTo>
                      <a:pt x="490" y="108"/>
                      <a:pt x="492" y="110"/>
                      <a:pt x="493" y="111"/>
                    </a:cubicBezTo>
                    <a:cubicBezTo>
                      <a:pt x="491" y="111"/>
                      <a:pt x="488" y="110"/>
                      <a:pt x="486" y="109"/>
                    </a:cubicBezTo>
                    <a:cubicBezTo>
                      <a:pt x="484" y="108"/>
                      <a:pt x="482" y="107"/>
                      <a:pt x="480" y="107"/>
                    </a:cubicBezTo>
                    <a:cubicBezTo>
                      <a:pt x="481" y="108"/>
                      <a:pt x="484" y="109"/>
                      <a:pt x="485" y="110"/>
                    </a:cubicBezTo>
                    <a:cubicBezTo>
                      <a:pt x="481" y="109"/>
                      <a:pt x="480" y="107"/>
                      <a:pt x="477" y="106"/>
                    </a:cubicBezTo>
                    <a:cubicBezTo>
                      <a:pt x="477" y="107"/>
                      <a:pt x="479" y="108"/>
                      <a:pt x="481" y="110"/>
                    </a:cubicBezTo>
                    <a:cubicBezTo>
                      <a:pt x="482" y="112"/>
                      <a:pt x="476" y="109"/>
                      <a:pt x="474" y="110"/>
                    </a:cubicBezTo>
                    <a:cubicBezTo>
                      <a:pt x="478" y="111"/>
                      <a:pt x="481" y="111"/>
                      <a:pt x="484" y="111"/>
                    </a:cubicBezTo>
                    <a:cubicBezTo>
                      <a:pt x="485" y="113"/>
                      <a:pt x="488" y="113"/>
                      <a:pt x="491" y="115"/>
                    </a:cubicBezTo>
                    <a:cubicBezTo>
                      <a:pt x="490" y="113"/>
                      <a:pt x="489" y="114"/>
                      <a:pt x="491" y="113"/>
                    </a:cubicBezTo>
                    <a:cubicBezTo>
                      <a:pt x="489" y="112"/>
                      <a:pt x="488" y="113"/>
                      <a:pt x="488" y="112"/>
                    </a:cubicBezTo>
                    <a:cubicBezTo>
                      <a:pt x="489" y="112"/>
                      <a:pt x="491" y="113"/>
                      <a:pt x="492" y="112"/>
                    </a:cubicBezTo>
                    <a:cubicBezTo>
                      <a:pt x="493" y="113"/>
                      <a:pt x="494" y="113"/>
                      <a:pt x="495" y="113"/>
                    </a:cubicBezTo>
                    <a:cubicBezTo>
                      <a:pt x="496" y="113"/>
                      <a:pt x="492" y="111"/>
                      <a:pt x="495" y="111"/>
                    </a:cubicBezTo>
                    <a:cubicBezTo>
                      <a:pt x="497" y="113"/>
                      <a:pt x="496" y="111"/>
                      <a:pt x="498" y="112"/>
                    </a:cubicBezTo>
                    <a:cubicBezTo>
                      <a:pt x="500" y="113"/>
                      <a:pt x="498" y="113"/>
                      <a:pt x="500" y="114"/>
                    </a:cubicBezTo>
                    <a:cubicBezTo>
                      <a:pt x="500" y="113"/>
                      <a:pt x="504" y="113"/>
                      <a:pt x="505" y="115"/>
                    </a:cubicBezTo>
                    <a:cubicBezTo>
                      <a:pt x="504" y="115"/>
                      <a:pt x="503" y="114"/>
                      <a:pt x="504" y="115"/>
                    </a:cubicBezTo>
                    <a:cubicBezTo>
                      <a:pt x="506" y="115"/>
                      <a:pt x="508" y="117"/>
                      <a:pt x="508" y="115"/>
                    </a:cubicBezTo>
                    <a:cubicBezTo>
                      <a:pt x="510" y="117"/>
                      <a:pt x="512" y="116"/>
                      <a:pt x="514" y="118"/>
                    </a:cubicBezTo>
                    <a:cubicBezTo>
                      <a:pt x="515" y="118"/>
                      <a:pt x="514" y="117"/>
                      <a:pt x="515" y="118"/>
                    </a:cubicBezTo>
                    <a:cubicBezTo>
                      <a:pt x="516" y="119"/>
                      <a:pt x="519" y="118"/>
                      <a:pt x="520" y="120"/>
                    </a:cubicBezTo>
                    <a:cubicBezTo>
                      <a:pt x="519" y="119"/>
                      <a:pt x="518" y="119"/>
                      <a:pt x="518" y="119"/>
                    </a:cubicBezTo>
                    <a:cubicBezTo>
                      <a:pt x="522" y="120"/>
                      <a:pt x="518" y="120"/>
                      <a:pt x="520" y="121"/>
                    </a:cubicBezTo>
                    <a:cubicBezTo>
                      <a:pt x="521" y="121"/>
                      <a:pt x="524" y="121"/>
                      <a:pt x="526" y="122"/>
                    </a:cubicBezTo>
                    <a:cubicBezTo>
                      <a:pt x="527" y="123"/>
                      <a:pt x="529" y="125"/>
                      <a:pt x="527" y="126"/>
                    </a:cubicBezTo>
                    <a:cubicBezTo>
                      <a:pt x="526" y="125"/>
                      <a:pt x="524" y="124"/>
                      <a:pt x="525" y="125"/>
                    </a:cubicBezTo>
                    <a:cubicBezTo>
                      <a:pt x="525" y="125"/>
                      <a:pt x="527" y="126"/>
                      <a:pt x="527" y="126"/>
                    </a:cubicBezTo>
                    <a:cubicBezTo>
                      <a:pt x="529" y="125"/>
                      <a:pt x="530" y="125"/>
                      <a:pt x="532" y="127"/>
                    </a:cubicBezTo>
                    <a:cubicBezTo>
                      <a:pt x="532" y="127"/>
                      <a:pt x="530" y="127"/>
                      <a:pt x="531" y="128"/>
                    </a:cubicBezTo>
                    <a:cubicBezTo>
                      <a:pt x="532" y="127"/>
                      <a:pt x="533" y="130"/>
                      <a:pt x="534" y="130"/>
                    </a:cubicBezTo>
                    <a:cubicBezTo>
                      <a:pt x="534" y="129"/>
                      <a:pt x="536" y="129"/>
                      <a:pt x="537" y="129"/>
                    </a:cubicBezTo>
                    <a:cubicBezTo>
                      <a:pt x="537" y="129"/>
                      <a:pt x="534" y="127"/>
                      <a:pt x="536" y="127"/>
                    </a:cubicBezTo>
                    <a:cubicBezTo>
                      <a:pt x="537" y="128"/>
                      <a:pt x="537" y="129"/>
                      <a:pt x="538" y="129"/>
                    </a:cubicBezTo>
                    <a:cubicBezTo>
                      <a:pt x="538" y="130"/>
                      <a:pt x="538" y="130"/>
                      <a:pt x="538" y="130"/>
                    </a:cubicBezTo>
                    <a:cubicBezTo>
                      <a:pt x="543" y="131"/>
                      <a:pt x="545" y="133"/>
                      <a:pt x="549" y="136"/>
                    </a:cubicBezTo>
                    <a:cubicBezTo>
                      <a:pt x="550" y="136"/>
                      <a:pt x="551" y="138"/>
                      <a:pt x="552" y="138"/>
                    </a:cubicBezTo>
                    <a:cubicBezTo>
                      <a:pt x="552" y="137"/>
                      <a:pt x="550" y="135"/>
                      <a:pt x="551" y="136"/>
                    </a:cubicBezTo>
                    <a:cubicBezTo>
                      <a:pt x="554" y="137"/>
                      <a:pt x="554" y="139"/>
                      <a:pt x="556" y="140"/>
                    </a:cubicBezTo>
                    <a:cubicBezTo>
                      <a:pt x="556" y="140"/>
                      <a:pt x="556" y="141"/>
                      <a:pt x="556" y="141"/>
                    </a:cubicBezTo>
                    <a:cubicBezTo>
                      <a:pt x="557" y="140"/>
                      <a:pt x="559" y="143"/>
                      <a:pt x="558" y="141"/>
                    </a:cubicBezTo>
                    <a:cubicBezTo>
                      <a:pt x="559" y="142"/>
                      <a:pt x="560" y="142"/>
                      <a:pt x="561" y="143"/>
                    </a:cubicBezTo>
                    <a:cubicBezTo>
                      <a:pt x="563" y="144"/>
                      <a:pt x="560" y="143"/>
                      <a:pt x="561" y="145"/>
                    </a:cubicBezTo>
                    <a:cubicBezTo>
                      <a:pt x="563" y="144"/>
                      <a:pt x="567" y="149"/>
                      <a:pt x="569" y="148"/>
                    </a:cubicBezTo>
                    <a:cubicBezTo>
                      <a:pt x="569" y="149"/>
                      <a:pt x="567" y="148"/>
                      <a:pt x="568" y="150"/>
                    </a:cubicBezTo>
                    <a:cubicBezTo>
                      <a:pt x="571" y="150"/>
                      <a:pt x="574" y="153"/>
                      <a:pt x="577" y="155"/>
                    </a:cubicBezTo>
                    <a:cubicBezTo>
                      <a:pt x="575" y="153"/>
                      <a:pt x="573" y="151"/>
                      <a:pt x="571" y="149"/>
                    </a:cubicBezTo>
                    <a:cubicBezTo>
                      <a:pt x="569" y="147"/>
                      <a:pt x="566" y="145"/>
                      <a:pt x="564" y="145"/>
                    </a:cubicBezTo>
                    <a:cubicBezTo>
                      <a:pt x="562" y="143"/>
                      <a:pt x="560" y="141"/>
                      <a:pt x="558" y="140"/>
                    </a:cubicBezTo>
                    <a:cubicBezTo>
                      <a:pt x="556" y="138"/>
                      <a:pt x="554" y="137"/>
                      <a:pt x="552" y="135"/>
                    </a:cubicBezTo>
                    <a:cubicBezTo>
                      <a:pt x="550" y="135"/>
                      <a:pt x="549" y="134"/>
                      <a:pt x="548" y="133"/>
                    </a:cubicBezTo>
                    <a:cubicBezTo>
                      <a:pt x="547" y="132"/>
                      <a:pt x="546" y="132"/>
                      <a:pt x="545" y="131"/>
                    </a:cubicBezTo>
                    <a:cubicBezTo>
                      <a:pt x="543" y="130"/>
                      <a:pt x="540" y="128"/>
                      <a:pt x="538" y="126"/>
                    </a:cubicBezTo>
                    <a:cubicBezTo>
                      <a:pt x="538" y="126"/>
                      <a:pt x="539" y="127"/>
                      <a:pt x="538" y="127"/>
                    </a:cubicBezTo>
                    <a:cubicBezTo>
                      <a:pt x="535" y="126"/>
                      <a:pt x="534" y="124"/>
                      <a:pt x="532" y="123"/>
                    </a:cubicBezTo>
                    <a:cubicBezTo>
                      <a:pt x="531" y="124"/>
                      <a:pt x="534" y="124"/>
                      <a:pt x="533" y="125"/>
                    </a:cubicBezTo>
                    <a:cubicBezTo>
                      <a:pt x="531" y="125"/>
                      <a:pt x="529" y="123"/>
                      <a:pt x="526" y="122"/>
                    </a:cubicBezTo>
                    <a:cubicBezTo>
                      <a:pt x="527" y="121"/>
                      <a:pt x="526" y="120"/>
                      <a:pt x="526" y="120"/>
                    </a:cubicBezTo>
                    <a:cubicBezTo>
                      <a:pt x="525" y="119"/>
                      <a:pt x="524" y="119"/>
                      <a:pt x="523" y="119"/>
                    </a:cubicBezTo>
                    <a:cubicBezTo>
                      <a:pt x="525" y="119"/>
                      <a:pt x="523" y="120"/>
                      <a:pt x="523" y="119"/>
                    </a:cubicBezTo>
                    <a:cubicBezTo>
                      <a:pt x="521" y="118"/>
                      <a:pt x="519" y="118"/>
                      <a:pt x="519" y="117"/>
                    </a:cubicBezTo>
                    <a:cubicBezTo>
                      <a:pt x="521" y="118"/>
                      <a:pt x="523" y="119"/>
                      <a:pt x="523" y="118"/>
                    </a:cubicBezTo>
                    <a:cubicBezTo>
                      <a:pt x="519" y="116"/>
                      <a:pt x="518" y="116"/>
                      <a:pt x="516" y="114"/>
                    </a:cubicBezTo>
                    <a:cubicBezTo>
                      <a:pt x="516" y="115"/>
                      <a:pt x="516" y="115"/>
                      <a:pt x="514" y="114"/>
                    </a:cubicBezTo>
                    <a:cubicBezTo>
                      <a:pt x="513" y="112"/>
                      <a:pt x="508" y="112"/>
                      <a:pt x="506" y="112"/>
                    </a:cubicBezTo>
                    <a:cubicBezTo>
                      <a:pt x="505" y="111"/>
                      <a:pt x="504" y="110"/>
                      <a:pt x="503" y="109"/>
                    </a:cubicBezTo>
                    <a:cubicBezTo>
                      <a:pt x="503" y="109"/>
                      <a:pt x="504" y="110"/>
                      <a:pt x="503" y="110"/>
                    </a:cubicBezTo>
                    <a:cubicBezTo>
                      <a:pt x="501" y="109"/>
                      <a:pt x="500" y="108"/>
                      <a:pt x="499" y="107"/>
                    </a:cubicBezTo>
                    <a:cubicBezTo>
                      <a:pt x="499" y="109"/>
                      <a:pt x="497" y="107"/>
                      <a:pt x="494" y="107"/>
                    </a:cubicBezTo>
                    <a:cubicBezTo>
                      <a:pt x="495" y="106"/>
                      <a:pt x="495" y="107"/>
                      <a:pt x="496" y="106"/>
                    </a:cubicBezTo>
                    <a:cubicBezTo>
                      <a:pt x="494" y="105"/>
                      <a:pt x="490" y="105"/>
                      <a:pt x="489" y="104"/>
                    </a:cubicBezTo>
                    <a:cubicBezTo>
                      <a:pt x="489" y="103"/>
                      <a:pt x="490" y="104"/>
                      <a:pt x="491" y="103"/>
                    </a:cubicBezTo>
                    <a:cubicBezTo>
                      <a:pt x="490" y="103"/>
                      <a:pt x="488" y="103"/>
                      <a:pt x="489" y="102"/>
                    </a:cubicBezTo>
                    <a:cubicBezTo>
                      <a:pt x="488" y="102"/>
                      <a:pt x="486" y="101"/>
                      <a:pt x="485" y="101"/>
                    </a:cubicBezTo>
                    <a:cubicBezTo>
                      <a:pt x="486" y="102"/>
                      <a:pt x="488" y="103"/>
                      <a:pt x="488" y="104"/>
                    </a:cubicBezTo>
                    <a:cubicBezTo>
                      <a:pt x="486" y="103"/>
                      <a:pt x="488" y="103"/>
                      <a:pt x="486" y="104"/>
                    </a:cubicBezTo>
                    <a:cubicBezTo>
                      <a:pt x="486" y="103"/>
                      <a:pt x="483" y="102"/>
                      <a:pt x="486" y="102"/>
                    </a:cubicBezTo>
                    <a:cubicBezTo>
                      <a:pt x="484" y="101"/>
                      <a:pt x="482" y="101"/>
                      <a:pt x="482" y="100"/>
                    </a:cubicBezTo>
                    <a:cubicBezTo>
                      <a:pt x="483" y="100"/>
                      <a:pt x="485" y="100"/>
                      <a:pt x="486" y="101"/>
                    </a:cubicBezTo>
                    <a:cubicBezTo>
                      <a:pt x="485" y="99"/>
                      <a:pt x="487" y="100"/>
                      <a:pt x="489" y="100"/>
                    </a:cubicBezTo>
                    <a:cubicBezTo>
                      <a:pt x="487" y="99"/>
                      <a:pt x="485" y="99"/>
                      <a:pt x="484" y="99"/>
                    </a:cubicBezTo>
                    <a:cubicBezTo>
                      <a:pt x="485" y="100"/>
                      <a:pt x="485" y="100"/>
                      <a:pt x="485" y="100"/>
                    </a:cubicBezTo>
                    <a:cubicBezTo>
                      <a:pt x="483" y="100"/>
                      <a:pt x="482" y="100"/>
                      <a:pt x="482" y="99"/>
                    </a:cubicBezTo>
                    <a:cubicBezTo>
                      <a:pt x="481" y="99"/>
                      <a:pt x="482" y="100"/>
                      <a:pt x="481" y="100"/>
                    </a:cubicBezTo>
                    <a:cubicBezTo>
                      <a:pt x="480" y="100"/>
                      <a:pt x="480" y="99"/>
                      <a:pt x="479" y="99"/>
                    </a:cubicBezTo>
                    <a:cubicBezTo>
                      <a:pt x="481" y="98"/>
                      <a:pt x="484" y="98"/>
                      <a:pt x="488" y="99"/>
                    </a:cubicBezTo>
                    <a:cubicBezTo>
                      <a:pt x="489" y="99"/>
                      <a:pt x="488" y="97"/>
                      <a:pt x="489" y="98"/>
                    </a:cubicBezTo>
                    <a:cubicBezTo>
                      <a:pt x="489" y="98"/>
                      <a:pt x="490" y="98"/>
                      <a:pt x="490" y="99"/>
                    </a:cubicBezTo>
                    <a:cubicBezTo>
                      <a:pt x="490" y="100"/>
                      <a:pt x="488" y="100"/>
                      <a:pt x="490" y="100"/>
                    </a:cubicBezTo>
                    <a:cubicBezTo>
                      <a:pt x="492" y="98"/>
                      <a:pt x="500" y="102"/>
                      <a:pt x="502" y="103"/>
                    </a:cubicBezTo>
                    <a:cubicBezTo>
                      <a:pt x="504" y="104"/>
                      <a:pt x="501" y="102"/>
                      <a:pt x="503" y="102"/>
                    </a:cubicBezTo>
                    <a:cubicBezTo>
                      <a:pt x="506" y="104"/>
                      <a:pt x="508" y="105"/>
                      <a:pt x="510" y="106"/>
                    </a:cubicBezTo>
                    <a:cubicBezTo>
                      <a:pt x="510" y="106"/>
                      <a:pt x="510" y="107"/>
                      <a:pt x="510" y="107"/>
                    </a:cubicBezTo>
                    <a:cubicBezTo>
                      <a:pt x="512" y="106"/>
                      <a:pt x="514" y="107"/>
                      <a:pt x="517" y="109"/>
                    </a:cubicBezTo>
                    <a:cubicBezTo>
                      <a:pt x="519" y="110"/>
                      <a:pt x="522" y="112"/>
                      <a:pt x="523" y="112"/>
                    </a:cubicBezTo>
                    <a:cubicBezTo>
                      <a:pt x="522" y="112"/>
                      <a:pt x="522" y="111"/>
                      <a:pt x="523" y="111"/>
                    </a:cubicBezTo>
                    <a:cubicBezTo>
                      <a:pt x="525" y="112"/>
                      <a:pt x="523" y="113"/>
                      <a:pt x="525" y="114"/>
                    </a:cubicBezTo>
                    <a:cubicBezTo>
                      <a:pt x="526" y="114"/>
                      <a:pt x="523" y="112"/>
                      <a:pt x="525" y="112"/>
                    </a:cubicBezTo>
                    <a:cubicBezTo>
                      <a:pt x="526" y="114"/>
                      <a:pt x="526" y="113"/>
                      <a:pt x="527" y="113"/>
                    </a:cubicBezTo>
                    <a:cubicBezTo>
                      <a:pt x="528" y="114"/>
                      <a:pt x="530" y="115"/>
                      <a:pt x="530" y="116"/>
                    </a:cubicBezTo>
                    <a:cubicBezTo>
                      <a:pt x="535" y="116"/>
                      <a:pt x="539" y="121"/>
                      <a:pt x="542" y="122"/>
                    </a:cubicBezTo>
                    <a:cubicBezTo>
                      <a:pt x="542" y="123"/>
                      <a:pt x="544" y="125"/>
                      <a:pt x="546" y="126"/>
                    </a:cubicBezTo>
                    <a:cubicBezTo>
                      <a:pt x="546" y="125"/>
                      <a:pt x="543" y="124"/>
                      <a:pt x="543" y="123"/>
                    </a:cubicBezTo>
                    <a:cubicBezTo>
                      <a:pt x="546" y="125"/>
                      <a:pt x="549" y="126"/>
                      <a:pt x="552" y="128"/>
                    </a:cubicBezTo>
                    <a:cubicBezTo>
                      <a:pt x="555" y="129"/>
                      <a:pt x="559" y="131"/>
                      <a:pt x="561" y="132"/>
                    </a:cubicBezTo>
                    <a:cubicBezTo>
                      <a:pt x="561" y="133"/>
                      <a:pt x="560" y="132"/>
                      <a:pt x="560" y="132"/>
                    </a:cubicBezTo>
                    <a:cubicBezTo>
                      <a:pt x="562" y="134"/>
                      <a:pt x="561" y="132"/>
                      <a:pt x="563" y="133"/>
                    </a:cubicBezTo>
                    <a:cubicBezTo>
                      <a:pt x="565" y="136"/>
                      <a:pt x="567" y="140"/>
                      <a:pt x="571" y="140"/>
                    </a:cubicBezTo>
                    <a:cubicBezTo>
                      <a:pt x="570" y="139"/>
                      <a:pt x="569" y="139"/>
                      <a:pt x="569" y="138"/>
                    </a:cubicBezTo>
                    <a:cubicBezTo>
                      <a:pt x="570" y="139"/>
                      <a:pt x="575" y="141"/>
                      <a:pt x="576" y="144"/>
                    </a:cubicBezTo>
                    <a:cubicBezTo>
                      <a:pt x="575" y="144"/>
                      <a:pt x="575" y="144"/>
                      <a:pt x="574" y="143"/>
                    </a:cubicBezTo>
                    <a:cubicBezTo>
                      <a:pt x="574" y="143"/>
                      <a:pt x="573" y="142"/>
                      <a:pt x="572" y="141"/>
                    </a:cubicBezTo>
                    <a:cubicBezTo>
                      <a:pt x="572" y="142"/>
                      <a:pt x="570" y="141"/>
                      <a:pt x="570" y="142"/>
                    </a:cubicBezTo>
                    <a:cubicBezTo>
                      <a:pt x="572" y="143"/>
                      <a:pt x="571" y="142"/>
                      <a:pt x="573" y="143"/>
                    </a:cubicBezTo>
                    <a:cubicBezTo>
                      <a:pt x="572" y="144"/>
                      <a:pt x="572" y="143"/>
                      <a:pt x="572" y="144"/>
                    </a:cubicBezTo>
                    <a:cubicBezTo>
                      <a:pt x="573" y="144"/>
                      <a:pt x="577" y="146"/>
                      <a:pt x="576" y="145"/>
                    </a:cubicBezTo>
                    <a:cubicBezTo>
                      <a:pt x="577" y="147"/>
                      <a:pt x="582" y="149"/>
                      <a:pt x="583" y="151"/>
                    </a:cubicBezTo>
                    <a:cubicBezTo>
                      <a:pt x="582" y="152"/>
                      <a:pt x="580" y="149"/>
                      <a:pt x="580" y="150"/>
                    </a:cubicBezTo>
                    <a:cubicBezTo>
                      <a:pt x="581" y="151"/>
                      <a:pt x="583" y="152"/>
                      <a:pt x="584" y="153"/>
                    </a:cubicBezTo>
                    <a:cubicBezTo>
                      <a:pt x="585" y="152"/>
                      <a:pt x="583" y="152"/>
                      <a:pt x="583" y="152"/>
                    </a:cubicBezTo>
                    <a:cubicBezTo>
                      <a:pt x="584" y="150"/>
                      <a:pt x="588" y="155"/>
                      <a:pt x="588" y="153"/>
                    </a:cubicBezTo>
                    <a:cubicBezTo>
                      <a:pt x="584" y="152"/>
                      <a:pt x="581" y="147"/>
                      <a:pt x="580" y="148"/>
                    </a:cubicBezTo>
                    <a:cubicBezTo>
                      <a:pt x="579" y="146"/>
                      <a:pt x="577" y="144"/>
                      <a:pt x="577" y="143"/>
                    </a:cubicBezTo>
                    <a:cubicBezTo>
                      <a:pt x="578" y="144"/>
                      <a:pt x="578" y="144"/>
                      <a:pt x="581" y="146"/>
                    </a:cubicBezTo>
                    <a:cubicBezTo>
                      <a:pt x="581" y="147"/>
                      <a:pt x="584" y="152"/>
                      <a:pt x="585" y="150"/>
                    </a:cubicBezTo>
                    <a:cubicBezTo>
                      <a:pt x="583" y="149"/>
                      <a:pt x="583" y="148"/>
                      <a:pt x="583" y="147"/>
                    </a:cubicBezTo>
                    <a:cubicBezTo>
                      <a:pt x="584" y="149"/>
                      <a:pt x="586" y="148"/>
                      <a:pt x="587" y="150"/>
                    </a:cubicBezTo>
                    <a:cubicBezTo>
                      <a:pt x="588" y="149"/>
                      <a:pt x="583" y="147"/>
                      <a:pt x="582" y="146"/>
                    </a:cubicBezTo>
                    <a:cubicBezTo>
                      <a:pt x="582" y="146"/>
                      <a:pt x="583" y="146"/>
                      <a:pt x="583" y="146"/>
                    </a:cubicBezTo>
                    <a:cubicBezTo>
                      <a:pt x="580" y="144"/>
                      <a:pt x="577" y="141"/>
                      <a:pt x="575" y="139"/>
                    </a:cubicBezTo>
                    <a:cubicBezTo>
                      <a:pt x="572" y="137"/>
                      <a:pt x="570" y="135"/>
                      <a:pt x="568" y="132"/>
                    </a:cubicBezTo>
                    <a:cubicBezTo>
                      <a:pt x="567" y="134"/>
                      <a:pt x="571" y="136"/>
                      <a:pt x="570" y="137"/>
                    </a:cubicBezTo>
                    <a:cubicBezTo>
                      <a:pt x="570" y="137"/>
                      <a:pt x="569" y="137"/>
                      <a:pt x="569" y="137"/>
                    </a:cubicBezTo>
                    <a:cubicBezTo>
                      <a:pt x="569" y="136"/>
                      <a:pt x="568" y="134"/>
                      <a:pt x="566" y="133"/>
                    </a:cubicBezTo>
                    <a:cubicBezTo>
                      <a:pt x="566" y="132"/>
                      <a:pt x="565" y="131"/>
                      <a:pt x="565" y="130"/>
                    </a:cubicBezTo>
                    <a:cubicBezTo>
                      <a:pt x="561" y="131"/>
                      <a:pt x="557" y="126"/>
                      <a:pt x="554" y="124"/>
                    </a:cubicBezTo>
                    <a:cubicBezTo>
                      <a:pt x="555" y="123"/>
                      <a:pt x="555" y="124"/>
                      <a:pt x="556" y="124"/>
                    </a:cubicBezTo>
                    <a:cubicBezTo>
                      <a:pt x="552" y="121"/>
                      <a:pt x="550" y="120"/>
                      <a:pt x="549" y="121"/>
                    </a:cubicBezTo>
                    <a:cubicBezTo>
                      <a:pt x="550" y="120"/>
                      <a:pt x="545" y="119"/>
                      <a:pt x="545" y="118"/>
                    </a:cubicBezTo>
                    <a:cubicBezTo>
                      <a:pt x="546" y="118"/>
                      <a:pt x="548" y="119"/>
                      <a:pt x="546" y="117"/>
                    </a:cubicBezTo>
                    <a:cubicBezTo>
                      <a:pt x="545" y="118"/>
                      <a:pt x="542" y="116"/>
                      <a:pt x="540" y="115"/>
                    </a:cubicBezTo>
                    <a:cubicBezTo>
                      <a:pt x="540" y="114"/>
                      <a:pt x="540" y="113"/>
                      <a:pt x="538" y="113"/>
                    </a:cubicBezTo>
                    <a:cubicBezTo>
                      <a:pt x="537" y="112"/>
                      <a:pt x="539" y="114"/>
                      <a:pt x="537" y="114"/>
                    </a:cubicBezTo>
                    <a:cubicBezTo>
                      <a:pt x="536" y="112"/>
                      <a:pt x="532" y="111"/>
                      <a:pt x="531" y="109"/>
                    </a:cubicBezTo>
                    <a:cubicBezTo>
                      <a:pt x="531" y="110"/>
                      <a:pt x="530" y="110"/>
                      <a:pt x="529" y="109"/>
                    </a:cubicBezTo>
                    <a:cubicBezTo>
                      <a:pt x="529" y="108"/>
                      <a:pt x="531" y="107"/>
                      <a:pt x="529" y="108"/>
                    </a:cubicBezTo>
                    <a:cubicBezTo>
                      <a:pt x="529" y="109"/>
                      <a:pt x="524" y="106"/>
                      <a:pt x="525" y="106"/>
                    </a:cubicBezTo>
                    <a:cubicBezTo>
                      <a:pt x="530" y="108"/>
                      <a:pt x="527" y="105"/>
                      <a:pt x="532" y="106"/>
                    </a:cubicBezTo>
                    <a:cubicBezTo>
                      <a:pt x="531" y="107"/>
                      <a:pt x="532" y="107"/>
                      <a:pt x="532" y="107"/>
                    </a:cubicBezTo>
                    <a:cubicBezTo>
                      <a:pt x="532" y="108"/>
                      <a:pt x="530" y="107"/>
                      <a:pt x="530" y="108"/>
                    </a:cubicBezTo>
                    <a:cubicBezTo>
                      <a:pt x="533" y="109"/>
                      <a:pt x="533" y="110"/>
                      <a:pt x="535" y="110"/>
                    </a:cubicBezTo>
                    <a:cubicBezTo>
                      <a:pt x="536" y="111"/>
                      <a:pt x="537" y="112"/>
                      <a:pt x="536" y="112"/>
                    </a:cubicBezTo>
                    <a:cubicBezTo>
                      <a:pt x="538" y="113"/>
                      <a:pt x="537" y="111"/>
                      <a:pt x="539" y="112"/>
                    </a:cubicBezTo>
                    <a:cubicBezTo>
                      <a:pt x="541" y="113"/>
                      <a:pt x="541" y="114"/>
                      <a:pt x="543" y="114"/>
                    </a:cubicBezTo>
                    <a:cubicBezTo>
                      <a:pt x="542" y="115"/>
                      <a:pt x="542" y="115"/>
                      <a:pt x="542" y="115"/>
                    </a:cubicBezTo>
                    <a:cubicBezTo>
                      <a:pt x="546" y="116"/>
                      <a:pt x="544" y="116"/>
                      <a:pt x="547" y="117"/>
                    </a:cubicBezTo>
                    <a:cubicBezTo>
                      <a:pt x="549" y="118"/>
                      <a:pt x="549" y="119"/>
                      <a:pt x="549" y="120"/>
                    </a:cubicBezTo>
                    <a:cubicBezTo>
                      <a:pt x="550" y="121"/>
                      <a:pt x="549" y="119"/>
                      <a:pt x="551" y="119"/>
                    </a:cubicBezTo>
                    <a:cubicBezTo>
                      <a:pt x="554" y="121"/>
                      <a:pt x="555" y="121"/>
                      <a:pt x="557" y="123"/>
                    </a:cubicBezTo>
                    <a:cubicBezTo>
                      <a:pt x="557" y="124"/>
                      <a:pt x="556" y="123"/>
                      <a:pt x="555" y="123"/>
                    </a:cubicBezTo>
                    <a:cubicBezTo>
                      <a:pt x="558" y="124"/>
                      <a:pt x="558" y="124"/>
                      <a:pt x="558" y="124"/>
                    </a:cubicBezTo>
                    <a:cubicBezTo>
                      <a:pt x="558" y="124"/>
                      <a:pt x="557" y="123"/>
                      <a:pt x="558" y="123"/>
                    </a:cubicBezTo>
                    <a:cubicBezTo>
                      <a:pt x="555" y="121"/>
                      <a:pt x="552" y="120"/>
                      <a:pt x="550" y="118"/>
                    </a:cubicBezTo>
                    <a:cubicBezTo>
                      <a:pt x="547" y="116"/>
                      <a:pt x="545" y="114"/>
                      <a:pt x="542" y="113"/>
                    </a:cubicBezTo>
                    <a:cubicBezTo>
                      <a:pt x="541" y="113"/>
                      <a:pt x="541" y="112"/>
                      <a:pt x="542" y="112"/>
                    </a:cubicBezTo>
                    <a:cubicBezTo>
                      <a:pt x="539" y="111"/>
                      <a:pt x="536" y="109"/>
                      <a:pt x="539" y="112"/>
                    </a:cubicBezTo>
                    <a:cubicBezTo>
                      <a:pt x="539" y="111"/>
                      <a:pt x="538" y="111"/>
                      <a:pt x="537" y="111"/>
                    </a:cubicBezTo>
                    <a:cubicBezTo>
                      <a:pt x="537" y="110"/>
                      <a:pt x="534" y="108"/>
                      <a:pt x="534" y="109"/>
                    </a:cubicBezTo>
                    <a:cubicBezTo>
                      <a:pt x="534" y="108"/>
                      <a:pt x="532" y="109"/>
                      <a:pt x="532" y="108"/>
                    </a:cubicBezTo>
                    <a:cubicBezTo>
                      <a:pt x="532" y="106"/>
                      <a:pt x="536" y="109"/>
                      <a:pt x="538" y="109"/>
                    </a:cubicBezTo>
                    <a:cubicBezTo>
                      <a:pt x="536" y="107"/>
                      <a:pt x="531" y="106"/>
                      <a:pt x="529" y="105"/>
                    </a:cubicBezTo>
                    <a:cubicBezTo>
                      <a:pt x="531" y="105"/>
                      <a:pt x="524" y="103"/>
                      <a:pt x="524" y="102"/>
                    </a:cubicBezTo>
                    <a:cubicBezTo>
                      <a:pt x="524" y="102"/>
                      <a:pt x="528" y="103"/>
                      <a:pt x="526" y="102"/>
                    </a:cubicBezTo>
                    <a:cubicBezTo>
                      <a:pt x="523" y="102"/>
                      <a:pt x="521" y="100"/>
                      <a:pt x="518" y="100"/>
                    </a:cubicBezTo>
                    <a:cubicBezTo>
                      <a:pt x="517" y="99"/>
                      <a:pt x="514" y="98"/>
                      <a:pt x="511" y="97"/>
                    </a:cubicBezTo>
                    <a:cubicBezTo>
                      <a:pt x="510" y="97"/>
                      <a:pt x="508" y="96"/>
                      <a:pt x="507" y="96"/>
                    </a:cubicBezTo>
                    <a:cubicBezTo>
                      <a:pt x="505" y="95"/>
                      <a:pt x="504" y="95"/>
                      <a:pt x="503" y="94"/>
                    </a:cubicBezTo>
                    <a:cubicBezTo>
                      <a:pt x="502" y="94"/>
                      <a:pt x="499" y="93"/>
                      <a:pt x="497" y="92"/>
                    </a:cubicBezTo>
                    <a:cubicBezTo>
                      <a:pt x="498" y="91"/>
                      <a:pt x="501" y="93"/>
                      <a:pt x="500" y="91"/>
                    </a:cubicBezTo>
                    <a:cubicBezTo>
                      <a:pt x="498" y="91"/>
                      <a:pt x="496" y="91"/>
                      <a:pt x="495" y="91"/>
                    </a:cubicBezTo>
                    <a:cubicBezTo>
                      <a:pt x="494" y="91"/>
                      <a:pt x="494" y="90"/>
                      <a:pt x="493" y="89"/>
                    </a:cubicBezTo>
                    <a:cubicBezTo>
                      <a:pt x="493" y="90"/>
                      <a:pt x="490" y="90"/>
                      <a:pt x="490" y="89"/>
                    </a:cubicBezTo>
                    <a:cubicBezTo>
                      <a:pt x="490" y="89"/>
                      <a:pt x="491" y="89"/>
                      <a:pt x="492" y="89"/>
                    </a:cubicBezTo>
                    <a:cubicBezTo>
                      <a:pt x="492" y="89"/>
                      <a:pt x="491" y="88"/>
                      <a:pt x="490" y="88"/>
                    </a:cubicBezTo>
                    <a:cubicBezTo>
                      <a:pt x="490" y="88"/>
                      <a:pt x="490" y="89"/>
                      <a:pt x="489" y="89"/>
                    </a:cubicBezTo>
                    <a:cubicBezTo>
                      <a:pt x="488" y="87"/>
                      <a:pt x="485" y="85"/>
                      <a:pt x="481" y="83"/>
                    </a:cubicBezTo>
                    <a:cubicBezTo>
                      <a:pt x="481" y="85"/>
                      <a:pt x="477" y="82"/>
                      <a:pt x="478" y="84"/>
                    </a:cubicBezTo>
                    <a:cubicBezTo>
                      <a:pt x="480" y="84"/>
                      <a:pt x="484" y="84"/>
                      <a:pt x="481" y="85"/>
                    </a:cubicBezTo>
                    <a:cubicBezTo>
                      <a:pt x="483" y="86"/>
                      <a:pt x="485" y="85"/>
                      <a:pt x="486" y="87"/>
                    </a:cubicBezTo>
                    <a:cubicBezTo>
                      <a:pt x="486" y="87"/>
                      <a:pt x="486" y="87"/>
                      <a:pt x="486" y="87"/>
                    </a:cubicBezTo>
                    <a:cubicBezTo>
                      <a:pt x="483" y="86"/>
                      <a:pt x="480" y="84"/>
                      <a:pt x="477" y="84"/>
                    </a:cubicBezTo>
                    <a:cubicBezTo>
                      <a:pt x="478" y="84"/>
                      <a:pt x="479" y="85"/>
                      <a:pt x="479" y="85"/>
                    </a:cubicBezTo>
                    <a:cubicBezTo>
                      <a:pt x="478" y="85"/>
                      <a:pt x="478" y="85"/>
                      <a:pt x="478" y="85"/>
                    </a:cubicBezTo>
                    <a:cubicBezTo>
                      <a:pt x="476" y="85"/>
                      <a:pt x="477" y="84"/>
                      <a:pt x="475" y="83"/>
                    </a:cubicBezTo>
                    <a:cubicBezTo>
                      <a:pt x="477" y="86"/>
                      <a:pt x="468" y="82"/>
                      <a:pt x="468" y="84"/>
                    </a:cubicBezTo>
                    <a:cubicBezTo>
                      <a:pt x="467" y="83"/>
                      <a:pt x="467" y="84"/>
                      <a:pt x="464" y="83"/>
                    </a:cubicBezTo>
                    <a:cubicBezTo>
                      <a:pt x="465" y="83"/>
                      <a:pt x="464" y="83"/>
                      <a:pt x="464" y="83"/>
                    </a:cubicBezTo>
                    <a:cubicBezTo>
                      <a:pt x="464" y="82"/>
                      <a:pt x="467" y="82"/>
                      <a:pt x="465" y="81"/>
                    </a:cubicBezTo>
                    <a:cubicBezTo>
                      <a:pt x="465" y="82"/>
                      <a:pt x="461" y="81"/>
                      <a:pt x="461" y="82"/>
                    </a:cubicBezTo>
                    <a:cubicBezTo>
                      <a:pt x="462" y="82"/>
                      <a:pt x="464" y="83"/>
                      <a:pt x="463" y="82"/>
                    </a:cubicBezTo>
                    <a:cubicBezTo>
                      <a:pt x="460" y="82"/>
                      <a:pt x="460" y="80"/>
                      <a:pt x="457" y="81"/>
                    </a:cubicBezTo>
                    <a:cubicBezTo>
                      <a:pt x="458" y="81"/>
                      <a:pt x="459" y="82"/>
                      <a:pt x="458" y="82"/>
                    </a:cubicBezTo>
                    <a:cubicBezTo>
                      <a:pt x="455" y="80"/>
                      <a:pt x="453" y="80"/>
                      <a:pt x="449" y="80"/>
                    </a:cubicBezTo>
                    <a:cubicBezTo>
                      <a:pt x="451" y="79"/>
                      <a:pt x="454" y="80"/>
                      <a:pt x="455" y="79"/>
                    </a:cubicBezTo>
                    <a:cubicBezTo>
                      <a:pt x="452" y="79"/>
                      <a:pt x="450" y="78"/>
                      <a:pt x="449" y="78"/>
                    </a:cubicBezTo>
                    <a:cubicBezTo>
                      <a:pt x="449" y="79"/>
                      <a:pt x="451" y="79"/>
                      <a:pt x="449" y="79"/>
                    </a:cubicBezTo>
                    <a:cubicBezTo>
                      <a:pt x="449" y="78"/>
                      <a:pt x="445" y="79"/>
                      <a:pt x="445" y="78"/>
                    </a:cubicBezTo>
                    <a:cubicBezTo>
                      <a:pt x="446" y="79"/>
                      <a:pt x="443" y="79"/>
                      <a:pt x="444" y="79"/>
                    </a:cubicBezTo>
                    <a:cubicBezTo>
                      <a:pt x="446" y="79"/>
                      <a:pt x="445" y="80"/>
                      <a:pt x="446" y="80"/>
                    </a:cubicBezTo>
                    <a:cubicBezTo>
                      <a:pt x="445" y="80"/>
                      <a:pt x="449" y="80"/>
                      <a:pt x="449" y="81"/>
                    </a:cubicBezTo>
                    <a:cubicBezTo>
                      <a:pt x="447" y="80"/>
                      <a:pt x="444" y="81"/>
                      <a:pt x="446" y="81"/>
                    </a:cubicBezTo>
                    <a:cubicBezTo>
                      <a:pt x="446" y="80"/>
                      <a:pt x="448" y="81"/>
                      <a:pt x="447" y="82"/>
                    </a:cubicBezTo>
                    <a:cubicBezTo>
                      <a:pt x="446" y="82"/>
                      <a:pt x="446" y="81"/>
                      <a:pt x="444" y="81"/>
                    </a:cubicBezTo>
                    <a:cubicBezTo>
                      <a:pt x="443" y="82"/>
                      <a:pt x="446" y="82"/>
                      <a:pt x="444" y="82"/>
                    </a:cubicBezTo>
                    <a:cubicBezTo>
                      <a:pt x="440" y="82"/>
                      <a:pt x="437" y="80"/>
                      <a:pt x="432" y="81"/>
                    </a:cubicBezTo>
                    <a:cubicBezTo>
                      <a:pt x="434" y="80"/>
                      <a:pt x="428" y="79"/>
                      <a:pt x="430" y="79"/>
                    </a:cubicBezTo>
                    <a:cubicBezTo>
                      <a:pt x="432" y="79"/>
                      <a:pt x="436" y="80"/>
                      <a:pt x="437" y="79"/>
                    </a:cubicBezTo>
                    <a:cubicBezTo>
                      <a:pt x="434" y="79"/>
                      <a:pt x="428" y="79"/>
                      <a:pt x="426" y="77"/>
                    </a:cubicBezTo>
                    <a:cubicBezTo>
                      <a:pt x="430" y="77"/>
                      <a:pt x="431" y="78"/>
                      <a:pt x="434" y="79"/>
                    </a:cubicBezTo>
                    <a:cubicBezTo>
                      <a:pt x="433" y="77"/>
                      <a:pt x="435" y="77"/>
                      <a:pt x="435" y="75"/>
                    </a:cubicBezTo>
                    <a:cubicBezTo>
                      <a:pt x="433" y="75"/>
                      <a:pt x="431" y="76"/>
                      <a:pt x="432" y="76"/>
                    </a:cubicBezTo>
                    <a:cubicBezTo>
                      <a:pt x="433" y="76"/>
                      <a:pt x="434" y="75"/>
                      <a:pt x="434" y="76"/>
                    </a:cubicBezTo>
                    <a:cubicBezTo>
                      <a:pt x="434" y="77"/>
                      <a:pt x="433" y="77"/>
                      <a:pt x="431" y="77"/>
                    </a:cubicBezTo>
                    <a:cubicBezTo>
                      <a:pt x="429" y="76"/>
                      <a:pt x="428" y="77"/>
                      <a:pt x="426" y="76"/>
                    </a:cubicBezTo>
                    <a:cubicBezTo>
                      <a:pt x="427" y="75"/>
                      <a:pt x="424" y="75"/>
                      <a:pt x="423" y="75"/>
                    </a:cubicBezTo>
                    <a:cubicBezTo>
                      <a:pt x="425" y="74"/>
                      <a:pt x="425" y="75"/>
                      <a:pt x="427" y="75"/>
                    </a:cubicBezTo>
                    <a:cubicBezTo>
                      <a:pt x="426" y="73"/>
                      <a:pt x="424" y="75"/>
                      <a:pt x="422" y="75"/>
                    </a:cubicBezTo>
                    <a:cubicBezTo>
                      <a:pt x="422" y="74"/>
                      <a:pt x="422" y="74"/>
                      <a:pt x="423" y="73"/>
                    </a:cubicBezTo>
                    <a:cubicBezTo>
                      <a:pt x="421" y="73"/>
                      <a:pt x="420" y="74"/>
                      <a:pt x="420" y="74"/>
                    </a:cubicBezTo>
                    <a:cubicBezTo>
                      <a:pt x="423" y="74"/>
                      <a:pt x="420" y="77"/>
                      <a:pt x="416" y="76"/>
                    </a:cubicBezTo>
                    <a:cubicBezTo>
                      <a:pt x="415" y="75"/>
                      <a:pt x="415" y="75"/>
                      <a:pt x="415" y="74"/>
                    </a:cubicBezTo>
                    <a:cubicBezTo>
                      <a:pt x="414" y="74"/>
                      <a:pt x="414" y="75"/>
                      <a:pt x="413" y="75"/>
                    </a:cubicBezTo>
                    <a:cubicBezTo>
                      <a:pt x="413" y="74"/>
                      <a:pt x="410" y="74"/>
                      <a:pt x="410" y="73"/>
                    </a:cubicBezTo>
                    <a:cubicBezTo>
                      <a:pt x="407" y="73"/>
                      <a:pt x="407" y="73"/>
                      <a:pt x="406" y="74"/>
                    </a:cubicBezTo>
                    <a:cubicBezTo>
                      <a:pt x="407" y="75"/>
                      <a:pt x="408" y="74"/>
                      <a:pt x="409" y="74"/>
                    </a:cubicBezTo>
                    <a:cubicBezTo>
                      <a:pt x="409" y="75"/>
                      <a:pt x="406" y="76"/>
                      <a:pt x="405" y="75"/>
                    </a:cubicBezTo>
                    <a:cubicBezTo>
                      <a:pt x="405" y="74"/>
                      <a:pt x="406" y="73"/>
                      <a:pt x="403" y="73"/>
                    </a:cubicBezTo>
                    <a:cubicBezTo>
                      <a:pt x="405" y="75"/>
                      <a:pt x="402" y="73"/>
                      <a:pt x="401" y="74"/>
                    </a:cubicBezTo>
                    <a:cubicBezTo>
                      <a:pt x="402" y="74"/>
                      <a:pt x="404" y="75"/>
                      <a:pt x="404" y="76"/>
                    </a:cubicBezTo>
                    <a:cubicBezTo>
                      <a:pt x="400" y="76"/>
                      <a:pt x="398" y="76"/>
                      <a:pt x="396" y="76"/>
                    </a:cubicBezTo>
                    <a:cubicBezTo>
                      <a:pt x="398" y="75"/>
                      <a:pt x="401" y="75"/>
                      <a:pt x="401" y="75"/>
                    </a:cubicBezTo>
                    <a:cubicBezTo>
                      <a:pt x="398" y="74"/>
                      <a:pt x="394" y="75"/>
                      <a:pt x="391" y="74"/>
                    </a:cubicBezTo>
                    <a:cubicBezTo>
                      <a:pt x="394" y="75"/>
                      <a:pt x="394" y="73"/>
                      <a:pt x="396" y="73"/>
                    </a:cubicBezTo>
                    <a:cubicBezTo>
                      <a:pt x="396" y="73"/>
                      <a:pt x="397" y="74"/>
                      <a:pt x="399" y="73"/>
                    </a:cubicBezTo>
                    <a:cubicBezTo>
                      <a:pt x="399" y="72"/>
                      <a:pt x="399" y="73"/>
                      <a:pt x="401" y="73"/>
                    </a:cubicBezTo>
                    <a:cubicBezTo>
                      <a:pt x="401" y="72"/>
                      <a:pt x="402" y="72"/>
                      <a:pt x="403" y="72"/>
                    </a:cubicBezTo>
                    <a:cubicBezTo>
                      <a:pt x="405" y="73"/>
                      <a:pt x="404" y="73"/>
                      <a:pt x="407" y="73"/>
                    </a:cubicBezTo>
                    <a:cubicBezTo>
                      <a:pt x="406" y="72"/>
                      <a:pt x="404" y="72"/>
                      <a:pt x="402" y="71"/>
                    </a:cubicBezTo>
                    <a:cubicBezTo>
                      <a:pt x="403" y="72"/>
                      <a:pt x="401" y="72"/>
                      <a:pt x="400" y="73"/>
                    </a:cubicBezTo>
                    <a:cubicBezTo>
                      <a:pt x="399" y="72"/>
                      <a:pt x="399" y="72"/>
                      <a:pt x="398" y="71"/>
                    </a:cubicBezTo>
                    <a:cubicBezTo>
                      <a:pt x="398" y="72"/>
                      <a:pt x="398" y="73"/>
                      <a:pt x="396" y="73"/>
                    </a:cubicBezTo>
                    <a:cubicBezTo>
                      <a:pt x="394" y="72"/>
                      <a:pt x="397" y="72"/>
                      <a:pt x="395" y="71"/>
                    </a:cubicBezTo>
                    <a:cubicBezTo>
                      <a:pt x="395" y="72"/>
                      <a:pt x="394" y="72"/>
                      <a:pt x="393" y="73"/>
                    </a:cubicBezTo>
                    <a:cubicBezTo>
                      <a:pt x="393" y="72"/>
                      <a:pt x="389" y="72"/>
                      <a:pt x="390" y="71"/>
                    </a:cubicBezTo>
                    <a:cubicBezTo>
                      <a:pt x="387" y="72"/>
                      <a:pt x="383" y="73"/>
                      <a:pt x="379" y="72"/>
                    </a:cubicBezTo>
                    <a:cubicBezTo>
                      <a:pt x="380" y="71"/>
                      <a:pt x="382" y="72"/>
                      <a:pt x="382" y="71"/>
                    </a:cubicBezTo>
                    <a:cubicBezTo>
                      <a:pt x="381" y="71"/>
                      <a:pt x="381" y="71"/>
                      <a:pt x="382" y="71"/>
                    </a:cubicBezTo>
                    <a:cubicBezTo>
                      <a:pt x="383" y="71"/>
                      <a:pt x="382" y="72"/>
                      <a:pt x="384" y="72"/>
                    </a:cubicBezTo>
                    <a:cubicBezTo>
                      <a:pt x="385" y="70"/>
                      <a:pt x="390" y="70"/>
                      <a:pt x="392" y="69"/>
                    </a:cubicBezTo>
                    <a:cubicBezTo>
                      <a:pt x="392" y="70"/>
                      <a:pt x="394" y="70"/>
                      <a:pt x="395" y="70"/>
                    </a:cubicBezTo>
                    <a:cubicBezTo>
                      <a:pt x="394" y="69"/>
                      <a:pt x="398" y="69"/>
                      <a:pt x="395" y="69"/>
                    </a:cubicBezTo>
                    <a:cubicBezTo>
                      <a:pt x="394" y="70"/>
                      <a:pt x="393" y="68"/>
                      <a:pt x="392" y="69"/>
                    </a:cubicBezTo>
                    <a:cubicBezTo>
                      <a:pt x="391" y="70"/>
                      <a:pt x="387" y="69"/>
                      <a:pt x="384" y="70"/>
                    </a:cubicBezTo>
                    <a:cubicBezTo>
                      <a:pt x="384" y="69"/>
                      <a:pt x="384" y="69"/>
                      <a:pt x="385" y="69"/>
                    </a:cubicBezTo>
                    <a:cubicBezTo>
                      <a:pt x="385" y="69"/>
                      <a:pt x="387" y="69"/>
                      <a:pt x="387" y="68"/>
                    </a:cubicBezTo>
                    <a:cubicBezTo>
                      <a:pt x="386" y="68"/>
                      <a:pt x="385" y="68"/>
                      <a:pt x="383" y="69"/>
                    </a:cubicBezTo>
                    <a:cubicBezTo>
                      <a:pt x="383" y="69"/>
                      <a:pt x="382" y="69"/>
                      <a:pt x="381" y="69"/>
                    </a:cubicBezTo>
                    <a:cubicBezTo>
                      <a:pt x="382" y="70"/>
                      <a:pt x="381" y="70"/>
                      <a:pt x="380" y="71"/>
                    </a:cubicBezTo>
                    <a:cubicBezTo>
                      <a:pt x="379" y="70"/>
                      <a:pt x="381" y="70"/>
                      <a:pt x="379" y="70"/>
                    </a:cubicBezTo>
                    <a:cubicBezTo>
                      <a:pt x="378" y="71"/>
                      <a:pt x="376" y="72"/>
                      <a:pt x="375" y="73"/>
                    </a:cubicBezTo>
                    <a:cubicBezTo>
                      <a:pt x="375" y="72"/>
                      <a:pt x="373" y="72"/>
                      <a:pt x="373" y="72"/>
                    </a:cubicBezTo>
                    <a:cubicBezTo>
                      <a:pt x="374" y="72"/>
                      <a:pt x="374" y="72"/>
                      <a:pt x="374" y="72"/>
                    </a:cubicBezTo>
                    <a:cubicBezTo>
                      <a:pt x="371" y="72"/>
                      <a:pt x="375" y="70"/>
                      <a:pt x="373" y="71"/>
                    </a:cubicBezTo>
                    <a:cubicBezTo>
                      <a:pt x="372" y="73"/>
                      <a:pt x="371" y="71"/>
                      <a:pt x="368" y="73"/>
                    </a:cubicBezTo>
                    <a:cubicBezTo>
                      <a:pt x="369" y="72"/>
                      <a:pt x="369" y="72"/>
                      <a:pt x="367" y="72"/>
                    </a:cubicBezTo>
                    <a:cubicBezTo>
                      <a:pt x="371" y="71"/>
                      <a:pt x="368" y="72"/>
                      <a:pt x="368" y="71"/>
                    </a:cubicBezTo>
                    <a:cubicBezTo>
                      <a:pt x="369" y="71"/>
                      <a:pt x="369" y="71"/>
                      <a:pt x="369" y="70"/>
                    </a:cubicBezTo>
                    <a:cubicBezTo>
                      <a:pt x="368" y="71"/>
                      <a:pt x="372" y="71"/>
                      <a:pt x="372" y="70"/>
                    </a:cubicBezTo>
                    <a:cubicBezTo>
                      <a:pt x="370" y="70"/>
                      <a:pt x="371" y="69"/>
                      <a:pt x="371" y="69"/>
                    </a:cubicBezTo>
                    <a:cubicBezTo>
                      <a:pt x="369" y="70"/>
                      <a:pt x="367" y="70"/>
                      <a:pt x="366" y="71"/>
                    </a:cubicBezTo>
                    <a:cubicBezTo>
                      <a:pt x="363" y="71"/>
                      <a:pt x="360" y="71"/>
                      <a:pt x="361" y="70"/>
                    </a:cubicBezTo>
                    <a:cubicBezTo>
                      <a:pt x="362" y="70"/>
                      <a:pt x="362" y="70"/>
                      <a:pt x="363" y="70"/>
                    </a:cubicBezTo>
                    <a:cubicBezTo>
                      <a:pt x="366" y="69"/>
                      <a:pt x="369" y="69"/>
                      <a:pt x="370" y="68"/>
                    </a:cubicBezTo>
                    <a:cubicBezTo>
                      <a:pt x="369" y="69"/>
                      <a:pt x="368" y="67"/>
                      <a:pt x="369" y="67"/>
                    </a:cubicBezTo>
                    <a:cubicBezTo>
                      <a:pt x="372" y="67"/>
                      <a:pt x="375" y="67"/>
                      <a:pt x="374" y="66"/>
                    </a:cubicBezTo>
                    <a:cubicBezTo>
                      <a:pt x="376" y="68"/>
                      <a:pt x="380" y="67"/>
                      <a:pt x="381" y="68"/>
                    </a:cubicBezTo>
                    <a:cubicBezTo>
                      <a:pt x="383" y="68"/>
                      <a:pt x="383" y="67"/>
                      <a:pt x="384" y="67"/>
                    </a:cubicBezTo>
                    <a:cubicBezTo>
                      <a:pt x="384" y="67"/>
                      <a:pt x="387" y="67"/>
                      <a:pt x="388" y="67"/>
                    </a:cubicBezTo>
                    <a:cubicBezTo>
                      <a:pt x="387" y="68"/>
                      <a:pt x="389" y="68"/>
                      <a:pt x="389" y="69"/>
                    </a:cubicBezTo>
                    <a:cubicBezTo>
                      <a:pt x="389" y="68"/>
                      <a:pt x="394" y="69"/>
                      <a:pt x="392" y="68"/>
                    </a:cubicBezTo>
                    <a:cubicBezTo>
                      <a:pt x="391" y="68"/>
                      <a:pt x="391" y="68"/>
                      <a:pt x="390" y="68"/>
                    </a:cubicBezTo>
                    <a:cubicBezTo>
                      <a:pt x="392" y="68"/>
                      <a:pt x="393" y="67"/>
                      <a:pt x="394" y="67"/>
                    </a:cubicBezTo>
                    <a:cubicBezTo>
                      <a:pt x="394" y="66"/>
                      <a:pt x="391" y="67"/>
                      <a:pt x="392" y="65"/>
                    </a:cubicBezTo>
                    <a:cubicBezTo>
                      <a:pt x="393" y="65"/>
                      <a:pt x="394" y="65"/>
                      <a:pt x="395" y="66"/>
                    </a:cubicBezTo>
                    <a:cubicBezTo>
                      <a:pt x="393" y="66"/>
                      <a:pt x="397" y="66"/>
                      <a:pt x="397" y="67"/>
                    </a:cubicBezTo>
                    <a:cubicBezTo>
                      <a:pt x="400" y="66"/>
                      <a:pt x="400" y="67"/>
                      <a:pt x="404" y="66"/>
                    </a:cubicBezTo>
                    <a:cubicBezTo>
                      <a:pt x="403" y="65"/>
                      <a:pt x="400" y="66"/>
                      <a:pt x="397" y="66"/>
                    </a:cubicBezTo>
                    <a:cubicBezTo>
                      <a:pt x="397" y="65"/>
                      <a:pt x="396" y="64"/>
                      <a:pt x="394" y="64"/>
                    </a:cubicBezTo>
                    <a:cubicBezTo>
                      <a:pt x="392" y="64"/>
                      <a:pt x="390" y="63"/>
                      <a:pt x="390" y="63"/>
                    </a:cubicBezTo>
                    <a:cubicBezTo>
                      <a:pt x="387" y="63"/>
                      <a:pt x="388" y="64"/>
                      <a:pt x="386" y="63"/>
                    </a:cubicBezTo>
                    <a:cubicBezTo>
                      <a:pt x="386" y="65"/>
                      <a:pt x="386" y="65"/>
                      <a:pt x="386" y="65"/>
                    </a:cubicBezTo>
                    <a:cubicBezTo>
                      <a:pt x="388" y="65"/>
                      <a:pt x="387" y="64"/>
                      <a:pt x="390" y="64"/>
                    </a:cubicBezTo>
                    <a:cubicBezTo>
                      <a:pt x="391" y="64"/>
                      <a:pt x="393" y="64"/>
                      <a:pt x="393" y="64"/>
                    </a:cubicBezTo>
                    <a:cubicBezTo>
                      <a:pt x="391" y="65"/>
                      <a:pt x="390" y="65"/>
                      <a:pt x="387" y="65"/>
                    </a:cubicBezTo>
                    <a:cubicBezTo>
                      <a:pt x="388" y="64"/>
                      <a:pt x="384" y="65"/>
                      <a:pt x="384" y="65"/>
                    </a:cubicBezTo>
                    <a:cubicBezTo>
                      <a:pt x="385" y="67"/>
                      <a:pt x="390" y="65"/>
                      <a:pt x="393" y="67"/>
                    </a:cubicBezTo>
                    <a:cubicBezTo>
                      <a:pt x="389" y="67"/>
                      <a:pt x="384" y="67"/>
                      <a:pt x="380" y="65"/>
                    </a:cubicBezTo>
                    <a:cubicBezTo>
                      <a:pt x="379" y="65"/>
                      <a:pt x="381" y="65"/>
                      <a:pt x="380" y="65"/>
                    </a:cubicBezTo>
                    <a:cubicBezTo>
                      <a:pt x="380" y="65"/>
                      <a:pt x="378" y="65"/>
                      <a:pt x="378" y="66"/>
                    </a:cubicBezTo>
                    <a:cubicBezTo>
                      <a:pt x="380" y="65"/>
                      <a:pt x="382" y="66"/>
                      <a:pt x="381" y="66"/>
                    </a:cubicBezTo>
                    <a:cubicBezTo>
                      <a:pt x="379" y="66"/>
                      <a:pt x="376" y="66"/>
                      <a:pt x="375" y="66"/>
                    </a:cubicBezTo>
                    <a:cubicBezTo>
                      <a:pt x="375" y="65"/>
                      <a:pt x="377" y="65"/>
                      <a:pt x="377" y="65"/>
                    </a:cubicBezTo>
                    <a:cubicBezTo>
                      <a:pt x="376" y="65"/>
                      <a:pt x="376" y="64"/>
                      <a:pt x="375" y="64"/>
                    </a:cubicBezTo>
                    <a:cubicBezTo>
                      <a:pt x="375" y="65"/>
                      <a:pt x="373" y="66"/>
                      <a:pt x="371" y="66"/>
                    </a:cubicBezTo>
                    <a:cubicBezTo>
                      <a:pt x="375" y="65"/>
                      <a:pt x="364" y="66"/>
                      <a:pt x="367" y="64"/>
                    </a:cubicBezTo>
                    <a:cubicBezTo>
                      <a:pt x="365" y="65"/>
                      <a:pt x="365" y="65"/>
                      <a:pt x="362" y="65"/>
                    </a:cubicBezTo>
                    <a:cubicBezTo>
                      <a:pt x="363" y="64"/>
                      <a:pt x="361" y="65"/>
                      <a:pt x="360" y="65"/>
                    </a:cubicBezTo>
                    <a:cubicBezTo>
                      <a:pt x="363" y="64"/>
                      <a:pt x="368" y="63"/>
                      <a:pt x="372" y="63"/>
                    </a:cubicBezTo>
                    <a:cubicBezTo>
                      <a:pt x="376" y="62"/>
                      <a:pt x="379" y="62"/>
                      <a:pt x="381" y="63"/>
                    </a:cubicBezTo>
                    <a:cubicBezTo>
                      <a:pt x="385" y="62"/>
                      <a:pt x="387" y="62"/>
                      <a:pt x="390" y="62"/>
                    </a:cubicBezTo>
                    <a:cubicBezTo>
                      <a:pt x="389" y="62"/>
                      <a:pt x="390" y="61"/>
                      <a:pt x="390" y="61"/>
                    </a:cubicBezTo>
                    <a:cubicBezTo>
                      <a:pt x="388" y="61"/>
                      <a:pt x="388" y="60"/>
                      <a:pt x="386" y="60"/>
                    </a:cubicBezTo>
                    <a:cubicBezTo>
                      <a:pt x="387" y="61"/>
                      <a:pt x="387" y="61"/>
                      <a:pt x="387" y="62"/>
                    </a:cubicBezTo>
                    <a:cubicBezTo>
                      <a:pt x="385" y="62"/>
                      <a:pt x="383" y="63"/>
                      <a:pt x="382" y="62"/>
                    </a:cubicBezTo>
                    <a:cubicBezTo>
                      <a:pt x="382" y="62"/>
                      <a:pt x="384" y="61"/>
                      <a:pt x="386" y="61"/>
                    </a:cubicBezTo>
                    <a:cubicBezTo>
                      <a:pt x="385" y="60"/>
                      <a:pt x="381" y="59"/>
                      <a:pt x="378" y="60"/>
                    </a:cubicBezTo>
                    <a:cubicBezTo>
                      <a:pt x="380" y="60"/>
                      <a:pt x="381" y="60"/>
                      <a:pt x="381" y="61"/>
                    </a:cubicBezTo>
                    <a:cubicBezTo>
                      <a:pt x="372" y="61"/>
                      <a:pt x="361" y="64"/>
                      <a:pt x="360" y="61"/>
                    </a:cubicBezTo>
                    <a:cubicBezTo>
                      <a:pt x="359" y="62"/>
                      <a:pt x="356" y="60"/>
                      <a:pt x="355" y="62"/>
                    </a:cubicBezTo>
                    <a:cubicBezTo>
                      <a:pt x="356" y="62"/>
                      <a:pt x="357" y="61"/>
                      <a:pt x="357" y="62"/>
                    </a:cubicBezTo>
                    <a:cubicBezTo>
                      <a:pt x="354" y="63"/>
                      <a:pt x="358" y="62"/>
                      <a:pt x="358" y="63"/>
                    </a:cubicBezTo>
                    <a:cubicBezTo>
                      <a:pt x="353" y="64"/>
                      <a:pt x="353" y="64"/>
                      <a:pt x="353" y="64"/>
                    </a:cubicBezTo>
                    <a:cubicBezTo>
                      <a:pt x="354" y="65"/>
                      <a:pt x="357" y="64"/>
                      <a:pt x="358" y="65"/>
                    </a:cubicBezTo>
                    <a:cubicBezTo>
                      <a:pt x="355" y="65"/>
                      <a:pt x="351" y="64"/>
                      <a:pt x="348" y="64"/>
                    </a:cubicBezTo>
                    <a:cubicBezTo>
                      <a:pt x="346" y="64"/>
                      <a:pt x="343" y="65"/>
                      <a:pt x="343" y="66"/>
                    </a:cubicBezTo>
                    <a:cubicBezTo>
                      <a:pt x="342" y="67"/>
                      <a:pt x="342" y="67"/>
                      <a:pt x="342" y="67"/>
                    </a:cubicBezTo>
                    <a:cubicBezTo>
                      <a:pt x="341" y="66"/>
                      <a:pt x="344" y="65"/>
                      <a:pt x="341" y="65"/>
                    </a:cubicBezTo>
                    <a:cubicBezTo>
                      <a:pt x="341" y="66"/>
                      <a:pt x="341" y="66"/>
                      <a:pt x="339" y="67"/>
                    </a:cubicBezTo>
                    <a:cubicBezTo>
                      <a:pt x="339" y="66"/>
                      <a:pt x="336" y="68"/>
                      <a:pt x="334" y="67"/>
                    </a:cubicBezTo>
                    <a:cubicBezTo>
                      <a:pt x="336" y="65"/>
                      <a:pt x="342" y="64"/>
                      <a:pt x="347" y="63"/>
                    </a:cubicBezTo>
                    <a:cubicBezTo>
                      <a:pt x="347" y="63"/>
                      <a:pt x="347" y="63"/>
                      <a:pt x="348" y="63"/>
                    </a:cubicBezTo>
                    <a:cubicBezTo>
                      <a:pt x="349" y="61"/>
                      <a:pt x="345" y="62"/>
                      <a:pt x="346" y="61"/>
                    </a:cubicBezTo>
                    <a:cubicBezTo>
                      <a:pt x="348" y="61"/>
                      <a:pt x="347" y="61"/>
                      <a:pt x="349" y="60"/>
                    </a:cubicBezTo>
                    <a:cubicBezTo>
                      <a:pt x="350" y="61"/>
                      <a:pt x="352" y="61"/>
                      <a:pt x="355" y="60"/>
                    </a:cubicBezTo>
                    <a:cubicBezTo>
                      <a:pt x="354" y="59"/>
                      <a:pt x="352" y="61"/>
                      <a:pt x="351" y="60"/>
                    </a:cubicBezTo>
                    <a:cubicBezTo>
                      <a:pt x="354" y="59"/>
                      <a:pt x="357" y="59"/>
                      <a:pt x="359" y="58"/>
                    </a:cubicBezTo>
                    <a:cubicBezTo>
                      <a:pt x="360" y="58"/>
                      <a:pt x="362" y="58"/>
                      <a:pt x="363" y="58"/>
                    </a:cubicBezTo>
                    <a:cubicBezTo>
                      <a:pt x="364" y="58"/>
                      <a:pt x="366" y="58"/>
                      <a:pt x="368" y="57"/>
                    </a:cubicBezTo>
                    <a:cubicBezTo>
                      <a:pt x="368" y="56"/>
                      <a:pt x="371" y="56"/>
                      <a:pt x="371" y="55"/>
                    </a:cubicBezTo>
                    <a:cubicBezTo>
                      <a:pt x="372" y="56"/>
                      <a:pt x="374" y="56"/>
                      <a:pt x="371" y="57"/>
                    </a:cubicBezTo>
                    <a:cubicBezTo>
                      <a:pt x="374" y="57"/>
                      <a:pt x="376" y="56"/>
                      <a:pt x="374" y="56"/>
                    </a:cubicBezTo>
                    <a:cubicBezTo>
                      <a:pt x="373" y="56"/>
                      <a:pt x="376" y="55"/>
                      <a:pt x="372" y="55"/>
                    </a:cubicBezTo>
                    <a:cubicBezTo>
                      <a:pt x="373" y="54"/>
                      <a:pt x="374" y="54"/>
                      <a:pt x="376" y="54"/>
                    </a:cubicBezTo>
                    <a:cubicBezTo>
                      <a:pt x="378" y="54"/>
                      <a:pt x="376" y="54"/>
                      <a:pt x="376" y="55"/>
                    </a:cubicBezTo>
                    <a:cubicBezTo>
                      <a:pt x="379" y="55"/>
                      <a:pt x="379" y="55"/>
                      <a:pt x="381" y="55"/>
                    </a:cubicBezTo>
                    <a:cubicBezTo>
                      <a:pt x="383" y="54"/>
                      <a:pt x="380" y="54"/>
                      <a:pt x="382" y="53"/>
                    </a:cubicBezTo>
                    <a:cubicBezTo>
                      <a:pt x="383" y="54"/>
                      <a:pt x="385" y="54"/>
                      <a:pt x="387" y="54"/>
                    </a:cubicBezTo>
                    <a:cubicBezTo>
                      <a:pt x="389" y="53"/>
                      <a:pt x="391" y="53"/>
                      <a:pt x="394" y="53"/>
                    </a:cubicBezTo>
                    <a:cubicBezTo>
                      <a:pt x="396" y="53"/>
                      <a:pt x="399" y="53"/>
                      <a:pt x="401" y="53"/>
                    </a:cubicBezTo>
                    <a:cubicBezTo>
                      <a:pt x="401" y="53"/>
                      <a:pt x="403" y="55"/>
                      <a:pt x="404" y="54"/>
                    </a:cubicBezTo>
                    <a:cubicBezTo>
                      <a:pt x="402" y="53"/>
                      <a:pt x="402" y="53"/>
                      <a:pt x="401" y="52"/>
                    </a:cubicBezTo>
                    <a:cubicBezTo>
                      <a:pt x="404" y="53"/>
                      <a:pt x="404" y="53"/>
                      <a:pt x="407" y="52"/>
                    </a:cubicBezTo>
                    <a:cubicBezTo>
                      <a:pt x="407" y="54"/>
                      <a:pt x="411" y="52"/>
                      <a:pt x="412" y="53"/>
                    </a:cubicBezTo>
                    <a:cubicBezTo>
                      <a:pt x="413" y="53"/>
                      <a:pt x="411" y="52"/>
                      <a:pt x="413" y="52"/>
                    </a:cubicBezTo>
                    <a:cubicBezTo>
                      <a:pt x="414" y="52"/>
                      <a:pt x="414" y="52"/>
                      <a:pt x="414" y="52"/>
                    </a:cubicBezTo>
                    <a:cubicBezTo>
                      <a:pt x="414" y="53"/>
                      <a:pt x="413" y="53"/>
                      <a:pt x="413" y="54"/>
                    </a:cubicBezTo>
                    <a:cubicBezTo>
                      <a:pt x="416" y="55"/>
                      <a:pt x="413" y="53"/>
                      <a:pt x="416" y="54"/>
                    </a:cubicBezTo>
                    <a:cubicBezTo>
                      <a:pt x="416" y="53"/>
                      <a:pt x="415" y="53"/>
                      <a:pt x="415" y="52"/>
                    </a:cubicBezTo>
                    <a:cubicBezTo>
                      <a:pt x="418" y="52"/>
                      <a:pt x="422" y="51"/>
                      <a:pt x="425" y="53"/>
                    </a:cubicBezTo>
                    <a:cubicBezTo>
                      <a:pt x="426" y="52"/>
                      <a:pt x="428" y="52"/>
                      <a:pt x="429" y="52"/>
                    </a:cubicBezTo>
                    <a:cubicBezTo>
                      <a:pt x="430" y="53"/>
                      <a:pt x="429" y="54"/>
                      <a:pt x="431" y="54"/>
                    </a:cubicBezTo>
                    <a:cubicBezTo>
                      <a:pt x="431" y="53"/>
                      <a:pt x="432" y="53"/>
                      <a:pt x="432" y="52"/>
                    </a:cubicBezTo>
                    <a:cubicBezTo>
                      <a:pt x="431" y="52"/>
                      <a:pt x="430" y="52"/>
                      <a:pt x="431" y="52"/>
                    </a:cubicBezTo>
                    <a:cubicBezTo>
                      <a:pt x="433" y="50"/>
                      <a:pt x="440" y="52"/>
                      <a:pt x="444" y="52"/>
                    </a:cubicBezTo>
                    <a:cubicBezTo>
                      <a:pt x="445" y="53"/>
                      <a:pt x="451" y="52"/>
                      <a:pt x="448" y="54"/>
                    </a:cubicBezTo>
                    <a:cubicBezTo>
                      <a:pt x="450" y="54"/>
                      <a:pt x="453" y="54"/>
                      <a:pt x="452" y="55"/>
                    </a:cubicBezTo>
                    <a:cubicBezTo>
                      <a:pt x="451" y="55"/>
                      <a:pt x="450" y="54"/>
                      <a:pt x="448" y="54"/>
                    </a:cubicBezTo>
                    <a:cubicBezTo>
                      <a:pt x="448" y="55"/>
                      <a:pt x="446" y="55"/>
                      <a:pt x="446" y="55"/>
                    </a:cubicBezTo>
                    <a:cubicBezTo>
                      <a:pt x="449" y="56"/>
                      <a:pt x="445" y="56"/>
                      <a:pt x="448" y="56"/>
                    </a:cubicBezTo>
                    <a:cubicBezTo>
                      <a:pt x="450" y="57"/>
                      <a:pt x="446" y="55"/>
                      <a:pt x="449" y="55"/>
                    </a:cubicBezTo>
                    <a:cubicBezTo>
                      <a:pt x="450" y="55"/>
                      <a:pt x="451" y="55"/>
                      <a:pt x="452" y="56"/>
                    </a:cubicBezTo>
                    <a:cubicBezTo>
                      <a:pt x="450" y="56"/>
                      <a:pt x="451" y="56"/>
                      <a:pt x="450" y="57"/>
                    </a:cubicBezTo>
                    <a:cubicBezTo>
                      <a:pt x="451" y="57"/>
                      <a:pt x="455" y="58"/>
                      <a:pt x="456" y="58"/>
                    </a:cubicBezTo>
                    <a:cubicBezTo>
                      <a:pt x="455" y="57"/>
                      <a:pt x="452" y="57"/>
                      <a:pt x="452" y="57"/>
                    </a:cubicBezTo>
                    <a:cubicBezTo>
                      <a:pt x="452" y="56"/>
                      <a:pt x="454" y="54"/>
                      <a:pt x="453" y="56"/>
                    </a:cubicBezTo>
                    <a:cubicBezTo>
                      <a:pt x="456" y="56"/>
                      <a:pt x="454" y="54"/>
                      <a:pt x="457" y="55"/>
                    </a:cubicBezTo>
                    <a:cubicBezTo>
                      <a:pt x="457" y="56"/>
                      <a:pt x="456" y="56"/>
                      <a:pt x="457" y="56"/>
                    </a:cubicBezTo>
                    <a:cubicBezTo>
                      <a:pt x="460" y="57"/>
                      <a:pt x="457" y="55"/>
                      <a:pt x="459" y="55"/>
                    </a:cubicBezTo>
                    <a:cubicBezTo>
                      <a:pt x="461" y="56"/>
                      <a:pt x="461" y="57"/>
                      <a:pt x="461" y="57"/>
                    </a:cubicBezTo>
                    <a:cubicBezTo>
                      <a:pt x="464" y="57"/>
                      <a:pt x="470" y="59"/>
                      <a:pt x="466" y="57"/>
                    </a:cubicBezTo>
                    <a:cubicBezTo>
                      <a:pt x="468" y="57"/>
                      <a:pt x="469" y="57"/>
                      <a:pt x="470" y="58"/>
                    </a:cubicBezTo>
                    <a:cubicBezTo>
                      <a:pt x="468" y="58"/>
                      <a:pt x="469" y="58"/>
                      <a:pt x="469" y="59"/>
                    </a:cubicBezTo>
                    <a:cubicBezTo>
                      <a:pt x="473" y="59"/>
                      <a:pt x="475" y="61"/>
                      <a:pt x="478" y="62"/>
                    </a:cubicBezTo>
                    <a:cubicBezTo>
                      <a:pt x="479" y="61"/>
                      <a:pt x="477" y="60"/>
                      <a:pt x="478" y="60"/>
                    </a:cubicBezTo>
                    <a:cubicBezTo>
                      <a:pt x="479" y="61"/>
                      <a:pt x="480" y="60"/>
                      <a:pt x="481" y="61"/>
                    </a:cubicBezTo>
                    <a:cubicBezTo>
                      <a:pt x="481" y="61"/>
                      <a:pt x="481" y="62"/>
                      <a:pt x="482" y="62"/>
                    </a:cubicBezTo>
                    <a:cubicBezTo>
                      <a:pt x="483" y="63"/>
                      <a:pt x="485" y="63"/>
                      <a:pt x="486" y="63"/>
                    </a:cubicBezTo>
                    <a:cubicBezTo>
                      <a:pt x="488" y="64"/>
                      <a:pt x="489" y="64"/>
                      <a:pt x="489" y="65"/>
                    </a:cubicBezTo>
                    <a:cubicBezTo>
                      <a:pt x="488" y="65"/>
                      <a:pt x="485" y="63"/>
                      <a:pt x="485" y="64"/>
                    </a:cubicBezTo>
                    <a:cubicBezTo>
                      <a:pt x="488" y="66"/>
                      <a:pt x="490" y="65"/>
                      <a:pt x="492" y="66"/>
                    </a:cubicBezTo>
                    <a:cubicBezTo>
                      <a:pt x="492" y="65"/>
                      <a:pt x="492" y="65"/>
                      <a:pt x="492" y="65"/>
                    </a:cubicBezTo>
                    <a:cubicBezTo>
                      <a:pt x="495" y="66"/>
                      <a:pt x="498" y="65"/>
                      <a:pt x="498" y="67"/>
                    </a:cubicBezTo>
                    <a:cubicBezTo>
                      <a:pt x="495" y="66"/>
                      <a:pt x="492" y="67"/>
                      <a:pt x="493" y="68"/>
                    </a:cubicBezTo>
                    <a:cubicBezTo>
                      <a:pt x="495" y="69"/>
                      <a:pt x="498" y="69"/>
                      <a:pt x="499" y="70"/>
                    </a:cubicBezTo>
                    <a:cubicBezTo>
                      <a:pt x="501" y="70"/>
                      <a:pt x="498" y="69"/>
                      <a:pt x="500" y="69"/>
                    </a:cubicBezTo>
                    <a:cubicBezTo>
                      <a:pt x="502" y="70"/>
                      <a:pt x="508" y="71"/>
                      <a:pt x="511" y="72"/>
                    </a:cubicBezTo>
                    <a:cubicBezTo>
                      <a:pt x="511" y="72"/>
                      <a:pt x="508" y="71"/>
                      <a:pt x="508" y="70"/>
                    </a:cubicBezTo>
                    <a:cubicBezTo>
                      <a:pt x="511" y="70"/>
                      <a:pt x="513" y="72"/>
                      <a:pt x="516" y="73"/>
                    </a:cubicBezTo>
                    <a:cubicBezTo>
                      <a:pt x="518" y="74"/>
                      <a:pt x="520" y="75"/>
                      <a:pt x="522" y="76"/>
                    </a:cubicBezTo>
                    <a:cubicBezTo>
                      <a:pt x="521" y="75"/>
                      <a:pt x="519" y="74"/>
                      <a:pt x="518" y="73"/>
                    </a:cubicBezTo>
                    <a:cubicBezTo>
                      <a:pt x="522" y="74"/>
                      <a:pt x="524" y="76"/>
                      <a:pt x="529" y="78"/>
                    </a:cubicBezTo>
                    <a:cubicBezTo>
                      <a:pt x="528" y="78"/>
                      <a:pt x="528" y="79"/>
                      <a:pt x="527" y="79"/>
                    </a:cubicBezTo>
                    <a:cubicBezTo>
                      <a:pt x="530" y="81"/>
                      <a:pt x="531" y="80"/>
                      <a:pt x="532" y="80"/>
                    </a:cubicBezTo>
                    <a:cubicBezTo>
                      <a:pt x="531" y="79"/>
                      <a:pt x="530" y="79"/>
                      <a:pt x="529" y="78"/>
                    </a:cubicBezTo>
                    <a:cubicBezTo>
                      <a:pt x="530" y="79"/>
                      <a:pt x="530" y="78"/>
                      <a:pt x="531" y="78"/>
                    </a:cubicBezTo>
                    <a:cubicBezTo>
                      <a:pt x="533" y="79"/>
                      <a:pt x="536" y="83"/>
                      <a:pt x="537" y="84"/>
                    </a:cubicBezTo>
                    <a:cubicBezTo>
                      <a:pt x="538" y="82"/>
                      <a:pt x="535" y="81"/>
                      <a:pt x="533" y="79"/>
                    </a:cubicBezTo>
                    <a:cubicBezTo>
                      <a:pt x="537" y="80"/>
                      <a:pt x="537" y="82"/>
                      <a:pt x="540" y="83"/>
                    </a:cubicBezTo>
                    <a:cubicBezTo>
                      <a:pt x="540" y="82"/>
                      <a:pt x="537" y="81"/>
                      <a:pt x="538" y="80"/>
                    </a:cubicBezTo>
                    <a:cubicBezTo>
                      <a:pt x="535" y="79"/>
                      <a:pt x="532" y="78"/>
                      <a:pt x="530" y="77"/>
                    </a:cubicBezTo>
                    <a:cubicBezTo>
                      <a:pt x="527" y="76"/>
                      <a:pt x="525" y="75"/>
                      <a:pt x="523" y="73"/>
                    </a:cubicBezTo>
                    <a:cubicBezTo>
                      <a:pt x="527" y="76"/>
                      <a:pt x="525" y="74"/>
                      <a:pt x="527" y="74"/>
                    </a:cubicBezTo>
                    <a:cubicBezTo>
                      <a:pt x="529" y="75"/>
                      <a:pt x="532" y="77"/>
                      <a:pt x="533" y="78"/>
                    </a:cubicBezTo>
                    <a:cubicBezTo>
                      <a:pt x="532" y="77"/>
                      <a:pt x="532" y="77"/>
                      <a:pt x="532" y="77"/>
                    </a:cubicBezTo>
                    <a:cubicBezTo>
                      <a:pt x="535" y="77"/>
                      <a:pt x="538" y="80"/>
                      <a:pt x="538" y="79"/>
                    </a:cubicBezTo>
                    <a:cubicBezTo>
                      <a:pt x="537" y="79"/>
                      <a:pt x="536" y="78"/>
                      <a:pt x="536" y="78"/>
                    </a:cubicBezTo>
                    <a:cubicBezTo>
                      <a:pt x="542" y="80"/>
                      <a:pt x="545" y="82"/>
                      <a:pt x="549" y="83"/>
                    </a:cubicBezTo>
                    <a:cubicBezTo>
                      <a:pt x="548" y="85"/>
                      <a:pt x="559" y="88"/>
                      <a:pt x="558" y="90"/>
                    </a:cubicBezTo>
                    <a:cubicBezTo>
                      <a:pt x="552" y="87"/>
                      <a:pt x="549" y="85"/>
                      <a:pt x="544" y="83"/>
                    </a:cubicBezTo>
                    <a:cubicBezTo>
                      <a:pt x="545" y="84"/>
                      <a:pt x="542" y="82"/>
                      <a:pt x="541" y="82"/>
                    </a:cubicBezTo>
                    <a:cubicBezTo>
                      <a:pt x="544" y="85"/>
                      <a:pt x="549" y="86"/>
                      <a:pt x="553" y="87"/>
                    </a:cubicBezTo>
                    <a:cubicBezTo>
                      <a:pt x="552" y="88"/>
                      <a:pt x="553" y="88"/>
                      <a:pt x="553" y="88"/>
                    </a:cubicBezTo>
                    <a:cubicBezTo>
                      <a:pt x="551" y="87"/>
                      <a:pt x="550" y="87"/>
                      <a:pt x="548" y="86"/>
                    </a:cubicBezTo>
                    <a:cubicBezTo>
                      <a:pt x="548" y="87"/>
                      <a:pt x="547" y="88"/>
                      <a:pt x="549" y="88"/>
                    </a:cubicBezTo>
                    <a:cubicBezTo>
                      <a:pt x="549" y="88"/>
                      <a:pt x="549" y="87"/>
                      <a:pt x="549" y="87"/>
                    </a:cubicBezTo>
                    <a:cubicBezTo>
                      <a:pt x="551" y="88"/>
                      <a:pt x="552" y="89"/>
                      <a:pt x="554" y="90"/>
                    </a:cubicBezTo>
                    <a:cubicBezTo>
                      <a:pt x="555" y="92"/>
                      <a:pt x="553" y="91"/>
                      <a:pt x="552" y="93"/>
                    </a:cubicBezTo>
                    <a:cubicBezTo>
                      <a:pt x="551" y="93"/>
                      <a:pt x="551" y="92"/>
                      <a:pt x="550" y="92"/>
                    </a:cubicBezTo>
                    <a:cubicBezTo>
                      <a:pt x="550" y="94"/>
                      <a:pt x="546" y="92"/>
                      <a:pt x="543" y="92"/>
                    </a:cubicBezTo>
                    <a:cubicBezTo>
                      <a:pt x="545" y="94"/>
                      <a:pt x="546" y="92"/>
                      <a:pt x="549" y="94"/>
                    </a:cubicBezTo>
                    <a:cubicBezTo>
                      <a:pt x="549" y="95"/>
                      <a:pt x="548" y="94"/>
                      <a:pt x="549" y="95"/>
                    </a:cubicBezTo>
                    <a:cubicBezTo>
                      <a:pt x="549" y="94"/>
                      <a:pt x="552" y="97"/>
                      <a:pt x="552" y="95"/>
                    </a:cubicBezTo>
                    <a:cubicBezTo>
                      <a:pt x="550" y="94"/>
                      <a:pt x="549" y="94"/>
                      <a:pt x="549" y="93"/>
                    </a:cubicBezTo>
                    <a:cubicBezTo>
                      <a:pt x="550" y="93"/>
                      <a:pt x="550" y="93"/>
                      <a:pt x="550" y="93"/>
                    </a:cubicBezTo>
                    <a:cubicBezTo>
                      <a:pt x="553" y="94"/>
                      <a:pt x="552" y="95"/>
                      <a:pt x="553" y="95"/>
                    </a:cubicBezTo>
                    <a:cubicBezTo>
                      <a:pt x="554" y="95"/>
                      <a:pt x="554" y="95"/>
                      <a:pt x="554" y="95"/>
                    </a:cubicBezTo>
                    <a:cubicBezTo>
                      <a:pt x="555" y="94"/>
                      <a:pt x="552" y="94"/>
                      <a:pt x="553" y="93"/>
                    </a:cubicBezTo>
                    <a:cubicBezTo>
                      <a:pt x="554" y="93"/>
                      <a:pt x="555" y="92"/>
                      <a:pt x="556" y="92"/>
                    </a:cubicBezTo>
                    <a:cubicBezTo>
                      <a:pt x="557" y="91"/>
                      <a:pt x="558" y="91"/>
                      <a:pt x="560" y="93"/>
                    </a:cubicBezTo>
                    <a:cubicBezTo>
                      <a:pt x="561" y="96"/>
                      <a:pt x="564" y="96"/>
                      <a:pt x="568" y="98"/>
                    </a:cubicBezTo>
                    <a:cubicBezTo>
                      <a:pt x="567" y="99"/>
                      <a:pt x="567" y="99"/>
                      <a:pt x="567" y="99"/>
                    </a:cubicBezTo>
                    <a:cubicBezTo>
                      <a:pt x="568" y="99"/>
                      <a:pt x="573" y="104"/>
                      <a:pt x="573" y="103"/>
                    </a:cubicBezTo>
                    <a:cubicBezTo>
                      <a:pt x="574" y="102"/>
                      <a:pt x="572" y="102"/>
                      <a:pt x="570" y="101"/>
                    </a:cubicBezTo>
                    <a:cubicBezTo>
                      <a:pt x="571" y="100"/>
                      <a:pt x="569" y="99"/>
                      <a:pt x="569" y="98"/>
                    </a:cubicBezTo>
                    <a:cubicBezTo>
                      <a:pt x="575" y="101"/>
                      <a:pt x="575" y="102"/>
                      <a:pt x="575" y="104"/>
                    </a:cubicBezTo>
                    <a:cubicBezTo>
                      <a:pt x="578" y="106"/>
                      <a:pt x="580" y="108"/>
                      <a:pt x="582" y="109"/>
                    </a:cubicBezTo>
                    <a:cubicBezTo>
                      <a:pt x="584" y="111"/>
                      <a:pt x="587" y="113"/>
                      <a:pt x="591" y="116"/>
                    </a:cubicBezTo>
                    <a:cubicBezTo>
                      <a:pt x="592" y="116"/>
                      <a:pt x="590" y="114"/>
                      <a:pt x="591" y="115"/>
                    </a:cubicBezTo>
                    <a:cubicBezTo>
                      <a:pt x="593" y="117"/>
                      <a:pt x="594" y="117"/>
                      <a:pt x="596" y="119"/>
                    </a:cubicBezTo>
                    <a:cubicBezTo>
                      <a:pt x="596" y="119"/>
                      <a:pt x="595" y="119"/>
                      <a:pt x="596" y="120"/>
                    </a:cubicBezTo>
                    <a:cubicBezTo>
                      <a:pt x="599" y="121"/>
                      <a:pt x="599" y="123"/>
                      <a:pt x="600" y="123"/>
                    </a:cubicBezTo>
                    <a:cubicBezTo>
                      <a:pt x="602" y="124"/>
                      <a:pt x="601" y="125"/>
                      <a:pt x="602" y="126"/>
                    </a:cubicBezTo>
                    <a:cubicBezTo>
                      <a:pt x="602" y="126"/>
                      <a:pt x="603" y="125"/>
                      <a:pt x="604" y="125"/>
                    </a:cubicBezTo>
                    <a:cubicBezTo>
                      <a:pt x="601" y="123"/>
                      <a:pt x="599" y="120"/>
                      <a:pt x="600" y="120"/>
                    </a:cubicBezTo>
                    <a:cubicBezTo>
                      <a:pt x="599" y="119"/>
                      <a:pt x="595" y="117"/>
                      <a:pt x="594" y="116"/>
                    </a:cubicBezTo>
                    <a:cubicBezTo>
                      <a:pt x="597" y="116"/>
                      <a:pt x="610" y="127"/>
                      <a:pt x="604" y="125"/>
                    </a:cubicBezTo>
                    <a:cubicBezTo>
                      <a:pt x="605" y="126"/>
                      <a:pt x="606" y="127"/>
                      <a:pt x="606" y="128"/>
                    </a:cubicBezTo>
                    <a:cubicBezTo>
                      <a:pt x="607" y="128"/>
                      <a:pt x="607" y="127"/>
                      <a:pt x="608" y="127"/>
                    </a:cubicBezTo>
                    <a:cubicBezTo>
                      <a:pt x="606" y="126"/>
                      <a:pt x="606" y="125"/>
                      <a:pt x="606" y="124"/>
                    </a:cubicBezTo>
                    <a:cubicBezTo>
                      <a:pt x="604" y="122"/>
                      <a:pt x="604" y="123"/>
                      <a:pt x="602" y="122"/>
                    </a:cubicBezTo>
                    <a:cubicBezTo>
                      <a:pt x="603" y="121"/>
                      <a:pt x="603" y="121"/>
                      <a:pt x="603" y="121"/>
                    </a:cubicBezTo>
                    <a:cubicBezTo>
                      <a:pt x="605" y="122"/>
                      <a:pt x="605" y="123"/>
                      <a:pt x="606" y="123"/>
                    </a:cubicBezTo>
                    <a:cubicBezTo>
                      <a:pt x="604" y="120"/>
                      <a:pt x="601" y="121"/>
                      <a:pt x="598" y="117"/>
                    </a:cubicBezTo>
                    <a:cubicBezTo>
                      <a:pt x="601" y="119"/>
                      <a:pt x="599" y="116"/>
                      <a:pt x="600" y="117"/>
                    </a:cubicBezTo>
                    <a:cubicBezTo>
                      <a:pt x="597" y="114"/>
                      <a:pt x="590" y="106"/>
                      <a:pt x="597" y="111"/>
                    </a:cubicBezTo>
                    <a:cubicBezTo>
                      <a:pt x="598" y="111"/>
                      <a:pt x="597" y="110"/>
                      <a:pt x="596" y="108"/>
                    </a:cubicBezTo>
                    <a:cubicBezTo>
                      <a:pt x="596" y="109"/>
                      <a:pt x="595" y="109"/>
                      <a:pt x="593" y="108"/>
                    </a:cubicBezTo>
                    <a:cubicBezTo>
                      <a:pt x="593" y="108"/>
                      <a:pt x="593" y="110"/>
                      <a:pt x="592" y="109"/>
                    </a:cubicBezTo>
                    <a:cubicBezTo>
                      <a:pt x="590" y="108"/>
                      <a:pt x="589" y="106"/>
                      <a:pt x="587" y="106"/>
                    </a:cubicBezTo>
                    <a:cubicBezTo>
                      <a:pt x="585" y="104"/>
                      <a:pt x="582" y="102"/>
                      <a:pt x="579" y="100"/>
                    </a:cubicBezTo>
                    <a:cubicBezTo>
                      <a:pt x="577" y="98"/>
                      <a:pt x="574" y="96"/>
                      <a:pt x="571" y="94"/>
                    </a:cubicBezTo>
                    <a:cubicBezTo>
                      <a:pt x="565" y="91"/>
                      <a:pt x="559" y="87"/>
                      <a:pt x="554" y="84"/>
                    </a:cubicBezTo>
                    <a:cubicBezTo>
                      <a:pt x="556" y="85"/>
                      <a:pt x="556" y="85"/>
                      <a:pt x="559" y="87"/>
                    </a:cubicBezTo>
                    <a:cubicBezTo>
                      <a:pt x="559" y="85"/>
                      <a:pt x="562" y="88"/>
                      <a:pt x="563" y="88"/>
                    </a:cubicBezTo>
                    <a:cubicBezTo>
                      <a:pt x="561" y="87"/>
                      <a:pt x="565" y="89"/>
                      <a:pt x="563" y="87"/>
                    </a:cubicBezTo>
                    <a:cubicBezTo>
                      <a:pt x="568" y="90"/>
                      <a:pt x="572" y="93"/>
                      <a:pt x="576" y="94"/>
                    </a:cubicBezTo>
                    <a:cubicBezTo>
                      <a:pt x="571" y="91"/>
                      <a:pt x="579" y="93"/>
                      <a:pt x="575" y="91"/>
                    </a:cubicBezTo>
                    <a:cubicBezTo>
                      <a:pt x="572" y="91"/>
                      <a:pt x="568" y="89"/>
                      <a:pt x="565" y="86"/>
                    </a:cubicBezTo>
                    <a:cubicBezTo>
                      <a:pt x="565" y="86"/>
                      <a:pt x="565" y="86"/>
                      <a:pt x="564" y="86"/>
                    </a:cubicBezTo>
                    <a:cubicBezTo>
                      <a:pt x="562" y="84"/>
                      <a:pt x="567" y="87"/>
                      <a:pt x="568" y="87"/>
                    </a:cubicBezTo>
                    <a:cubicBezTo>
                      <a:pt x="566" y="85"/>
                      <a:pt x="564" y="83"/>
                      <a:pt x="561" y="82"/>
                    </a:cubicBezTo>
                    <a:cubicBezTo>
                      <a:pt x="562" y="82"/>
                      <a:pt x="563" y="81"/>
                      <a:pt x="564" y="82"/>
                    </a:cubicBezTo>
                    <a:cubicBezTo>
                      <a:pt x="567" y="84"/>
                      <a:pt x="566" y="84"/>
                      <a:pt x="569" y="85"/>
                    </a:cubicBezTo>
                    <a:cubicBezTo>
                      <a:pt x="569" y="86"/>
                      <a:pt x="568" y="86"/>
                      <a:pt x="568" y="86"/>
                    </a:cubicBezTo>
                    <a:cubicBezTo>
                      <a:pt x="570" y="87"/>
                      <a:pt x="570" y="86"/>
                      <a:pt x="572" y="87"/>
                    </a:cubicBezTo>
                    <a:cubicBezTo>
                      <a:pt x="571" y="89"/>
                      <a:pt x="571" y="89"/>
                      <a:pt x="571" y="89"/>
                    </a:cubicBezTo>
                    <a:cubicBezTo>
                      <a:pt x="574" y="89"/>
                      <a:pt x="577" y="90"/>
                      <a:pt x="580" y="91"/>
                    </a:cubicBezTo>
                    <a:cubicBezTo>
                      <a:pt x="576" y="88"/>
                      <a:pt x="572" y="83"/>
                      <a:pt x="568" y="82"/>
                    </a:cubicBezTo>
                    <a:cubicBezTo>
                      <a:pt x="568" y="82"/>
                      <a:pt x="567" y="79"/>
                      <a:pt x="569" y="80"/>
                    </a:cubicBezTo>
                    <a:cubicBezTo>
                      <a:pt x="571" y="82"/>
                      <a:pt x="571" y="82"/>
                      <a:pt x="574" y="83"/>
                    </a:cubicBezTo>
                    <a:cubicBezTo>
                      <a:pt x="574" y="84"/>
                      <a:pt x="573" y="83"/>
                      <a:pt x="573" y="84"/>
                    </a:cubicBezTo>
                    <a:cubicBezTo>
                      <a:pt x="579" y="87"/>
                      <a:pt x="575" y="87"/>
                      <a:pt x="580" y="91"/>
                    </a:cubicBezTo>
                    <a:cubicBezTo>
                      <a:pt x="582" y="91"/>
                      <a:pt x="582" y="90"/>
                      <a:pt x="584" y="91"/>
                    </a:cubicBezTo>
                    <a:cubicBezTo>
                      <a:pt x="583" y="90"/>
                      <a:pt x="585" y="90"/>
                      <a:pt x="585" y="90"/>
                    </a:cubicBezTo>
                    <a:cubicBezTo>
                      <a:pt x="586" y="92"/>
                      <a:pt x="587" y="93"/>
                      <a:pt x="587" y="91"/>
                    </a:cubicBezTo>
                    <a:cubicBezTo>
                      <a:pt x="588" y="92"/>
                      <a:pt x="590" y="93"/>
                      <a:pt x="591" y="94"/>
                    </a:cubicBezTo>
                    <a:cubicBezTo>
                      <a:pt x="593" y="96"/>
                      <a:pt x="595" y="97"/>
                      <a:pt x="595" y="98"/>
                    </a:cubicBezTo>
                    <a:cubicBezTo>
                      <a:pt x="595" y="99"/>
                      <a:pt x="594" y="98"/>
                      <a:pt x="594" y="99"/>
                    </a:cubicBezTo>
                    <a:cubicBezTo>
                      <a:pt x="590" y="98"/>
                      <a:pt x="584" y="93"/>
                      <a:pt x="580" y="91"/>
                    </a:cubicBezTo>
                    <a:cubicBezTo>
                      <a:pt x="580" y="91"/>
                      <a:pt x="580" y="92"/>
                      <a:pt x="581" y="93"/>
                    </a:cubicBezTo>
                    <a:cubicBezTo>
                      <a:pt x="581" y="92"/>
                      <a:pt x="582" y="92"/>
                      <a:pt x="583" y="93"/>
                    </a:cubicBezTo>
                    <a:cubicBezTo>
                      <a:pt x="584" y="94"/>
                      <a:pt x="583" y="94"/>
                      <a:pt x="583" y="95"/>
                    </a:cubicBezTo>
                    <a:cubicBezTo>
                      <a:pt x="584" y="96"/>
                      <a:pt x="586" y="96"/>
                      <a:pt x="586" y="97"/>
                    </a:cubicBezTo>
                    <a:cubicBezTo>
                      <a:pt x="583" y="96"/>
                      <a:pt x="583" y="96"/>
                      <a:pt x="583" y="96"/>
                    </a:cubicBezTo>
                    <a:cubicBezTo>
                      <a:pt x="582" y="97"/>
                      <a:pt x="587" y="100"/>
                      <a:pt x="589" y="101"/>
                    </a:cubicBezTo>
                    <a:cubicBezTo>
                      <a:pt x="588" y="100"/>
                      <a:pt x="587" y="100"/>
                      <a:pt x="587" y="99"/>
                    </a:cubicBezTo>
                    <a:cubicBezTo>
                      <a:pt x="588" y="100"/>
                      <a:pt x="588" y="99"/>
                      <a:pt x="589" y="100"/>
                    </a:cubicBezTo>
                    <a:cubicBezTo>
                      <a:pt x="591" y="102"/>
                      <a:pt x="589" y="101"/>
                      <a:pt x="590" y="103"/>
                    </a:cubicBezTo>
                    <a:cubicBezTo>
                      <a:pt x="592" y="103"/>
                      <a:pt x="591" y="104"/>
                      <a:pt x="591" y="104"/>
                    </a:cubicBezTo>
                    <a:cubicBezTo>
                      <a:pt x="592" y="104"/>
                      <a:pt x="593" y="104"/>
                      <a:pt x="594" y="105"/>
                    </a:cubicBezTo>
                    <a:cubicBezTo>
                      <a:pt x="594" y="105"/>
                      <a:pt x="593" y="106"/>
                      <a:pt x="594" y="106"/>
                    </a:cubicBezTo>
                    <a:cubicBezTo>
                      <a:pt x="601" y="108"/>
                      <a:pt x="603" y="115"/>
                      <a:pt x="610" y="118"/>
                    </a:cubicBezTo>
                    <a:cubicBezTo>
                      <a:pt x="610" y="119"/>
                      <a:pt x="612" y="120"/>
                      <a:pt x="613" y="122"/>
                    </a:cubicBezTo>
                    <a:cubicBezTo>
                      <a:pt x="613" y="121"/>
                      <a:pt x="612" y="119"/>
                      <a:pt x="612" y="118"/>
                    </a:cubicBezTo>
                    <a:cubicBezTo>
                      <a:pt x="610" y="116"/>
                      <a:pt x="604" y="112"/>
                      <a:pt x="603" y="109"/>
                    </a:cubicBezTo>
                    <a:cubicBezTo>
                      <a:pt x="605" y="110"/>
                      <a:pt x="607" y="112"/>
                      <a:pt x="608" y="113"/>
                    </a:cubicBezTo>
                    <a:cubicBezTo>
                      <a:pt x="608" y="113"/>
                      <a:pt x="608" y="112"/>
                      <a:pt x="609" y="113"/>
                    </a:cubicBezTo>
                    <a:cubicBezTo>
                      <a:pt x="611" y="114"/>
                      <a:pt x="612" y="116"/>
                      <a:pt x="614" y="117"/>
                    </a:cubicBezTo>
                    <a:cubicBezTo>
                      <a:pt x="616" y="119"/>
                      <a:pt x="618" y="120"/>
                      <a:pt x="620" y="122"/>
                    </a:cubicBezTo>
                    <a:cubicBezTo>
                      <a:pt x="623" y="125"/>
                      <a:pt x="627" y="128"/>
                      <a:pt x="629" y="131"/>
                    </a:cubicBezTo>
                    <a:cubicBezTo>
                      <a:pt x="628" y="130"/>
                      <a:pt x="629" y="129"/>
                      <a:pt x="629" y="128"/>
                    </a:cubicBezTo>
                    <a:cubicBezTo>
                      <a:pt x="626" y="127"/>
                      <a:pt x="623" y="125"/>
                      <a:pt x="622" y="122"/>
                    </a:cubicBezTo>
                    <a:cubicBezTo>
                      <a:pt x="620" y="121"/>
                      <a:pt x="617" y="119"/>
                      <a:pt x="615" y="117"/>
                    </a:cubicBezTo>
                    <a:cubicBezTo>
                      <a:pt x="612" y="114"/>
                      <a:pt x="610" y="112"/>
                      <a:pt x="608" y="111"/>
                    </a:cubicBezTo>
                    <a:cubicBezTo>
                      <a:pt x="608" y="109"/>
                      <a:pt x="603" y="105"/>
                      <a:pt x="605" y="104"/>
                    </a:cubicBezTo>
                    <a:cubicBezTo>
                      <a:pt x="603" y="103"/>
                      <a:pt x="599" y="101"/>
                      <a:pt x="599" y="100"/>
                    </a:cubicBezTo>
                    <a:cubicBezTo>
                      <a:pt x="601" y="101"/>
                      <a:pt x="601" y="100"/>
                      <a:pt x="603" y="101"/>
                    </a:cubicBezTo>
                    <a:cubicBezTo>
                      <a:pt x="601" y="100"/>
                      <a:pt x="600" y="99"/>
                      <a:pt x="598" y="97"/>
                    </a:cubicBezTo>
                    <a:cubicBezTo>
                      <a:pt x="598" y="96"/>
                      <a:pt x="600" y="97"/>
                      <a:pt x="598" y="95"/>
                    </a:cubicBezTo>
                    <a:cubicBezTo>
                      <a:pt x="593" y="92"/>
                      <a:pt x="586" y="88"/>
                      <a:pt x="582" y="83"/>
                    </a:cubicBezTo>
                    <a:cubicBezTo>
                      <a:pt x="583" y="82"/>
                      <a:pt x="588" y="86"/>
                      <a:pt x="590" y="87"/>
                    </a:cubicBezTo>
                    <a:cubicBezTo>
                      <a:pt x="588" y="85"/>
                      <a:pt x="593" y="89"/>
                      <a:pt x="593" y="88"/>
                    </a:cubicBezTo>
                    <a:cubicBezTo>
                      <a:pt x="591" y="87"/>
                      <a:pt x="592" y="85"/>
                      <a:pt x="594" y="86"/>
                    </a:cubicBezTo>
                    <a:cubicBezTo>
                      <a:pt x="595" y="87"/>
                      <a:pt x="596" y="88"/>
                      <a:pt x="595" y="89"/>
                    </a:cubicBezTo>
                    <a:cubicBezTo>
                      <a:pt x="597" y="90"/>
                      <a:pt x="598" y="91"/>
                      <a:pt x="599" y="91"/>
                    </a:cubicBezTo>
                    <a:cubicBezTo>
                      <a:pt x="595" y="88"/>
                      <a:pt x="599" y="89"/>
                      <a:pt x="597" y="88"/>
                    </a:cubicBezTo>
                    <a:cubicBezTo>
                      <a:pt x="597" y="88"/>
                      <a:pt x="596" y="88"/>
                      <a:pt x="595" y="87"/>
                    </a:cubicBezTo>
                    <a:cubicBezTo>
                      <a:pt x="596" y="86"/>
                      <a:pt x="592" y="85"/>
                      <a:pt x="590" y="85"/>
                    </a:cubicBezTo>
                    <a:cubicBezTo>
                      <a:pt x="589" y="82"/>
                      <a:pt x="581" y="80"/>
                      <a:pt x="578" y="76"/>
                    </a:cubicBezTo>
                    <a:cubicBezTo>
                      <a:pt x="580" y="77"/>
                      <a:pt x="582" y="77"/>
                      <a:pt x="584" y="79"/>
                    </a:cubicBezTo>
                    <a:cubicBezTo>
                      <a:pt x="585" y="78"/>
                      <a:pt x="587" y="79"/>
                      <a:pt x="590" y="80"/>
                    </a:cubicBezTo>
                    <a:cubicBezTo>
                      <a:pt x="591" y="82"/>
                      <a:pt x="589" y="81"/>
                      <a:pt x="589" y="81"/>
                    </a:cubicBezTo>
                    <a:cubicBezTo>
                      <a:pt x="591" y="82"/>
                      <a:pt x="594" y="82"/>
                      <a:pt x="595" y="85"/>
                    </a:cubicBezTo>
                    <a:cubicBezTo>
                      <a:pt x="594" y="84"/>
                      <a:pt x="590" y="83"/>
                      <a:pt x="592" y="84"/>
                    </a:cubicBezTo>
                    <a:cubicBezTo>
                      <a:pt x="594" y="84"/>
                      <a:pt x="596" y="85"/>
                      <a:pt x="598" y="86"/>
                    </a:cubicBezTo>
                    <a:cubicBezTo>
                      <a:pt x="600" y="86"/>
                      <a:pt x="602" y="87"/>
                      <a:pt x="603" y="88"/>
                    </a:cubicBezTo>
                    <a:cubicBezTo>
                      <a:pt x="604" y="88"/>
                      <a:pt x="604" y="87"/>
                      <a:pt x="603" y="87"/>
                    </a:cubicBezTo>
                    <a:cubicBezTo>
                      <a:pt x="606" y="89"/>
                      <a:pt x="609" y="90"/>
                      <a:pt x="612" y="92"/>
                    </a:cubicBezTo>
                    <a:cubicBezTo>
                      <a:pt x="615" y="94"/>
                      <a:pt x="617" y="96"/>
                      <a:pt x="618" y="97"/>
                    </a:cubicBezTo>
                    <a:cubicBezTo>
                      <a:pt x="620" y="99"/>
                      <a:pt x="624" y="102"/>
                      <a:pt x="625" y="102"/>
                    </a:cubicBezTo>
                    <a:cubicBezTo>
                      <a:pt x="623" y="101"/>
                      <a:pt x="624" y="99"/>
                      <a:pt x="622" y="98"/>
                    </a:cubicBezTo>
                    <a:cubicBezTo>
                      <a:pt x="624" y="100"/>
                      <a:pt x="626" y="100"/>
                      <a:pt x="628" y="101"/>
                    </a:cubicBezTo>
                    <a:cubicBezTo>
                      <a:pt x="628" y="102"/>
                      <a:pt x="632" y="105"/>
                      <a:pt x="633" y="106"/>
                    </a:cubicBezTo>
                    <a:cubicBezTo>
                      <a:pt x="633" y="107"/>
                      <a:pt x="630" y="103"/>
                      <a:pt x="630" y="105"/>
                    </a:cubicBezTo>
                    <a:cubicBezTo>
                      <a:pt x="633" y="108"/>
                      <a:pt x="637" y="112"/>
                      <a:pt x="641" y="116"/>
                    </a:cubicBezTo>
                    <a:cubicBezTo>
                      <a:pt x="645" y="120"/>
                      <a:pt x="649" y="124"/>
                      <a:pt x="652" y="128"/>
                    </a:cubicBezTo>
                    <a:cubicBezTo>
                      <a:pt x="650" y="127"/>
                      <a:pt x="647" y="122"/>
                      <a:pt x="646" y="123"/>
                    </a:cubicBezTo>
                    <a:cubicBezTo>
                      <a:pt x="646" y="124"/>
                      <a:pt x="648" y="125"/>
                      <a:pt x="649" y="127"/>
                    </a:cubicBezTo>
                    <a:cubicBezTo>
                      <a:pt x="650" y="128"/>
                      <a:pt x="651" y="130"/>
                      <a:pt x="653" y="132"/>
                    </a:cubicBezTo>
                    <a:cubicBezTo>
                      <a:pt x="652" y="133"/>
                      <a:pt x="651" y="132"/>
                      <a:pt x="649" y="130"/>
                    </a:cubicBezTo>
                    <a:cubicBezTo>
                      <a:pt x="650" y="128"/>
                      <a:pt x="642" y="122"/>
                      <a:pt x="646" y="122"/>
                    </a:cubicBezTo>
                    <a:cubicBezTo>
                      <a:pt x="643" y="120"/>
                      <a:pt x="639" y="117"/>
                      <a:pt x="638" y="114"/>
                    </a:cubicBezTo>
                    <a:cubicBezTo>
                      <a:pt x="637" y="113"/>
                      <a:pt x="637" y="115"/>
                      <a:pt x="635" y="113"/>
                    </a:cubicBezTo>
                    <a:cubicBezTo>
                      <a:pt x="635" y="112"/>
                      <a:pt x="636" y="113"/>
                      <a:pt x="637" y="113"/>
                    </a:cubicBezTo>
                    <a:cubicBezTo>
                      <a:pt x="635" y="112"/>
                      <a:pt x="631" y="109"/>
                      <a:pt x="628" y="106"/>
                    </a:cubicBezTo>
                    <a:cubicBezTo>
                      <a:pt x="624" y="103"/>
                      <a:pt x="620" y="100"/>
                      <a:pt x="617" y="99"/>
                    </a:cubicBezTo>
                    <a:cubicBezTo>
                      <a:pt x="617" y="98"/>
                      <a:pt x="617" y="97"/>
                      <a:pt x="617" y="97"/>
                    </a:cubicBezTo>
                    <a:cubicBezTo>
                      <a:pt x="616" y="97"/>
                      <a:pt x="614" y="96"/>
                      <a:pt x="613" y="96"/>
                    </a:cubicBezTo>
                    <a:cubicBezTo>
                      <a:pt x="616" y="97"/>
                      <a:pt x="615" y="98"/>
                      <a:pt x="616" y="99"/>
                    </a:cubicBezTo>
                    <a:cubicBezTo>
                      <a:pt x="616" y="99"/>
                      <a:pt x="620" y="101"/>
                      <a:pt x="620" y="102"/>
                    </a:cubicBezTo>
                    <a:cubicBezTo>
                      <a:pt x="620" y="103"/>
                      <a:pt x="618" y="101"/>
                      <a:pt x="618" y="101"/>
                    </a:cubicBezTo>
                    <a:cubicBezTo>
                      <a:pt x="618" y="102"/>
                      <a:pt x="619" y="102"/>
                      <a:pt x="619" y="102"/>
                    </a:cubicBezTo>
                    <a:cubicBezTo>
                      <a:pt x="618" y="102"/>
                      <a:pt x="617" y="101"/>
                      <a:pt x="617" y="102"/>
                    </a:cubicBezTo>
                    <a:cubicBezTo>
                      <a:pt x="620" y="104"/>
                      <a:pt x="625" y="105"/>
                      <a:pt x="625" y="108"/>
                    </a:cubicBezTo>
                    <a:cubicBezTo>
                      <a:pt x="623" y="106"/>
                      <a:pt x="624" y="108"/>
                      <a:pt x="622" y="107"/>
                    </a:cubicBezTo>
                    <a:cubicBezTo>
                      <a:pt x="620" y="104"/>
                      <a:pt x="615" y="101"/>
                      <a:pt x="613" y="101"/>
                    </a:cubicBezTo>
                    <a:cubicBezTo>
                      <a:pt x="618" y="103"/>
                      <a:pt x="616" y="105"/>
                      <a:pt x="618" y="107"/>
                    </a:cubicBezTo>
                    <a:cubicBezTo>
                      <a:pt x="615" y="105"/>
                      <a:pt x="617" y="105"/>
                      <a:pt x="615" y="104"/>
                    </a:cubicBezTo>
                    <a:cubicBezTo>
                      <a:pt x="614" y="105"/>
                      <a:pt x="615" y="107"/>
                      <a:pt x="617" y="109"/>
                    </a:cubicBezTo>
                    <a:cubicBezTo>
                      <a:pt x="615" y="107"/>
                      <a:pt x="615" y="109"/>
                      <a:pt x="614" y="108"/>
                    </a:cubicBezTo>
                    <a:cubicBezTo>
                      <a:pt x="616" y="110"/>
                      <a:pt x="619" y="112"/>
                      <a:pt x="617" y="112"/>
                    </a:cubicBezTo>
                    <a:cubicBezTo>
                      <a:pt x="618" y="113"/>
                      <a:pt x="621" y="116"/>
                      <a:pt x="621" y="116"/>
                    </a:cubicBezTo>
                    <a:cubicBezTo>
                      <a:pt x="620" y="116"/>
                      <a:pt x="616" y="112"/>
                      <a:pt x="616" y="113"/>
                    </a:cubicBezTo>
                    <a:cubicBezTo>
                      <a:pt x="622" y="116"/>
                      <a:pt x="625" y="120"/>
                      <a:pt x="627" y="124"/>
                    </a:cubicBezTo>
                    <a:cubicBezTo>
                      <a:pt x="630" y="129"/>
                      <a:pt x="632" y="133"/>
                      <a:pt x="638" y="136"/>
                    </a:cubicBezTo>
                    <a:cubicBezTo>
                      <a:pt x="636" y="137"/>
                      <a:pt x="638" y="139"/>
                      <a:pt x="639" y="140"/>
                    </a:cubicBezTo>
                    <a:cubicBezTo>
                      <a:pt x="637" y="140"/>
                      <a:pt x="635" y="139"/>
                      <a:pt x="633" y="138"/>
                    </a:cubicBezTo>
                    <a:cubicBezTo>
                      <a:pt x="633" y="137"/>
                      <a:pt x="632" y="137"/>
                      <a:pt x="631" y="136"/>
                    </a:cubicBezTo>
                    <a:cubicBezTo>
                      <a:pt x="629" y="134"/>
                      <a:pt x="632" y="135"/>
                      <a:pt x="630" y="133"/>
                    </a:cubicBezTo>
                    <a:cubicBezTo>
                      <a:pt x="629" y="134"/>
                      <a:pt x="629" y="134"/>
                      <a:pt x="630" y="135"/>
                    </a:cubicBezTo>
                    <a:cubicBezTo>
                      <a:pt x="627" y="133"/>
                      <a:pt x="627" y="131"/>
                      <a:pt x="623" y="128"/>
                    </a:cubicBezTo>
                    <a:cubicBezTo>
                      <a:pt x="621" y="128"/>
                      <a:pt x="620" y="126"/>
                      <a:pt x="620" y="128"/>
                    </a:cubicBezTo>
                    <a:cubicBezTo>
                      <a:pt x="624" y="131"/>
                      <a:pt x="625" y="133"/>
                      <a:pt x="629" y="135"/>
                    </a:cubicBezTo>
                    <a:cubicBezTo>
                      <a:pt x="627" y="135"/>
                      <a:pt x="629" y="140"/>
                      <a:pt x="631" y="139"/>
                    </a:cubicBezTo>
                    <a:cubicBezTo>
                      <a:pt x="630" y="138"/>
                      <a:pt x="629" y="137"/>
                      <a:pt x="629" y="137"/>
                    </a:cubicBezTo>
                    <a:cubicBezTo>
                      <a:pt x="629" y="137"/>
                      <a:pt x="629" y="136"/>
                      <a:pt x="630" y="136"/>
                    </a:cubicBezTo>
                    <a:cubicBezTo>
                      <a:pt x="632" y="139"/>
                      <a:pt x="634" y="139"/>
                      <a:pt x="634" y="141"/>
                    </a:cubicBezTo>
                    <a:cubicBezTo>
                      <a:pt x="633" y="140"/>
                      <a:pt x="632" y="138"/>
                      <a:pt x="631" y="139"/>
                    </a:cubicBezTo>
                    <a:cubicBezTo>
                      <a:pt x="633" y="141"/>
                      <a:pt x="631" y="139"/>
                      <a:pt x="632" y="141"/>
                    </a:cubicBezTo>
                    <a:cubicBezTo>
                      <a:pt x="634" y="142"/>
                      <a:pt x="638" y="146"/>
                      <a:pt x="639" y="148"/>
                    </a:cubicBezTo>
                    <a:cubicBezTo>
                      <a:pt x="638" y="149"/>
                      <a:pt x="638" y="149"/>
                      <a:pt x="638" y="149"/>
                    </a:cubicBezTo>
                    <a:cubicBezTo>
                      <a:pt x="636" y="146"/>
                      <a:pt x="633" y="146"/>
                      <a:pt x="635" y="147"/>
                    </a:cubicBezTo>
                    <a:cubicBezTo>
                      <a:pt x="639" y="151"/>
                      <a:pt x="642" y="151"/>
                      <a:pt x="643" y="151"/>
                    </a:cubicBezTo>
                    <a:cubicBezTo>
                      <a:pt x="645" y="152"/>
                      <a:pt x="643" y="152"/>
                      <a:pt x="644" y="153"/>
                    </a:cubicBezTo>
                    <a:cubicBezTo>
                      <a:pt x="645" y="153"/>
                      <a:pt x="648" y="155"/>
                      <a:pt x="649" y="156"/>
                    </a:cubicBezTo>
                    <a:cubicBezTo>
                      <a:pt x="648" y="156"/>
                      <a:pt x="648" y="154"/>
                      <a:pt x="650" y="155"/>
                    </a:cubicBezTo>
                    <a:cubicBezTo>
                      <a:pt x="651" y="157"/>
                      <a:pt x="653" y="160"/>
                      <a:pt x="655" y="162"/>
                    </a:cubicBezTo>
                    <a:cubicBezTo>
                      <a:pt x="657" y="165"/>
                      <a:pt x="659" y="167"/>
                      <a:pt x="660" y="169"/>
                    </a:cubicBezTo>
                    <a:cubicBezTo>
                      <a:pt x="659" y="169"/>
                      <a:pt x="658" y="168"/>
                      <a:pt x="659" y="170"/>
                    </a:cubicBezTo>
                    <a:cubicBezTo>
                      <a:pt x="660" y="169"/>
                      <a:pt x="662" y="175"/>
                      <a:pt x="664" y="176"/>
                    </a:cubicBezTo>
                    <a:cubicBezTo>
                      <a:pt x="665" y="176"/>
                      <a:pt x="663" y="174"/>
                      <a:pt x="664" y="173"/>
                    </a:cubicBezTo>
                    <a:cubicBezTo>
                      <a:pt x="666" y="177"/>
                      <a:pt x="666" y="175"/>
                      <a:pt x="668" y="177"/>
                    </a:cubicBezTo>
                    <a:cubicBezTo>
                      <a:pt x="669" y="180"/>
                      <a:pt x="675" y="188"/>
                      <a:pt x="677" y="190"/>
                    </a:cubicBezTo>
                    <a:cubicBezTo>
                      <a:pt x="677" y="188"/>
                      <a:pt x="674" y="187"/>
                      <a:pt x="674" y="185"/>
                    </a:cubicBezTo>
                    <a:cubicBezTo>
                      <a:pt x="676" y="186"/>
                      <a:pt x="676" y="184"/>
                      <a:pt x="678" y="185"/>
                    </a:cubicBezTo>
                    <a:cubicBezTo>
                      <a:pt x="678" y="187"/>
                      <a:pt x="681" y="190"/>
                      <a:pt x="682" y="191"/>
                    </a:cubicBezTo>
                    <a:cubicBezTo>
                      <a:pt x="680" y="188"/>
                      <a:pt x="680" y="187"/>
                      <a:pt x="682" y="189"/>
                    </a:cubicBezTo>
                    <a:cubicBezTo>
                      <a:pt x="679" y="183"/>
                      <a:pt x="676" y="181"/>
                      <a:pt x="673" y="175"/>
                    </a:cubicBezTo>
                    <a:cubicBezTo>
                      <a:pt x="672" y="175"/>
                      <a:pt x="672" y="175"/>
                      <a:pt x="671" y="175"/>
                    </a:cubicBezTo>
                    <a:cubicBezTo>
                      <a:pt x="671" y="174"/>
                      <a:pt x="669" y="172"/>
                      <a:pt x="669" y="171"/>
                    </a:cubicBezTo>
                    <a:cubicBezTo>
                      <a:pt x="670" y="171"/>
                      <a:pt x="672" y="175"/>
                      <a:pt x="673" y="174"/>
                    </a:cubicBezTo>
                    <a:cubicBezTo>
                      <a:pt x="672" y="172"/>
                      <a:pt x="667" y="167"/>
                      <a:pt x="668" y="167"/>
                    </a:cubicBezTo>
                    <a:cubicBezTo>
                      <a:pt x="666" y="164"/>
                      <a:pt x="666" y="164"/>
                      <a:pt x="666" y="164"/>
                    </a:cubicBezTo>
                    <a:cubicBezTo>
                      <a:pt x="665" y="165"/>
                      <a:pt x="659" y="157"/>
                      <a:pt x="662" y="158"/>
                    </a:cubicBezTo>
                    <a:cubicBezTo>
                      <a:pt x="660" y="155"/>
                      <a:pt x="656" y="151"/>
                      <a:pt x="657" y="149"/>
                    </a:cubicBezTo>
                    <a:cubicBezTo>
                      <a:pt x="660" y="154"/>
                      <a:pt x="662" y="156"/>
                      <a:pt x="665" y="159"/>
                    </a:cubicBezTo>
                    <a:cubicBezTo>
                      <a:pt x="664" y="158"/>
                      <a:pt x="665" y="157"/>
                      <a:pt x="663" y="155"/>
                    </a:cubicBezTo>
                    <a:cubicBezTo>
                      <a:pt x="663" y="156"/>
                      <a:pt x="662" y="155"/>
                      <a:pt x="661" y="154"/>
                    </a:cubicBezTo>
                    <a:cubicBezTo>
                      <a:pt x="661" y="153"/>
                      <a:pt x="659" y="151"/>
                      <a:pt x="659" y="151"/>
                    </a:cubicBezTo>
                    <a:cubicBezTo>
                      <a:pt x="660" y="150"/>
                      <a:pt x="659" y="149"/>
                      <a:pt x="659" y="148"/>
                    </a:cubicBezTo>
                    <a:cubicBezTo>
                      <a:pt x="662" y="150"/>
                      <a:pt x="664" y="154"/>
                      <a:pt x="666" y="157"/>
                    </a:cubicBezTo>
                    <a:cubicBezTo>
                      <a:pt x="666" y="157"/>
                      <a:pt x="666" y="156"/>
                      <a:pt x="665" y="155"/>
                    </a:cubicBezTo>
                    <a:cubicBezTo>
                      <a:pt x="664" y="154"/>
                      <a:pt x="663" y="153"/>
                      <a:pt x="664" y="153"/>
                    </a:cubicBezTo>
                    <a:cubicBezTo>
                      <a:pt x="664" y="152"/>
                      <a:pt x="665" y="154"/>
                      <a:pt x="666" y="154"/>
                    </a:cubicBezTo>
                    <a:cubicBezTo>
                      <a:pt x="665" y="153"/>
                      <a:pt x="662" y="150"/>
                      <a:pt x="662" y="149"/>
                    </a:cubicBezTo>
                    <a:cubicBezTo>
                      <a:pt x="663" y="150"/>
                      <a:pt x="665" y="152"/>
                      <a:pt x="666" y="152"/>
                    </a:cubicBezTo>
                    <a:cubicBezTo>
                      <a:pt x="668" y="154"/>
                      <a:pt x="669" y="156"/>
                      <a:pt x="670" y="159"/>
                    </a:cubicBezTo>
                    <a:cubicBezTo>
                      <a:pt x="669" y="157"/>
                      <a:pt x="673" y="161"/>
                      <a:pt x="675" y="160"/>
                    </a:cubicBezTo>
                    <a:cubicBezTo>
                      <a:pt x="671" y="158"/>
                      <a:pt x="667" y="155"/>
                      <a:pt x="667" y="150"/>
                    </a:cubicBezTo>
                    <a:cubicBezTo>
                      <a:pt x="664" y="148"/>
                      <a:pt x="660" y="143"/>
                      <a:pt x="659" y="140"/>
                    </a:cubicBezTo>
                    <a:cubicBezTo>
                      <a:pt x="660" y="142"/>
                      <a:pt x="662" y="143"/>
                      <a:pt x="663" y="143"/>
                    </a:cubicBezTo>
                    <a:cubicBezTo>
                      <a:pt x="663" y="141"/>
                      <a:pt x="658" y="139"/>
                      <a:pt x="657" y="136"/>
                    </a:cubicBezTo>
                    <a:cubicBezTo>
                      <a:pt x="658" y="137"/>
                      <a:pt x="658" y="138"/>
                      <a:pt x="658" y="137"/>
                    </a:cubicBezTo>
                    <a:cubicBezTo>
                      <a:pt x="657" y="135"/>
                      <a:pt x="656" y="135"/>
                      <a:pt x="655" y="135"/>
                    </a:cubicBezTo>
                    <a:cubicBezTo>
                      <a:pt x="654" y="134"/>
                      <a:pt x="653" y="131"/>
                      <a:pt x="655" y="132"/>
                    </a:cubicBezTo>
                    <a:cubicBezTo>
                      <a:pt x="657" y="134"/>
                      <a:pt x="658" y="136"/>
                      <a:pt x="660" y="138"/>
                    </a:cubicBezTo>
                    <a:cubicBezTo>
                      <a:pt x="661" y="139"/>
                      <a:pt x="663" y="141"/>
                      <a:pt x="664" y="143"/>
                    </a:cubicBezTo>
                    <a:cubicBezTo>
                      <a:pt x="667" y="147"/>
                      <a:pt x="670" y="151"/>
                      <a:pt x="673" y="155"/>
                    </a:cubicBezTo>
                    <a:cubicBezTo>
                      <a:pt x="672" y="154"/>
                      <a:pt x="671" y="153"/>
                      <a:pt x="670" y="152"/>
                    </a:cubicBezTo>
                    <a:cubicBezTo>
                      <a:pt x="669" y="150"/>
                      <a:pt x="668" y="149"/>
                      <a:pt x="667" y="148"/>
                    </a:cubicBezTo>
                    <a:cubicBezTo>
                      <a:pt x="666" y="145"/>
                      <a:pt x="664" y="144"/>
                      <a:pt x="662" y="143"/>
                    </a:cubicBezTo>
                    <a:cubicBezTo>
                      <a:pt x="665" y="145"/>
                      <a:pt x="665" y="148"/>
                      <a:pt x="667" y="148"/>
                    </a:cubicBezTo>
                    <a:cubicBezTo>
                      <a:pt x="669" y="151"/>
                      <a:pt x="668" y="153"/>
                      <a:pt x="671" y="155"/>
                    </a:cubicBezTo>
                    <a:cubicBezTo>
                      <a:pt x="669" y="153"/>
                      <a:pt x="671" y="154"/>
                      <a:pt x="672" y="154"/>
                    </a:cubicBezTo>
                    <a:cubicBezTo>
                      <a:pt x="673" y="156"/>
                      <a:pt x="673" y="156"/>
                      <a:pt x="675" y="159"/>
                    </a:cubicBezTo>
                    <a:cubicBezTo>
                      <a:pt x="676" y="158"/>
                      <a:pt x="680" y="165"/>
                      <a:pt x="681" y="164"/>
                    </a:cubicBezTo>
                    <a:cubicBezTo>
                      <a:pt x="675" y="159"/>
                      <a:pt x="672" y="150"/>
                      <a:pt x="668" y="145"/>
                    </a:cubicBezTo>
                    <a:cubicBezTo>
                      <a:pt x="667" y="143"/>
                      <a:pt x="668" y="147"/>
                      <a:pt x="667" y="145"/>
                    </a:cubicBezTo>
                    <a:cubicBezTo>
                      <a:pt x="666" y="144"/>
                      <a:pt x="666" y="143"/>
                      <a:pt x="666" y="143"/>
                    </a:cubicBezTo>
                    <a:cubicBezTo>
                      <a:pt x="668" y="143"/>
                      <a:pt x="666" y="142"/>
                      <a:pt x="666" y="139"/>
                    </a:cubicBezTo>
                    <a:cubicBezTo>
                      <a:pt x="669" y="142"/>
                      <a:pt x="667" y="142"/>
                      <a:pt x="669" y="144"/>
                    </a:cubicBezTo>
                    <a:cubicBezTo>
                      <a:pt x="670" y="146"/>
                      <a:pt x="673" y="147"/>
                      <a:pt x="674" y="148"/>
                    </a:cubicBezTo>
                    <a:cubicBezTo>
                      <a:pt x="673" y="149"/>
                      <a:pt x="672" y="148"/>
                      <a:pt x="672" y="148"/>
                    </a:cubicBezTo>
                    <a:cubicBezTo>
                      <a:pt x="673" y="149"/>
                      <a:pt x="673" y="150"/>
                      <a:pt x="674" y="151"/>
                    </a:cubicBezTo>
                    <a:cubicBezTo>
                      <a:pt x="674" y="150"/>
                      <a:pt x="675" y="150"/>
                      <a:pt x="675" y="151"/>
                    </a:cubicBezTo>
                    <a:cubicBezTo>
                      <a:pt x="675" y="153"/>
                      <a:pt x="675" y="155"/>
                      <a:pt x="678" y="158"/>
                    </a:cubicBezTo>
                    <a:cubicBezTo>
                      <a:pt x="678" y="158"/>
                      <a:pt x="677" y="157"/>
                      <a:pt x="678" y="157"/>
                    </a:cubicBezTo>
                    <a:cubicBezTo>
                      <a:pt x="679" y="160"/>
                      <a:pt x="682" y="164"/>
                      <a:pt x="683" y="166"/>
                    </a:cubicBezTo>
                    <a:cubicBezTo>
                      <a:pt x="684" y="167"/>
                      <a:pt x="685" y="169"/>
                      <a:pt x="687" y="171"/>
                    </a:cubicBezTo>
                    <a:cubicBezTo>
                      <a:pt x="686" y="172"/>
                      <a:pt x="691" y="177"/>
                      <a:pt x="690" y="178"/>
                    </a:cubicBezTo>
                    <a:cubicBezTo>
                      <a:pt x="690" y="178"/>
                      <a:pt x="691" y="178"/>
                      <a:pt x="691" y="179"/>
                    </a:cubicBezTo>
                    <a:cubicBezTo>
                      <a:pt x="694" y="178"/>
                      <a:pt x="686" y="169"/>
                      <a:pt x="686" y="166"/>
                    </a:cubicBezTo>
                    <a:cubicBezTo>
                      <a:pt x="688" y="170"/>
                      <a:pt x="688" y="168"/>
                      <a:pt x="687" y="166"/>
                    </a:cubicBezTo>
                    <a:cubicBezTo>
                      <a:pt x="689" y="169"/>
                      <a:pt x="691" y="172"/>
                      <a:pt x="692" y="174"/>
                    </a:cubicBezTo>
                    <a:cubicBezTo>
                      <a:pt x="693" y="177"/>
                      <a:pt x="693" y="179"/>
                      <a:pt x="694" y="178"/>
                    </a:cubicBezTo>
                    <a:cubicBezTo>
                      <a:pt x="695" y="180"/>
                      <a:pt x="697" y="185"/>
                      <a:pt x="697" y="184"/>
                    </a:cubicBezTo>
                    <a:cubicBezTo>
                      <a:pt x="696" y="181"/>
                      <a:pt x="697" y="184"/>
                      <a:pt x="698" y="183"/>
                    </a:cubicBezTo>
                    <a:cubicBezTo>
                      <a:pt x="698" y="181"/>
                      <a:pt x="695" y="179"/>
                      <a:pt x="695" y="177"/>
                    </a:cubicBezTo>
                    <a:cubicBezTo>
                      <a:pt x="695" y="177"/>
                      <a:pt x="698" y="182"/>
                      <a:pt x="697" y="179"/>
                    </a:cubicBezTo>
                    <a:cubicBezTo>
                      <a:pt x="695" y="176"/>
                      <a:pt x="695" y="176"/>
                      <a:pt x="693" y="175"/>
                    </a:cubicBezTo>
                    <a:cubicBezTo>
                      <a:pt x="693" y="174"/>
                      <a:pt x="693" y="173"/>
                      <a:pt x="693" y="172"/>
                    </a:cubicBezTo>
                    <a:cubicBezTo>
                      <a:pt x="692" y="171"/>
                      <a:pt x="692" y="173"/>
                      <a:pt x="691" y="171"/>
                    </a:cubicBezTo>
                    <a:cubicBezTo>
                      <a:pt x="692" y="168"/>
                      <a:pt x="685" y="160"/>
                      <a:pt x="683" y="155"/>
                    </a:cubicBezTo>
                    <a:cubicBezTo>
                      <a:pt x="687" y="160"/>
                      <a:pt x="690" y="164"/>
                      <a:pt x="693" y="168"/>
                    </a:cubicBezTo>
                    <a:cubicBezTo>
                      <a:pt x="696" y="173"/>
                      <a:pt x="698" y="177"/>
                      <a:pt x="701" y="180"/>
                    </a:cubicBezTo>
                    <a:cubicBezTo>
                      <a:pt x="700" y="179"/>
                      <a:pt x="700" y="179"/>
                      <a:pt x="701" y="180"/>
                    </a:cubicBezTo>
                    <a:cubicBezTo>
                      <a:pt x="702" y="182"/>
                      <a:pt x="702" y="182"/>
                      <a:pt x="702" y="182"/>
                    </a:cubicBezTo>
                    <a:cubicBezTo>
                      <a:pt x="702" y="182"/>
                      <a:pt x="702" y="183"/>
                      <a:pt x="702" y="184"/>
                    </a:cubicBezTo>
                    <a:cubicBezTo>
                      <a:pt x="704" y="186"/>
                      <a:pt x="703" y="187"/>
                      <a:pt x="704" y="190"/>
                    </a:cubicBezTo>
                    <a:cubicBezTo>
                      <a:pt x="706" y="192"/>
                      <a:pt x="709" y="197"/>
                      <a:pt x="711" y="202"/>
                    </a:cubicBezTo>
                    <a:cubicBezTo>
                      <a:pt x="714" y="207"/>
                      <a:pt x="715" y="211"/>
                      <a:pt x="716" y="214"/>
                    </a:cubicBezTo>
                    <a:cubicBezTo>
                      <a:pt x="717" y="215"/>
                      <a:pt x="717" y="216"/>
                      <a:pt x="718" y="218"/>
                    </a:cubicBezTo>
                    <a:cubicBezTo>
                      <a:pt x="719" y="220"/>
                      <a:pt x="720" y="222"/>
                      <a:pt x="721" y="224"/>
                    </a:cubicBezTo>
                    <a:cubicBezTo>
                      <a:pt x="722" y="228"/>
                      <a:pt x="724" y="233"/>
                      <a:pt x="724" y="235"/>
                    </a:cubicBezTo>
                    <a:cubicBezTo>
                      <a:pt x="724" y="235"/>
                      <a:pt x="725" y="234"/>
                      <a:pt x="725" y="235"/>
                    </a:cubicBezTo>
                    <a:cubicBezTo>
                      <a:pt x="726" y="237"/>
                      <a:pt x="727" y="241"/>
                      <a:pt x="728" y="245"/>
                    </a:cubicBezTo>
                    <a:cubicBezTo>
                      <a:pt x="728" y="246"/>
                      <a:pt x="729" y="248"/>
                      <a:pt x="729" y="249"/>
                    </a:cubicBezTo>
                    <a:cubicBezTo>
                      <a:pt x="729" y="250"/>
                      <a:pt x="730" y="251"/>
                      <a:pt x="730" y="251"/>
                    </a:cubicBezTo>
                    <a:cubicBezTo>
                      <a:pt x="730" y="251"/>
                      <a:pt x="730" y="250"/>
                      <a:pt x="731" y="251"/>
                    </a:cubicBezTo>
                    <a:cubicBezTo>
                      <a:pt x="731" y="253"/>
                      <a:pt x="730" y="253"/>
                      <a:pt x="731" y="255"/>
                    </a:cubicBezTo>
                    <a:cubicBezTo>
                      <a:pt x="733" y="258"/>
                      <a:pt x="732" y="264"/>
                      <a:pt x="735" y="269"/>
                    </a:cubicBezTo>
                    <a:cubicBezTo>
                      <a:pt x="736" y="267"/>
                      <a:pt x="734" y="265"/>
                      <a:pt x="734" y="266"/>
                    </a:cubicBezTo>
                    <a:close/>
                    <a:moveTo>
                      <a:pt x="635" y="109"/>
                    </a:moveTo>
                    <a:cubicBezTo>
                      <a:pt x="634" y="107"/>
                      <a:pt x="640" y="113"/>
                      <a:pt x="638" y="111"/>
                    </a:cubicBezTo>
                    <a:cubicBezTo>
                      <a:pt x="640" y="111"/>
                      <a:pt x="639" y="112"/>
                      <a:pt x="640" y="113"/>
                    </a:cubicBezTo>
                    <a:cubicBezTo>
                      <a:pt x="639" y="113"/>
                      <a:pt x="637" y="111"/>
                      <a:pt x="635" y="109"/>
                    </a:cubicBezTo>
                    <a:close/>
                    <a:moveTo>
                      <a:pt x="555" y="80"/>
                    </a:moveTo>
                    <a:cubicBezTo>
                      <a:pt x="553" y="78"/>
                      <a:pt x="551" y="78"/>
                      <a:pt x="550" y="77"/>
                    </a:cubicBezTo>
                    <a:cubicBezTo>
                      <a:pt x="550" y="76"/>
                      <a:pt x="554" y="78"/>
                      <a:pt x="556" y="79"/>
                    </a:cubicBezTo>
                    <a:cubicBezTo>
                      <a:pt x="554" y="76"/>
                      <a:pt x="548" y="75"/>
                      <a:pt x="545" y="74"/>
                    </a:cubicBezTo>
                    <a:cubicBezTo>
                      <a:pt x="544" y="73"/>
                      <a:pt x="545" y="73"/>
                      <a:pt x="544" y="72"/>
                    </a:cubicBezTo>
                    <a:cubicBezTo>
                      <a:pt x="545" y="72"/>
                      <a:pt x="547" y="74"/>
                      <a:pt x="545" y="74"/>
                    </a:cubicBezTo>
                    <a:cubicBezTo>
                      <a:pt x="548" y="73"/>
                      <a:pt x="554" y="77"/>
                      <a:pt x="554" y="75"/>
                    </a:cubicBezTo>
                    <a:cubicBezTo>
                      <a:pt x="556" y="77"/>
                      <a:pt x="558" y="78"/>
                      <a:pt x="560" y="79"/>
                    </a:cubicBezTo>
                    <a:cubicBezTo>
                      <a:pt x="561" y="79"/>
                      <a:pt x="565" y="80"/>
                      <a:pt x="566" y="82"/>
                    </a:cubicBezTo>
                    <a:cubicBezTo>
                      <a:pt x="563" y="82"/>
                      <a:pt x="559" y="80"/>
                      <a:pt x="555" y="80"/>
                    </a:cubicBezTo>
                    <a:close/>
                    <a:moveTo>
                      <a:pt x="595" y="115"/>
                    </a:moveTo>
                    <a:cubicBezTo>
                      <a:pt x="593" y="113"/>
                      <a:pt x="593" y="113"/>
                      <a:pt x="589" y="111"/>
                    </a:cubicBezTo>
                    <a:cubicBezTo>
                      <a:pt x="591" y="111"/>
                      <a:pt x="591" y="112"/>
                      <a:pt x="590" y="110"/>
                    </a:cubicBezTo>
                    <a:cubicBezTo>
                      <a:pt x="591" y="109"/>
                      <a:pt x="591" y="110"/>
                      <a:pt x="593" y="111"/>
                    </a:cubicBezTo>
                    <a:cubicBezTo>
                      <a:pt x="593" y="113"/>
                      <a:pt x="594" y="113"/>
                      <a:pt x="596" y="115"/>
                    </a:cubicBezTo>
                    <a:cubicBezTo>
                      <a:pt x="596" y="116"/>
                      <a:pt x="595" y="115"/>
                      <a:pt x="595" y="115"/>
                    </a:cubicBezTo>
                    <a:close/>
                    <a:moveTo>
                      <a:pt x="529" y="74"/>
                    </a:moveTo>
                    <a:cubicBezTo>
                      <a:pt x="532" y="75"/>
                      <a:pt x="532" y="75"/>
                      <a:pt x="536" y="77"/>
                    </a:cubicBezTo>
                    <a:cubicBezTo>
                      <a:pt x="535" y="77"/>
                      <a:pt x="533" y="77"/>
                      <a:pt x="532" y="76"/>
                    </a:cubicBezTo>
                    <a:cubicBezTo>
                      <a:pt x="530" y="76"/>
                      <a:pt x="529" y="75"/>
                      <a:pt x="529" y="74"/>
                    </a:cubicBezTo>
                    <a:close/>
                    <a:moveTo>
                      <a:pt x="358" y="58"/>
                    </a:moveTo>
                    <a:cubicBezTo>
                      <a:pt x="358" y="58"/>
                      <a:pt x="359" y="57"/>
                      <a:pt x="361" y="56"/>
                    </a:cubicBezTo>
                    <a:cubicBezTo>
                      <a:pt x="362" y="58"/>
                      <a:pt x="362" y="58"/>
                      <a:pt x="362" y="58"/>
                    </a:cubicBezTo>
                    <a:cubicBezTo>
                      <a:pt x="360" y="58"/>
                      <a:pt x="359" y="58"/>
                      <a:pt x="358" y="58"/>
                    </a:cubicBezTo>
                    <a:close/>
                    <a:moveTo>
                      <a:pt x="342" y="68"/>
                    </a:moveTo>
                    <a:cubicBezTo>
                      <a:pt x="341" y="68"/>
                      <a:pt x="341" y="68"/>
                      <a:pt x="340" y="69"/>
                    </a:cubicBezTo>
                    <a:cubicBezTo>
                      <a:pt x="338" y="68"/>
                      <a:pt x="335" y="68"/>
                      <a:pt x="333" y="70"/>
                    </a:cubicBezTo>
                    <a:cubicBezTo>
                      <a:pt x="334" y="67"/>
                      <a:pt x="337" y="68"/>
                      <a:pt x="340" y="67"/>
                    </a:cubicBezTo>
                    <a:cubicBezTo>
                      <a:pt x="342" y="67"/>
                      <a:pt x="342" y="67"/>
                      <a:pt x="342" y="68"/>
                    </a:cubicBezTo>
                    <a:close/>
                    <a:moveTo>
                      <a:pt x="370" y="66"/>
                    </a:moveTo>
                    <a:cubicBezTo>
                      <a:pt x="367" y="67"/>
                      <a:pt x="368" y="65"/>
                      <a:pt x="365" y="66"/>
                    </a:cubicBezTo>
                    <a:cubicBezTo>
                      <a:pt x="366" y="65"/>
                      <a:pt x="370" y="65"/>
                      <a:pt x="370" y="66"/>
                    </a:cubicBezTo>
                    <a:close/>
                    <a:moveTo>
                      <a:pt x="456" y="81"/>
                    </a:moveTo>
                    <a:cubicBezTo>
                      <a:pt x="456" y="82"/>
                      <a:pt x="453" y="82"/>
                      <a:pt x="453" y="82"/>
                    </a:cubicBezTo>
                    <a:cubicBezTo>
                      <a:pt x="451" y="82"/>
                      <a:pt x="453" y="82"/>
                      <a:pt x="452" y="81"/>
                    </a:cubicBezTo>
                    <a:cubicBezTo>
                      <a:pt x="453" y="82"/>
                      <a:pt x="454" y="81"/>
                      <a:pt x="456" y="81"/>
                    </a:cubicBezTo>
                    <a:close/>
                    <a:moveTo>
                      <a:pt x="469" y="102"/>
                    </a:moveTo>
                    <a:cubicBezTo>
                      <a:pt x="469" y="102"/>
                      <a:pt x="466" y="101"/>
                      <a:pt x="468" y="101"/>
                    </a:cubicBezTo>
                    <a:cubicBezTo>
                      <a:pt x="466" y="101"/>
                      <a:pt x="465" y="101"/>
                      <a:pt x="465" y="100"/>
                    </a:cubicBezTo>
                    <a:cubicBezTo>
                      <a:pt x="464" y="100"/>
                      <a:pt x="464" y="101"/>
                      <a:pt x="464" y="101"/>
                    </a:cubicBezTo>
                    <a:cubicBezTo>
                      <a:pt x="462" y="100"/>
                      <a:pt x="462" y="100"/>
                      <a:pt x="460" y="100"/>
                    </a:cubicBezTo>
                    <a:cubicBezTo>
                      <a:pt x="460" y="99"/>
                      <a:pt x="461" y="99"/>
                      <a:pt x="463" y="99"/>
                    </a:cubicBezTo>
                    <a:cubicBezTo>
                      <a:pt x="461" y="98"/>
                      <a:pt x="459" y="97"/>
                      <a:pt x="457" y="96"/>
                    </a:cubicBezTo>
                    <a:cubicBezTo>
                      <a:pt x="455" y="96"/>
                      <a:pt x="458" y="97"/>
                      <a:pt x="456" y="97"/>
                    </a:cubicBezTo>
                    <a:cubicBezTo>
                      <a:pt x="454" y="97"/>
                      <a:pt x="454" y="96"/>
                      <a:pt x="452" y="96"/>
                    </a:cubicBezTo>
                    <a:cubicBezTo>
                      <a:pt x="454" y="96"/>
                      <a:pt x="457" y="95"/>
                      <a:pt x="459" y="97"/>
                    </a:cubicBezTo>
                    <a:cubicBezTo>
                      <a:pt x="460" y="97"/>
                      <a:pt x="461" y="96"/>
                      <a:pt x="462" y="97"/>
                    </a:cubicBezTo>
                    <a:cubicBezTo>
                      <a:pt x="462" y="96"/>
                      <a:pt x="467" y="98"/>
                      <a:pt x="466" y="96"/>
                    </a:cubicBezTo>
                    <a:cubicBezTo>
                      <a:pt x="464" y="96"/>
                      <a:pt x="468" y="97"/>
                      <a:pt x="465" y="96"/>
                    </a:cubicBezTo>
                    <a:cubicBezTo>
                      <a:pt x="465" y="95"/>
                      <a:pt x="464" y="95"/>
                      <a:pt x="464" y="94"/>
                    </a:cubicBezTo>
                    <a:cubicBezTo>
                      <a:pt x="460" y="94"/>
                      <a:pt x="456" y="93"/>
                      <a:pt x="453" y="92"/>
                    </a:cubicBezTo>
                    <a:cubicBezTo>
                      <a:pt x="452" y="92"/>
                      <a:pt x="453" y="92"/>
                      <a:pt x="452" y="93"/>
                    </a:cubicBezTo>
                    <a:cubicBezTo>
                      <a:pt x="449" y="91"/>
                      <a:pt x="446" y="91"/>
                      <a:pt x="444" y="91"/>
                    </a:cubicBezTo>
                    <a:cubicBezTo>
                      <a:pt x="442" y="90"/>
                      <a:pt x="439" y="90"/>
                      <a:pt x="437" y="89"/>
                    </a:cubicBezTo>
                    <a:cubicBezTo>
                      <a:pt x="436" y="87"/>
                      <a:pt x="440" y="88"/>
                      <a:pt x="440" y="87"/>
                    </a:cubicBezTo>
                    <a:cubicBezTo>
                      <a:pt x="443" y="88"/>
                      <a:pt x="439" y="88"/>
                      <a:pt x="438" y="88"/>
                    </a:cubicBezTo>
                    <a:cubicBezTo>
                      <a:pt x="440" y="90"/>
                      <a:pt x="444" y="88"/>
                      <a:pt x="443" y="90"/>
                    </a:cubicBezTo>
                    <a:cubicBezTo>
                      <a:pt x="444" y="90"/>
                      <a:pt x="444" y="90"/>
                      <a:pt x="446" y="90"/>
                    </a:cubicBezTo>
                    <a:cubicBezTo>
                      <a:pt x="448" y="90"/>
                      <a:pt x="445" y="90"/>
                      <a:pt x="446" y="89"/>
                    </a:cubicBezTo>
                    <a:cubicBezTo>
                      <a:pt x="448" y="90"/>
                      <a:pt x="449" y="90"/>
                      <a:pt x="453" y="91"/>
                    </a:cubicBezTo>
                    <a:cubicBezTo>
                      <a:pt x="453" y="90"/>
                      <a:pt x="451" y="89"/>
                      <a:pt x="450" y="89"/>
                    </a:cubicBezTo>
                    <a:cubicBezTo>
                      <a:pt x="451" y="89"/>
                      <a:pt x="454" y="89"/>
                      <a:pt x="455" y="90"/>
                    </a:cubicBezTo>
                    <a:cubicBezTo>
                      <a:pt x="456" y="90"/>
                      <a:pt x="454" y="89"/>
                      <a:pt x="456" y="89"/>
                    </a:cubicBezTo>
                    <a:cubicBezTo>
                      <a:pt x="458" y="89"/>
                      <a:pt x="460" y="90"/>
                      <a:pt x="463" y="91"/>
                    </a:cubicBezTo>
                    <a:cubicBezTo>
                      <a:pt x="464" y="91"/>
                      <a:pt x="461" y="90"/>
                      <a:pt x="461" y="90"/>
                    </a:cubicBezTo>
                    <a:cubicBezTo>
                      <a:pt x="462" y="89"/>
                      <a:pt x="462" y="91"/>
                      <a:pt x="465" y="91"/>
                    </a:cubicBezTo>
                    <a:cubicBezTo>
                      <a:pt x="465" y="91"/>
                      <a:pt x="464" y="91"/>
                      <a:pt x="464" y="92"/>
                    </a:cubicBezTo>
                    <a:cubicBezTo>
                      <a:pt x="465" y="93"/>
                      <a:pt x="466" y="91"/>
                      <a:pt x="468" y="92"/>
                    </a:cubicBezTo>
                    <a:cubicBezTo>
                      <a:pt x="466" y="93"/>
                      <a:pt x="464" y="93"/>
                      <a:pt x="462" y="93"/>
                    </a:cubicBezTo>
                    <a:cubicBezTo>
                      <a:pt x="464" y="94"/>
                      <a:pt x="465" y="93"/>
                      <a:pt x="468" y="95"/>
                    </a:cubicBezTo>
                    <a:cubicBezTo>
                      <a:pt x="468" y="94"/>
                      <a:pt x="466" y="93"/>
                      <a:pt x="469" y="94"/>
                    </a:cubicBezTo>
                    <a:cubicBezTo>
                      <a:pt x="469" y="93"/>
                      <a:pt x="469" y="92"/>
                      <a:pt x="468" y="92"/>
                    </a:cubicBezTo>
                    <a:cubicBezTo>
                      <a:pt x="471" y="93"/>
                      <a:pt x="474" y="92"/>
                      <a:pt x="477" y="94"/>
                    </a:cubicBezTo>
                    <a:cubicBezTo>
                      <a:pt x="475" y="95"/>
                      <a:pt x="472" y="92"/>
                      <a:pt x="470" y="93"/>
                    </a:cubicBezTo>
                    <a:cubicBezTo>
                      <a:pt x="470" y="94"/>
                      <a:pt x="473" y="94"/>
                      <a:pt x="473" y="94"/>
                    </a:cubicBezTo>
                    <a:cubicBezTo>
                      <a:pt x="474" y="94"/>
                      <a:pt x="474" y="94"/>
                      <a:pt x="474" y="94"/>
                    </a:cubicBezTo>
                    <a:cubicBezTo>
                      <a:pt x="474" y="94"/>
                      <a:pt x="474" y="95"/>
                      <a:pt x="475" y="95"/>
                    </a:cubicBezTo>
                    <a:cubicBezTo>
                      <a:pt x="474" y="95"/>
                      <a:pt x="472" y="95"/>
                      <a:pt x="470" y="94"/>
                    </a:cubicBezTo>
                    <a:cubicBezTo>
                      <a:pt x="470" y="95"/>
                      <a:pt x="471" y="95"/>
                      <a:pt x="471" y="96"/>
                    </a:cubicBezTo>
                    <a:cubicBezTo>
                      <a:pt x="472" y="95"/>
                      <a:pt x="475" y="95"/>
                      <a:pt x="478" y="96"/>
                    </a:cubicBezTo>
                    <a:cubicBezTo>
                      <a:pt x="479" y="95"/>
                      <a:pt x="475" y="95"/>
                      <a:pt x="476" y="94"/>
                    </a:cubicBezTo>
                    <a:cubicBezTo>
                      <a:pt x="478" y="95"/>
                      <a:pt x="477" y="95"/>
                      <a:pt x="479" y="95"/>
                    </a:cubicBezTo>
                    <a:cubicBezTo>
                      <a:pt x="479" y="95"/>
                      <a:pt x="477" y="95"/>
                      <a:pt x="477" y="94"/>
                    </a:cubicBezTo>
                    <a:cubicBezTo>
                      <a:pt x="479" y="94"/>
                      <a:pt x="479" y="95"/>
                      <a:pt x="480" y="95"/>
                    </a:cubicBezTo>
                    <a:cubicBezTo>
                      <a:pt x="480" y="95"/>
                      <a:pt x="478" y="96"/>
                      <a:pt x="479" y="97"/>
                    </a:cubicBezTo>
                    <a:cubicBezTo>
                      <a:pt x="481" y="97"/>
                      <a:pt x="481" y="96"/>
                      <a:pt x="481" y="95"/>
                    </a:cubicBezTo>
                    <a:cubicBezTo>
                      <a:pt x="483" y="96"/>
                      <a:pt x="483" y="95"/>
                      <a:pt x="485" y="96"/>
                    </a:cubicBezTo>
                    <a:cubicBezTo>
                      <a:pt x="485" y="96"/>
                      <a:pt x="484" y="96"/>
                      <a:pt x="485" y="97"/>
                    </a:cubicBezTo>
                    <a:cubicBezTo>
                      <a:pt x="484" y="97"/>
                      <a:pt x="482" y="96"/>
                      <a:pt x="482" y="96"/>
                    </a:cubicBezTo>
                    <a:cubicBezTo>
                      <a:pt x="483" y="97"/>
                      <a:pt x="482" y="97"/>
                      <a:pt x="482" y="98"/>
                    </a:cubicBezTo>
                    <a:cubicBezTo>
                      <a:pt x="480" y="97"/>
                      <a:pt x="478" y="98"/>
                      <a:pt x="477" y="99"/>
                    </a:cubicBezTo>
                    <a:cubicBezTo>
                      <a:pt x="477" y="98"/>
                      <a:pt x="476" y="97"/>
                      <a:pt x="476" y="96"/>
                    </a:cubicBezTo>
                    <a:cubicBezTo>
                      <a:pt x="472" y="95"/>
                      <a:pt x="473" y="97"/>
                      <a:pt x="469" y="96"/>
                    </a:cubicBezTo>
                    <a:cubicBezTo>
                      <a:pt x="470" y="97"/>
                      <a:pt x="470" y="97"/>
                      <a:pt x="472" y="98"/>
                    </a:cubicBezTo>
                    <a:cubicBezTo>
                      <a:pt x="469" y="98"/>
                      <a:pt x="468" y="95"/>
                      <a:pt x="466" y="95"/>
                    </a:cubicBezTo>
                    <a:cubicBezTo>
                      <a:pt x="467" y="97"/>
                      <a:pt x="471" y="100"/>
                      <a:pt x="475" y="99"/>
                    </a:cubicBezTo>
                    <a:cubicBezTo>
                      <a:pt x="477" y="99"/>
                      <a:pt x="478" y="100"/>
                      <a:pt x="479" y="102"/>
                    </a:cubicBezTo>
                    <a:cubicBezTo>
                      <a:pt x="477" y="100"/>
                      <a:pt x="474" y="100"/>
                      <a:pt x="472" y="100"/>
                    </a:cubicBezTo>
                    <a:cubicBezTo>
                      <a:pt x="470" y="100"/>
                      <a:pt x="469" y="100"/>
                      <a:pt x="469" y="101"/>
                    </a:cubicBezTo>
                    <a:cubicBezTo>
                      <a:pt x="467" y="100"/>
                      <a:pt x="466" y="99"/>
                      <a:pt x="463" y="98"/>
                    </a:cubicBezTo>
                    <a:cubicBezTo>
                      <a:pt x="464" y="100"/>
                      <a:pt x="467" y="101"/>
                      <a:pt x="469" y="102"/>
                    </a:cubicBezTo>
                    <a:close/>
                    <a:moveTo>
                      <a:pt x="442" y="88"/>
                    </a:moveTo>
                    <a:cubicBezTo>
                      <a:pt x="443" y="88"/>
                      <a:pt x="443" y="88"/>
                      <a:pt x="444" y="88"/>
                    </a:cubicBezTo>
                    <a:cubicBezTo>
                      <a:pt x="443" y="88"/>
                      <a:pt x="444" y="89"/>
                      <a:pt x="444" y="89"/>
                    </a:cubicBezTo>
                    <a:cubicBezTo>
                      <a:pt x="442" y="89"/>
                      <a:pt x="442" y="88"/>
                      <a:pt x="442" y="88"/>
                    </a:cubicBezTo>
                    <a:close/>
                    <a:moveTo>
                      <a:pt x="535" y="128"/>
                    </a:moveTo>
                    <a:cubicBezTo>
                      <a:pt x="535" y="128"/>
                      <a:pt x="535" y="128"/>
                      <a:pt x="536" y="129"/>
                    </a:cubicBezTo>
                    <a:cubicBezTo>
                      <a:pt x="536" y="129"/>
                      <a:pt x="535" y="128"/>
                      <a:pt x="534" y="129"/>
                    </a:cubicBezTo>
                    <a:cubicBezTo>
                      <a:pt x="533" y="128"/>
                      <a:pt x="534" y="127"/>
                      <a:pt x="535" y="128"/>
                    </a:cubicBezTo>
                    <a:close/>
                    <a:moveTo>
                      <a:pt x="208" y="418"/>
                    </a:moveTo>
                    <a:cubicBezTo>
                      <a:pt x="207" y="417"/>
                      <a:pt x="207" y="417"/>
                      <a:pt x="206" y="416"/>
                    </a:cubicBezTo>
                    <a:cubicBezTo>
                      <a:pt x="207" y="415"/>
                      <a:pt x="207" y="417"/>
                      <a:pt x="208" y="416"/>
                    </a:cubicBezTo>
                    <a:cubicBezTo>
                      <a:pt x="208" y="417"/>
                      <a:pt x="207" y="417"/>
                      <a:pt x="208" y="418"/>
                    </a:cubicBezTo>
                    <a:close/>
                    <a:moveTo>
                      <a:pt x="196" y="475"/>
                    </a:moveTo>
                    <a:cubicBezTo>
                      <a:pt x="195" y="475"/>
                      <a:pt x="193" y="470"/>
                      <a:pt x="193" y="472"/>
                    </a:cubicBezTo>
                    <a:cubicBezTo>
                      <a:pt x="192" y="472"/>
                      <a:pt x="193" y="470"/>
                      <a:pt x="193" y="469"/>
                    </a:cubicBezTo>
                    <a:cubicBezTo>
                      <a:pt x="193" y="470"/>
                      <a:pt x="195" y="472"/>
                      <a:pt x="194" y="472"/>
                    </a:cubicBezTo>
                    <a:cubicBezTo>
                      <a:pt x="194" y="473"/>
                      <a:pt x="195" y="472"/>
                      <a:pt x="195" y="472"/>
                    </a:cubicBezTo>
                    <a:cubicBezTo>
                      <a:pt x="196" y="473"/>
                      <a:pt x="195" y="474"/>
                      <a:pt x="196" y="475"/>
                    </a:cubicBezTo>
                    <a:close/>
                    <a:moveTo>
                      <a:pt x="188" y="477"/>
                    </a:moveTo>
                    <a:cubicBezTo>
                      <a:pt x="187" y="477"/>
                      <a:pt x="186" y="475"/>
                      <a:pt x="187" y="475"/>
                    </a:cubicBezTo>
                    <a:cubicBezTo>
                      <a:pt x="188" y="476"/>
                      <a:pt x="187" y="476"/>
                      <a:pt x="188" y="477"/>
                    </a:cubicBezTo>
                    <a:close/>
                    <a:moveTo>
                      <a:pt x="192" y="521"/>
                    </a:moveTo>
                    <a:cubicBezTo>
                      <a:pt x="191" y="520"/>
                      <a:pt x="191" y="520"/>
                      <a:pt x="190" y="519"/>
                    </a:cubicBezTo>
                    <a:cubicBezTo>
                      <a:pt x="190" y="519"/>
                      <a:pt x="191" y="519"/>
                      <a:pt x="192" y="520"/>
                    </a:cubicBezTo>
                    <a:cubicBezTo>
                      <a:pt x="192" y="519"/>
                      <a:pt x="192" y="519"/>
                      <a:pt x="191" y="519"/>
                    </a:cubicBezTo>
                    <a:cubicBezTo>
                      <a:pt x="191" y="519"/>
                      <a:pt x="192" y="519"/>
                      <a:pt x="192" y="519"/>
                    </a:cubicBezTo>
                    <a:cubicBezTo>
                      <a:pt x="193" y="520"/>
                      <a:pt x="193" y="520"/>
                      <a:pt x="193" y="520"/>
                    </a:cubicBezTo>
                    <a:cubicBezTo>
                      <a:pt x="192" y="520"/>
                      <a:pt x="192" y="520"/>
                      <a:pt x="192" y="521"/>
                    </a:cubicBezTo>
                    <a:close/>
                    <a:moveTo>
                      <a:pt x="99" y="543"/>
                    </a:moveTo>
                    <a:cubicBezTo>
                      <a:pt x="98" y="540"/>
                      <a:pt x="97" y="539"/>
                      <a:pt x="95" y="535"/>
                    </a:cubicBezTo>
                    <a:cubicBezTo>
                      <a:pt x="96" y="534"/>
                      <a:pt x="95" y="531"/>
                      <a:pt x="97" y="534"/>
                    </a:cubicBezTo>
                    <a:cubicBezTo>
                      <a:pt x="98" y="536"/>
                      <a:pt x="97" y="536"/>
                      <a:pt x="97" y="538"/>
                    </a:cubicBezTo>
                    <a:cubicBezTo>
                      <a:pt x="98" y="539"/>
                      <a:pt x="99" y="540"/>
                      <a:pt x="100" y="542"/>
                    </a:cubicBezTo>
                    <a:cubicBezTo>
                      <a:pt x="99" y="542"/>
                      <a:pt x="100" y="543"/>
                      <a:pt x="99" y="543"/>
                    </a:cubicBezTo>
                    <a:close/>
                    <a:moveTo>
                      <a:pt x="4" y="336"/>
                    </a:moveTo>
                    <a:cubicBezTo>
                      <a:pt x="5" y="333"/>
                      <a:pt x="5" y="333"/>
                      <a:pt x="5" y="333"/>
                    </a:cubicBezTo>
                    <a:cubicBezTo>
                      <a:pt x="5" y="333"/>
                      <a:pt x="5" y="330"/>
                      <a:pt x="6" y="329"/>
                    </a:cubicBezTo>
                    <a:cubicBezTo>
                      <a:pt x="5" y="332"/>
                      <a:pt x="7" y="330"/>
                      <a:pt x="6" y="335"/>
                    </a:cubicBezTo>
                    <a:cubicBezTo>
                      <a:pt x="5" y="335"/>
                      <a:pt x="5" y="336"/>
                      <a:pt x="4" y="336"/>
                    </a:cubicBezTo>
                    <a:close/>
                    <a:moveTo>
                      <a:pt x="569" y="48"/>
                    </a:moveTo>
                    <a:cubicBezTo>
                      <a:pt x="571" y="48"/>
                      <a:pt x="573" y="50"/>
                      <a:pt x="573" y="51"/>
                    </a:cubicBezTo>
                    <a:cubicBezTo>
                      <a:pt x="570" y="49"/>
                      <a:pt x="571" y="49"/>
                      <a:pt x="569" y="48"/>
                    </a:cubicBezTo>
                    <a:close/>
                    <a:moveTo>
                      <a:pt x="721" y="219"/>
                    </a:moveTo>
                    <a:cubicBezTo>
                      <a:pt x="720" y="219"/>
                      <a:pt x="719" y="217"/>
                      <a:pt x="718" y="215"/>
                    </a:cubicBezTo>
                    <a:cubicBezTo>
                      <a:pt x="719" y="214"/>
                      <a:pt x="721" y="217"/>
                      <a:pt x="721" y="219"/>
                    </a:cubicBezTo>
                    <a:close/>
                    <a:moveTo>
                      <a:pt x="708" y="191"/>
                    </a:moveTo>
                    <a:cubicBezTo>
                      <a:pt x="706" y="189"/>
                      <a:pt x="706" y="187"/>
                      <a:pt x="705" y="185"/>
                    </a:cubicBezTo>
                    <a:cubicBezTo>
                      <a:pt x="706" y="184"/>
                      <a:pt x="706" y="184"/>
                      <a:pt x="706" y="184"/>
                    </a:cubicBezTo>
                    <a:cubicBezTo>
                      <a:pt x="707" y="187"/>
                      <a:pt x="708" y="189"/>
                      <a:pt x="708" y="191"/>
                    </a:cubicBezTo>
                    <a:close/>
                    <a:moveTo>
                      <a:pt x="684" y="166"/>
                    </a:moveTo>
                    <a:cubicBezTo>
                      <a:pt x="682" y="163"/>
                      <a:pt x="683" y="164"/>
                      <a:pt x="680" y="161"/>
                    </a:cubicBezTo>
                    <a:cubicBezTo>
                      <a:pt x="680" y="159"/>
                      <a:pt x="682" y="163"/>
                      <a:pt x="683" y="162"/>
                    </a:cubicBezTo>
                    <a:cubicBezTo>
                      <a:pt x="683" y="162"/>
                      <a:pt x="679" y="158"/>
                      <a:pt x="681" y="158"/>
                    </a:cubicBezTo>
                    <a:cubicBezTo>
                      <a:pt x="683" y="161"/>
                      <a:pt x="683" y="163"/>
                      <a:pt x="685" y="165"/>
                    </a:cubicBezTo>
                    <a:cubicBezTo>
                      <a:pt x="686" y="167"/>
                      <a:pt x="685" y="165"/>
                      <a:pt x="684" y="166"/>
                    </a:cubicBezTo>
                    <a:close/>
                    <a:moveTo>
                      <a:pt x="679" y="157"/>
                    </a:moveTo>
                    <a:cubicBezTo>
                      <a:pt x="678" y="156"/>
                      <a:pt x="677" y="154"/>
                      <a:pt x="676" y="153"/>
                    </a:cubicBezTo>
                    <a:cubicBezTo>
                      <a:pt x="677" y="152"/>
                      <a:pt x="680" y="157"/>
                      <a:pt x="679" y="157"/>
                    </a:cubicBezTo>
                    <a:close/>
                    <a:moveTo>
                      <a:pt x="679" y="148"/>
                    </a:moveTo>
                    <a:cubicBezTo>
                      <a:pt x="679" y="149"/>
                      <a:pt x="675" y="144"/>
                      <a:pt x="676" y="145"/>
                    </a:cubicBezTo>
                    <a:cubicBezTo>
                      <a:pt x="676" y="143"/>
                      <a:pt x="678" y="147"/>
                      <a:pt x="679" y="148"/>
                    </a:cubicBezTo>
                    <a:close/>
                    <a:moveTo>
                      <a:pt x="673" y="136"/>
                    </a:moveTo>
                    <a:cubicBezTo>
                      <a:pt x="671" y="136"/>
                      <a:pt x="669" y="132"/>
                      <a:pt x="668" y="130"/>
                    </a:cubicBezTo>
                    <a:cubicBezTo>
                      <a:pt x="669" y="129"/>
                      <a:pt x="672" y="135"/>
                      <a:pt x="673" y="136"/>
                    </a:cubicBezTo>
                    <a:close/>
                    <a:moveTo>
                      <a:pt x="661" y="146"/>
                    </a:moveTo>
                    <a:cubicBezTo>
                      <a:pt x="659" y="145"/>
                      <a:pt x="657" y="142"/>
                      <a:pt x="657" y="141"/>
                    </a:cubicBezTo>
                    <a:cubicBezTo>
                      <a:pt x="658" y="143"/>
                      <a:pt x="661" y="145"/>
                      <a:pt x="661" y="146"/>
                    </a:cubicBezTo>
                    <a:close/>
                    <a:moveTo>
                      <a:pt x="646" y="149"/>
                    </a:moveTo>
                    <a:cubicBezTo>
                      <a:pt x="645" y="149"/>
                      <a:pt x="645" y="149"/>
                      <a:pt x="645" y="151"/>
                    </a:cubicBezTo>
                    <a:cubicBezTo>
                      <a:pt x="642" y="148"/>
                      <a:pt x="642" y="146"/>
                      <a:pt x="640" y="146"/>
                    </a:cubicBezTo>
                    <a:cubicBezTo>
                      <a:pt x="638" y="143"/>
                      <a:pt x="638" y="138"/>
                      <a:pt x="641" y="142"/>
                    </a:cubicBezTo>
                    <a:cubicBezTo>
                      <a:pt x="640" y="143"/>
                      <a:pt x="646" y="147"/>
                      <a:pt x="646" y="149"/>
                    </a:cubicBezTo>
                    <a:close/>
                    <a:moveTo>
                      <a:pt x="652" y="136"/>
                    </a:moveTo>
                    <a:cubicBezTo>
                      <a:pt x="652" y="136"/>
                      <a:pt x="650" y="133"/>
                      <a:pt x="648" y="132"/>
                    </a:cubicBezTo>
                    <a:cubicBezTo>
                      <a:pt x="649" y="131"/>
                      <a:pt x="652" y="134"/>
                      <a:pt x="652" y="136"/>
                    </a:cubicBezTo>
                    <a:close/>
                    <a:moveTo>
                      <a:pt x="646" y="144"/>
                    </a:moveTo>
                    <a:cubicBezTo>
                      <a:pt x="645" y="145"/>
                      <a:pt x="643" y="142"/>
                      <a:pt x="644" y="143"/>
                    </a:cubicBezTo>
                    <a:cubicBezTo>
                      <a:pt x="643" y="143"/>
                      <a:pt x="642" y="142"/>
                      <a:pt x="641" y="140"/>
                    </a:cubicBezTo>
                    <a:cubicBezTo>
                      <a:pt x="642" y="138"/>
                      <a:pt x="645" y="143"/>
                      <a:pt x="646" y="144"/>
                    </a:cubicBezTo>
                    <a:close/>
                    <a:moveTo>
                      <a:pt x="653" y="126"/>
                    </a:moveTo>
                    <a:cubicBezTo>
                      <a:pt x="654" y="127"/>
                      <a:pt x="650" y="122"/>
                      <a:pt x="651" y="125"/>
                    </a:cubicBezTo>
                    <a:cubicBezTo>
                      <a:pt x="649" y="123"/>
                      <a:pt x="649" y="122"/>
                      <a:pt x="647" y="120"/>
                    </a:cubicBezTo>
                    <a:cubicBezTo>
                      <a:pt x="648" y="120"/>
                      <a:pt x="648" y="120"/>
                      <a:pt x="648" y="120"/>
                    </a:cubicBezTo>
                    <a:cubicBezTo>
                      <a:pt x="646" y="118"/>
                      <a:pt x="644" y="117"/>
                      <a:pt x="642" y="115"/>
                    </a:cubicBezTo>
                    <a:cubicBezTo>
                      <a:pt x="642" y="114"/>
                      <a:pt x="642" y="115"/>
                      <a:pt x="642" y="115"/>
                    </a:cubicBezTo>
                    <a:cubicBezTo>
                      <a:pt x="640" y="113"/>
                      <a:pt x="642" y="115"/>
                      <a:pt x="642" y="114"/>
                    </a:cubicBezTo>
                    <a:cubicBezTo>
                      <a:pt x="650" y="121"/>
                      <a:pt x="650" y="121"/>
                      <a:pt x="650" y="121"/>
                    </a:cubicBezTo>
                    <a:cubicBezTo>
                      <a:pt x="649" y="123"/>
                      <a:pt x="651" y="124"/>
                      <a:pt x="653" y="126"/>
                    </a:cubicBezTo>
                    <a:close/>
                    <a:moveTo>
                      <a:pt x="647" y="130"/>
                    </a:moveTo>
                    <a:cubicBezTo>
                      <a:pt x="646" y="129"/>
                      <a:pt x="645" y="128"/>
                      <a:pt x="644" y="127"/>
                    </a:cubicBezTo>
                    <a:cubicBezTo>
                      <a:pt x="645" y="127"/>
                      <a:pt x="646" y="127"/>
                      <a:pt x="647" y="128"/>
                    </a:cubicBezTo>
                    <a:cubicBezTo>
                      <a:pt x="647" y="129"/>
                      <a:pt x="647" y="130"/>
                      <a:pt x="647" y="130"/>
                    </a:cubicBezTo>
                    <a:close/>
                    <a:moveTo>
                      <a:pt x="643" y="126"/>
                    </a:moveTo>
                    <a:cubicBezTo>
                      <a:pt x="640" y="124"/>
                      <a:pt x="635" y="117"/>
                      <a:pt x="631" y="115"/>
                    </a:cubicBezTo>
                    <a:cubicBezTo>
                      <a:pt x="628" y="113"/>
                      <a:pt x="628" y="113"/>
                      <a:pt x="627" y="110"/>
                    </a:cubicBezTo>
                    <a:cubicBezTo>
                      <a:pt x="628" y="109"/>
                      <a:pt x="630" y="112"/>
                      <a:pt x="630" y="113"/>
                    </a:cubicBezTo>
                    <a:cubicBezTo>
                      <a:pt x="631" y="113"/>
                      <a:pt x="633" y="115"/>
                      <a:pt x="635" y="116"/>
                    </a:cubicBezTo>
                    <a:cubicBezTo>
                      <a:pt x="637" y="118"/>
                      <a:pt x="638" y="120"/>
                      <a:pt x="640" y="121"/>
                    </a:cubicBezTo>
                    <a:cubicBezTo>
                      <a:pt x="639" y="123"/>
                      <a:pt x="642" y="124"/>
                      <a:pt x="643" y="126"/>
                    </a:cubicBezTo>
                    <a:close/>
                    <a:moveTo>
                      <a:pt x="633" y="118"/>
                    </a:moveTo>
                    <a:cubicBezTo>
                      <a:pt x="633" y="120"/>
                      <a:pt x="629" y="115"/>
                      <a:pt x="628" y="115"/>
                    </a:cubicBezTo>
                    <a:cubicBezTo>
                      <a:pt x="630" y="114"/>
                      <a:pt x="631" y="117"/>
                      <a:pt x="633" y="118"/>
                    </a:cubicBezTo>
                    <a:close/>
                    <a:moveTo>
                      <a:pt x="623" y="116"/>
                    </a:moveTo>
                    <a:cubicBezTo>
                      <a:pt x="620" y="114"/>
                      <a:pt x="622" y="115"/>
                      <a:pt x="621" y="113"/>
                    </a:cubicBezTo>
                    <a:cubicBezTo>
                      <a:pt x="622" y="114"/>
                      <a:pt x="624" y="115"/>
                      <a:pt x="625" y="116"/>
                    </a:cubicBezTo>
                    <a:cubicBezTo>
                      <a:pt x="624" y="117"/>
                      <a:pt x="623" y="116"/>
                      <a:pt x="623" y="115"/>
                    </a:cubicBezTo>
                    <a:cubicBezTo>
                      <a:pt x="623" y="115"/>
                      <a:pt x="622" y="116"/>
                      <a:pt x="623" y="116"/>
                    </a:cubicBezTo>
                    <a:close/>
                    <a:moveTo>
                      <a:pt x="622" y="112"/>
                    </a:moveTo>
                    <a:cubicBezTo>
                      <a:pt x="622" y="112"/>
                      <a:pt x="620" y="110"/>
                      <a:pt x="619" y="110"/>
                    </a:cubicBezTo>
                    <a:cubicBezTo>
                      <a:pt x="619" y="110"/>
                      <a:pt x="619" y="110"/>
                      <a:pt x="619" y="111"/>
                    </a:cubicBezTo>
                    <a:cubicBezTo>
                      <a:pt x="615" y="109"/>
                      <a:pt x="620" y="109"/>
                      <a:pt x="622" y="112"/>
                    </a:cubicBezTo>
                    <a:close/>
                    <a:moveTo>
                      <a:pt x="618" y="105"/>
                    </a:moveTo>
                    <a:cubicBezTo>
                      <a:pt x="616" y="103"/>
                      <a:pt x="621" y="108"/>
                      <a:pt x="619" y="105"/>
                    </a:cubicBezTo>
                    <a:cubicBezTo>
                      <a:pt x="620" y="106"/>
                      <a:pt x="622" y="108"/>
                      <a:pt x="623" y="109"/>
                    </a:cubicBezTo>
                    <a:cubicBezTo>
                      <a:pt x="623" y="109"/>
                      <a:pt x="622" y="108"/>
                      <a:pt x="621" y="108"/>
                    </a:cubicBezTo>
                    <a:cubicBezTo>
                      <a:pt x="620" y="107"/>
                      <a:pt x="620" y="108"/>
                      <a:pt x="619" y="107"/>
                    </a:cubicBezTo>
                    <a:cubicBezTo>
                      <a:pt x="619" y="107"/>
                      <a:pt x="620" y="107"/>
                      <a:pt x="618" y="105"/>
                    </a:cubicBezTo>
                    <a:close/>
                    <a:moveTo>
                      <a:pt x="624" y="97"/>
                    </a:moveTo>
                    <a:cubicBezTo>
                      <a:pt x="624" y="98"/>
                      <a:pt x="623" y="98"/>
                      <a:pt x="622" y="98"/>
                    </a:cubicBezTo>
                    <a:cubicBezTo>
                      <a:pt x="620" y="96"/>
                      <a:pt x="619" y="95"/>
                      <a:pt x="620" y="94"/>
                    </a:cubicBezTo>
                    <a:cubicBezTo>
                      <a:pt x="621" y="95"/>
                      <a:pt x="623" y="96"/>
                      <a:pt x="624" y="97"/>
                    </a:cubicBezTo>
                    <a:close/>
                    <a:moveTo>
                      <a:pt x="619" y="96"/>
                    </a:moveTo>
                    <a:cubicBezTo>
                      <a:pt x="616" y="91"/>
                      <a:pt x="611" y="87"/>
                      <a:pt x="606" y="84"/>
                    </a:cubicBezTo>
                    <a:cubicBezTo>
                      <a:pt x="611" y="85"/>
                      <a:pt x="615" y="91"/>
                      <a:pt x="619" y="93"/>
                    </a:cubicBezTo>
                    <a:cubicBezTo>
                      <a:pt x="616" y="92"/>
                      <a:pt x="620" y="95"/>
                      <a:pt x="619" y="96"/>
                    </a:cubicBezTo>
                    <a:close/>
                    <a:moveTo>
                      <a:pt x="594" y="115"/>
                    </a:moveTo>
                    <a:cubicBezTo>
                      <a:pt x="593" y="115"/>
                      <a:pt x="593" y="115"/>
                      <a:pt x="593" y="115"/>
                    </a:cubicBezTo>
                    <a:cubicBezTo>
                      <a:pt x="591" y="114"/>
                      <a:pt x="589" y="113"/>
                      <a:pt x="590" y="112"/>
                    </a:cubicBezTo>
                    <a:cubicBezTo>
                      <a:pt x="591" y="113"/>
                      <a:pt x="592" y="114"/>
                      <a:pt x="594" y="115"/>
                    </a:cubicBezTo>
                    <a:close/>
                    <a:moveTo>
                      <a:pt x="605" y="83"/>
                    </a:moveTo>
                    <a:cubicBezTo>
                      <a:pt x="603" y="82"/>
                      <a:pt x="604" y="82"/>
                      <a:pt x="601" y="80"/>
                    </a:cubicBezTo>
                    <a:cubicBezTo>
                      <a:pt x="601" y="79"/>
                      <a:pt x="606" y="83"/>
                      <a:pt x="605" y="83"/>
                    </a:cubicBezTo>
                    <a:close/>
                    <a:moveTo>
                      <a:pt x="603" y="86"/>
                    </a:moveTo>
                    <a:cubicBezTo>
                      <a:pt x="602" y="87"/>
                      <a:pt x="599" y="84"/>
                      <a:pt x="598" y="84"/>
                    </a:cubicBezTo>
                    <a:cubicBezTo>
                      <a:pt x="599" y="84"/>
                      <a:pt x="601" y="85"/>
                      <a:pt x="603" y="86"/>
                    </a:cubicBezTo>
                    <a:close/>
                    <a:moveTo>
                      <a:pt x="589" y="112"/>
                    </a:moveTo>
                    <a:cubicBezTo>
                      <a:pt x="587" y="111"/>
                      <a:pt x="587" y="110"/>
                      <a:pt x="585" y="109"/>
                    </a:cubicBezTo>
                    <a:cubicBezTo>
                      <a:pt x="585" y="108"/>
                      <a:pt x="586" y="109"/>
                      <a:pt x="586" y="109"/>
                    </a:cubicBezTo>
                    <a:cubicBezTo>
                      <a:pt x="586" y="108"/>
                      <a:pt x="584" y="107"/>
                      <a:pt x="583" y="106"/>
                    </a:cubicBezTo>
                    <a:cubicBezTo>
                      <a:pt x="582" y="105"/>
                      <a:pt x="582" y="104"/>
                      <a:pt x="583" y="104"/>
                    </a:cubicBezTo>
                    <a:cubicBezTo>
                      <a:pt x="584" y="105"/>
                      <a:pt x="584" y="106"/>
                      <a:pt x="584" y="107"/>
                    </a:cubicBezTo>
                    <a:cubicBezTo>
                      <a:pt x="586" y="107"/>
                      <a:pt x="587" y="108"/>
                      <a:pt x="589" y="110"/>
                    </a:cubicBezTo>
                    <a:cubicBezTo>
                      <a:pt x="589" y="111"/>
                      <a:pt x="588" y="110"/>
                      <a:pt x="587" y="109"/>
                    </a:cubicBezTo>
                    <a:cubicBezTo>
                      <a:pt x="586" y="110"/>
                      <a:pt x="591" y="112"/>
                      <a:pt x="589" y="112"/>
                    </a:cubicBezTo>
                    <a:close/>
                    <a:moveTo>
                      <a:pt x="587" y="111"/>
                    </a:moveTo>
                    <a:cubicBezTo>
                      <a:pt x="586" y="111"/>
                      <a:pt x="586" y="111"/>
                      <a:pt x="585" y="111"/>
                    </a:cubicBezTo>
                    <a:cubicBezTo>
                      <a:pt x="582" y="109"/>
                      <a:pt x="584" y="108"/>
                      <a:pt x="581" y="106"/>
                    </a:cubicBezTo>
                    <a:cubicBezTo>
                      <a:pt x="581" y="105"/>
                      <a:pt x="583" y="107"/>
                      <a:pt x="583" y="106"/>
                    </a:cubicBezTo>
                    <a:cubicBezTo>
                      <a:pt x="585" y="109"/>
                      <a:pt x="582" y="108"/>
                      <a:pt x="587" y="111"/>
                    </a:cubicBezTo>
                    <a:close/>
                    <a:moveTo>
                      <a:pt x="569" y="137"/>
                    </a:moveTo>
                    <a:cubicBezTo>
                      <a:pt x="569" y="138"/>
                      <a:pt x="568" y="137"/>
                      <a:pt x="568" y="138"/>
                    </a:cubicBezTo>
                    <a:cubicBezTo>
                      <a:pt x="567" y="138"/>
                      <a:pt x="567" y="138"/>
                      <a:pt x="567" y="138"/>
                    </a:cubicBezTo>
                    <a:cubicBezTo>
                      <a:pt x="567" y="137"/>
                      <a:pt x="567" y="137"/>
                      <a:pt x="567" y="137"/>
                    </a:cubicBezTo>
                    <a:cubicBezTo>
                      <a:pt x="567" y="137"/>
                      <a:pt x="568" y="136"/>
                      <a:pt x="569" y="137"/>
                    </a:cubicBezTo>
                    <a:close/>
                    <a:moveTo>
                      <a:pt x="580" y="103"/>
                    </a:moveTo>
                    <a:cubicBezTo>
                      <a:pt x="578" y="103"/>
                      <a:pt x="573" y="99"/>
                      <a:pt x="570" y="97"/>
                    </a:cubicBezTo>
                    <a:cubicBezTo>
                      <a:pt x="573" y="97"/>
                      <a:pt x="576" y="101"/>
                      <a:pt x="580" y="103"/>
                    </a:cubicBezTo>
                    <a:close/>
                    <a:moveTo>
                      <a:pt x="587" y="78"/>
                    </a:moveTo>
                    <a:cubicBezTo>
                      <a:pt x="585" y="79"/>
                      <a:pt x="578" y="74"/>
                      <a:pt x="575" y="72"/>
                    </a:cubicBezTo>
                    <a:cubicBezTo>
                      <a:pt x="575" y="71"/>
                      <a:pt x="577" y="72"/>
                      <a:pt x="579" y="72"/>
                    </a:cubicBezTo>
                    <a:cubicBezTo>
                      <a:pt x="583" y="75"/>
                      <a:pt x="585" y="76"/>
                      <a:pt x="587" y="78"/>
                    </a:cubicBezTo>
                    <a:close/>
                    <a:moveTo>
                      <a:pt x="562" y="131"/>
                    </a:moveTo>
                    <a:cubicBezTo>
                      <a:pt x="560" y="131"/>
                      <a:pt x="555" y="127"/>
                      <a:pt x="554" y="126"/>
                    </a:cubicBezTo>
                    <a:cubicBezTo>
                      <a:pt x="556" y="126"/>
                      <a:pt x="561" y="130"/>
                      <a:pt x="562" y="131"/>
                    </a:cubicBezTo>
                    <a:close/>
                    <a:moveTo>
                      <a:pt x="568" y="95"/>
                    </a:moveTo>
                    <a:cubicBezTo>
                      <a:pt x="568" y="96"/>
                      <a:pt x="569" y="95"/>
                      <a:pt x="570" y="96"/>
                    </a:cubicBezTo>
                    <a:cubicBezTo>
                      <a:pt x="568" y="97"/>
                      <a:pt x="567" y="94"/>
                      <a:pt x="565" y="95"/>
                    </a:cubicBezTo>
                    <a:cubicBezTo>
                      <a:pt x="564" y="94"/>
                      <a:pt x="567" y="94"/>
                      <a:pt x="568" y="95"/>
                    </a:cubicBezTo>
                    <a:close/>
                    <a:moveTo>
                      <a:pt x="574" y="71"/>
                    </a:moveTo>
                    <a:cubicBezTo>
                      <a:pt x="574" y="72"/>
                      <a:pt x="574" y="72"/>
                      <a:pt x="574" y="72"/>
                    </a:cubicBezTo>
                    <a:cubicBezTo>
                      <a:pt x="571" y="71"/>
                      <a:pt x="572" y="70"/>
                      <a:pt x="572" y="69"/>
                    </a:cubicBezTo>
                    <a:cubicBezTo>
                      <a:pt x="572" y="69"/>
                      <a:pt x="573" y="70"/>
                      <a:pt x="574" y="71"/>
                    </a:cubicBezTo>
                    <a:close/>
                    <a:moveTo>
                      <a:pt x="565" y="93"/>
                    </a:moveTo>
                    <a:cubicBezTo>
                      <a:pt x="564" y="93"/>
                      <a:pt x="560" y="92"/>
                      <a:pt x="559" y="91"/>
                    </a:cubicBezTo>
                    <a:cubicBezTo>
                      <a:pt x="561" y="90"/>
                      <a:pt x="562" y="92"/>
                      <a:pt x="565" y="93"/>
                    </a:cubicBezTo>
                    <a:close/>
                    <a:moveTo>
                      <a:pt x="552" y="123"/>
                    </a:moveTo>
                    <a:cubicBezTo>
                      <a:pt x="551" y="124"/>
                      <a:pt x="549" y="123"/>
                      <a:pt x="548" y="122"/>
                    </a:cubicBezTo>
                    <a:cubicBezTo>
                      <a:pt x="548" y="121"/>
                      <a:pt x="550" y="123"/>
                      <a:pt x="552" y="123"/>
                    </a:cubicBezTo>
                    <a:close/>
                    <a:moveTo>
                      <a:pt x="566" y="79"/>
                    </a:moveTo>
                    <a:cubicBezTo>
                      <a:pt x="566" y="80"/>
                      <a:pt x="566" y="80"/>
                      <a:pt x="565" y="80"/>
                    </a:cubicBezTo>
                    <a:cubicBezTo>
                      <a:pt x="561" y="78"/>
                      <a:pt x="563" y="76"/>
                      <a:pt x="566" y="79"/>
                    </a:cubicBezTo>
                    <a:close/>
                    <a:moveTo>
                      <a:pt x="553" y="80"/>
                    </a:moveTo>
                    <a:cubicBezTo>
                      <a:pt x="555" y="80"/>
                      <a:pt x="558" y="82"/>
                      <a:pt x="560" y="82"/>
                    </a:cubicBezTo>
                    <a:cubicBezTo>
                      <a:pt x="562" y="83"/>
                      <a:pt x="560" y="84"/>
                      <a:pt x="563" y="85"/>
                    </a:cubicBezTo>
                    <a:cubicBezTo>
                      <a:pt x="560" y="84"/>
                      <a:pt x="557" y="83"/>
                      <a:pt x="556" y="84"/>
                    </a:cubicBezTo>
                    <a:cubicBezTo>
                      <a:pt x="559" y="85"/>
                      <a:pt x="560" y="84"/>
                      <a:pt x="564" y="87"/>
                    </a:cubicBezTo>
                    <a:cubicBezTo>
                      <a:pt x="563" y="87"/>
                      <a:pt x="562" y="87"/>
                      <a:pt x="562" y="87"/>
                    </a:cubicBezTo>
                    <a:cubicBezTo>
                      <a:pt x="560" y="86"/>
                      <a:pt x="561" y="86"/>
                      <a:pt x="559" y="85"/>
                    </a:cubicBezTo>
                    <a:cubicBezTo>
                      <a:pt x="561" y="87"/>
                      <a:pt x="552" y="83"/>
                      <a:pt x="550" y="81"/>
                    </a:cubicBezTo>
                    <a:cubicBezTo>
                      <a:pt x="551" y="80"/>
                      <a:pt x="552" y="82"/>
                      <a:pt x="554" y="83"/>
                    </a:cubicBezTo>
                    <a:cubicBezTo>
                      <a:pt x="555" y="83"/>
                      <a:pt x="555" y="82"/>
                      <a:pt x="556" y="82"/>
                    </a:cubicBezTo>
                    <a:cubicBezTo>
                      <a:pt x="556" y="82"/>
                      <a:pt x="553" y="81"/>
                      <a:pt x="552" y="80"/>
                    </a:cubicBezTo>
                    <a:cubicBezTo>
                      <a:pt x="550" y="79"/>
                      <a:pt x="552" y="79"/>
                      <a:pt x="550" y="78"/>
                    </a:cubicBezTo>
                    <a:cubicBezTo>
                      <a:pt x="551" y="77"/>
                      <a:pt x="553" y="79"/>
                      <a:pt x="553" y="80"/>
                    </a:cubicBezTo>
                    <a:close/>
                    <a:moveTo>
                      <a:pt x="527" y="152"/>
                    </a:moveTo>
                    <a:cubicBezTo>
                      <a:pt x="527" y="152"/>
                      <a:pt x="526" y="151"/>
                      <a:pt x="527" y="152"/>
                    </a:cubicBezTo>
                    <a:cubicBezTo>
                      <a:pt x="526" y="152"/>
                      <a:pt x="524" y="151"/>
                      <a:pt x="524" y="151"/>
                    </a:cubicBezTo>
                    <a:cubicBezTo>
                      <a:pt x="523" y="149"/>
                      <a:pt x="527" y="152"/>
                      <a:pt x="525" y="151"/>
                    </a:cubicBezTo>
                    <a:cubicBezTo>
                      <a:pt x="526" y="150"/>
                      <a:pt x="527" y="151"/>
                      <a:pt x="527" y="152"/>
                    </a:cubicBezTo>
                    <a:close/>
                    <a:moveTo>
                      <a:pt x="547" y="80"/>
                    </a:moveTo>
                    <a:cubicBezTo>
                      <a:pt x="547" y="80"/>
                      <a:pt x="547" y="80"/>
                      <a:pt x="548" y="80"/>
                    </a:cubicBezTo>
                    <a:cubicBezTo>
                      <a:pt x="548" y="80"/>
                      <a:pt x="546" y="79"/>
                      <a:pt x="547" y="79"/>
                    </a:cubicBezTo>
                    <a:cubicBezTo>
                      <a:pt x="551" y="81"/>
                      <a:pt x="548" y="82"/>
                      <a:pt x="552" y="83"/>
                    </a:cubicBezTo>
                    <a:cubicBezTo>
                      <a:pt x="546" y="81"/>
                      <a:pt x="539" y="76"/>
                      <a:pt x="531" y="73"/>
                    </a:cubicBezTo>
                    <a:cubicBezTo>
                      <a:pt x="531" y="73"/>
                      <a:pt x="530" y="73"/>
                      <a:pt x="530" y="73"/>
                    </a:cubicBezTo>
                    <a:cubicBezTo>
                      <a:pt x="531" y="72"/>
                      <a:pt x="533" y="73"/>
                      <a:pt x="533" y="72"/>
                    </a:cubicBezTo>
                    <a:cubicBezTo>
                      <a:pt x="534" y="72"/>
                      <a:pt x="534" y="73"/>
                      <a:pt x="534" y="73"/>
                    </a:cubicBezTo>
                    <a:cubicBezTo>
                      <a:pt x="536" y="74"/>
                      <a:pt x="536" y="73"/>
                      <a:pt x="539" y="75"/>
                    </a:cubicBezTo>
                    <a:cubicBezTo>
                      <a:pt x="540" y="78"/>
                      <a:pt x="546" y="78"/>
                      <a:pt x="547" y="80"/>
                    </a:cubicBezTo>
                    <a:close/>
                    <a:moveTo>
                      <a:pt x="548" y="76"/>
                    </a:moveTo>
                    <a:cubicBezTo>
                      <a:pt x="547" y="76"/>
                      <a:pt x="548" y="77"/>
                      <a:pt x="548" y="78"/>
                    </a:cubicBezTo>
                    <a:cubicBezTo>
                      <a:pt x="546" y="75"/>
                      <a:pt x="537" y="73"/>
                      <a:pt x="536" y="72"/>
                    </a:cubicBezTo>
                    <a:cubicBezTo>
                      <a:pt x="540" y="72"/>
                      <a:pt x="545" y="76"/>
                      <a:pt x="548" y="76"/>
                    </a:cubicBezTo>
                    <a:close/>
                    <a:moveTo>
                      <a:pt x="544" y="66"/>
                    </a:moveTo>
                    <a:cubicBezTo>
                      <a:pt x="545" y="67"/>
                      <a:pt x="542" y="65"/>
                      <a:pt x="540" y="64"/>
                    </a:cubicBezTo>
                    <a:cubicBezTo>
                      <a:pt x="540" y="63"/>
                      <a:pt x="543" y="65"/>
                      <a:pt x="544" y="66"/>
                    </a:cubicBezTo>
                    <a:close/>
                    <a:moveTo>
                      <a:pt x="544" y="72"/>
                    </a:moveTo>
                    <a:cubicBezTo>
                      <a:pt x="543" y="73"/>
                      <a:pt x="543" y="73"/>
                      <a:pt x="543" y="73"/>
                    </a:cubicBezTo>
                    <a:cubicBezTo>
                      <a:pt x="539" y="71"/>
                      <a:pt x="540" y="70"/>
                      <a:pt x="544" y="72"/>
                    </a:cubicBezTo>
                    <a:close/>
                    <a:moveTo>
                      <a:pt x="517" y="144"/>
                    </a:moveTo>
                    <a:cubicBezTo>
                      <a:pt x="516" y="144"/>
                      <a:pt x="515" y="144"/>
                      <a:pt x="514" y="144"/>
                    </a:cubicBezTo>
                    <a:cubicBezTo>
                      <a:pt x="512" y="143"/>
                      <a:pt x="514" y="143"/>
                      <a:pt x="514" y="142"/>
                    </a:cubicBezTo>
                    <a:cubicBezTo>
                      <a:pt x="515" y="143"/>
                      <a:pt x="516" y="143"/>
                      <a:pt x="517" y="144"/>
                    </a:cubicBezTo>
                    <a:close/>
                    <a:moveTo>
                      <a:pt x="536" y="70"/>
                    </a:moveTo>
                    <a:cubicBezTo>
                      <a:pt x="538" y="70"/>
                      <a:pt x="536" y="69"/>
                      <a:pt x="538" y="69"/>
                    </a:cubicBezTo>
                    <a:cubicBezTo>
                      <a:pt x="539" y="69"/>
                      <a:pt x="539" y="72"/>
                      <a:pt x="536" y="70"/>
                    </a:cubicBezTo>
                    <a:close/>
                    <a:moveTo>
                      <a:pt x="539" y="62"/>
                    </a:moveTo>
                    <a:cubicBezTo>
                      <a:pt x="539" y="63"/>
                      <a:pt x="534" y="61"/>
                      <a:pt x="535" y="60"/>
                    </a:cubicBezTo>
                    <a:cubicBezTo>
                      <a:pt x="537" y="61"/>
                      <a:pt x="538" y="62"/>
                      <a:pt x="539" y="62"/>
                    </a:cubicBezTo>
                    <a:close/>
                    <a:moveTo>
                      <a:pt x="512" y="141"/>
                    </a:moveTo>
                    <a:cubicBezTo>
                      <a:pt x="513" y="142"/>
                      <a:pt x="511" y="141"/>
                      <a:pt x="512" y="142"/>
                    </a:cubicBezTo>
                    <a:cubicBezTo>
                      <a:pt x="512" y="143"/>
                      <a:pt x="509" y="141"/>
                      <a:pt x="509" y="142"/>
                    </a:cubicBezTo>
                    <a:cubicBezTo>
                      <a:pt x="508" y="141"/>
                      <a:pt x="508" y="141"/>
                      <a:pt x="507" y="140"/>
                    </a:cubicBezTo>
                    <a:cubicBezTo>
                      <a:pt x="506" y="140"/>
                      <a:pt x="508" y="141"/>
                      <a:pt x="506" y="141"/>
                    </a:cubicBezTo>
                    <a:cubicBezTo>
                      <a:pt x="506" y="140"/>
                      <a:pt x="506" y="140"/>
                      <a:pt x="505" y="140"/>
                    </a:cubicBezTo>
                    <a:cubicBezTo>
                      <a:pt x="505" y="140"/>
                      <a:pt x="506" y="139"/>
                      <a:pt x="506" y="139"/>
                    </a:cubicBezTo>
                    <a:cubicBezTo>
                      <a:pt x="503" y="139"/>
                      <a:pt x="505" y="139"/>
                      <a:pt x="502" y="138"/>
                    </a:cubicBezTo>
                    <a:cubicBezTo>
                      <a:pt x="502" y="137"/>
                      <a:pt x="504" y="138"/>
                      <a:pt x="505" y="138"/>
                    </a:cubicBezTo>
                    <a:cubicBezTo>
                      <a:pt x="505" y="138"/>
                      <a:pt x="505" y="137"/>
                      <a:pt x="504" y="137"/>
                    </a:cubicBezTo>
                    <a:cubicBezTo>
                      <a:pt x="506" y="137"/>
                      <a:pt x="506" y="139"/>
                      <a:pt x="509" y="139"/>
                    </a:cubicBezTo>
                    <a:cubicBezTo>
                      <a:pt x="507" y="140"/>
                      <a:pt x="510" y="140"/>
                      <a:pt x="512" y="141"/>
                    </a:cubicBezTo>
                    <a:close/>
                    <a:moveTo>
                      <a:pt x="522" y="105"/>
                    </a:moveTo>
                    <a:cubicBezTo>
                      <a:pt x="521" y="106"/>
                      <a:pt x="520" y="104"/>
                      <a:pt x="518" y="104"/>
                    </a:cubicBezTo>
                    <a:cubicBezTo>
                      <a:pt x="518" y="103"/>
                      <a:pt x="520" y="105"/>
                      <a:pt x="522" y="105"/>
                    </a:cubicBezTo>
                    <a:close/>
                    <a:moveTo>
                      <a:pt x="530" y="70"/>
                    </a:moveTo>
                    <a:cubicBezTo>
                      <a:pt x="531" y="71"/>
                      <a:pt x="528" y="70"/>
                      <a:pt x="527" y="69"/>
                    </a:cubicBezTo>
                    <a:cubicBezTo>
                      <a:pt x="527" y="69"/>
                      <a:pt x="529" y="69"/>
                      <a:pt x="530" y="70"/>
                    </a:cubicBezTo>
                    <a:close/>
                    <a:moveTo>
                      <a:pt x="527" y="74"/>
                    </a:moveTo>
                    <a:cubicBezTo>
                      <a:pt x="526" y="73"/>
                      <a:pt x="526" y="72"/>
                      <a:pt x="523" y="71"/>
                    </a:cubicBezTo>
                    <a:cubicBezTo>
                      <a:pt x="523" y="69"/>
                      <a:pt x="528" y="73"/>
                      <a:pt x="527" y="74"/>
                    </a:cubicBezTo>
                    <a:close/>
                    <a:moveTo>
                      <a:pt x="516" y="116"/>
                    </a:moveTo>
                    <a:cubicBezTo>
                      <a:pt x="516" y="116"/>
                      <a:pt x="515" y="116"/>
                      <a:pt x="515" y="116"/>
                    </a:cubicBezTo>
                    <a:cubicBezTo>
                      <a:pt x="514" y="116"/>
                      <a:pt x="515" y="116"/>
                      <a:pt x="515" y="117"/>
                    </a:cubicBezTo>
                    <a:cubicBezTo>
                      <a:pt x="514" y="117"/>
                      <a:pt x="513" y="116"/>
                      <a:pt x="513" y="115"/>
                    </a:cubicBezTo>
                    <a:cubicBezTo>
                      <a:pt x="513" y="115"/>
                      <a:pt x="515" y="116"/>
                      <a:pt x="516" y="116"/>
                    </a:cubicBezTo>
                    <a:close/>
                    <a:moveTo>
                      <a:pt x="505" y="48"/>
                    </a:moveTo>
                    <a:cubicBezTo>
                      <a:pt x="507" y="48"/>
                      <a:pt x="498" y="46"/>
                      <a:pt x="503" y="46"/>
                    </a:cubicBezTo>
                    <a:cubicBezTo>
                      <a:pt x="502" y="45"/>
                      <a:pt x="501" y="46"/>
                      <a:pt x="500" y="45"/>
                    </a:cubicBezTo>
                    <a:cubicBezTo>
                      <a:pt x="500" y="45"/>
                      <a:pt x="501" y="46"/>
                      <a:pt x="501" y="46"/>
                    </a:cubicBezTo>
                    <a:cubicBezTo>
                      <a:pt x="498" y="45"/>
                      <a:pt x="495" y="44"/>
                      <a:pt x="495" y="45"/>
                    </a:cubicBezTo>
                    <a:cubicBezTo>
                      <a:pt x="493" y="44"/>
                      <a:pt x="492" y="44"/>
                      <a:pt x="489" y="44"/>
                    </a:cubicBezTo>
                    <a:cubicBezTo>
                      <a:pt x="489" y="42"/>
                      <a:pt x="493" y="44"/>
                      <a:pt x="494" y="44"/>
                    </a:cubicBezTo>
                    <a:cubicBezTo>
                      <a:pt x="492" y="42"/>
                      <a:pt x="490" y="43"/>
                      <a:pt x="488" y="41"/>
                    </a:cubicBezTo>
                    <a:cubicBezTo>
                      <a:pt x="487" y="42"/>
                      <a:pt x="491" y="42"/>
                      <a:pt x="490" y="43"/>
                    </a:cubicBezTo>
                    <a:cubicBezTo>
                      <a:pt x="487" y="42"/>
                      <a:pt x="486" y="41"/>
                      <a:pt x="484" y="41"/>
                    </a:cubicBezTo>
                    <a:cubicBezTo>
                      <a:pt x="482" y="39"/>
                      <a:pt x="486" y="41"/>
                      <a:pt x="486" y="40"/>
                    </a:cubicBezTo>
                    <a:cubicBezTo>
                      <a:pt x="485" y="39"/>
                      <a:pt x="483" y="40"/>
                      <a:pt x="482" y="39"/>
                    </a:cubicBezTo>
                    <a:cubicBezTo>
                      <a:pt x="480" y="39"/>
                      <a:pt x="485" y="41"/>
                      <a:pt x="482" y="41"/>
                    </a:cubicBezTo>
                    <a:cubicBezTo>
                      <a:pt x="480" y="39"/>
                      <a:pt x="480" y="39"/>
                      <a:pt x="476" y="38"/>
                    </a:cubicBezTo>
                    <a:cubicBezTo>
                      <a:pt x="477" y="38"/>
                      <a:pt x="477" y="38"/>
                      <a:pt x="477" y="37"/>
                    </a:cubicBezTo>
                    <a:cubicBezTo>
                      <a:pt x="474" y="37"/>
                      <a:pt x="476" y="38"/>
                      <a:pt x="474" y="38"/>
                    </a:cubicBezTo>
                    <a:cubicBezTo>
                      <a:pt x="467" y="34"/>
                      <a:pt x="459" y="35"/>
                      <a:pt x="452" y="33"/>
                    </a:cubicBezTo>
                    <a:cubicBezTo>
                      <a:pt x="451" y="34"/>
                      <a:pt x="445" y="33"/>
                      <a:pt x="446" y="31"/>
                    </a:cubicBezTo>
                    <a:cubicBezTo>
                      <a:pt x="443" y="32"/>
                      <a:pt x="444" y="32"/>
                      <a:pt x="440" y="32"/>
                    </a:cubicBezTo>
                    <a:cubicBezTo>
                      <a:pt x="439" y="30"/>
                      <a:pt x="435" y="30"/>
                      <a:pt x="430" y="30"/>
                    </a:cubicBezTo>
                    <a:cubicBezTo>
                      <a:pt x="426" y="30"/>
                      <a:pt x="421" y="30"/>
                      <a:pt x="418" y="29"/>
                    </a:cubicBezTo>
                    <a:cubicBezTo>
                      <a:pt x="418" y="28"/>
                      <a:pt x="419" y="28"/>
                      <a:pt x="420" y="28"/>
                    </a:cubicBezTo>
                    <a:cubicBezTo>
                      <a:pt x="420" y="28"/>
                      <a:pt x="419" y="28"/>
                      <a:pt x="419" y="28"/>
                    </a:cubicBezTo>
                    <a:cubicBezTo>
                      <a:pt x="417" y="29"/>
                      <a:pt x="409" y="29"/>
                      <a:pt x="406" y="28"/>
                    </a:cubicBezTo>
                    <a:cubicBezTo>
                      <a:pt x="402" y="29"/>
                      <a:pt x="399" y="28"/>
                      <a:pt x="394" y="28"/>
                    </a:cubicBezTo>
                    <a:cubicBezTo>
                      <a:pt x="394" y="28"/>
                      <a:pt x="396" y="28"/>
                      <a:pt x="396" y="27"/>
                    </a:cubicBezTo>
                    <a:cubicBezTo>
                      <a:pt x="396" y="28"/>
                      <a:pt x="399" y="28"/>
                      <a:pt x="400" y="27"/>
                    </a:cubicBezTo>
                    <a:cubicBezTo>
                      <a:pt x="400" y="27"/>
                      <a:pt x="399" y="27"/>
                      <a:pt x="397" y="27"/>
                    </a:cubicBezTo>
                    <a:cubicBezTo>
                      <a:pt x="400" y="26"/>
                      <a:pt x="405" y="26"/>
                      <a:pt x="410" y="26"/>
                    </a:cubicBezTo>
                    <a:cubicBezTo>
                      <a:pt x="409" y="27"/>
                      <a:pt x="409" y="27"/>
                      <a:pt x="410" y="27"/>
                    </a:cubicBezTo>
                    <a:cubicBezTo>
                      <a:pt x="411" y="27"/>
                      <a:pt x="413" y="27"/>
                      <a:pt x="414" y="27"/>
                    </a:cubicBezTo>
                    <a:cubicBezTo>
                      <a:pt x="415" y="27"/>
                      <a:pt x="420" y="27"/>
                      <a:pt x="424" y="27"/>
                    </a:cubicBezTo>
                    <a:cubicBezTo>
                      <a:pt x="428" y="27"/>
                      <a:pt x="431" y="27"/>
                      <a:pt x="430" y="25"/>
                    </a:cubicBezTo>
                    <a:cubicBezTo>
                      <a:pt x="437" y="26"/>
                      <a:pt x="438" y="26"/>
                      <a:pt x="445" y="25"/>
                    </a:cubicBezTo>
                    <a:cubicBezTo>
                      <a:pt x="446" y="26"/>
                      <a:pt x="448" y="26"/>
                      <a:pt x="448" y="27"/>
                    </a:cubicBezTo>
                    <a:cubicBezTo>
                      <a:pt x="450" y="26"/>
                      <a:pt x="458" y="27"/>
                      <a:pt x="462" y="29"/>
                    </a:cubicBezTo>
                    <a:cubicBezTo>
                      <a:pt x="464" y="29"/>
                      <a:pt x="464" y="29"/>
                      <a:pt x="466" y="29"/>
                    </a:cubicBezTo>
                    <a:cubicBezTo>
                      <a:pt x="469" y="29"/>
                      <a:pt x="473" y="30"/>
                      <a:pt x="477" y="31"/>
                    </a:cubicBezTo>
                    <a:cubicBezTo>
                      <a:pt x="481" y="32"/>
                      <a:pt x="485" y="33"/>
                      <a:pt x="488" y="34"/>
                    </a:cubicBezTo>
                    <a:cubicBezTo>
                      <a:pt x="488" y="35"/>
                      <a:pt x="492" y="37"/>
                      <a:pt x="496" y="37"/>
                    </a:cubicBezTo>
                    <a:cubicBezTo>
                      <a:pt x="499" y="39"/>
                      <a:pt x="509" y="43"/>
                      <a:pt x="513" y="43"/>
                    </a:cubicBezTo>
                    <a:cubicBezTo>
                      <a:pt x="516" y="44"/>
                      <a:pt x="513" y="43"/>
                      <a:pt x="513" y="44"/>
                    </a:cubicBezTo>
                    <a:cubicBezTo>
                      <a:pt x="516" y="45"/>
                      <a:pt x="522" y="46"/>
                      <a:pt x="524" y="48"/>
                    </a:cubicBezTo>
                    <a:cubicBezTo>
                      <a:pt x="522" y="48"/>
                      <a:pt x="523" y="49"/>
                      <a:pt x="525" y="50"/>
                    </a:cubicBezTo>
                    <a:cubicBezTo>
                      <a:pt x="527" y="51"/>
                      <a:pt x="529" y="52"/>
                      <a:pt x="530" y="53"/>
                    </a:cubicBezTo>
                    <a:cubicBezTo>
                      <a:pt x="527" y="52"/>
                      <a:pt x="524" y="50"/>
                      <a:pt x="522" y="49"/>
                    </a:cubicBezTo>
                    <a:cubicBezTo>
                      <a:pt x="521" y="48"/>
                      <a:pt x="520" y="49"/>
                      <a:pt x="518" y="48"/>
                    </a:cubicBezTo>
                    <a:cubicBezTo>
                      <a:pt x="518" y="48"/>
                      <a:pt x="519" y="48"/>
                      <a:pt x="519" y="48"/>
                    </a:cubicBezTo>
                    <a:cubicBezTo>
                      <a:pt x="513" y="46"/>
                      <a:pt x="508" y="45"/>
                      <a:pt x="503" y="43"/>
                    </a:cubicBezTo>
                    <a:cubicBezTo>
                      <a:pt x="499" y="42"/>
                      <a:pt x="494" y="40"/>
                      <a:pt x="490" y="39"/>
                    </a:cubicBezTo>
                    <a:cubicBezTo>
                      <a:pt x="488" y="39"/>
                      <a:pt x="483" y="37"/>
                      <a:pt x="482" y="38"/>
                    </a:cubicBezTo>
                    <a:cubicBezTo>
                      <a:pt x="485" y="39"/>
                      <a:pt x="489" y="40"/>
                      <a:pt x="493" y="41"/>
                    </a:cubicBezTo>
                    <a:cubicBezTo>
                      <a:pt x="497" y="42"/>
                      <a:pt x="501" y="43"/>
                      <a:pt x="504" y="44"/>
                    </a:cubicBezTo>
                    <a:cubicBezTo>
                      <a:pt x="504" y="44"/>
                      <a:pt x="503" y="44"/>
                      <a:pt x="503" y="45"/>
                    </a:cubicBezTo>
                    <a:cubicBezTo>
                      <a:pt x="503" y="45"/>
                      <a:pt x="511" y="46"/>
                      <a:pt x="509" y="48"/>
                    </a:cubicBezTo>
                    <a:cubicBezTo>
                      <a:pt x="512" y="47"/>
                      <a:pt x="514" y="49"/>
                      <a:pt x="516" y="48"/>
                    </a:cubicBezTo>
                    <a:cubicBezTo>
                      <a:pt x="519" y="49"/>
                      <a:pt x="523" y="50"/>
                      <a:pt x="522" y="51"/>
                    </a:cubicBezTo>
                    <a:cubicBezTo>
                      <a:pt x="520" y="51"/>
                      <a:pt x="519" y="50"/>
                      <a:pt x="518" y="50"/>
                    </a:cubicBezTo>
                    <a:cubicBezTo>
                      <a:pt x="520" y="51"/>
                      <a:pt x="521" y="52"/>
                      <a:pt x="523" y="53"/>
                    </a:cubicBezTo>
                    <a:cubicBezTo>
                      <a:pt x="523" y="53"/>
                      <a:pt x="522" y="52"/>
                      <a:pt x="524" y="52"/>
                    </a:cubicBezTo>
                    <a:cubicBezTo>
                      <a:pt x="528" y="53"/>
                      <a:pt x="529" y="55"/>
                      <a:pt x="531" y="56"/>
                    </a:cubicBezTo>
                    <a:cubicBezTo>
                      <a:pt x="529" y="56"/>
                      <a:pt x="526" y="55"/>
                      <a:pt x="524" y="55"/>
                    </a:cubicBezTo>
                    <a:cubicBezTo>
                      <a:pt x="523" y="55"/>
                      <a:pt x="523" y="55"/>
                      <a:pt x="523" y="54"/>
                    </a:cubicBezTo>
                    <a:cubicBezTo>
                      <a:pt x="519" y="53"/>
                      <a:pt x="519" y="53"/>
                      <a:pt x="513" y="51"/>
                    </a:cubicBezTo>
                    <a:cubicBezTo>
                      <a:pt x="513" y="52"/>
                      <a:pt x="515" y="53"/>
                      <a:pt x="513" y="53"/>
                    </a:cubicBezTo>
                    <a:cubicBezTo>
                      <a:pt x="509" y="52"/>
                      <a:pt x="510" y="51"/>
                      <a:pt x="508" y="49"/>
                    </a:cubicBezTo>
                    <a:cubicBezTo>
                      <a:pt x="510" y="50"/>
                      <a:pt x="509" y="50"/>
                      <a:pt x="511" y="51"/>
                    </a:cubicBezTo>
                    <a:cubicBezTo>
                      <a:pt x="513" y="51"/>
                      <a:pt x="511" y="50"/>
                      <a:pt x="512" y="51"/>
                    </a:cubicBezTo>
                    <a:cubicBezTo>
                      <a:pt x="511" y="49"/>
                      <a:pt x="509" y="49"/>
                      <a:pt x="507" y="49"/>
                    </a:cubicBezTo>
                    <a:cubicBezTo>
                      <a:pt x="506" y="49"/>
                      <a:pt x="504" y="49"/>
                      <a:pt x="502" y="48"/>
                    </a:cubicBezTo>
                    <a:cubicBezTo>
                      <a:pt x="502" y="47"/>
                      <a:pt x="506" y="48"/>
                      <a:pt x="505" y="48"/>
                    </a:cubicBezTo>
                    <a:close/>
                    <a:moveTo>
                      <a:pt x="526" y="58"/>
                    </a:moveTo>
                    <a:cubicBezTo>
                      <a:pt x="525" y="58"/>
                      <a:pt x="523" y="58"/>
                      <a:pt x="521" y="57"/>
                    </a:cubicBezTo>
                    <a:cubicBezTo>
                      <a:pt x="522" y="57"/>
                      <a:pt x="525" y="57"/>
                      <a:pt x="526" y="58"/>
                    </a:cubicBezTo>
                    <a:close/>
                    <a:moveTo>
                      <a:pt x="521" y="73"/>
                    </a:moveTo>
                    <a:cubicBezTo>
                      <a:pt x="520" y="72"/>
                      <a:pt x="520" y="71"/>
                      <a:pt x="521" y="71"/>
                    </a:cubicBezTo>
                    <a:cubicBezTo>
                      <a:pt x="519" y="70"/>
                      <a:pt x="519" y="70"/>
                      <a:pt x="519" y="70"/>
                    </a:cubicBezTo>
                    <a:cubicBezTo>
                      <a:pt x="518" y="70"/>
                      <a:pt x="519" y="71"/>
                      <a:pt x="519" y="71"/>
                    </a:cubicBezTo>
                    <a:cubicBezTo>
                      <a:pt x="518" y="70"/>
                      <a:pt x="518" y="70"/>
                      <a:pt x="516" y="69"/>
                    </a:cubicBezTo>
                    <a:cubicBezTo>
                      <a:pt x="516" y="69"/>
                      <a:pt x="517" y="69"/>
                      <a:pt x="517" y="69"/>
                    </a:cubicBezTo>
                    <a:cubicBezTo>
                      <a:pt x="517" y="68"/>
                      <a:pt x="515" y="69"/>
                      <a:pt x="512" y="68"/>
                    </a:cubicBezTo>
                    <a:cubicBezTo>
                      <a:pt x="514" y="67"/>
                      <a:pt x="516" y="68"/>
                      <a:pt x="517" y="68"/>
                    </a:cubicBezTo>
                    <a:cubicBezTo>
                      <a:pt x="519" y="69"/>
                      <a:pt x="521" y="70"/>
                      <a:pt x="522" y="71"/>
                    </a:cubicBezTo>
                    <a:cubicBezTo>
                      <a:pt x="520" y="71"/>
                      <a:pt x="523" y="73"/>
                      <a:pt x="521" y="73"/>
                    </a:cubicBezTo>
                    <a:close/>
                    <a:moveTo>
                      <a:pt x="522" y="68"/>
                    </a:moveTo>
                    <a:cubicBezTo>
                      <a:pt x="521" y="69"/>
                      <a:pt x="520" y="68"/>
                      <a:pt x="518" y="67"/>
                    </a:cubicBezTo>
                    <a:cubicBezTo>
                      <a:pt x="516" y="67"/>
                      <a:pt x="514" y="66"/>
                      <a:pt x="514" y="65"/>
                    </a:cubicBezTo>
                    <a:cubicBezTo>
                      <a:pt x="516" y="66"/>
                      <a:pt x="517" y="66"/>
                      <a:pt x="518" y="67"/>
                    </a:cubicBezTo>
                    <a:cubicBezTo>
                      <a:pt x="519" y="67"/>
                      <a:pt x="520" y="68"/>
                      <a:pt x="522" y="68"/>
                    </a:cubicBezTo>
                    <a:close/>
                    <a:moveTo>
                      <a:pt x="523" y="56"/>
                    </a:moveTo>
                    <a:cubicBezTo>
                      <a:pt x="523" y="57"/>
                      <a:pt x="518" y="56"/>
                      <a:pt x="519" y="54"/>
                    </a:cubicBezTo>
                    <a:cubicBezTo>
                      <a:pt x="522" y="55"/>
                      <a:pt x="521" y="56"/>
                      <a:pt x="523" y="56"/>
                    </a:cubicBezTo>
                    <a:close/>
                    <a:moveTo>
                      <a:pt x="501" y="135"/>
                    </a:moveTo>
                    <a:cubicBezTo>
                      <a:pt x="502" y="135"/>
                      <a:pt x="502" y="136"/>
                      <a:pt x="503" y="136"/>
                    </a:cubicBezTo>
                    <a:cubicBezTo>
                      <a:pt x="503" y="137"/>
                      <a:pt x="502" y="136"/>
                      <a:pt x="501" y="136"/>
                    </a:cubicBezTo>
                    <a:cubicBezTo>
                      <a:pt x="500" y="136"/>
                      <a:pt x="501" y="137"/>
                      <a:pt x="499" y="136"/>
                    </a:cubicBezTo>
                    <a:cubicBezTo>
                      <a:pt x="499" y="135"/>
                      <a:pt x="499" y="135"/>
                      <a:pt x="499" y="135"/>
                    </a:cubicBezTo>
                    <a:cubicBezTo>
                      <a:pt x="500" y="136"/>
                      <a:pt x="501" y="136"/>
                      <a:pt x="501" y="135"/>
                    </a:cubicBezTo>
                    <a:close/>
                    <a:moveTo>
                      <a:pt x="520" y="57"/>
                    </a:moveTo>
                    <a:cubicBezTo>
                      <a:pt x="520" y="58"/>
                      <a:pt x="517" y="56"/>
                      <a:pt x="516" y="55"/>
                    </a:cubicBezTo>
                    <a:cubicBezTo>
                      <a:pt x="516" y="54"/>
                      <a:pt x="517" y="54"/>
                      <a:pt x="517" y="54"/>
                    </a:cubicBezTo>
                    <a:cubicBezTo>
                      <a:pt x="519" y="55"/>
                      <a:pt x="517" y="56"/>
                      <a:pt x="520" y="57"/>
                    </a:cubicBezTo>
                    <a:close/>
                    <a:moveTo>
                      <a:pt x="502" y="96"/>
                    </a:moveTo>
                    <a:cubicBezTo>
                      <a:pt x="503" y="97"/>
                      <a:pt x="506" y="98"/>
                      <a:pt x="506" y="99"/>
                    </a:cubicBezTo>
                    <a:cubicBezTo>
                      <a:pt x="506" y="100"/>
                      <a:pt x="504" y="99"/>
                      <a:pt x="503" y="98"/>
                    </a:cubicBezTo>
                    <a:cubicBezTo>
                      <a:pt x="503" y="98"/>
                      <a:pt x="501" y="97"/>
                      <a:pt x="502" y="96"/>
                    </a:cubicBezTo>
                    <a:cubicBezTo>
                      <a:pt x="500" y="97"/>
                      <a:pt x="499" y="97"/>
                      <a:pt x="497" y="96"/>
                    </a:cubicBezTo>
                    <a:cubicBezTo>
                      <a:pt x="497" y="95"/>
                      <a:pt x="501" y="96"/>
                      <a:pt x="498" y="94"/>
                    </a:cubicBezTo>
                    <a:cubicBezTo>
                      <a:pt x="499" y="94"/>
                      <a:pt x="500" y="94"/>
                      <a:pt x="501" y="95"/>
                    </a:cubicBezTo>
                    <a:cubicBezTo>
                      <a:pt x="501" y="95"/>
                      <a:pt x="500" y="95"/>
                      <a:pt x="500" y="96"/>
                    </a:cubicBezTo>
                    <a:cubicBezTo>
                      <a:pt x="502" y="96"/>
                      <a:pt x="504" y="95"/>
                      <a:pt x="506" y="96"/>
                    </a:cubicBezTo>
                    <a:cubicBezTo>
                      <a:pt x="503" y="96"/>
                      <a:pt x="505" y="98"/>
                      <a:pt x="502" y="96"/>
                    </a:cubicBezTo>
                    <a:close/>
                    <a:moveTo>
                      <a:pt x="509" y="51"/>
                    </a:moveTo>
                    <a:cubicBezTo>
                      <a:pt x="510" y="52"/>
                      <a:pt x="506" y="50"/>
                      <a:pt x="504" y="50"/>
                    </a:cubicBezTo>
                    <a:cubicBezTo>
                      <a:pt x="504" y="49"/>
                      <a:pt x="507" y="50"/>
                      <a:pt x="509" y="51"/>
                    </a:cubicBezTo>
                    <a:close/>
                    <a:moveTo>
                      <a:pt x="497" y="94"/>
                    </a:moveTo>
                    <a:cubicBezTo>
                      <a:pt x="496" y="95"/>
                      <a:pt x="496" y="95"/>
                      <a:pt x="496" y="96"/>
                    </a:cubicBezTo>
                    <a:cubicBezTo>
                      <a:pt x="493" y="95"/>
                      <a:pt x="494" y="95"/>
                      <a:pt x="493" y="94"/>
                    </a:cubicBezTo>
                    <a:cubicBezTo>
                      <a:pt x="493" y="94"/>
                      <a:pt x="497" y="95"/>
                      <a:pt x="495" y="94"/>
                    </a:cubicBezTo>
                    <a:cubicBezTo>
                      <a:pt x="495" y="93"/>
                      <a:pt x="496" y="94"/>
                      <a:pt x="497" y="94"/>
                    </a:cubicBezTo>
                    <a:close/>
                    <a:moveTo>
                      <a:pt x="492" y="93"/>
                    </a:moveTo>
                    <a:cubicBezTo>
                      <a:pt x="492" y="94"/>
                      <a:pt x="489" y="93"/>
                      <a:pt x="490" y="94"/>
                    </a:cubicBezTo>
                    <a:cubicBezTo>
                      <a:pt x="488" y="93"/>
                      <a:pt x="490" y="92"/>
                      <a:pt x="487" y="92"/>
                    </a:cubicBezTo>
                    <a:cubicBezTo>
                      <a:pt x="489" y="94"/>
                      <a:pt x="487" y="93"/>
                      <a:pt x="486" y="92"/>
                    </a:cubicBezTo>
                    <a:cubicBezTo>
                      <a:pt x="487" y="91"/>
                      <a:pt x="490" y="92"/>
                      <a:pt x="492" y="93"/>
                    </a:cubicBezTo>
                    <a:close/>
                    <a:moveTo>
                      <a:pt x="487" y="90"/>
                    </a:moveTo>
                    <a:cubicBezTo>
                      <a:pt x="487" y="90"/>
                      <a:pt x="488" y="90"/>
                      <a:pt x="490" y="91"/>
                    </a:cubicBezTo>
                    <a:cubicBezTo>
                      <a:pt x="490" y="91"/>
                      <a:pt x="490" y="91"/>
                      <a:pt x="490" y="92"/>
                    </a:cubicBezTo>
                    <a:cubicBezTo>
                      <a:pt x="489" y="91"/>
                      <a:pt x="489" y="91"/>
                      <a:pt x="488" y="91"/>
                    </a:cubicBezTo>
                    <a:cubicBezTo>
                      <a:pt x="489" y="91"/>
                      <a:pt x="489" y="91"/>
                      <a:pt x="487" y="90"/>
                    </a:cubicBezTo>
                    <a:close/>
                    <a:moveTo>
                      <a:pt x="495" y="46"/>
                    </a:moveTo>
                    <a:cubicBezTo>
                      <a:pt x="495" y="47"/>
                      <a:pt x="492" y="46"/>
                      <a:pt x="490" y="45"/>
                    </a:cubicBezTo>
                    <a:cubicBezTo>
                      <a:pt x="490" y="44"/>
                      <a:pt x="493" y="45"/>
                      <a:pt x="495" y="46"/>
                    </a:cubicBezTo>
                    <a:close/>
                    <a:moveTo>
                      <a:pt x="481" y="130"/>
                    </a:moveTo>
                    <a:cubicBezTo>
                      <a:pt x="481" y="131"/>
                      <a:pt x="479" y="131"/>
                      <a:pt x="480" y="132"/>
                    </a:cubicBezTo>
                    <a:cubicBezTo>
                      <a:pt x="478" y="131"/>
                      <a:pt x="475" y="131"/>
                      <a:pt x="475" y="130"/>
                    </a:cubicBezTo>
                    <a:cubicBezTo>
                      <a:pt x="479" y="132"/>
                      <a:pt x="478" y="130"/>
                      <a:pt x="481" y="130"/>
                    </a:cubicBezTo>
                    <a:close/>
                    <a:moveTo>
                      <a:pt x="484" y="102"/>
                    </a:moveTo>
                    <a:cubicBezTo>
                      <a:pt x="483" y="102"/>
                      <a:pt x="483" y="102"/>
                      <a:pt x="484" y="103"/>
                    </a:cubicBezTo>
                    <a:cubicBezTo>
                      <a:pt x="481" y="103"/>
                      <a:pt x="482" y="101"/>
                      <a:pt x="481" y="101"/>
                    </a:cubicBezTo>
                    <a:cubicBezTo>
                      <a:pt x="481" y="100"/>
                      <a:pt x="482" y="102"/>
                      <a:pt x="484" y="102"/>
                    </a:cubicBezTo>
                    <a:close/>
                    <a:moveTo>
                      <a:pt x="482" y="89"/>
                    </a:moveTo>
                    <a:cubicBezTo>
                      <a:pt x="482" y="91"/>
                      <a:pt x="479" y="89"/>
                      <a:pt x="478" y="90"/>
                    </a:cubicBezTo>
                    <a:cubicBezTo>
                      <a:pt x="476" y="89"/>
                      <a:pt x="478" y="89"/>
                      <a:pt x="477" y="88"/>
                    </a:cubicBezTo>
                    <a:cubicBezTo>
                      <a:pt x="476" y="89"/>
                      <a:pt x="473" y="88"/>
                      <a:pt x="471" y="87"/>
                    </a:cubicBezTo>
                    <a:cubicBezTo>
                      <a:pt x="475" y="86"/>
                      <a:pt x="478" y="88"/>
                      <a:pt x="482" y="89"/>
                    </a:cubicBezTo>
                    <a:close/>
                    <a:moveTo>
                      <a:pt x="479" y="90"/>
                    </a:moveTo>
                    <a:cubicBezTo>
                      <a:pt x="476" y="91"/>
                      <a:pt x="473" y="88"/>
                      <a:pt x="470" y="88"/>
                    </a:cubicBezTo>
                    <a:cubicBezTo>
                      <a:pt x="472" y="87"/>
                      <a:pt x="476" y="90"/>
                      <a:pt x="479" y="90"/>
                    </a:cubicBezTo>
                    <a:close/>
                    <a:moveTo>
                      <a:pt x="472" y="130"/>
                    </a:moveTo>
                    <a:cubicBezTo>
                      <a:pt x="471" y="130"/>
                      <a:pt x="471" y="129"/>
                      <a:pt x="470" y="128"/>
                    </a:cubicBezTo>
                    <a:cubicBezTo>
                      <a:pt x="471" y="128"/>
                      <a:pt x="474" y="130"/>
                      <a:pt x="472" y="130"/>
                    </a:cubicBezTo>
                    <a:close/>
                    <a:moveTo>
                      <a:pt x="469" y="107"/>
                    </a:moveTo>
                    <a:cubicBezTo>
                      <a:pt x="465" y="106"/>
                      <a:pt x="467" y="106"/>
                      <a:pt x="464" y="104"/>
                    </a:cubicBezTo>
                    <a:cubicBezTo>
                      <a:pt x="467" y="105"/>
                      <a:pt x="470" y="106"/>
                      <a:pt x="469" y="107"/>
                    </a:cubicBezTo>
                    <a:close/>
                    <a:moveTo>
                      <a:pt x="468" y="85"/>
                    </a:moveTo>
                    <a:cubicBezTo>
                      <a:pt x="468" y="86"/>
                      <a:pt x="467" y="86"/>
                      <a:pt x="465" y="86"/>
                    </a:cubicBezTo>
                    <a:cubicBezTo>
                      <a:pt x="464" y="86"/>
                      <a:pt x="463" y="85"/>
                      <a:pt x="462" y="86"/>
                    </a:cubicBezTo>
                    <a:cubicBezTo>
                      <a:pt x="463" y="85"/>
                      <a:pt x="459" y="84"/>
                      <a:pt x="455" y="83"/>
                    </a:cubicBezTo>
                    <a:cubicBezTo>
                      <a:pt x="455" y="83"/>
                      <a:pt x="455" y="83"/>
                      <a:pt x="455" y="82"/>
                    </a:cubicBezTo>
                    <a:cubicBezTo>
                      <a:pt x="457" y="82"/>
                      <a:pt x="457" y="83"/>
                      <a:pt x="459" y="84"/>
                    </a:cubicBezTo>
                    <a:cubicBezTo>
                      <a:pt x="458" y="82"/>
                      <a:pt x="462" y="84"/>
                      <a:pt x="463" y="83"/>
                    </a:cubicBezTo>
                    <a:cubicBezTo>
                      <a:pt x="463" y="83"/>
                      <a:pt x="465" y="86"/>
                      <a:pt x="466" y="84"/>
                    </a:cubicBezTo>
                    <a:cubicBezTo>
                      <a:pt x="467" y="85"/>
                      <a:pt x="467" y="85"/>
                      <a:pt x="468" y="85"/>
                    </a:cubicBezTo>
                    <a:close/>
                    <a:moveTo>
                      <a:pt x="464" y="96"/>
                    </a:moveTo>
                    <a:cubicBezTo>
                      <a:pt x="463" y="96"/>
                      <a:pt x="463" y="96"/>
                      <a:pt x="462" y="96"/>
                    </a:cubicBezTo>
                    <a:cubicBezTo>
                      <a:pt x="461" y="94"/>
                      <a:pt x="465" y="95"/>
                      <a:pt x="464" y="96"/>
                    </a:cubicBezTo>
                    <a:close/>
                    <a:moveTo>
                      <a:pt x="460" y="99"/>
                    </a:moveTo>
                    <a:cubicBezTo>
                      <a:pt x="459" y="100"/>
                      <a:pt x="456" y="98"/>
                      <a:pt x="453" y="98"/>
                    </a:cubicBezTo>
                    <a:cubicBezTo>
                      <a:pt x="455" y="97"/>
                      <a:pt x="456" y="98"/>
                      <a:pt x="460" y="99"/>
                    </a:cubicBezTo>
                    <a:close/>
                    <a:moveTo>
                      <a:pt x="459" y="95"/>
                    </a:moveTo>
                    <a:cubicBezTo>
                      <a:pt x="460" y="96"/>
                      <a:pt x="457" y="95"/>
                      <a:pt x="455" y="95"/>
                    </a:cubicBezTo>
                    <a:cubicBezTo>
                      <a:pt x="456" y="94"/>
                      <a:pt x="458" y="95"/>
                      <a:pt x="459" y="95"/>
                    </a:cubicBezTo>
                    <a:close/>
                    <a:moveTo>
                      <a:pt x="451" y="83"/>
                    </a:moveTo>
                    <a:cubicBezTo>
                      <a:pt x="450" y="83"/>
                      <a:pt x="450" y="82"/>
                      <a:pt x="449" y="83"/>
                    </a:cubicBezTo>
                    <a:cubicBezTo>
                      <a:pt x="447" y="82"/>
                      <a:pt x="452" y="81"/>
                      <a:pt x="451" y="83"/>
                    </a:cubicBezTo>
                    <a:close/>
                    <a:moveTo>
                      <a:pt x="450" y="90"/>
                    </a:moveTo>
                    <a:cubicBezTo>
                      <a:pt x="449" y="90"/>
                      <a:pt x="447" y="89"/>
                      <a:pt x="447" y="88"/>
                    </a:cubicBezTo>
                    <a:cubicBezTo>
                      <a:pt x="449" y="88"/>
                      <a:pt x="449" y="89"/>
                      <a:pt x="450" y="90"/>
                    </a:cubicBezTo>
                    <a:close/>
                    <a:moveTo>
                      <a:pt x="449" y="101"/>
                    </a:moveTo>
                    <a:cubicBezTo>
                      <a:pt x="447" y="101"/>
                      <a:pt x="444" y="100"/>
                      <a:pt x="440" y="101"/>
                    </a:cubicBezTo>
                    <a:cubicBezTo>
                      <a:pt x="441" y="100"/>
                      <a:pt x="445" y="101"/>
                      <a:pt x="444" y="100"/>
                    </a:cubicBezTo>
                    <a:cubicBezTo>
                      <a:pt x="446" y="100"/>
                      <a:pt x="448" y="100"/>
                      <a:pt x="449" y="101"/>
                    </a:cubicBezTo>
                    <a:close/>
                    <a:moveTo>
                      <a:pt x="443" y="99"/>
                    </a:moveTo>
                    <a:cubicBezTo>
                      <a:pt x="442" y="100"/>
                      <a:pt x="437" y="100"/>
                      <a:pt x="437" y="99"/>
                    </a:cubicBezTo>
                    <a:cubicBezTo>
                      <a:pt x="440" y="99"/>
                      <a:pt x="440" y="99"/>
                      <a:pt x="443" y="99"/>
                    </a:cubicBezTo>
                    <a:close/>
                    <a:moveTo>
                      <a:pt x="435" y="89"/>
                    </a:moveTo>
                    <a:cubicBezTo>
                      <a:pt x="433" y="89"/>
                      <a:pt x="433" y="89"/>
                      <a:pt x="431" y="89"/>
                    </a:cubicBezTo>
                    <a:cubicBezTo>
                      <a:pt x="431" y="88"/>
                      <a:pt x="432" y="88"/>
                      <a:pt x="432" y="87"/>
                    </a:cubicBezTo>
                    <a:cubicBezTo>
                      <a:pt x="435" y="87"/>
                      <a:pt x="435" y="87"/>
                      <a:pt x="435" y="87"/>
                    </a:cubicBezTo>
                    <a:cubicBezTo>
                      <a:pt x="436" y="88"/>
                      <a:pt x="436" y="88"/>
                      <a:pt x="435" y="89"/>
                    </a:cubicBezTo>
                    <a:close/>
                    <a:moveTo>
                      <a:pt x="433" y="49"/>
                    </a:moveTo>
                    <a:cubicBezTo>
                      <a:pt x="434" y="50"/>
                      <a:pt x="431" y="50"/>
                      <a:pt x="432" y="51"/>
                    </a:cubicBezTo>
                    <a:cubicBezTo>
                      <a:pt x="430" y="50"/>
                      <a:pt x="431" y="49"/>
                      <a:pt x="433" y="49"/>
                    </a:cubicBezTo>
                    <a:close/>
                    <a:moveTo>
                      <a:pt x="430" y="50"/>
                    </a:moveTo>
                    <a:cubicBezTo>
                      <a:pt x="425" y="49"/>
                      <a:pt x="427" y="50"/>
                      <a:pt x="421" y="50"/>
                    </a:cubicBezTo>
                    <a:cubicBezTo>
                      <a:pt x="421" y="50"/>
                      <a:pt x="420" y="49"/>
                      <a:pt x="420" y="49"/>
                    </a:cubicBezTo>
                    <a:cubicBezTo>
                      <a:pt x="422" y="49"/>
                      <a:pt x="424" y="49"/>
                      <a:pt x="425" y="49"/>
                    </a:cubicBezTo>
                    <a:cubicBezTo>
                      <a:pt x="427" y="49"/>
                      <a:pt x="429" y="49"/>
                      <a:pt x="430" y="49"/>
                    </a:cubicBezTo>
                    <a:cubicBezTo>
                      <a:pt x="430" y="50"/>
                      <a:pt x="430" y="51"/>
                      <a:pt x="428" y="51"/>
                    </a:cubicBezTo>
                    <a:cubicBezTo>
                      <a:pt x="427" y="50"/>
                      <a:pt x="428" y="50"/>
                      <a:pt x="430" y="50"/>
                    </a:cubicBezTo>
                    <a:close/>
                    <a:moveTo>
                      <a:pt x="428" y="88"/>
                    </a:moveTo>
                    <a:cubicBezTo>
                      <a:pt x="428" y="88"/>
                      <a:pt x="428" y="88"/>
                      <a:pt x="428" y="89"/>
                    </a:cubicBezTo>
                    <a:cubicBezTo>
                      <a:pt x="427" y="89"/>
                      <a:pt x="426" y="89"/>
                      <a:pt x="425" y="88"/>
                    </a:cubicBezTo>
                    <a:cubicBezTo>
                      <a:pt x="425" y="87"/>
                      <a:pt x="428" y="88"/>
                      <a:pt x="428" y="88"/>
                    </a:cubicBezTo>
                    <a:close/>
                    <a:moveTo>
                      <a:pt x="427" y="78"/>
                    </a:moveTo>
                    <a:cubicBezTo>
                      <a:pt x="428" y="79"/>
                      <a:pt x="425" y="79"/>
                      <a:pt x="425" y="79"/>
                    </a:cubicBezTo>
                    <a:cubicBezTo>
                      <a:pt x="423" y="79"/>
                      <a:pt x="426" y="80"/>
                      <a:pt x="425" y="80"/>
                    </a:cubicBezTo>
                    <a:cubicBezTo>
                      <a:pt x="423" y="80"/>
                      <a:pt x="423" y="79"/>
                      <a:pt x="422" y="78"/>
                    </a:cubicBezTo>
                    <a:cubicBezTo>
                      <a:pt x="424" y="78"/>
                      <a:pt x="426" y="78"/>
                      <a:pt x="427" y="78"/>
                    </a:cubicBezTo>
                    <a:close/>
                    <a:moveTo>
                      <a:pt x="421" y="79"/>
                    </a:moveTo>
                    <a:cubicBezTo>
                      <a:pt x="423" y="80"/>
                      <a:pt x="420" y="80"/>
                      <a:pt x="419" y="80"/>
                    </a:cubicBezTo>
                    <a:cubicBezTo>
                      <a:pt x="419" y="79"/>
                      <a:pt x="419" y="78"/>
                      <a:pt x="420" y="78"/>
                    </a:cubicBezTo>
                    <a:cubicBezTo>
                      <a:pt x="420" y="78"/>
                      <a:pt x="419" y="78"/>
                      <a:pt x="418" y="78"/>
                    </a:cubicBezTo>
                    <a:cubicBezTo>
                      <a:pt x="418" y="79"/>
                      <a:pt x="418" y="79"/>
                      <a:pt x="419" y="79"/>
                    </a:cubicBezTo>
                    <a:cubicBezTo>
                      <a:pt x="419" y="80"/>
                      <a:pt x="413" y="78"/>
                      <a:pt x="416" y="78"/>
                    </a:cubicBezTo>
                    <a:cubicBezTo>
                      <a:pt x="415" y="78"/>
                      <a:pt x="412" y="78"/>
                      <a:pt x="413" y="79"/>
                    </a:cubicBezTo>
                    <a:cubicBezTo>
                      <a:pt x="413" y="79"/>
                      <a:pt x="412" y="79"/>
                      <a:pt x="411" y="79"/>
                    </a:cubicBezTo>
                    <a:cubicBezTo>
                      <a:pt x="411" y="77"/>
                      <a:pt x="412" y="78"/>
                      <a:pt x="412" y="77"/>
                    </a:cubicBezTo>
                    <a:cubicBezTo>
                      <a:pt x="416" y="76"/>
                      <a:pt x="418" y="77"/>
                      <a:pt x="422" y="78"/>
                    </a:cubicBezTo>
                    <a:cubicBezTo>
                      <a:pt x="422" y="78"/>
                      <a:pt x="420" y="80"/>
                      <a:pt x="421" y="79"/>
                    </a:cubicBezTo>
                    <a:close/>
                    <a:moveTo>
                      <a:pt x="413" y="26"/>
                    </a:moveTo>
                    <a:cubicBezTo>
                      <a:pt x="412" y="24"/>
                      <a:pt x="412" y="24"/>
                      <a:pt x="412" y="24"/>
                    </a:cubicBezTo>
                    <a:cubicBezTo>
                      <a:pt x="415" y="24"/>
                      <a:pt x="416" y="26"/>
                      <a:pt x="413" y="26"/>
                    </a:cubicBezTo>
                    <a:close/>
                    <a:moveTo>
                      <a:pt x="412" y="24"/>
                    </a:moveTo>
                    <a:cubicBezTo>
                      <a:pt x="410" y="24"/>
                      <a:pt x="409" y="25"/>
                      <a:pt x="406" y="24"/>
                    </a:cubicBezTo>
                    <a:cubicBezTo>
                      <a:pt x="407" y="24"/>
                      <a:pt x="406" y="24"/>
                      <a:pt x="406" y="23"/>
                    </a:cubicBezTo>
                    <a:cubicBezTo>
                      <a:pt x="409" y="23"/>
                      <a:pt x="411" y="23"/>
                      <a:pt x="412" y="24"/>
                    </a:cubicBezTo>
                    <a:close/>
                    <a:moveTo>
                      <a:pt x="414" y="75"/>
                    </a:moveTo>
                    <a:cubicBezTo>
                      <a:pt x="414" y="76"/>
                      <a:pt x="414" y="76"/>
                      <a:pt x="414" y="76"/>
                    </a:cubicBezTo>
                    <a:cubicBezTo>
                      <a:pt x="412" y="76"/>
                      <a:pt x="412" y="75"/>
                      <a:pt x="411" y="75"/>
                    </a:cubicBezTo>
                    <a:cubicBezTo>
                      <a:pt x="411" y="75"/>
                      <a:pt x="413" y="75"/>
                      <a:pt x="414" y="75"/>
                    </a:cubicBezTo>
                    <a:close/>
                    <a:moveTo>
                      <a:pt x="399" y="77"/>
                    </a:moveTo>
                    <a:cubicBezTo>
                      <a:pt x="398" y="77"/>
                      <a:pt x="395" y="77"/>
                      <a:pt x="395" y="76"/>
                    </a:cubicBezTo>
                    <a:cubicBezTo>
                      <a:pt x="397" y="76"/>
                      <a:pt x="397" y="77"/>
                      <a:pt x="399" y="77"/>
                    </a:cubicBezTo>
                    <a:close/>
                    <a:moveTo>
                      <a:pt x="392" y="73"/>
                    </a:moveTo>
                    <a:cubicBezTo>
                      <a:pt x="391" y="73"/>
                      <a:pt x="388" y="73"/>
                      <a:pt x="388" y="72"/>
                    </a:cubicBezTo>
                    <a:cubicBezTo>
                      <a:pt x="390" y="72"/>
                      <a:pt x="392" y="72"/>
                      <a:pt x="392" y="73"/>
                    </a:cubicBezTo>
                    <a:close/>
                    <a:moveTo>
                      <a:pt x="386" y="74"/>
                    </a:moveTo>
                    <a:cubicBezTo>
                      <a:pt x="385" y="74"/>
                      <a:pt x="385" y="73"/>
                      <a:pt x="383" y="73"/>
                    </a:cubicBezTo>
                    <a:cubicBezTo>
                      <a:pt x="384" y="73"/>
                      <a:pt x="384" y="72"/>
                      <a:pt x="386" y="72"/>
                    </a:cubicBezTo>
                    <a:cubicBezTo>
                      <a:pt x="387" y="73"/>
                      <a:pt x="386" y="73"/>
                      <a:pt x="386" y="74"/>
                    </a:cubicBezTo>
                    <a:close/>
                    <a:moveTo>
                      <a:pt x="364" y="5"/>
                    </a:moveTo>
                    <a:cubicBezTo>
                      <a:pt x="363" y="6"/>
                      <a:pt x="362" y="5"/>
                      <a:pt x="362" y="5"/>
                    </a:cubicBezTo>
                    <a:cubicBezTo>
                      <a:pt x="360" y="5"/>
                      <a:pt x="361" y="6"/>
                      <a:pt x="358" y="6"/>
                    </a:cubicBezTo>
                    <a:cubicBezTo>
                      <a:pt x="359" y="5"/>
                      <a:pt x="364" y="4"/>
                      <a:pt x="364" y="5"/>
                    </a:cubicBezTo>
                    <a:close/>
                    <a:moveTo>
                      <a:pt x="375" y="79"/>
                    </a:moveTo>
                    <a:cubicBezTo>
                      <a:pt x="375" y="80"/>
                      <a:pt x="372" y="79"/>
                      <a:pt x="372" y="78"/>
                    </a:cubicBezTo>
                    <a:cubicBezTo>
                      <a:pt x="374" y="78"/>
                      <a:pt x="373" y="80"/>
                      <a:pt x="375" y="79"/>
                    </a:cubicBezTo>
                    <a:close/>
                    <a:moveTo>
                      <a:pt x="374" y="74"/>
                    </a:moveTo>
                    <a:cubicBezTo>
                      <a:pt x="371" y="74"/>
                      <a:pt x="371" y="75"/>
                      <a:pt x="368" y="75"/>
                    </a:cubicBezTo>
                    <a:cubicBezTo>
                      <a:pt x="368" y="74"/>
                      <a:pt x="371" y="74"/>
                      <a:pt x="370" y="73"/>
                    </a:cubicBezTo>
                    <a:cubicBezTo>
                      <a:pt x="371" y="74"/>
                      <a:pt x="373" y="74"/>
                      <a:pt x="374" y="74"/>
                    </a:cubicBezTo>
                    <a:close/>
                    <a:moveTo>
                      <a:pt x="346" y="5"/>
                    </a:moveTo>
                    <a:cubicBezTo>
                      <a:pt x="346" y="6"/>
                      <a:pt x="341" y="6"/>
                      <a:pt x="341" y="5"/>
                    </a:cubicBezTo>
                    <a:cubicBezTo>
                      <a:pt x="343" y="5"/>
                      <a:pt x="343" y="6"/>
                      <a:pt x="346" y="5"/>
                    </a:cubicBezTo>
                    <a:close/>
                    <a:moveTo>
                      <a:pt x="367" y="71"/>
                    </a:moveTo>
                    <a:cubicBezTo>
                      <a:pt x="367" y="72"/>
                      <a:pt x="367" y="72"/>
                      <a:pt x="367" y="73"/>
                    </a:cubicBezTo>
                    <a:cubicBezTo>
                      <a:pt x="363" y="73"/>
                      <a:pt x="364" y="71"/>
                      <a:pt x="367" y="71"/>
                    </a:cubicBezTo>
                    <a:close/>
                    <a:moveTo>
                      <a:pt x="365" y="69"/>
                    </a:moveTo>
                    <a:cubicBezTo>
                      <a:pt x="365" y="70"/>
                      <a:pt x="363" y="69"/>
                      <a:pt x="362" y="69"/>
                    </a:cubicBezTo>
                    <a:cubicBezTo>
                      <a:pt x="362" y="68"/>
                      <a:pt x="365" y="68"/>
                      <a:pt x="365" y="69"/>
                    </a:cubicBezTo>
                    <a:close/>
                    <a:moveTo>
                      <a:pt x="357" y="58"/>
                    </a:moveTo>
                    <a:cubicBezTo>
                      <a:pt x="355" y="58"/>
                      <a:pt x="351" y="59"/>
                      <a:pt x="351" y="57"/>
                    </a:cubicBezTo>
                    <a:cubicBezTo>
                      <a:pt x="353" y="58"/>
                      <a:pt x="356" y="56"/>
                      <a:pt x="357" y="58"/>
                    </a:cubicBezTo>
                    <a:close/>
                    <a:moveTo>
                      <a:pt x="338" y="9"/>
                    </a:moveTo>
                    <a:cubicBezTo>
                      <a:pt x="336" y="10"/>
                      <a:pt x="333" y="10"/>
                      <a:pt x="333" y="9"/>
                    </a:cubicBezTo>
                    <a:cubicBezTo>
                      <a:pt x="336" y="8"/>
                      <a:pt x="338" y="8"/>
                      <a:pt x="338" y="9"/>
                    </a:cubicBezTo>
                    <a:close/>
                    <a:moveTo>
                      <a:pt x="359" y="73"/>
                    </a:moveTo>
                    <a:cubicBezTo>
                      <a:pt x="356" y="74"/>
                      <a:pt x="357" y="72"/>
                      <a:pt x="355" y="73"/>
                    </a:cubicBezTo>
                    <a:cubicBezTo>
                      <a:pt x="355" y="72"/>
                      <a:pt x="357" y="72"/>
                      <a:pt x="358" y="71"/>
                    </a:cubicBezTo>
                    <a:cubicBezTo>
                      <a:pt x="360" y="72"/>
                      <a:pt x="358" y="72"/>
                      <a:pt x="359" y="73"/>
                    </a:cubicBezTo>
                    <a:close/>
                    <a:moveTo>
                      <a:pt x="353" y="73"/>
                    </a:moveTo>
                    <a:cubicBezTo>
                      <a:pt x="353" y="74"/>
                      <a:pt x="350" y="74"/>
                      <a:pt x="348" y="75"/>
                    </a:cubicBezTo>
                    <a:cubicBezTo>
                      <a:pt x="349" y="73"/>
                      <a:pt x="352" y="73"/>
                      <a:pt x="353" y="73"/>
                    </a:cubicBezTo>
                    <a:close/>
                    <a:moveTo>
                      <a:pt x="346" y="59"/>
                    </a:moveTo>
                    <a:cubicBezTo>
                      <a:pt x="346" y="60"/>
                      <a:pt x="347" y="60"/>
                      <a:pt x="344" y="60"/>
                    </a:cubicBezTo>
                    <a:cubicBezTo>
                      <a:pt x="344" y="60"/>
                      <a:pt x="344" y="59"/>
                      <a:pt x="346" y="59"/>
                    </a:cubicBezTo>
                    <a:close/>
                    <a:moveTo>
                      <a:pt x="348" y="66"/>
                    </a:moveTo>
                    <a:cubicBezTo>
                      <a:pt x="348" y="67"/>
                      <a:pt x="345" y="67"/>
                      <a:pt x="344" y="67"/>
                    </a:cubicBezTo>
                    <a:cubicBezTo>
                      <a:pt x="345" y="66"/>
                      <a:pt x="344" y="66"/>
                      <a:pt x="347" y="65"/>
                    </a:cubicBezTo>
                    <a:cubicBezTo>
                      <a:pt x="346" y="66"/>
                      <a:pt x="346" y="66"/>
                      <a:pt x="348" y="66"/>
                    </a:cubicBezTo>
                    <a:close/>
                    <a:moveTo>
                      <a:pt x="331" y="67"/>
                    </a:moveTo>
                    <a:cubicBezTo>
                      <a:pt x="334" y="66"/>
                      <a:pt x="334" y="66"/>
                      <a:pt x="334" y="66"/>
                    </a:cubicBezTo>
                    <a:cubicBezTo>
                      <a:pt x="334" y="67"/>
                      <a:pt x="332" y="67"/>
                      <a:pt x="332" y="68"/>
                    </a:cubicBezTo>
                    <a:cubicBezTo>
                      <a:pt x="331" y="68"/>
                      <a:pt x="333" y="67"/>
                      <a:pt x="331" y="67"/>
                    </a:cubicBezTo>
                    <a:close/>
                    <a:moveTo>
                      <a:pt x="296" y="18"/>
                    </a:moveTo>
                    <a:cubicBezTo>
                      <a:pt x="295" y="19"/>
                      <a:pt x="294" y="20"/>
                      <a:pt x="292" y="20"/>
                    </a:cubicBezTo>
                    <a:cubicBezTo>
                      <a:pt x="290" y="20"/>
                      <a:pt x="295" y="18"/>
                      <a:pt x="296" y="18"/>
                    </a:cubicBezTo>
                    <a:close/>
                    <a:moveTo>
                      <a:pt x="307" y="75"/>
                    </a:moveTo>
                    <a:cubicBezTo>
                      <a:pt x="308" y="76"/>
                      <a:pt x="302" y="77"/>
                      <a:pt x="303" y="76"/>
                    </a:cubicBezTo>
                    <a:cubicBezTo>
                      <a:pt x="305" y="74"/>
                      <a:pt x="305" y="76"/>
                      <a:pt x="307" y="75"/>
                    </a:cubicBezTo>
                    <a:close/>
                    <a:moveTo>
                      <a:pt x="289" y="45"/>
                    </a:moveTo>
                    <a:cubicBezTo>
                      <a:pt x="289" y="46"/>
                      <a:pt x="288" y="46"/>
                      <a:pt x="288" y="47"/>
                    </a:cubicBezTo>
                    <a:cubicBezTo>
                      <a:pt x="287" y="47"/>
                      <a:pt x="285" y="47"/>
                      <a:pt x="283" y="48"/>
                    </a:cubicBezTo>
                    <a:cubicBezTo>
                      <a:pt x="283" y="46"/>
                      <a:pt x="287" y="46"/>
                      <a:pt x="289" y="45"/>
                    </a:cubicBezTo>
                    <a:close/>
                    <a:moveTo>
                      <a:pt x="255" y="58"/>
                    </a:moveTo>
                    <a:cubicBezTo>
                      <a:pt x="255" y="59"/>
                      <a:pt x="255" y="60"/>
                      <a:pt x="253" y="61"/>
                    </a:cubicBezTo>
                    <a:cubicBezTo>
                      <a:pt x="252" y="60"/>
                      <a:pt x="252" y="60"/>
                      <a:pt x="252" y="60"/>
                    </a:cubicBezTo>
                    <a:lnTo>
                      <a:pt x="255" y="58"/>
                    </a:lnTo>
                    <a:close/>
                    <a:moveTo>
                      <a:pt x="223" y="37"/>
                    </a:moveTo>
                    <a:cubicBezTo>
                      <a:pt x="219" y="39"/>
                      <a:pt x="217" y="40"/>
                      <a:pt x="212" y="43"/>
                    </a:cubicBezTo>
                    <a:cubicBezTo>
                      <a:pt x="212" y="42"/>
                      <a:pt x="215" y="40"/>
                      <a:pt x="216" y="40"/>
                    </a:cubicBezTo>
                    <a:cubicBezTo>
                      <a:pt x="216" y="39"/>
                      <a:pt x="215" y="40"/>
                      <a:pt x="214" y="41"/>
                    </a:cubicBezTo>
                    <a:cubicBezTo>
                      <a:pt x="215" y="40"/>
                      <a:pt x="217" y="39"/>
                      <a:pt x="219" y="38"/>
                    </a:cubicBezTo>
                    <a:cubicBezTo>
                      <a:pt x="221" y="37"/>
                      <a:pt x="222" y="37"/>
                      <a:pt x="223" y="37"/>
                    </a:cubicBezTo>
                    <a:close/>
                    <a:moveTo>
                      <a:pt x="165" y="64"/>
                    </a:moveTo>
                    <a:cubicBezTo>
                      <a:pt x="166" y="65"/>
                      <a:pt x="165" y="66"/>
                      <a:pt x="163" y="67"/>
                    </a:cubicBezTo>
                    <a:cubicBezTo>
                      <a:pt x="162" y="67"/>
                      <a:pt x="164" y="65"/>
                      <a:pt x="165" y="64"/>
                    </a:cubicBezTo>
                    <a:close/>
                    <a:moveTo>
                      <a:pt x="147" y="181"/>
                    </a:moveTo>
                    <a:cubicBezTo>
                      <a:pt x="145" y="181"/>
                      <a:pt x="146" y="180"/>
                      <a:pt x="146" y="180"/>
                    </a:cubicBezTo>
                    <a:cubicBezTo>
                      <a:pt x="147" y="178"/>
                      <a:pt x="148" y="179"/>
                      <a:pt x="147" y="181"/>
                    </a:cubicBezTo>
                    <a:close/>
                    <a:moveTo>
                      <a:pt x="69" y="158"/>
                    </a:moveTo>
                    <a:cubicBezTo>
                      <a:pt x="71" y="158"/>
                      <a:pt x="67" y="164"/>
                      <a:pt x="67" y="163"/>
                    </a:cubicBezTo>
                    <a:cubicBezTo>
                      <a:pt x="69" y="161"/>
                      <a:pt x="68" y="161"/>
                      <a:pt x="69" y="158"/>
                    </a:cubicBezTo>
                    <a:close/>
                    <a:moveTo>
                      <a:pt x="48" y="165"/>
                    </a:moveTo>
                    <a:cubicBezTo>
                      <a:pt x="48" y="166"/>
                      <a:pt x="49" y="165"/>
                      <a:pt x="48" y="168"/>
                    </a:cubicBezTo>
                    <a:cubicBezTo>
                      <a:pt x="47" y="169"/>
                      <a:pt x="46" y="167"/>
                      <a:pt x="48" y="165"/>
                    </a:cubicBezTo>
                    <a:close/>
                    <a:moveTo>
                      <a:pt x="19" y="253"/>
                    </a:moveTo>
                    <a:cubicBezTo>
                      <a:pt x="20" y="253"/>
                      <a:pt x="19" y="256"/>
                      <a:pt x="19" y="258"/>
                    </a:cubicBezTo>
                    <a:cubicBezTo>
                      <a:pt x="17" y="259"/>
                      <a:pt x="19" y="255"/>
                      <a:pt x="19" y="253"/>
                    </a:cubicBezTo>
                    <a:close/>
                    <a:moveTo>
                      <a:pt x="203" y="316"/>
                    </a:moveTo>
                    <a:cubicBezTo>
                      <a:pt x="203" y="313"/>
                      <a:pt x="205" y="312"/>
                      <a:pt x="204" y="311"/>
                    </a:cubicBezTo>
                    <a:cubicBezTo>
                      <a:pt x="206" y="308"/>
                      <a:pt x="205" y="314"/>
                      <a:pt x="205" y="315"/>
                    </a:cubicBezTo>
                    <a:cubicBezTo>
                      <a:pt x="205" y="314"/>
                      <a:pt x="203" y="314"/>
                      <a:pt x="204" y="315"/>
                    </a:cubicBezTo>
                    <a:cubicBezTo>
                      <a:pt x="204" y="316"/>
                      <a:pt x="204" y="315"/>
                      <a:pt x="203" y="316"/>
                    </a:cubicBezTo>
                    <a:close/>
                    <a:moveTo>
                      <a:pt x="28" y="304"/>
                    </a:moveTo>
                    <a:cubicBezTo>
                      <a:pt x="29" y="301"/>
                      <a:pt x="29" y="307"/>
                      <a:pt x="29" y="308"/>
                    </a:cubicBezTo>
                    <a:cubicBezTo>
                      <a:pt x="28" y="311"/>
                      <a:pt x="28" y="305"/>
                      <a:pt x="28" y="304"/>
                    </a:cubicBezTo>
                    <a:close/>
                    <a:moveTo>
                      <a:pt x="28" y="312"/>
                    </a:moveTo>
                    <a:cubicBezTo>
                      <a:pt x="28" y="312"/>
                      <a:pt x="29" y="309"/>
                      <a:pt x="29" y="310"/>
                    </a:cubicBezTo>
                    <a:cubicBezTo>
                      <a:pt x="29" y="315"/>
                      <a:pt x="29" y="319"/>
                      <a:pt x="28" y="322"/>
                    </a:cubicBezTo>
                    <a:cubicBezTo>
                      <a:pt x="28" y="326"/>
                      <a:pt x="27" y="329"/>
                      <a:pt x="28" y="333"/>
                    </a:cubicBezTo>
                    <a:cubicBezTo>
                      <a:pt x="29" y="329"/>
                      <a:pt x="29" y="336"/>
                      <a:pt x="30" y="333"/>
                    </a:cubicBezTo>
                    <a:cubicBezTo>
                      <a:pt x="30" y="331"/>
                      <a:pt x="30" y="329"/>
                      <a:pt x="30" y="328"/>
                    </a:cubicBezTo>
                    <a:cubicBezTo>
                      <a:pt x="30" y="325"/>
                      <a:pt x="31" y="328"/>
                      <a:pt x="31" y="323"/>
                    </a:cubicBezTo>
                    <a:cubicBezTo>
                      <a:pt x="32" y="324"/>
                      <a:pt x="32" y="325"/>
                      <a:pt x="33" y="326"/>
                    </a:cubicBezTo>
                    <a:cubicBezTo>
                      <a:pt x="33" y="329"/>
                      <a:pt x="32" y="325"/>
                      <a:pt x="32" y="328"/>
                    </a:cubicBezTo>
                    <a:cubicBezTo>
                      <a:pt x="31" y="329"/>
                      <a:pt x="32" y="327"/>
                      <a:pt x="31" y="328"/>
                    </a:cubicBezTo>
                    <a:cubicBezTo>
                      <a:pt x="32" y="328"/>
                      <a:pt x="31" y="333"/>
                      <a:pt x="32" y="335"/>
                    </a:cubicBezTo>
                    <a:cubicBezTo>
                      <a:pt x="30" y="334"/>
                      <a:pt x="30" y="339"/>
                      <a:pt x="29" y="336"/>
                    </a:cubicBezTo>
                    <a:cubicBezTo>
                      <a:pt x="29" y="336"/>
                      <a:pt x="29" y="339"/>
                      <a:pt x="29" y="341"/>
                    </a:cubicBezTo>
                    <a:cubicBezTo>
                      <a:pt x="28" y="341"/>
                      <a:pt x="28" y="340"/>
                      <a:pt x="28" y="340"/>
                    </a:cubicBezTo>
                    <a:cubicBezTo>
                      <a:pt x="28" y="338"/>
                      <a:pt x="28" y="336"/>
                      <a:pt x="28" y="335"/>
                    </a:cubicBezTo>
                    <a:cubicBezTo>
                      <a:pt x="27" y="336"/>
                      <a:pt x="27" y="339"/>
                      <a:pt x="27" y="339"/>
                    </a:cubicBezTo>
                    <a:cubicBezTo>
                      <a:pt x="26" y="337"/>
                      <a:pt x="27" y="335"/>
                      <a:pt x="27" y="332"/>
                    </a:cubicBezTo>
                    <a:cubicBezTo>
                      <a:pt x="26" y="334"/>
                      <a:pt x="25" y="334"/>
                      <a:pt x="25" y="339"/>
                    </a:cubicBezTo>
                    <a:cubicBezTo>
                      <a:pt x="24" y="340"/>
                      <a:pt x="24" y="337"/>
                      <a:pt x="24" y="335"/>
                    </a:cubicBezTo>
                    <a:cubicBezTo>
                      <a:pt x="24" y="335"/>
                      <a:pt x="23" y="337"/>
                      <a:pt x="23" y="336"/>
                    </a:cubicBezTo>
                    <a:cubicBezTo>
                      <a:pt x="23" y="338"/>
                      <a:pt x="23" y="340"/>
                      <a:pt x="23" y="343"/>
                    </a:cubicBezTo>
                    <a:cubicBezTo>
                      <a:pt x="22" y="342"/>
                      <a:pt x="23" y="338"/>
                      <a:pt x="21" y="340"/>
                    </a:cubicBezTo>
                    <a:cubicBezTo>
                      <a:pt x="21" y="337"/>
                      <a:pt x="22" y="337"/>
                      <a:pt x="22" y="336"/>
                    </a:cubicBezTo>
                    <a:cubicBezTo>
                      <a:pt x="22" y="335"/>
                      <a:pt x="22" y="336"/>
                      <a:pt x="21" y="336"/>
                    </a:cubicBezTo>
                    <a:cubicBezTo>
                      <a:pt x="22" y="334"/>
                      <a:pt x="22" y="334"/>
                      <a:pt x="22" y="335"/>
                    </a:cubicBezTo>
                    <a:cubicBezTo>
                      <a:pt x="22" y="333"/>
                      <a:pt x="22" y="332"/>
                      <a:pt x="22" y="330"/>
                    </a:cubicBezTo>
                    <a:cubicBezTo>
                      <a:pt x="23" y="330"/>
                      <a:pt x="23" y="331"/>
                      <a:pt x="23" y="331"/>
                    </a:cubicBezTo>
                    <a:cubicBezTo>
                      <a:pt x="25" y="327"/>
                      <a:pt x="24" y="321"/>
                      <a:pt x="25" y="315"/>
                    </a:cubicBezTo>
                    <a:cubicBezTo>
                      <a:pt x="24" y="315"/>
                      <a:pt x="24" y="317"/>
                      <a:pt x="23" y="316"/>
                    </a:cubicBezTo>
                    <a:cubicBezTo>
                      <a:pt x="23" y="314"/>
                      <a:pt x="24" y="314"/>
                      <a:pt x="24" y="311"/>
                    </a:cubicBezTo>
                    <a:cubicBezTo>
                      <a:pt x="26" y="313"/>
                      <a:pt x="26" y="308"/>
                      <a:pt x="27" y="306"/>
                    </a:cubicBezTo>
                    <a:cubicBezTo>
                      <a:pt x="28" y="306"/>
                      <a:pt x="28" y="308"/>
                      <a:pt x="28" y="312"/>
                    </a:cubicBezTo>
                    <a:close/>
                    <a:moveTo>
                      <a:pt x="32" y="318"/>
                    </a:moveTo>
                    <a:cubicBezTo>
                      <a:pt x="32" y="319"/>
                      <a:pt x="33" y="319"/>
                      <a:pt x="33" y="320"/>
                    </a:cubicBezTo>
                    <a:cubicBezTo>
                      <a:pt x="33" y="324"/>
                      <a:pt x="33" y="324"/>
                      <a:pt x="33" y="324"/>
                    </a:cubicBezTo>
                    <a:cubicBezTo>
                      <a:pt x="31" y="324"/>
                      <a:pt x="33" y="320"/>
                      <a:pt x="32" y="318"/>
                    </a:cubicBezTo>
                    <a:close/>
                    <a:moveTo>
                      <a:pt x="33" y="313"/>
                    </a:moveTo>
                    <a:cubicBezTo>
                      <a:pt x="33" y="314"/>
                      <a:pt x="33" y="315"/>
                      <a:pt x="33" y="317"/>
                    </a:cubicBezTo>
                    <a:cubicBezTo>
                      <a:pt x="32" y="317"/>
                      <a:pt x="32" y="317"/>
                      <a:pt x="32" y="317"/>
                    </a:cubicBezTo>
                    <a:cubicBezTo>
                      <a:pt x="32" y="315"/>
                      <a:pt x="33" y="315"/>
                      <a:pt x="33" y="313"/>
                    </a:cubicBezTo>
                    <a:close/>
                    <a:moveTo>
                      <a:pt x="5" y="320"/>
                    </a:moveTo>
                    <a:cubicBezTo>
                      <a:pt x="6" y="320"/>
                      <a:pt x="6" y="322"/>
                      <a:pt x="6" y="324"/>
                    </a:cubicBezTo>
                    <a:cubicBezTo>
                      <a:pt x="5" y="325"/>
                      <a:pt x="5" y="322"/>
                      <a:pt x="5" y="320"/>
                    </a:cubicBezTo>
                    <a:close/>
                    <a:moveTo>
                      <a:pt x="202" y="321"/>
                    </a:moveTo>
                    <a:cubicBezTo>
                      <a:pt x="202" y="322"/>
                      <a:pt x="202" y="324"/>
                      <a:pt x="202" y="325"/>
                    </a:cubicBezTo>
                    <a:cubicBezTo>
                      <a:pt x="202" y="327"/>
                      <a:pt x="202" y="328"/>
                      <a:pt x="202" y="330"/>
                    </a:cubicBezTo>
                    <a:cubicBezTo>
                      <a:pt x="201" y="329"/>
                      <a:pt x="201" y="327"/>
                      <a:pt x="201" y="325"/>
                    </a:cubicBezTo>
                    <a:cubicBezTo>
                      <a:pt x="201" y="323"/>
                      <a:pt x="202" y="322"/>
                      <a:pt x="202" y="321"/>
                    </a:cubicBezTo>
                    <a:close/>
                    <a:moveTo>
                      <a:pt x="22" y="323"/>
                    </a:moveTo>
                    <a:cubicBezTo>
                      <a:pt x="22" y="324"/>
                      <a:pt x="22" y="326"/>
                      <a:pt x="22" y="329"/>
                    </a:cubicBezTo>
                    <a:cubicBezTo>
                      <a:pt x="21" y="329"/>
                      <a:pt x="21" y="328"/>
                      <a:pt x="20" y="328"/>
                    </a:cubicBezTo>
                    <a:cubicBezTo>
                      <a:pt x="20" y="325"/>
                      <a:pt x="22" y="326"/>
                      <a:pt x="22" y="323"/>
                    </a:cubicBezTo>
                    <a:close/>
                    <a:moveTo>
                      <a:pt x="19" y="331"/>
                    </a:moveTo>
                    <a:cubicBezTo>
                      <a:pt x="19" y="331"/>
                      <a:pt x="19" y="332"/>
                      <a:pt x="20" y="332"/>
                    </a:cubicBezTo>
                    <a:cubicBezTo>
                      <a:pt x="20" y="334"/>
                      <a:pt x="19" y="336"/>
                      <a:pt x="19" y="338"/>
                    </a:cubicBezTo>
                    <a:cubicBezTo>
                      <a:pt x="19" y="335"/>
                      <a:pt x="19" y="333"/>
                      <a:pt x="19" y="331"/>
                    </a:cubicBezTo>
                    <a:close/>
                    <a:moveTo>
                      <a:pt x="29" y="339"/>
                    </a:moveTo>
                    <a:cubicBezTo>
                      <a:pt x="30" y="338"/>
                      <a:pt x="30" y="341"/>
                      <a:pt x="31" y="340"/>
                    </a:cubicBezTo>
                    <a:cubicBezTo>
                      <a:pt x="31" y="342"/>
                      <a:pt x="29" y="341"/>
                      <a:pt x="29" y="342"/>
                    </a:cubicBezTo>
                    <a:cubicBezTo>
                      <a:pt x="29" y="341"/>
                      <a:pt x="29" y="340"/>
                      <a:pt x="29" y="339"/>
                    </a:cubicBezTo>
                    <a:close/>
                    <a:moveTo>
                      <a:pt x="202" y="334"/>
                    </a:moveTo>
                    <a:cubicBezTo>
                      <a:pt x="203" y="334"/>
                      <a:pt x="202" y="336"/>
                      <a:pt x="202" y="336"/>
                    </a:cubicBezTo>
                    <a:cubicBezTo>
                      <a:pt x="201" y="336"/>
                      <a:pt x="201" y="334"/>
                      <a:pt x="202" y="334"/>
                    </a:cubicBezTo>
                    <a:close/>
                    <a:moveTo>
                      <a:pt x="193" y="360"/>
                    </a:moveTo>
                    <a:cubicBezTo>
                      <a:pt x="195" y="361"/>
                      <a:pt x="193" y="366"/>
                      <a:pt x="194" y="369"/>
                    </a:cubicBezTo>
                    <a:cubicBezTo>
                      <a:pt x="194" y="368"/>
                      <a:pt x="193" y="367"/>
                      <a:pt x="193" y="365"/>
                    </a:cubicBezTo>
                    <a:cubicBezTo>
                      <a:pt x="193" y="363"/>
                      <a:pt x="193" y="361"/>
                      <a:pt x="193" y="360"/>
                    </a:cubicBezTo>
                    <a:close/>
                    <a:moveTo>
                      <a:pt x="32" y="413"/>
                    </a:moveTo>
                    <a:cubicBezTo>
                      <a:pt x="32" y="416"/>
                      <a:pt x="35" y="421"/>
                      <a:pt x="33" y="423"/>
                    </a:cubicBezTo>
                    <a:cubicBezTo>
                      <a:pt x="32" y="421"/>
                      <a:pt x="32" y="418"/>
                      <a:pt x="31" y="419"/>
                    </a:cubicBezTo>
                    <a:cubicBezTo>
                      <a:pt x="30" y="417"/>
                      <a:pt x="31" y="416"/>
                      <a:pt x="31" y="414"/>
                    </a:cubicBezTo>
                    <a:cubicBezTo>
                      <a:pt x="32" y="414"/>
                      <a:pt x="31" y="413"/>
                      <a:pt x="32" y="413"/>
                    </a:cubicBezTo>
                    <a:close/>
                    <a:moveTo>
                      <a:pt x="197" y="372"/>
                    </a:moveTo>
                    <a:cubicBezTo>
                      <a:pt x="199" y="371"/>
                      <a:pt x="198" y="374"/>
                      <a:pt x="198" y="375"/>
                    </a:cubicBezTo>
                    <a:cubicBezTo>
                      <a:pt x="197" y="375"/>
                      <a:pt x="197" y="373"/>
                      <a:pt x="197" y="372"/>
                    </a:cubicBezTo>
                    <a:close/>
                    <a:moveTo>
                      <a:pt x="35" y="415"/>
                    </a:moveTo>
                    <a:cubicBezTo>
                      <a:pt x="36" y="415"/>
                      <a:pt x="36" y="419"/>
                      <a:pt x="36" y="420"/>
                    </a:cubicBezTo>
                    <a:cubicBezTo>
                      <a:pt x="35" y="420"/>
                      <a:pt x="35" y="416"/>
                      <a:pt x="35" y="415"/>
                    </a:cubicBezTo>
                    <a:close/>
                    <a:moveTo>
                      <a:pt x="198" y="376"/>
                    </a:moveTo>
                    <a:cubicBezTo>
                      <a:pt x="198" y="378"/>
                      <a:pt x="198" y="378"/>
                      <a:pt x="198" y="378"/>
                    </a:cubicBezTo>
                    <a:cubicBezTo>
                      <a:pt x="197" y="378"/>
                      <a:pt x="197" y="376"/>
                      <a:pt x="198" y="376"/>
                    </a:cubicBezTo>
                    <a:close/>
                    <a:moveTo>
                      <a:pt x="201" y="392"/>
                    </a:moveTo>
                    <a:cubicBezTo>
                      <a:pt x="202" y="392"/>
                      <a:pt x="203" y="395"/>
                      <a:pt x="201" y="394"/>
                    </a:cubicBezTo>
                    <a:cubicBezTo>
                      <a:pt x="201" y="394"/>
                      <a:pt x="202" y="393"/>
                      <a:pt x="201" y="392"/>
                    </a:cubicBezTo>
                    <a:close/>
                    <a:moveTo>
                      <a:pt x="195" y="397"/>
                    </a:moveTo>
                    <a:cubicBezTo>
                      <a:pt x="198" y="401"/>
                      <a:pt x="197" y="407"/>
                      <a:pt x="200" y="409"/>
                    </a:cubicBezTo>
                    <a:cubicBezTo>
                      <a:pt x="201" y="410"/>
                      <a:pt x="199" y="410"/>
                      <a:pt x="200" y="411"/>
                    </a:cubicBezTo>
                    <a:cubicBezTo>
                      <a:pt x="199" y="411"/>
                      <a:pt x="198" y="410"/>
                      <a:pt x="196" y="410"/>
                    </a:cubicBezTo>
                    <a:cubicBezTo>
                      <a:pt x="196" y="409"/>
                      <a:pt x="196" y="407"/>
                      <a:pt x="195" y="406"/>
                    </a:cubicBezTo>
                    <a:cubicBezTo>
                      <a:pt x="195" y="405"/>
                      <a:pt x="194" y="405"/>
                      <a:pt x="194" y="404"/>
                    </a:cubicBezTo>
                    <a:cubicBezTo>
                      <a:pt x="193" y="402"/>
                      <a:pt x="194" y="402"/>
                      <a:pt x="193" y="400"/>
                    </a:cubicBezTo>
                    <a:cubicBezTo>
                      <a:pt x="195" y="399"/>
                      <a:pt x="194" y="401"/>
                      <a:pt x="195" y="402"/>
                    </a:cubicBezTo>
                    <a:cubicBezTo>
                      <a:pt x="197" y="401"/>
                      <a:pt x="194" y="399"/>
                      <a:pt x="195" y="397"/>
                    </a:cubicBezTo>
                    <a:close/>
                    <a:moveTo>
                      <a:pt x="203" y="399"/>
                    </a:moveTo>
                    <a:cubicBezTo>
                      <a:pt x="203" y="399"/>
                      <a:pt x="203" y="400"/>
                      <a:pt x="202" y="399"/>
                    </a:cubicBezTo>
                    <a:cubicBezTo>
                      <a:pt x="203" y="400"/>
                      <a:pt x="203" y="400"/>
                      <a:pt x="203" y="400"/>
                    </a:cubicBezTo>
                    <a:cubicBezTo>
                      <a:pt x="202" y="401"/>
                      <a:pt x="203" y="396"/>
                      <a:pt x="203" y="399"/>
                    </a:cubicBezTo>
                    <a:close/>
                    <a:moveTo>
                      <a:pt x="200" y="401"/>
                    </a:moveTo>
                    <a:cubicBezTo>
                      <a:pt x="201" y="401"/>
                      <a:pt x="201" y="402"/>
                      <a:pt x="201" y="403"/>
                    </a:cubicBezTo>
                    <a:cubicBezTo>
                      <a:pt x="201" y="403"/>
                      <a:pt x="200" y="402"/>
                      <a:pt x="200" y="401"/>
                    </a:cubicBezTo>
                    <a:close/>
                    <a:moveTo>
                      <a:pt x="173" y="412"/>
                    </a:moveTo>
                    <a:cubicBezTo>
                      <a:pt x="173" y="410"/>
                      <a:pt x="174" y="413"/>
                      <a:pt x="174" y="412"/>
                    </a:cubicBezTo>
                    <a:cubicBezTo>
                      <a:pt x="174" y="413"/>
                      <a:pt x="174" y="414"/>
                      <a:pt x="173" y="415"/>
                    </a:cubicBezTo>
                    <a:cubicBezTo>
                      <a:pt x="172" y="413"/>
                      <a:pt x="174" y="412"/>
                      <a:pt x="173" y="412"/>
                    </a:cubicBezTo>
                    <a:close/>
                    <a:moveTo>
                      <a:pt x="170" y="416"/>
                    </a:moveTo>
                    <a:cubicBezTo>
                      <a:pt x="170" y="416"/>
                      <a:pt x="172" y="418"/>
                      <a:pt x="171" y="416"/>
                    </a:cubicBezTo>
                    <a:cubicBezTo>
                      <a:pt x="174" y="420"/>
                      <a:pt x="170" y="420"/>
                      <a:pt x="171" y="420"/>
                    </a:cubicBezTo>
                    <a:cubicBezTo>
                      <a:pt x="170" y="421"/>
                      <a:pt x="170" y="420"/>
                      <a:pt x="170" y="420"/>
                    </a:cubicBezTo>
                    <a:cubicBezTo>
                      <a:pt x="170" y="420"/>
                      <a:pt x="170" y="420"/>
                      <a:pt x="170" y="420"/>
                    </a:cubicBezTo>
                    <a:cubicBezTo>
                      <a:pt x="169" y="419"/>
                      <a:pt x="170" y="418"/>
                      <a:pt x="170" y="416"/>
                    </a:cubicBezTo>
                    <a:close/>
                    <a:moveTo>
                      <a:pt x="201" y="406"/>
                    </a:moveTo>
                    <a:cubicBezTo>
                      <a:pt x="202" y="406"/>
                      <a:pt x="202" y="409"/>
                      <a:pt x="203" y="409"/>
                    </a:cubicBezTo>
                    <a:cubicBezTo>
                      <a:pt x="203" y="410"/>
                      <a:pt x="201" y="408"/>
                      <a:pt x="201" y="406"/>
                    </a:cubicBezTo>
                    <a:close/>
                    <a:moveTo>
                      <a:pt x="179" y="415"/>
                    </a:moveTo>
                    <a:cubicBezTo>
                      <a:pt x="180" y="415"/>
                      <a:pt x="181" y="419"/>
                      <a:pt x="179" y="418"/>
                    </a:cubicBezTo>
                    <a:cubicBezTo>
                      <a:pt x="179" y="417"/>
                      <a:pt x="179" y="417"/>
                      <a:pt x="179" y="415"/>
                    </a:cubicBezTo>
                    <a:close/>
                    <a:moveTo>
                      <a:pt x="202" y="414"/>
                    </a:moveTo>
                    <a:cubicBezTo>
                      <a:pt x="200" y="415"/>
                      <a:pt x="199" y="415"/>
                      <a:pt x="199" y="413"/>
                    </a:cubicBezTo>
                    <a:cubicBezTo>
                      <a:pt x="200" y="415"/>
                      <a:pt x="201" y="411"/>
                      <a:pt x="202" y="414"/>
                    </a:cubicBezTo>
                    <a:close/>
                    <a:moveTo>
                      <a:pt x="207" y="410"/>
                    </a:moveTo>
                    <a:cubicBezTo>
                      <a:pt x="207" y="411"/>
                      <a:pt x="208" y="414"/>
                      <a:pt x="209" y="414"/>
                    </a:cubicBezTo>
                    <a:cubicBezTo>
                      <a:pt x="207" y="415"/>
                      <a:pt x="206" y="411"/>
                      <a:pt x="206" y="410"/>
                    </a:cubicBezTo>
                    <a:cubicBezTo>
                      <a:pt x="206" y="410"/>
                      <a:pt x="207" y="412"/>
                      <a:pt x="207" y="410"/>
                    </a:cubicBezTo>
                    <a:close/>
                    <a:moveTo>
                      <a:pt x="196" y="416"/>
                    </a:moveTo>
                    <a:cubicBezTo>
                      <a:pt x="196" y="416"/>
                      <a:pt x="196" y="417"/>
                      <a:pt x="197" y="418"/>
                    </a:cubicBezTo>
                    <a:cubicBezTo>
                      <a:pt x="196" y="418"/>
                      <a:pt x="196" y="418"/>
                      <a:pt x="196" y="418"/>
                    </a:cubicBezTo>
                    <a:cubicBezTo>
                      <a:pt x="195" y="417"/>
                      <a:pt x="196" y="418"/>
                      <a:pt x="196" y="416"/>
                    </a:cubicBezTo>
                    <a:close/>
                    <a:moveTo>
                      <a:pt x="202" y="421"/>
                    </a:moveTo>
                    <a:cubicBezTo>
                      <a:pt x="203" y="419"/>
                      <a:pt x="203" y="422"/>
                      <a:pt x="203" y="423"/>
                    </a:cubicBezTo>
                    <a:cubicBezTo>
                      <a:pt x="201" y="422"/>
                      <a:pt x="200" y="423"/>
                      <a:pt x="198" y="422"/>
                    </a:cubicBezTo>
                    <a:cubicBezTo>
                      <a:pt x="199" y="420"/>
                      <a:pt x="200" y="419"/>
                      <a:pt x="200" y="417"/>
                    </a:cubicBezTo>
                    <a:cubicBezTo>
                      <a:pt x="201" y="418"/>
                      <a:pt x="202" y="419"/>
                      <a:pt x="202" y="420"/>
                    </a:cubicBezTo>
                    <a:cubicBezTo>
                      <a:pt x="202" y="421"/>
                      <a:pt x="203" y="421"/>
                      <a:pt x="202" y="421"/>
                    </a:cubicBezTo>
                    <a:close/>
                    <a:moveTo>
                      <a:pt x="203" y="419"/>
                    </a:moveTo>
                    <a:cubicBezTo>
                      <a:pt x="203" y="418"/>
                      <a:pt x="205" y="419"/>
                      <a:pt x="205" y="418"/>
                    </a:cubicBezTo>
                    <a:cubicBezTo>
                      <a:pt x="206" y="420"/>
                      <a:pt x="205" y="420"/>
                      <a:pt x="206" y="421"/>
                    </a:cubicBezTo>
                    <a:cubicBezTo>
                      <a:pt x="205" y="421"/>
                      <a:pt x="204" y="419"/>
                      <a:pt x="203" y="419"/>
                    </a:cubicBezTo>
                    <a:close/>
                    <a:moveTo>
                      <a:pt x="187" y="426"/>
                    </a:moveTo>
                    <a:cubicBezTo>
                      <a:pt x="187" y="425"/>
                      <a:pt x="189" y="426"/>
                      <a:pt x="189" y="425"/>
                    </a:cubicBezTo>
                    <a:cubicBezTo>
                      <a:pt x="190" y="427"/>
                      <a:pt x="189" y="427"/>
                      <a:pt x="189" y="428"/>
                    </a:cubicBezTo>
                    <a:cubicBezTo>
                      <a:pt x="188" y="429"/>
                      <a:pt x="188" y="426"/>
                      <a:pt x="187" y="426"/>
                    </a:cubicBezTo>
                    <a:close/>
                    <a:moveTo>
                      <a:pt x="206" y="421"/>
                    </a:moveTo>
                    <a:cubicBezTo>
                      <a:pt x="207" y="422"/>
                      <a:pt x="207" y="421"/>
                      <a:pt x="208" y="420"/>
                    </a:cubicBezTo>
                    <a:cubicBezTo>
                      <a:pt x="208" y="422"/>
                      <a:pt x="208" y="422"/>
                      <a:pt x="208" y="422"/>
                    </a:cubicBezTo>
                    <a:cubicBezTo>
                      <a:pt x="208" y="422"/>
                      <a:pt x="207" y="421"/>
                      <a:pt x="207" y="423"/>
                    </a:cubicBezTo>
                    <a:cubicBezTo>
                      <a:pt x="207" y="423"/>
                      <a:pt x="207" y="422"/>
                      <a:pt x="206" y="421"/>
                    </a:cubicBezTo>
                    <a:close/>
                    <a:moveTo>
                      <a:pt x="69" y="497"/>
                    </a:moveTo>
                    <a:cubicBezTo>
                      <a:pt x="71" y="497"/>
                      <a:pt x="72" y="502"/>
                      <a:pt x="73" y="504"/>
                    </a:cubicBezTo>
                    <a:cubicBezTo>
                      <a:pt x="72" y="503"/>
                      <a:pt x="70" y="499"/>
                      <a:pt x="69" y="497"/>
                    </a:cubicBezTo>
                    <a:close/>
                    <a:moveTo>
                      <a:pt x="67" y="523"/>
                    </a:moveTo>
                    <a:cubicBezTo>
                      <a:pt x="67" y="522"/>
                      <a:pt x="68" y="522"/>
                      <a:pt x="69" y="522"/>
                    </a:cubicBezTo>
                    <a:cubicBezTo>
                      <a:pt x="70" y="526"/>
                      <a:pt x="70" y="526"/>
                      <a:pt x="71" y="529"/>
                    </a:cubicBezTo>
                    <a:cubicBezTo>
                      <a:pt x="70" y="529"/>
                      <a:pt x="68" y="526"/>
                      <a:pt x="67" y="523"/>
                    </a:cubicBezTo>
                    <a:close/>
                    <a:moveTo>
                      <a:pt x="65" y="533"/>
                    </a:moveTo>
                    <a:cubicBezTo>
                      <a:pt x="66" y="532"/>
                      <a:pt x="66" y="535"/>
                      <a:pt x="68" y="538"/>
                    </a:cubicBezTo>
                    <a:cubicBezTo>
                      <a:pt x="67" y="538"/>
                      <a:pt x="67" y="536"/>
                      <a:pt x="65" y="533"/>
                    </a:cubicBezTo>
                    <a:close/>
                    <a:moveTo>
                      <a:pt x="83" y="521"/>
                    </a:moveTo>
                    <a:cubicBezTo>
                      <a:pt x="84" y="524"/>
                      <a:pt x="84" y="524"/>
                      <a:pt x="84" y="524"/>
                    </a:cubicBezTo>
                    <a:cubicBezTo>
                      <a:pt x="83" y="525"/>
                      <a:pt x="84" y="525"/>
                      <a:pt x="83" y="527"/>
                    </a:cubicBezTo>
                    <a:cubicBezTo>
                      <a:pt x="81" y="524"/>
                      <a:pt x="81" y="524"/>
                      <a:pt x="81" y="524"/>
                    </a:cubicBezTo>
                    <a:cubicBezTo>
                      <a:pt x="84" y="526"/>
                      <a:pt x="82" y="522"/>
                      <a:pt x="83" y="521"/>
                    </a:cubicBezTo>
                    <a:close/>
                    <a:moveTo>
                      <a:pt x="164" y="467"/>
                    </a:moveTo>
                    <a:cubicBezTo>
                      <a:pt x="164" y="469"/>
                      <a:pt x="164" y="470"/>
                      <a:pt x="164" y="472"/>
                    </a:cubicBezTo>
                    <a:cubicBezTo>
                      <a:pt x="165" y="473"/>
                      <a:pt x="165" y="473"/>
                      <a:pt x="165" y="474"/>
                    </a:cubicBezTo>
                    <a:cubicBezTo>
                      <a:pt x="166" y="474"/>
                      <a:pt x="166" y="473"/>
                      <a:pt x="166" y="472"/>
                    </a:cubicBezTo>
                    <a:cubicBezTo>
                      <a:pt x="166" y="471"/>
                      <a:pt x="166" y="473"/>
                      <a:pt x="165" y="473"/>
                    </a:cubicBezTo>
                    <a:cubicBezTo>
                      <a:pt x="165" y="472"/>
                      <a:pt x="165" y="471"/>
                      <a:pt x="165" y="470"/>
                    </a:cubicBezTo>
                    <a:cubicBezTo>
                      <a:pt x="165" y="469"/>
                      <a:pt x="166" y="472"/>
                      <a:pt x="166" y="471"/>
                    </a:cubicBezTo>
                    <a:cubicBezTo>
                      <a:pt x="167" y="469"/>
                      <a:pt x="165" y="469"/>
                      <a:pt x="165" y="468"/>
                    </a:cubicBezTo>
                    <a:cubicBezTo>
                      <a:pt x="166" y="467"/>
                      <a:pt x="167" y="472"/>
                      <a:pt x="168" y="470"/>
                    </a:cubicBezTo>
                    <a:cubicBezTo>
                      <a:pt x="169" y="472"/>
                      <a:pt x="169" y="472"/>
                      <a:pt x="169" y="473"/>
                    </a:cubicBezTo>
                    <a:cubicBezTo>
                      <a:pt x="170" y="473"/>
                      <a:pt x="169" y="472"/>
                      <a:pt x="169" y="471"/>
                    </a:cubicBezTo>
                    <a:cubicBezTo>
                      <a:pt x="170" y="470"/>
                      <a:pt x="170" y="470"/>
                      <a:pt x="170" y="470"/>
                    </a:cubicBezTo>
                    <a:cubicBezTo>
                      <a:pt x="171" y="472"/>
                      <a:pt x="171" y="473"/>
                      <a:pt x="172" y="475"/>
                    </a:cubicBezTo>
                    <a:cubicBezTo>
                      <a:pt x="172" y="475"/>
                      <a:pt x="174" y="476"/>
                      <a:pt x="173" y="474"/>
                    </a:cubicBezTo>
                    <a:cubicBezTo>
                      <a:pt x="174" y="477"/>
                      <a:pt x="176" y="480"/>
                      <a:pt x="176" y="482"/>
                    </a:cubicBezTo>
                    <a:cubicBezTo>
                      <a:pt x="177" y="484"/>
                      <a:pt x="177" y="481"/>
                      <a:pt x="177" y="482"/>
                    </a:cubicBezTo>
                    <a:cubicBezTo>
                      <a:pt x="177" y="483"/>
                      <a:pt x="177" y="485"/>
                      <a:pt x="176" y="485"/>
                    </a:cubicBezTo>
                    <a:cubicBezTo>
                      <a:pt x="174" y="482"/>
                      <a:pt x="174" y="479"/>
                      <a:pt x="173" y="476"/>
                    </a:cubicBezTo>
                    <a:cubicBezTo>
                      <a:pt x="172" y="477"/>
                      <a:pt x="173" y="479"/>
                      <a:pt x="174" y="481"/>
                    </a:cubicBezTo>
                    <a:cubicBezTo>
                      <a:pt x="173" y="481"/>
                      <a:pt x="174" y="482"/>
                      <a:pt x="174" y="483"/>
                    </a:cubicBezTo>
                    <a:cubicBezTo>
                      <a:pt x="172" y="483"/>
                      <a:pt x="171" y="480"/>
                      <a:pt x="170" y="478"/>
                    </a:cubicBezTo>
                    <a:cubicBezTo>
                      <a:pt x="169" y="479"/>
                      <a:pt x="172" y="483"/>
                      <a:pt x="174" y="486"/>
                    </a:cubicBezTo>
                    <a:cubicBezTo>
                      <a:pt x="173" y="486"/>
                      <a:pt x="173" y="484"/>
                      <a:pt x="172" y="486"/>
                    </a:cubicBezTo>
                    <a:cubicBezTo>
                      <a:pt x="172" y="487"/>
                      <a:pt x="173" y="487"/>
                      <a:pt x="174" y="489"/>
                    </a:cubicBezTo>
                    <a:cubicBezTo>
                      <a:pt x="173" y="489"/>
                      <a:pt x="171" y="487"/>
                      <a:pt x="170" y="485"/>
                    </a:cubicBezTo>
                    <a:cubicBezTo>
                      <a:pt x="171" y="485"/>
                      <a:pt x="172" y="485"/>
                      <a:pt x="172" y="484"/>
                    </a:cubicBezTo>
                    <a:cubicBezTo>
                      <a:pt x="169" y="482"/>
                      <a:pt x="168" y="480"/>
                      <a:pt x="166" y="478"/>
                    </a:cubicBezTo>
                    <a:cubicBezTo>
                      <a:pt x="166" y="481"/>
                      <a:pt x="169" y="481"/>
                      <a:pt x="170" y="484"/>
                    </a:cubicBezTo>
                    <a:cubicBezTo>
                      <a:pt x="169" y="484"/>
                      <a:pt x="170" y="485"/>
                      <a:pt x="170" y="486"/>
                    </a:cubicBezTo>
                    <a:cubicBezTo>
                      <a:pt x="169" y="487"/>
                      <a:pt x="169" y="486"/>
                      <a:pt x="168" y="485"/>
                    </a:cubicBezTo>
                    <a:cubicBezTo>
                      <a:pt x="168" y="485"/>
                      <a:pt x="168" y="485"/>
                      <a:pt x="169" y="486"/>
                    </a:cubicBezTo>
                    <a:cubicBezTo>
                      <a:pt x="166" y="480"/>
                      <a:pt x="164" y="478"/>
                      <a:pt x="163" y="475"/>
                    </a:cubicBezTo>
                    <a:cubicBezTo>
                      <a:pt x="165" y="474"/>
                      <a:pt x="165" y="474"/>
                      <a:pt x="165" y="474"/>
                    </a:cubicBezTo>
                    <a:cubicBezTo>
                      <a:pt x="163" y="472"/>
                      <a:pt x="164" y="471"/>
                      <a:pt x="163" y="469"/>
                    </a:cubicBezTo>
                    <a:cubicBezTo>
                      <a:pt x="164" y="470"/>
                      <a:pt x="163" y="468"/>
                      <a:pt x="164" y="467"/>
                    </a:cubicBezTo>
                    <a:close/>
                    <a:moveTo>
                      <a:pt x="171" y="468"/>
                    </a:moveTo>
                    <a:cubicBezTo>
                      <a:pt x="172" y="470"/>
                      <a:pt x="172" y="471"/>
                      <a:pt x="173" y="469"/>
                    </a:cubicBezTo>
                    <a:cubicBezTo>
                      <a:pt x="173" y="471"/>
                      <a:pt x="172" y="472"/>
                      <a:pt x="174" y="472"/>
                    </a:cubicBezTo>
                    <a:cubicBezTo>
                      <a:pt x="175" y="474"/>
                      <a:pt x="174" y="474"/>
                      <a:pt x="175" y="476"/>
                    </a:cubicBezTo>
                    <a:cubicBezTo>
                      <a:pt x="174" y="474"/>
                      <a:pt x="172" y="474"/>
                      <a:pt x="171" y="472"/>
                    </a:cubicBezTo>
                    <a:cubicBezTo>
                      <a:pt x="174" y="472"/>
                      <a:pt x="169" y="469"/>
                      <a:pt x="171" y="468"/>
                    </a:cubicBezTo>
                    <a:close/>
                    <a:moveTo>
                      <a:pt x="159" y="471"/>
                    </a:moveTo>
                    <a:cubicBezTo>
                      <a:pt x="160" y="471"/>
                      <a:pt x="161" y="473"/>
                      <a:pt x="161" y="474"/>
                    </a:cubicBezTo>
                    <a:cubicBezTo>
                      <a:pt x="160" y="475"/>
                      <a:pt x="159" y="473"/>
                      <a:pt x="159" y="471"/>
                    </a:cubicBezTo>
                    <a:close/>
                    <a:moveTo>
                      <a:pt x="175" y="473"/>
                    </a:moveTo>
                    <a:cubicBezTo>
                      <a:pt x="177" y="474"/>
                      <a:pt x="177" y="477"/>
                      <a:pt x="178" y="476"/>
                    </a:cubicBezTo>
                    <a:cubicBezTo>
                      <a:pt x="180" y="478"/>
                      <a:pt x="178" y="477"/>
                      <a:pt x="178" y="478"/>
                    </a:cubicBezTo>
                    <a:cubicBezTo>
                      <a:pt x="180" y="479"/>
                      <a:pt x="181" y="483"/>
                      <a:pt x="182" y="483"/>
                    </a:cubicBezTo>
                    <a:cubicBezTo>
                      <a:pt x="181" y="484"/>
                      <a:pt x="181" y="482"/>
                      <a:pt x="180" y="482"/>
                    </a:cubicBezTo>
                    <a:cubicBezTo>
                      <a:pt x="179" y="483"/>
                      <a:pt x="181" y="485"/>
                      <a:pt x="182" y="487"/>
                    </a:cubicBezTo>
                    <a:cubicBezTo>
                      <a:pt x="181" y="487"/>
                      <a:pt x="180" y="486"/>
                      <a:pt x="180" y="487"/>
                    </a:cubicBezTo>
                    <a:cubicBezTo>
                      <a:pt x="179" y="485"/>
                      <a:pt x="180" y="486"/>
                      <a:pt x="178" y="484"/>
                    </a:cubicBezTo>
                    <a:cubicBezTo>
                      <a:pt x="179" y="484"/>
                      <a:pt x="180" y="485"/>
                      <a:pt x="180" y="484"/>
                    </a:cubicBezTo>
                    <a:cubicBezTo>
                      <a:pt x="178" y="483"/>
                      <a:pt x="176" y="480"/>
                      <a:pt x="175" y="477"/>
                    </a:cubicBezTo>
                    <a:cubicBezTo>
                      <a:pt x="176" y="479"/>
                      <a:pt x="178" y="481"/>
                      <a:pt x="180" y="482"/>
                    </a:cubicBezTo>
                    <a:cubicBezTo>
                      <a:pt x="179" y="480"/>
                      <a:pt x="174" y="475"/>
                      <a:pt x="175" y="473"/>
                    </a:cubicBezTo>
                    <a:close/>
                    <a:moveTo>
                      <a:pt x="195" y="463"/>
                    </a:moveTo>
                    <a:cubicBezTo>
                      <a:pt x="196" y="463"/>
                      <a:pt x="197" y="466"/>
                      <a:pt x="196" y="466"/>
                    </a:cubicBezTo>
                    <a:cubicBezTo>
                      <a:pt x="195" y="465"/>
                      <a:pt x="195" y="464"/>
                      <a:pt x="195" y="463"/>
                    </a:cubicBezTo>
                    <a:close/>
                    <a:moveTo>
                      <a:pt x="103" y="538"/>
                    </a:moveTo>
                    <a:cubicBezTo>
                      <a:pt x="104" y="540"/>
                      <a:pt x="104" y="540"/>
                      <a:pt x="104" y="540"/>
                    </a:cubicBezTo>
                    <a:cubicBezTo>
                      <a:pt x="103" y="542"/>
                      <a:pt x="103" y="542"/>
                      <a:pt x="103" y="542"/>
                    </a:cubicBezTo>
                    <a:cubicBezTo>
                      <a:pt x="102" y="540"/>
                      <a:pt x="102" y="539"/>
                      <a:pt x="103" y="538"/>
                    </a:cubicBezTo>
                    <a:close/>
                    <a:moveTo>
                      <a:pt x="195" y="469"/>
                    </a:moveTo>
                    <a:cubicBezTo>
                      <a:pt x="195" y="469"/>
                      <a:pt x="195" y="470"/>
                      <a:pt x="195" y="471"/>
                    </a:cubicBezTo>
                    <a:cubicBezTo>
                      <a:pt x="194" y="471"/>
                      <a:pt x="193" y="469"/>
                      <a:pt x="193" y="468"/>
                    </a:cubicBezTo>
                    <a:cubicBezTo>
                      <a:pt x="194" y="469"/>
                      <a:pt x="195" y="468"/>
                      <a:pt x="196" y="469"/>
                    </a:cubicBezTo>
                    <a:cubicBezTo>
                      <a:pt x="195" y="470"/>
                      <a:pt x="195" y="469"/>
                      <a:pt x="195" y="469"/>
                    </a:cubicBezTo>
                    <a:close/>
                    <a:moveTo>
                      <a:pt x="178" y="485"/>
                    </a:moveTo>
                    <a:cubicBezTo>
                      <a:pt x="179" y="487"/>
                      <a:pt x="179" y="487"/>
                      <a:pt x="179" y="487"/>
                    </a:cubicBezTo>
                    <a:cubicBezTo>
                      <a:pt x="178" y="487"/>
                      <a:pt x="178" y="487"/>
                      <a:pt x="178" y="487"/>
                    </a:cubicBezTo>
                    <a:cubicBezTo>
                      <a:pt x="177" y="486"/>
                      <a:pt x="177" y="485"/>
                      <a:pt x="178" y="485"/>
                    </a:cubicBezTo>
                    <a:close/>
                    <a:moveTo>
                      <a:pt x="197" y="471"/>
                    </a:moveTo>
                    <a:cubicBezTo>
                      <a:pt x="198" y="470"/>
                      <a:pt x="199" y="475"/>
                      <a:pt x="198" y="474"/>
                    </a:cubicBezTo>
                    <a:cubicBezTo>
                      <a:pt x="197" y="473"/>
                      <a:pt x="197" y="472"/>
                      <a:pt x="197" y="471"/>
                    </a:cubicBezTo>
                    <a:close/>
                    <a:moveTo>
                      <a:pt x="173" y="496"/>
                    </a:moveTo>
                    <a:cubicBezTo>
                      <a:pt x="174" y="495"/>
                      <a:pt x="174" y="495"/>
                      <a:pt x="174" y="495"/>
                    </a:cubicBezTo>
                    <a:cubicBezTo>
                      <a:pt x="174" y="496"/>
                      <a:pt x="174" y="496"/>
                      <a:pt x="175" y="496"/>
                    </a:cubicBezTo>
                    <a:cubicBezTo>
                      <a:pt x="175" y="497"/>
                      <a:pt x="173" y="497"/>
                      <a:pt x="173" y="496"/>
                    </a:cubicBezTo>
                    <a:close/>
                    <a:moveTo>
                      <a:pt x="189" y="487"/>
                    </a:moveTo>
                    <a:cubicBezTo>
                      <a:pt x="190" y="486"/>
                      <a:pt x="191" y="489"/>
                      <a:pt x="190" y="489"/>
                    </a:cubicBezTo>
                    <a:cubicBezTo>
                      <a:pt x="190" y="488"/>
                      <a:pt x="190" y="488"/>
                      <a:pt x="189" y="487"/>
                    </a:cubicBezTo>
                    <a:close/>
                    <a:moveTo>
                      <a:pt x="193" y="490"/>
                    </a:moveTo>
                    <a:cubicBezTo>
                      <a:pt x="194" y="491"/>
                      <a:pt x="194" y="492"/>
                      <a:pt x="195" y="493"/>
                    </a:cubicBezTo>
                    <a:cubicBezTo>
                      <a:pt x="194" y="493"/>
                      <a:pt x="193" y="491"/>
                      <a:pt x="193" y="492"/>
                    </a:cubicBezTo>
                    <a:cubicBezTo>
                      <a:pt x="192" y="491"/>
                      <a:pt x="192" y="490"/>
                      <a:pt x="193" y="490"/>
                    </a:cubicBezTo>
                    <a:close/>
                    <a:moveTo>
                      <a:pt x="165" y="567"/>
                    </a:moveTo>
                    <a:cubicBezTo>
                      <a:pt x="167" y="568"/>
                      <a:pt x="164" y="564"/>
                      <a:pt x="165" y="563"/>
                    </a:cubicBezTo>
                    <a:cubicBezTo>
                      <a:pt x="167" y="566"/>
                      <a:pt x="169" y="568"/>
                      <a:pt x="171" y="570"/>
                    </a:cubicBezTo>
                    <a:cubicBezTo>
                      <a:pt x="173" y="571"/>
                      <a:pt x="175" y="573"/>
                      <a:pt x="176" y="576"/>
                    </a:cubicBezTo>
                    <a:cubicBezTo>
                      <a:pt x="176" y="577"/>
                      <a:pt x="175" y="578"/>
                      <a:pt x="177" y="579"/>
                    </a:cubicBezTo>
                    <a:cubicBezTo>
                      <a:pt x="176" y="579"/>
                      <a:pt x="177" y="581"/>
                      <a:pt x="176" y="582"/>
                    </a:cubicBezTo>
                    <a:cubicBezTo>
                      <a:pt x="175" y="580"/>
                      <a:pt x="175" y="579"/>
                      <a:pt x="174" y="577"/>
                    </a:cubicBezTo>
                    <a:cubicBezTo>
                      <a:pt x="171" y="576"/>
                      <a:pt x="169" y="573"/>
                      <a:pt x="167" y="572"/>
                    </a:cubicBezTo>
                    <a:cubicBezTo>
                      <a:pt x="166" y="571"/>
                      <a:pt x="166" y="570"/>
                      <a:pt x="167" y="569"/>
                    </a:cubicBezTo>
                    <a:cubicBezTo>
                      <a:pt x="164" y="567"/>
                      <a:pt x="163" y="566"/>
                      <a:pt x="164" y="564"/>
                    </a:cubicBezTo>
                    <a:cubicBezTo>
                      <a:pt x="165" y="565"/>
                      <a:pt x="166" y="566"/>
                      <a:pt x="165" y="567"/>
                    </a:cubicBezTo>
                    <a:close/>
                    <a:moveTo>
                      <a:pt x="164" y="566"/>
                    </a:moveTo>
                    <a:cubicBezTo>
                      <a:pt x="161" y="565"/>
                      <a:pt x="164" y="568"/>
                      <a:pt x="163" y="569"/>
                    </a:cubicBezTo>
                    <a:cubicBezTo>
                      <a:pt x="161" y="566"/>
                      <a:pt x="157" y="562"/>
                      <a:pt x="154" y="558"/>
                    </a:cubicBezTo>
                    <a:cubicBezTo>
                      <a:pt x="150" y="554"/>
                      <a:pt x="148" y="551"/>
                      <a:pt x="148" y="548"/>
                    </a:cubicBezTo>
                    <a:cubicBezTo>
                      <a:pt x="146" y="547"/>
                      <a:pt x="145" y="546"/>
                      <a:pt x="145" y="544"/>
                    </a:cubicBezTo>
                    <a:cubicBezTo>
                      <a:pt x="143" y="543"/>
                      <a:pt x="145" y="545"/>
                      <a:pt x="144" y="545"/>
                    </a:cubicBezTo>
                    <a:cubicBezTo>
                      <a:pt x="143" y="543"/>
                      <a:pt x="142" y="540"/>
                      <a:pt x="142" y="539"/>
                    </a:cubicBezTo>
                    <a:cubicBezTo>
                      <a:pt x="147" y="545"/>
                      <a:pt x="148" y="547"/>
                      <a:pt x="151" y="551"/>
                    </a:cubicBezTo>
                    <a:cubicBezTo>
                      <a:pt x="151" y="551"/>
                      <a:pt x="151" y="550"/>
                      <a:pt x="150" y="549"/>
                    </a:cubicBezTo>
                    <a:cubicBezTo>
                      <a:pt x="155" y="551"/>
                      <a:pt x="155" y="556"/>
                      <a:pt x="162" y="561"/>
                    </a:cubicBezTo>
                    <a:cubicBezTo>
                      <a:pt x="162" y="563"/>
                      <a:pt x="162" y="564"/>
                      <a:pt x="162" y="564"/>
                    </a:cubicBezTo>
                    <a:cubicBezTo>
                      <a:pt x="162" y="565"/>
                      <a:pt x="163" y="564"/>
                      <a:pt x="164" y="566"/>
                    </a:cubicBezTo>
                    <a:close/>
                    <a:moveTo>
                      <a:pt x="139" y="571"/>
                    </a:moveTo>
                    <a:cubicBezTo>
                      <a:pt x="139" y="569"/>
                      <a:pt x="142" y="573"/>
                      <a:pt x="141" y="573"/>
                    </a:cubicBezTo>
                    <a:lnTo>
                      <a:pt x="139" y="571"/>
                    </a:lnTo>
                    <a:close/>
                    <a:moveTo>
                      <a:pt x="188" y="517"/>
                    </a:moveTo>
                    <a:cubicBezTo>
                      <a:pt x="190" y="515"/>
                      <a:pt x="191" y="520"/>
                      <a:pt x="188" y="517"/>
                    </a:cubicBezTo>
                    <a:close/>
                    <a:moveTo>
                      <a:pt x="188" y="518"/>
                    </a:moveTo>
                    <a:cubicBezTo>
                      <a:pt x="189" y="517"/>
                      <a:pt x="191" y="520"/>
                      <a:pt x="190" y="521"/>
                    </a:cubicBezTo>
                    <a:cubicBezTo>
                      <a:pt x="189" y="520"/>
                      <a:pt x="189" y="519"/>
                      <a:pt x="188" y="518"/>
                    </a:cubicBezTo>
                    <a:close/>
                    <a:moveTo>
                      <a:pt x="140" y="575"/>
                    </a:moveTo>
                    <a:cubicBezTo>
                      <a:pt x="142" y="577"/>
                      <a:pt x="141" y="578"/>
                      <a:pt x="143" y="579"/>
                    </a:cubicBezTo>
                    <a:cubicBezTo>
                      <a:pt x="142" y="579"/>
                      <a:pt x="141" y="578"/>
                      <a:pt x="139" y="577"/>
                    </a:cubicBezTo>
                    <a:cubicBezTo>
                      <a:pt x="139" y="576"/>
                      <a:pt x="139" y="575"/>
                      <a:pt x="140" y="575"/>
                    </a:cubicBezTo>
                    <a:close/>
                    <a:moveTo>
                      <a:pt x="153" y="587"/>
                    </a:moveTo>
                    <a:cubicBezTo>
                      <a:pt x="154" y="587"/>
                      <a:pt x="155" y="588"/>
                      <a:pt x="157" y="589"/>
                    </a:cubicBezTo>
                    <a:cubicBezTo>
                      <a:pt x="157" y="588"/>
                      <a:pt x="155" y="588"/>
                      <a:pt x="155" y="587"/>
                    </a:cubicBezTo>
                    <a:cubicBezTo>
                      <a:pt x="155" y="585"/>
                      <a:pt x="158" y="589"/>
                      <a:pt x="159" y="590"/>
                    </a:cubicBezTo>
                    <a:cubicBezTo>
                      <a:pt x="158" y="591"/>
                      <a:pt x="161" y="593"/>
                      <a:pt x="161" y="594"/>
                    </a:cubicBezTo>
                    <a:cubicBezTo>
                      <a:pt x="159" y="592"/>
                      <a:pt x="156" y="590"/>
                      <a:pt x="156" y="591"/>
                    </a:cubicBezTo>
                    <a:cubicBezTo>
                      <a:pt x="154" y="589"/>
                      <a:pt x="154" y="589"/>
                      <a:pt x="153" y="587"/>
                    </a:cubicBezTo>
                    <a:close/>
                    <a:moveTo>
                      <a:pt x="202" y="537"/>
                    </a:moveTo>
                    <a:cubicBezTo>
                      <a:pt x="203" y="537"/>
                      <a:pt x="205" y="539"/>
                      <a:pt x="204" y="540"/>
                    </a:cubicBezTo>
                    <a:cubicBezTo>
                      <a:pt x="203" y="539"/>
                      <a:pt x="202" y="538"/>
                      <a:pt x="202" y="537"/>
                    </a:cubicBezTo>
                    <a:close/>
                    <a:moveTo>
                      <a:pt x="204" y="547"/>
                    </a:moveTo>
                    <a:cubicBezTo>
                      <a:pt x="203" y="546"/>
                      <a:pt x="201" y="545"/>
                      <a:pt x="202" y="544"/>
                    </a:cubicBezTo>
                    <a:cubicBezTo>
                      <a:pt x="203" y="545"/>
                      <a:pt x="205" y="546"/>
                      <a:pt x="204" y="547"/>
                    </a:cubicBezTo>
                    <a:close/>
                    <a:moveTo>
                      <a:pt x="208" y="548"/>
                    </a:moveTo>
                    <a:cubicBezTo>
                      <a:pt x="208" y="549"/>
                      <a:pt x="210" y="551"/>
                      <a:pt x="207" y="550"/>
                    </a:cubicBezTo>
                    <a:cubicBezTo>
                      <a:pt x="209" y="552"/>
                      <a:pt x="213" y="554"/>
                      <a:pt x="212" y="556"/>
                    </a:cubicBezTo>
                    <a:cubicBezTo>
                      <a:pt x="208" y="553"/>
                      <a:pt x="205" y="550"/>
                      <a:pt x="204" y="547"/>
                    </a:cubicBezTo>
                    <a:cubicBezTo>
                      <a:pt x="204" y="547"/>
                      <a:pt x="206" y="548"/>
                      <a:pt x="207" y="549"/>
                    </a:cubicBezTo>
                    <a:cubicBezTo>
                      <a:pt x="206" y="546"/>
                      <a:pt x="203" y="544"/>
                      <a:pt x="201" y="542"/>
                    </a:cubicBezTo>
                    <a:cubicBezTo>
                      <a:pt x="201" y="540"/>
                      <a:pt x="206" y="545"/>
                      <a:pt x="207" y="548"/>
                    </a:cubicBezTo>
                    <a:cubicBezTo>
                      <a:pt x="207" y="548"/>
                      <a:pt x="209" y="548"/>
                      <a:pt x="208" y="547"/>
                    </a:cubicBezTo>
                    <a:cubicBezTo>
                      <a:pt x="209" y="548"/>
                      <a:pt x="211" y="551"/>
                      <a:pt x="212" y="552"/>
                    </a:cubicBezTo>
                    <a:cubicBezTo>
                      <a:pt x="211" y="553"/>
                      <a:pt x="209" y="549"/>
                      <a:pt x="208" y="548"/>
                    </a:cubicBezTo>
                    <a:close/>
                    <a:moveTo>
                      <a:pt x="175" y="583"/>
                    </a:moveTo>
                    <a:cubicBezTo>
                      <a:pt x="176" y="583"/>
                      <a:pt x="177" y="585"/>
                      <a:pt x="179" y="586"/>
                    </a:cubicBezTo>
                    <a:cubicBezTo>
                      <a:pt x="179" y="585"/>
                      <a:pt x="177" y="584"/>
                      <a:pt x="177" y="583"/>
                    </a:cubicBezTo>
                    <a:cubicBezTo>
                      <a:pt x="178" y="582"/>
                      <a:pt x="179" y="583"/>
                      <a:pt x="181" y="584"/>
                    </a:cubicBezTo>
                    <a:cubicBezTo>
                      <a:pt x="183" y="588"/>
                      <a:pt x="180" y="587"/>
                      <a:pt x="182" y="592"/>
                    </a:cubicBezTo>
                    <a:cubicBezTo>
                      <a:pt x="179" y="589"/>
                      <a:pt x="180" y="592"/>
                      <a:pt x="177" y="589"/>
                    </a:cubicBezTo>
                    <a:cubicBezTo>
                      <a:pt x="179" y="589"/>
                      <a:pt x="179" y="589"/>
                      <a:pt x="178" y="587"/>
                    </a:cubicBezTo>
                    <a:cubicBezTo>
                      <a:pt x="176" y="586"/>
                      <a:pt x="176" y="585"/>
                      <a:pt x="175" y="583"/>
                    </a:cubicBezTo>
                    <a:close/>
                    <a:moveTo>
                      <a:pt x="214" y="554"/>
                    </a:moveTo>
                    <a:cubicBezTo>
                      <a:pt x="216" y="554"/>
                      <a:pt x="216" y="555"/>
                      <a:pt x="218" y="557"/>
                    </a:cubicBezTo>
                    <a:cubicBezTo>
                      <a:pt x="216" y="557"/>
                      <a:pt x="215" y="556"/>
                      <a:pt x="214" y="554"/>
                    </a:cubicBezTo>
                    <a:close/>
                    <a:moveTo>
                      <a:pt x="520" y="133"/>
                    </a:moveTo>
                    <a:cubicBezTo>
                      <a:pt x="517" y="132"/>
                      <a:pt x="515" y="131"/>
                      <a:pt x="514" y="130"/>
                    </a:cubicBezTo>
                    <a:cubicBezTo>
                      <a:pt x="514" y="130"/>
                      <a:pt x="516" y="130"/>
                      <a:pt x="515" y="129"/>
                    </a:cubicBezTo>
                    <a:cubicBezTo>
                      <a:pt x="516" y="131"/>
                      <a:pt x="519" y="131"/>
                      <a:pt x="520" y="133"/>
                    </a:cubicBezTo>
                    <a:close/>
                    <a:moveTo>
                      <a:pt x="505" y="122"/>
                    </a:moveTo>
                    <a:cubicBezTo>
                      <a:pt x="506" y="122"/>
                      <a:pt x="507" y="123"/>
                      <a:pt x="508" y="122"/>
                    </a:cubicBezTo>
                    <a:cubicBezTo>
                      <a:pt x="510" y="123"/>
                      <a:pt x="510" y="123"/>
                      <a:pt x="512" y="124"/>
                    </a:cubicBezTo>
                    <a:cubicBezTo>
                      <a:pt x="512" y="124"/>
                      <a:pt x="511" y="124"/>
                      <a:pt x="509" y="124"/>
                    </a:cubicBezTo>
                    <a:cubicBezTo>
                      <a:pt x="508" y="123"/>
                      <a:pt x="507" y="123"/>
                      <a:pt x="505" y="122"/>
                    </a:cubicBezTo>
                    <a:close/>
                    <a:moveTo>
                      <a:pt x="509" y="124"/>
                    </a:moveTo>
                    <a:cubicBezTo>
                      <a:pt x="512" y="126"/>
                      <a:pt x="508" y="125"/>
                      <a:pt x="506" y="124"/>
                    </a:cubicBezTo>
                    <a:cubicBezTo>
                      <a:pt x="507" y="124"/>
                      <a:pt x="508" y="124"/>
                      <a:pt x="509" y="124"/>
                    </a:cubicBezTo>
                    <a:cubicBezTo>
                      <a:pt x="510" y="125"/>
                      <a:pt x="512" y="125"/>
                      <a:pt x="513" y="126"/>
                    </a:cubicBezTo>
                    <a:cubicBezTo>
                      <a:pt x="511" y="127"/>
                      <a:pt x="511" y="125"/>
                      <a:pt x="509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6" name="Freeform 372"/>
              <p:cNvSpPr>
                <a:spLocks/>
              </p:cNvSpPr>
              <p:nvPr/>
            </p:nvSpPr>
            <p:spPr bwMode="auto">
              <a:xfrm>
                <a:off x="3021" y="2267"/>
                <a:ext cx="7" cy="35"/>
              </a:xfrm>
              <a:custGeom>
                <a:avLst/>
                <a:gdLst>
                  <a:gd name="T0" fmla="*/ 3 w 3"/>
                  <a:gd name="T1" fmla="*/ 6 h 15"/>
                  <a:gd name="T2" fmla="*/ 3 w 3"/>
                  <a:gd name="T3" fmla="*/ 9 h 15"/>
                  <a:gd name="T4" fmla="*/ 1 w 3"/>
                  <a:gd name="T5" fmla="*/ 15 h 15"/>
                  <a:gd name="T6" fmla="*/ 0 w 3"/>
                  <a:gd name="T7" fmla="*/ 10 h 15"/>
                  <a:gd name="T8" fmla="*/ 2 w 3"/>
                  <a:gd name="T9" fmla="*/ 1 h 15"/>
                  <a:gd name="T10" fmla="*/ 3 w 3"/>
                  <a:gd name="T11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15">
                    <a:moveTo>
                      <a:pt x="3" y="6"/>
                    </a:moveTo>
                    <a:cubicBezTo>
                      <a:pt x="2" y="6"/>
                      <a:pt x="3" y="8"/>
                      <a:pt x="3" y="9"/>
                    </a:cubicBezTo>
                    <a:cubicBezTo>
                      <a:pt x="1" y="7"/>
                      <a:pt x="2" y="14"/>
                      <a:pt x="1" y="15"/>
                    </a:cubicBezTo>
                    <a:cubicBezTo>
                      <a:pt x="1" y="15"/>
                      <a:pt x="1" y="12"/>
                      <a:pt x="0" y="10"/>
                    </a:cubicBezTo>
                    <a:cubicBezTo>
                      <a:pt x="1" y="10"/>
                      <a:pt x="3" y="5"/>
                      <a:pt x="2" y="1"/>
                    </a:cubicBezTo>
                    <a:cubicBezTo>
                      <a:pt x="3" y="0"/>
                      <a:pt x="3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7" name="Freeform 373"/>
              <p:cNvSpPr>
                <a:spLocks/>
              </p:cNvSpPr>
              <p:nvPr/>
            </p:nvSpPr>
            <p:spPr bwMode="auto">
              <a:xfrm>
                <a:off x="3320" y="2793"/>
                <a:ext cx="7" cy="7"/>
              </a:xfrm>
              <a:custGeom>
                <a:avLst/>
                <a:gdLst>
                  <a:gd name="T0" fmla="*/ 1 w 3"/>
                  <a:gd name="T1" fmla="*/ 0 h 3"/>
                  <a:gd name="T2" fmla="*/ 3 w 3"/>
                  <a:gd name="T3" fmla="*/ 2 h 3"/>
                  <a:gd name="T4" fmla="*/ 0 w 3"/>
                  <a:gd name="T5" fmla="*/ 1 h 3"/>
                  <a:gd name="T6" fmla="*/ 1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2" y="0"/>
                      <a:pt x="2" y="1"/>
                      <a:pt x="3" y="2"/>
                    </a:cubicBezTo>
                    <a:cubicBezTo>
                      <a:pt x="3" y="3"/>
                      <a:pt x="2" y="2"/>
                      <a:pt x="0" y="1"/>
                    </a:cubicBezTo>
                    <a:cubicBezTo>
                      <a:pt x="1" y="0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8" name="Freeform 374"/>
              <p:cNvSpPr>
                <a:spLocks/>
              </p:cNvSpPr>
              <p:nvPr/>
            </p:nvSpPr>
            <p:spPr bwMode="auto">
              <a:xfrm>
                <a:off x="3414" y="2378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1 w 2"/>
                  <a:gd name="T5" fmla="*/ 2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2" y="2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79" name="Freeform 375"/>
              <p:cNvSpPr>
                <a:spLocks/>
              </p:cNvSpPr>
              <p:nvPr/>
            </p:nvSpPr>
            <p:spPr bwMode="auto">
              <a:xfrm>
                <a:off x="4206" y="1631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2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3" y="2"/>
                      <a:pt x="4" y="2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0" name="Freeform 376"/>
              <p:cNvSpPr>
                <a:spLocks/>
              </p:cNvSpPr>
              <p:nvPr/>
            </p:nvSpPr>
            <p:spPr bwMode="auto">
              <a:xfrm>
                <a:off x="3879" y="1484"/>
                <a:ext cx="64" cy="12"/>
              </a:xfrm>
              <a:custGeom>
                <a:avLst/>
                <a:gdLst>
                  <a:gd name="T0" fmla="*/ 24 w 27"/>
                  <a:gd name="T1" fmla="*/ 3 h 5"/>
                  <a:gd name="T2" fmla="*/ 21 w 27"/>
                  <a:gd name="T3" fmla="*/ 4 h 5"/>
                  <a:gd name="T4" fmla="*/ 17 w 27"/>
                  <a:gd name="T5" fmla="*/ 4 h 5"/>
                  <a:gd name="T6" fmla="*/ 11 w 27"/>
                  <a:gd name="T7" fmla="*/ 3 h 5"/>
                  <a:gd name="T8" fmla="*/ 6 w 27"/>
                  <a:gd name="T9" fmla="*/ 4 h 5"/>
                  <a:gd name="T10" fmla="*/ 6 w 27"/>
                  <a:gd name="T11" fmla="*/ 5 h 5"/>
                  <a:gd name="T12" fmla="*/ 0 w 27"/>
                  <a:gd name="T13" fmla="*/ 2 h 5"/>
                  <a:gd name="T14" fmla="*/ 5 w 27"/>
                  <a:gd name="T15" fmla="*/ 1 h 5"/>
                  <a:gd name="T16" fmla="*/ 8 w 27"/>
                  <a:gd name="T17" fmla="*/ 2 h 5"/>
                  <a:gd name="T18" fmla="*/ 12 w 27"/>
                  <a:gd name="T19" fmla="*/ 3 h 5"/>
                  <a:gd name="T20" fmla="*/ 12 w 27"/>
                  <a:gd name="T21" fmla="*/ 2 h 5"/>
                  <a:gd name="T22" fmla="*/ 15 w 27"/>
                  <a:gd name="T23" fmla="*/ 3 h 5"/>
                  <a:gd name="T24" fmla="*/ 16 w 27"/>
                  <a:gd name="T25" fmla="*/ 3 h 5"/>
                  <a:gd name="T26" fmla="*/ 15 w 27"/>
                  <a:gd name="T27" fmla="*/ 1 h 5"/>
                  <a:gd name="T28" fmla="*/ 18 w 27"/>
                  <a:gd name="T29" fmla="*/ 1 h 5"/>
                  <a:gd name="T30" fmla="*/ 20 w 27"/>
                  <a:gd name="T31" fmla="*/ 3 h 5"/>
                  <a:gd name="T32" fmla="*/ 26 w 27"/>
                  <a:gd name="T33" fmla="*/ 2 h 5"/>
                  <a:gd name="T34" fmla="*/ 27 w 27"/>
                  <a:gd name="T35" fmla="*/ 3 h 5"/>
                  <a:gd name="T36" fmla="*/ 24 w 27"/>
                  <a:gd name="T37" fmla="*/ 4 h 5"/>
                  <a:gd name="T38" fmla="*/ 24 w 27"/>
                  <a:gd name="T3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" h="5">
                    <a:moveTo>
                      <a:pt x="24" y="3"/>
                    </a:moveTo>
                    <a:cubicBezTo>
                      <a:pt x="23" y="3"/>
                      <a:pt x="22" y="4"/>
                      <a:pt x="21" y="4"/>
                    </a:cubicBezTo>
                    <a:cubicBezTo>
                      <a:pt x="20" y="4"/>
                      <a:pt x="19" y="4"/>
                      <a:pt x="17" y="4"/>
                    </a:cubicBezTo>
                    <a:cubicBezTo>
                      <a:pt x="15" y="4"/>
                      <a:pt x="13" y="3"/>
                      <a:pt x="11" y="3"/>
                    </a:cubicBezTo>
                    <a:cubicBezTo>
                      <a:pt x="9" y="3"/>
                      <a:pt x="8" y="5"/>
                      <a:pt x="6" y="4"/>
                    </a:cubicBezTo>
                    <a:cubicBezTo>
                      <a:pt x="5" y="4"/>
                      <a:pt x="8" y="5"/>
                      <a:pt x="6" y="5"/>
                    </a:cubicBezTo>
                    <a:cubicBezTo>
                      <a:pt x="4" y="4"/>
                      <a:pt x="4" y="3"/>
                      <a:pt x="0" y="2"/>
                    </a:cubicBezTo>
                    <a:cubicBezTo>
                      <a:pt x="1" y="0"/>
                      <a:pt x="3" y="2"/>
                      <a:pt x="5" y="1"/>
                    </a:cubicBezTo>
                    <a:cubicBezTo>
                      <a:pt x="5" y="2"/>
                      <a:pt x="7" y="2"/>
                      <a:pt x="8" y="2"/>
                    </a:cubicBezTo>
                    <a:cubicBezTo>
                      <a:pt x="6" y="3"/>
                      <a:pt x="11" y="2"/>
                      <a:pt x="12" y="3"/>
                    </a:cubicBezTo>
                    <a:cubicBezTo>
                      <a:pt x="13" y="2"/>
                      <a:pt x="11" y="2"/>
                      <a:pt x="12" y="2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3"/>
                      <a:pt x="15" y="3"/>
                      <a:pt x="16" y="3"/>
                    </a:cubicBezTo>
                    <a:cubicBezTo>
                      <a:pt x="16" y="2"/>
                      <a:pt x="15" y="2"/>
                      <a:pt x="15" y="1"/>
                    </a:cubicBezTo>
                    <a:cubicBezTo>
                      <a:pt x="17" y="1"/>
                      <a:pt x="17" y="2"/>
                      <a:pt x="18" y="1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2" y="3"/>
                      <a:pt x="24" y="3"/>
                      <a:pt x="26" y="2"/>
                    </a:cubicBezTo>
                    <a:cubicBezTo>
                      <a:pt x="26" y="3"/>
                      <a:pt x="23" y="4"/>
                      <a:pt x="27" y="3"/>
                    </a:cubicBezTo>
                    <a:cubicBezTo>
                      <a:pt x="27" y="4"/>
                      <a:pt x="23" y="3"/>
                      <a:pt x="24" y="4"/>
                    </a:cubicBezTo>
                    <a:cubicBezTo>
                      <a:pt x="22" y="4"/>
                      <a:pt x="25" y="4"/>
                      <a:pt x="2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1" name="Freeform 377"/>
              <p:cNvSpPr>
                <a:spLocks/>
              </p:cNvSpPr>
              <p:nvPr/>
            </p:nvSpPr>
            <p:spPr bwMode="auto">
              <a:xfrm>
                <a:off x="4377" y="1617"/>
                <a:ext cx="17" cy="9"/>
              </a:xfrm>
              <a:custGeom>
                <a:avLst/>
                <a:gdLst>
                  <a:gd name="T0" fmla="*/ 0 w 7"/>
                  <a:gd name="T1" fmla="*/ 1 h 4"/>
                  <a:gd name="T2" fmla="*/ 4 w 7"/>
                  <a:gd name="T3" fmla="*/ 0 h 4"/>
                  <a:gd name="T4" fmla="*/ 7 w 7"/>
                  <a:gd name="T5" fmla="*/ 4 h 4"/>
                  <a:gd name="T6" fmla="*/ 0 w 7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4" y="2"/>
                      <a:pt x="5" y="3"/>
                      <a:pt x="7" y="4"/>
                    </a:cubicBezTo>
                    <a:cubicBezTo>
                      <a:pt x="5" y="3"/>
                      <a:pt x="3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2" name="Freeform 378"/>
              <p:cNvSpPr>
                <a:spLocks/>
              </p:cNvSpPr>
              <p:nvPr/>
            </p:nvSpPr>
            <p:spPr bwMode="auto">
              <a:xfrm>
                <a:off x="4607" y="1999"/>
                <a:ext cx="5" cy="14"/>
              </a:xfrm>
              <a:custGeom>
                <a:avLst/>
                <a:gdLst>
                  <a:gd name="T0" fmla="*/ 2 w 2"/>
                  <a:gd name="T1" fmla="*/ 5 h 6"/>
                  <a:gd name="T2" fmla="*/ 1 w 2"/>
                  <a:gd name="T3" fmla="*/ 1 h 6"/>
                  <a:gd name="T4" fmla="*/ 2 w 2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2" y="5"/>
                    </a:moveTo>
                    <a:cubicBezTo>
                      <a:pt x="2" y="6"/>
                      <a:pt x="0" y="0"/>
                      <a:pt x="1" y="1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3" name="Freeform 379"/>
              <p:cNvSpPr>
                <a:spLocks/>
              </p:cNvSpPr>
              <p:nvPr/>
            </p:nvSpPr>
            <p:spPr bwMode="auto">
              <a:xfrm>
                <a:off x="4581" y="2006"/>
                <a:ext cx="7" cy="12"/>
              </a:xfrm>
              <a:custGeom>
                <a:avLst/>
                <a:gdLst>
                  <a:gd name="T0" fmla="*/ 1 w 3"/>
                  <a:gd name="T1" fmla="*/ 3 h 5"/>
                  <a:gd name="T2" fmla="*/ 2 w 3"/>
                  <a:gd name="T3" fmla="*/ 2 h 5"/>
                  <a:gd name="T4" fmla="*/ 3 w 3"/>
                  <a:gd name="T5" fmla="*/ 5 h 5"/>
                  <a:gd name="T6" fmla="*/ 2 w 3"/>
                  <a:gd name="T7" fmla="*/ 5 h 5"/>
                  <a:gd name="T8" fmla="*/ 0 w 3"/>
                  <a:gd name="T9" fmla="*/ 1 h 5"/>
                  <a:gd name="T10" fmla="*/ 1 w 3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3"/>
                    </a:moveTo>
                    <a:cubicBezTo>
                      <a:pt x="2" y="4"/>
                      <a:pt x="1" y="2"/>
                      <a:pt x="2" y="2"/>
                    </a:cubicBezTo>
                    <a:cubicBezTo>
                      <a:pt x="2" y="3"/>
                      <a:pt x="3" y="4"/>
                      <a:pt x="3" y="5"/>
                    </a:cubicBezTo>
                    <a:cubicBezTo>
                      <a:pt x="3" y="5"/>
                      <a:pt x="1" y="3"/>
                      <a:pt x="2" y="5"/>
                    </a:cubicBezTo>
                    <a:cubicBezTo>
                      <a:pt x="1" y="4"/>
                      <a:pt x="0" y="3"/>
                      <a:pt x="0" y="1"/>
                    </a:cubicBezTo>
                    <a:cubicBezTo>
                      <a:pt x="0" y="0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4" name="Freeform 380"/>
              <p:cNvSpPr>
                <a:spLocks/>
              </p:cNvSpPr>
              <p:nvPr/>
            </p:nvSpPr>
            <p:spPr bwMode="auto">
              <a:xfrm>
                <a:off x="4666" y="1939"/>
                <a:ext cx="5" cy="29"/>
              </a:xfrm>
              <a:custGeom>
                <a:avLst/>
                <a:gdLst>
                  <a:gd name="T0" fmla="*/ 1 w 2"/>
                  <a:gd name="T1" fmla="*/ 10 h 12"/>
                  <a:gd name="T2" fmla="*/ 0 w 2"/>
                  <a:gd name="T3" fmla="*/ 0 h 12"/>
                  <a:gd name="T4" fmla="*/ 2 w 2"/>
                  <a:gd name="T5" fmla="*/ 9 h 12"/>
                  <a:gd name="T6" fmla="*/ 1 w 2"/>
                  <a:gd name="T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2">
                    <a:moveTo>
                      <a:pt x="1" y="10"/>
                    </a:moveTo>
                    <a:cubicBezTo>
                      <a:pt x="2" y="12"/>
                      <a:pt x="0" y="1"/>
                      <a:pt x="0" y="0"/>
                    </a:cubicBezTo>
                    <a:cubicBezTo>
                      <a:pt x="1" y="3"/>
                      <a:pt x="2" y="5"/>
                      <a:pt x="2" y="9"/>
                    </a:cubicBezTo>
                    <a:lnTo>
                      <a:pt x="1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5" name="Freeform 381"/>
              <p:cNvSpPr>
                <a:spLocks/>
              </p:cNvSpPr>
              <p:nvPr/>
            </p:nvSpPr>
            <p:spPr bwMode="auto">
              <a:xfrm>
                <a:off x="4735" y="1811"/>
                <a:ext cx="21" cy="48"/>
              </a:xfrm>
              <a:custGeom>
                <a:avLst/>
                <a:gdLst>
                  <a:gd name="T0" fmla="*/ 5 w 9"/>
                  <a:gd name="T1" fmla="*/ 8 h 20"/>
                  <a:gd name="T2" fmla="*/ 3 w 9"/>
                  <a:gd name="T3" fmla="*/ 5 h 20"/>
                  <a:gd name="T4" fmla="*/ 2 w 9"/>
                  <a:gd name="T5" fmla="*/ 0 h 20"/>
                  <a:gd name="T6" fmla="*/ 9 w 9"/>
                  <a:gd name="T7" fmla="*/ 20 h 20"/>
                  <a:gd name="T8" fmla="*/ 7 w 9"/>
                  <a:gd name="T9" fmla="*/ 15 h 20"/>
                  <a:gd name="T10" fmla="*/ 5 w 9"/>
                  <a:gd name="T11" fmla="*/ 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0">
                    <a:moveTo>
                      <a:pt x="5" y="8"/>
                    </a:moveTo>
                    <a:cubicBezTo>
                      <a:pt x="4" y="6"/>
                      <a:pt x="4" y="7"/>
                      <a:pt x="3" y="5"/>
                    </a:cubicBezTo>
                    <a:cubicBezTo>
                      <a:pt x="4" y="3"/>
                      <a:pt x="0" y="1"/>
                      <a:pt x="2" y="0"/>
                    </a:cubicBezTo>
                    <a:cubicBezTo>
                      <a:pt x="4" y="6"/>
                      <a:pt x="8" y="15"/>
                      <a:pt x="9" y="20"/>
                    </a:cubicBezTo>
                    <a:cubicBezTo>
                      <a:pt x="7" y="18"/>
                      <a:pt x="7" y="13"/>
                      <a:pt x="7" y="15"/>
                    </a:cubicBezTo>
                    <a:cubicBezTo>
                      <a:pt x="7" y="13"/>
                      <a:pt x="4" y="10"/>
                      <a:pt x="5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6" name="Freeform 382"/>
              <p:cNvSpPr>
                <a:spLocks/>
              </p:cNvSpPr>
              <p:nvPr/>
            </p:nvSpPr>
            <p:spPr bwMode="auto">
              <a:xfrm>
                <a:off x="4659" y="1894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2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0" y="4"/>
                      <a:pt x="0" y="1"/>
                      <a:pt x="0" y="0"/>
                    </a:cubicBezTo>
                    <a:cubicBezTo>
                      <a:pt x="2" y="3"/>
                      <a:pt x="0" y="2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7" name="Freeform 383"/>
              <p:cNvSpPr>
                <a:spLocks/>
              </p:cNvSpPr>
              <p:nvPr/>
            </p:nvSpPr>
            <p:spPr bwMode="auto">
              <a:xfrm>
                <a:off x="4586" y="1920"/>
                <a:ext cx="11" cy="22"/>
              </a:xfrm>
              <a:custGeom>
                <a:avLst/>
                <a:gdLst>
                  <a:gd name="T0" fmla="*/ 2 w 5"/>
                  <a:gd name="T1" fmla="*/ 4 h 9"/>
                  <a:gd name="T2" fmla="*/ 4 w 5"/>
                  <a:gd name="T3" fmla="*/ 5 h 9"/>
                  <a:gd name="T4" fmla="*/ 4 w 5"/>
                  <a:gd name="T5" fmla="*/ 9 h 9"/>
                  <a:gd name="T6" fmla="*/ 2 w 5"/>
                  <a:gd name="T7" fmla="*/ 5 h 9"/>
                  <a:gd name="T8" fmla="*/ 2 w 5"/>
                  <a:gd name="T9" fmla="*/ 8 h 9"/>
                  <a:gd name="T10" fmla="*/ 1 w 5"/>
                  <a:gd name="T11" fmla="*/ 4 h 9"/>
                  <a:gd name="T12" fmla="*/ 0 w 5"/>
                  <a:gd name="T13" fmla="*/ 0 h 9"/>
                  <a:gd name="T14" fmla="*/ 2 w 5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9">
                    <a:moveTo>
                      <a:pt x="2" y="4"/>
                    </a:moveTo>
                    <a:cubicBezTo>
                      <a:pt x="3" y="5"/>
                      <a:pt x="4" y="6"/>
                      <a:pt x="4" y="5"/>
                    </a:cubicBezTo>
                    <a:cubicBezTo>
                      <a:pt x="5" y="6"/>
                      <a:pt x="3" y="7"/>
                      <a:pt x="4" y="9"/>
                    </a:cubicBezTo>
                    <a:cubicBezTo>
                      <a:pt x="3" y="9"/>
                      <a:pt x="4" y="7"/>
                      <a:pt x="2" y="5"/>
                    </a:cubicBezTo>
                    <a:cubicBezTo>
                      <a:pt x="1" y="5"/>
                      <a:pt x="3" y="9"/>
                      <a:pt x="2" y="8"/>
                    </a:cubicBezTo>
                    <a:cubicBezTo>
                      <a:pt x="0" y="6"/>
                      <a:pt x="2" y="6"/>
                      <a:pt x="1" y="4"/>
                    </a:cubicBezTo>
                    <a:cubicBezTo>
                      <a:pt x="2" y="6"/>
                      <a:pt x="0" y="1"/>
                      <a:pt x="0" y="0"/>
                    </a:cubicBezTo>
                    <a:cubicBezTo>
                      <a:pt x="1" y="1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8" name="Freeform 384"/>
              <p:cNvSpPr>
                <a:spLocks/>
              </p:cNvSpPr>
              <p:nvPr/>
            </p:nvSpPr>
            <p:spPr bwMode="auto">
              <a:xfrm>
                <a:off x="4477" y="1975"/>
                <a:ext cx="4" cy="14"/>
              </a:xfrm>
              <a:custGeom>
                <a:avLst/>
                <a:gdLst>
                  <a:gd name="T0" fmla="*/ 1 w 2"/>
                  <a:gd name="T1" fmla="*/ 5 h 6"/>
                  <a:gd name="T2" fmla="*/ 0 w 2"/>
                  <a:gd name="T3" fmla="*/ 1 h 6"/>
                  <a:gd name="T4" fmla="*/ 2 w 2"/>
                  <a:gd name="T5" fmla="*/ 4 h 6"/>
                  <a:gd name="T6" fmla="*/ 1 w 2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5"/>
                    </a:moveTo>
                    <a:cubicBezTo>
                      <a:pt x="1" y="6"/>
                      <a:pt x="1" y="2"/>
                      <a:pt x="0" y="1"/>
                    </a:cubicBezTo>
                    <a:cubicBezTo>
                      <a:pt x="0" y="0"/>
                      <a:pt x="1" y="3"/>
                      <a:pt x="2" y="4"/>
                    </a:cubicBezTo>
                    <a:cubicBezTo>
                      <a:pt x="1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89" name="Freeform 385"/>
              <p:cNvSpPr>
                <a:spLocks noEditPoints="1"/>
              </p:cNvSpPr>
              <p:nvPr/>
            </p:nvSpPr>
            <p:spPr bwMode="auto">
              <a:xfrm>
                <a:off x="4417" y="1669"/>
                <a:ext cx="171" cy="242"/>
              </a:xfrm>
              <a:custGeom>
                <a:avLst/>
                <a:gdLst>
                  <a:gd name="T0" fmla="*/ 54 w 72"/>
                  <a:gd name="T1" fmla="*/ 61 h 102"/>
                  <a:gd name="T2" fmla="*/ 53 w 72"/>
                  <a:gd name="T3" fmla="*/ 59 h 102"/>
                  <a:gd name="T4" fmla="*/ 48 w 72"/>
                  <a:gd name="T5" fmla="*/ 53 h 102"/>
                  <a:gd name="T6" fmla="*/ 45 w 72"/>
                  <a:gd name="T7" fmla="*/ 49 h 102"/>
                  <a:gd name="T8" fmla="*/ 44 w 72"/>
                  <a:gd name="T9" fmla="*/ 44 h 102"/>
                  <a:gd name="T10" fmla="*/ 40 w 72"/>
                  <a:gd name="T11" fmla="*/ 38 h 102"/>
                  <a:gd name="T12" fmla="*/ 28 w 72"/>
                  <a:gd name="T13" fmla="*/ 25 h 102"/>
                  <a:gd name="T14" fmla="*/ 23 w 72"/>
                  <a:gd name="T15" fmla="*/ 20 h 102"/>
                  <a:gd name="T16" fmla="*/ 19 w 72"/>
                  <a:gd name="T17" fmla="*/ 16 h 102"/>
                  <a:gd name="T18" fmla="*/ 11 w 72"/>
                  <a:gd name="T19" fmla="*/ 6 h 102"/>
                  <a:gd name="T20" fmla="*/ 12 w 72"/>
                  <a:gd name="T21" fmla="*/ 10 h 102"/>
                  <a:gd name="T22" fmla="*/ 8 w 72"/>
                  <a:gd name="T23" fmla="*/ 7 h 102"/>
                  <a:gd name="T24" fmla="*/ 0 w 72"/>
                  <a:gd name="T25" fmla="*/ 0 h 102"/>
                  <a:gd name="T26" fmla="*/ 7 w 72"/>
                  <a:gd name="T27" fmla="*/ 10 h 102"/>
                  <a:gd name="T28" fmla="*/ 15 w 72"/>
                  <a:gd name="T29" fmla="*/ 16 h 102"/>
                  <a:gd name="T30" fmla="*/ 20 w 72"/>
                  <a:gd name="T31" fmla="*/ 24 h 102"/>
                  <a:gd name="T32" fmla="*/ 31 w 72"/>
                  <a:gd name="T33" fmla="*/ 37 h 102"/>
                  <a:gd name="T34" fmla="*/ 32 w 72"/>
                  <a:gd name="T35" fmla="*/ 39 h 102"/>
                  <a:gd name="T36" fmla="*/ 38 w 72"/>
                  <a:gd name="T37" fmla="*/ 45 h 102"/>
                  <a:gd name="T38" fmla="*/ 41 w 72"/>
                  <a:gd name="T39" fmla="*/ 51 h 102"/>
                  <a:gd name="T40" fmla="*/ 48 w 72"/>
                  <a:gd name="T41" fmla="*/ 63 h 102"/>
                  <a:gd name="T42" fmla="*/ 53 w 72"/>
                  <a:gd name="T43" fmla="*/ 71 h 102"/>
                  <a:gd name="T44" fmla="*/ 57 w 72"/>
                  <a:gd name="T45" fmla="*/ 77 h 102"/>
                  <a:gd name="T46" fmla="*/ 58 w 72"/>
                  <a:gd name="T47" fmla="*/ 82 h 102"/>
                  <a:gd name="T48" fmla="*/ 61 w 72"/>
                  <a:gd name="T49" fmla="*/ 89 h 102"/>
                  <a:gd name="T50" fmla="*/ 66 w 72"/>
                  <a:gd name="T51" fmla="*/ 91 h 102"/>
                  <a:gd name="T52" fmla="*/ 63 w 72"/>
                  <a:gd name="T53" fmla="*/ 91 h 102"/>
                  <a:gd name="T54" fmla="*/ 67 w 72"/>
                  <a:gd name="T55" fmla="*/ 96 h 102"/>
                  <a:gd name="T56" fmla="*/ 70 w 72"/>
                  <a:gd name="T57" fmla="*/ 102 h 102"/>
                  <a:gd name="T58" fmla="*/ 68 w 72"/>
                  <a:gd name="T59" fmla="*/ 93 h 102"/>
                  <a:gd name="T60" fmla="*/ 70 w 72"/>
                  <a:gd name="T61" fmla="*/ 95 h 102"/>
                  <a:gd name="T62" fmla="*/ 68 w 72"/>
                  <a:gd name="T63" fmla="*/ 91 h 102"/>
                  <a:gd name="T64" fmla="*/ 64 w 72"/>
                  <a:gd name="T65" fmla="*/ 82 h 102"/>
                  <a:gd name="T66" fmla="*/ 58 w 72"/>
                  <a:gd name="T67" fmla="*/ 75 h 102"/>
                  <a:gd name="T68" fmla="*/ 50 w 72"/>
                  <a:gd name="T69" fmla="*/ 62 h 102"/>
                  <a:gd name="T70" fmla="*/ 46 w 72"/>
                  <a:gd name="T71" fmla="*/ 55 h 102"/>
                  <a:gd name="T72" fmla="*/ 52 w 72"/>
                  <a:gd name="T73" fmla="*/ 64 h 102"/>
                  <a:gd name="T74" fmla="*/ 60 w 72"/>
                  <a:gd name="T75" fmla="*/ 76 h 102"/>
                  <a:gd name="T76" fmla="*/ 57 w 72"/>
                  <a:gd name="T77" fmla="*/ 67 h 102"/>
                  <a:gd name="T78" fmla="*/ 58 w 72"/>
                  <a:gd name="T79" fmla="*/ 76 h 102"/>
                  <a:gd name="T80" fmla="*/ 58 w 72"/>
                  <a:gd name="T81" fmla="*/ 76 h 102"/>
                  <a:gd name="T82" fmla="*/ 41 w 72"/>
                  <a:gd name="T83" fmla="*/ 48 h 102"/>
                  <a:gd name="T84" fmla="*/ 44 w 72"/>
                  <a:gd name="T85" fmla="*/ 50 h 102"/>
                  <a:gd name="T86" fmla="*/ 28 w 72"/>
                  <a:gd name="T87" fmla="*/ 28 h 102"/>
                  <a:gd name="T88" fmla="*/ 24 w 72"/>
                  <a:gd name="T89" fmla="*/ 25 h 102"/>
                  <a:gd name="T90" fmla="*/ 24 w 72"/>
                  <a:gd name="T91" fmla="*/ 25 h 102"/>
                  <a:gd name="T92" fmla="*/ 17 w 72"/>
                  <a:gd name="T93" fmla="*/ 16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2" h="102">
                    <a:moveTo>
                      <a:pt x="52" y="59"/>
                    </a:moveTo>
                    <a:cubicBezTo>
                      <a:pt x="53" y="60"/>
                      <a:pt x="54" y="62"/>
                      <a:pt x="54" y="61"/>
                    </a:cubicBezTo>
                    <a:cubicBezTo>
                      <a:pt x="53" y="57"/>
                      <a:pt x="53" y="56"/>
                      <a:pt x="49" y="53"/>
                    </a:cubicBezTo>
                    <a:cubicBezTo>
                      <a:pt x="50" y="56"/>
                      <a:pt x="53" y="57"/>
                      <a:pt x="53" y="59"/>
                    </a:cubicBezTo>
                    <a:cubicBezTo>
                      <a:pt x="52" y="59"/>
                      <a:pt x="52" y="58"/>
                      <a:pt x="51" y="58"/>
                    </a:cubicBezTo>
                    <a:cubicBezTo>
                      <a:pt x="51" y="56"/>
                      <a:pt x="50" y="55"/>
                      <a:pt x="48" y="53"/>
                    </a:cubicBezTo>
                    <a:cubicBezTo>
                      <a:pt x="50" y="53"/>
                      <a:pt x="47" y="50"/>
                      <a:pt x="47" y="49"/>
                    </a:cubicBezTo>
                    <a:cubicBezTo>
                      <a:pt x="46" y="48"/>
                      <a:pt x="47" y="51"/>
                      <a:pt x="45" y="49"/>
                    </a:cubicBezTo>
                    <a:cubicBezTo>
                      <a:pt x="44" y="46"/>
                      <a:pt x="42" y="45"/>
                      <a:pt x="41" y="42"/>
                    </a:cubicBezTo>
                    <a:cubicBezTo>
                      <a:pt x="42" y="43"/>
                      <a:pt x="43" y="44"/>
                      <a:pt x="44" y="44"/>
                    </a:cubicBezTo>
                    <a:cubicBezTo>
                      <a:pt x="43" y="42"/>
                      <a:pt x="42" y="44"/>
                      <a:pt x="41" y="41"/>
                    </a:cubicBezTo>
                    <a:cubicBezTo>
                      <a:pt x="42" y="41"/>
                      <a:pt x="40" y="40"/>
                      <a:pt x="40" y="38"/>
                    </a:cubicBezTo>
                    <a:cubicBezTo>
                      <a:pt x="37" y="36"/>
                      <a:pt x="33" y="30"/>
                      <a:pt x="30" y="29"/>
                    </a:cubicBezTo>
                    <a:cubicBezTo>
                      <a:pt x="30" y="28"/>
                      <a:pt x="28" y="26"/>
                      <a:pt x="28" y="25"/>
                    </a:cubicBezTo>
                    <a:cubicBezTo>
                      <a:pt x="29" y="27"/>
                      <a:pt x="30" y="27"/>
                      <a:pt x="30" y="27"/>
                    </a:cubicBezTo>
                    <a:cubicBezTo>
                      <a:pt x="27" y="25"/>
                      <a:pt x="24" y="18"/>
                      <a:pt x="23" y="20"/>
                    </a:cubicBezTo>
                    <a:cubicBezTo>
                      <a:pt x="21" y="18"/>
                      <a:pt x="21" y="16"/>
                      <a:pt x="18" y="14"/>
                    </a:cubicBezTo>
                    <a:cubicBezTo>
                      <a:pt x="19" y="15"/>
                      <a:pt x="19" y="15"/>
                      <a:pt x="19" y="16"/>
                    </a:cubicBezTo>
                    <a:cubicBezTo>
                      <a:pt x="18" y="15"/>
                      <a:pt x="18" y="15"/>
                      <a:pt x="17" y="14"/>
                    </a:cubicBezTo>
                    <a:cubicBezTo>
                      <a:pt x="17" y="12"/>
                      <a:pt x="12" y="9"/>
                      <a:pt x="11" y="6"/>
                    </a:cubicBezTo>
                    <a:cubicBezTo>
                      <a:pt x="11" y="8"/>
                      <a:pt x="8" y="4"/>
                      <a:pt x="8" y="5"/>
                    </a:cubicBezTo>
                    <a:cubicBezTo>
                      <a:pt x="9" y="6"/>
                      <a:pt x="11" y="8"/>
                      <a:pt x="12" y="10"/>
                    </a:cubicBezTo>
                    <a:cubicBezTo>
                      <a:pt x="14" y="12"/>
                      <a:pt x="15" y="14"/>
                      <a:pt x="17" y="16"/>
                    </a:cubicBezTo>
                    <a:cubicBezTo>
                      <a:pt x="13" y="13"/>
                      <a:pt x="11" y="11"/>
                      <a:pt x="8" y="7"/>
                    </a:cubicBezTo>
                    <a:cubicBezTo>
                      <a:pt x="8" y="7"/>
                      <a:pt x="11" y="9"/>
                      <a:pt x="9" y="7"/>
                    </a:cubicBezTo>
                    <a:cubicBezTo>
                      <a:pt x="6" y="7"/>
                      <a:pt x="3" y="1"/>
                      <a:pt x="0" y="0"/>
                    </a:cubicBezTo>
                    <a:cubicBezTo>
                      <a:pt x="3" y="3"/>
                      <a:pt x="6" y="6"/>
                      <a:pt x="5" y="7"/>
                    </a:cubicBezTo>
                    <a:cubicBezTo>
                      <a:pt x="6" y="6"/>
                      <a:pt x="7" y="9"/>
                      <a:pt x="7" y="10"/>
                    </a:cubicBezTo>
                    <a:cubicBezTo>
                      <a:pt x="8" y="9"/>
                      <a:pt x="9" y="10"/>
                      <a:pt x="11" y="12"/>
                    </a:cubicBezTo>
                    <a:cubicBezTo>
                      <a:pt x="12" y="13"/>
                      <a:pt x="14" y="15"/>
                      <a:pt x="15" y="16"/>
                    </a:cubicBezTo>
                    <a:cubicBezTo>
                      <a:pt x="14" y="17"/>
                      <a:pt x="16" y="18"/>
                      <a:pt x="18" y="20"/>
                    </a:cubicBezTo>
                    <a:cubicBezTo>
                      <a:pt x="17" y="21"/>
                      <a:pt x="20" y="23"/>
                      <a:pt x="20" y="24"/>
                    </a:cubicBezTo>
                    <a:cubicBezTo>
                      <a:pt x="25" y="25"/>
                      <a:pt x="28" y="34"/>
                      <a:pt x="30" y="37"/>
                    </a:cubicBezTo>
                    <a:cubicBezTo>
                      <a:pt x="29" y="36"/>
                      <a:pt x="31" y="37"/>
                      <a:pt x="31" y="37"/>
                    </a:cubicBezTo>
                    <a:cubicBezTo>
                      <a:pt x="32" y="38"/>
                      <a:pt x="31" y="40"/>
                      <a:pt x="33" y="41"/>
                    </a:cubicBezTo>
                    <a:cubicBezTo>
                      <a:pt x="33" y="40"/>
                      <a:pt x="31" y="39"/>
                      <a:pt x="32" y="39"/>
                    </a:cubicBezTo>
                    <a:cubicBezTo>
                      <a:pt x="34" y="41"/>
                      <a:pt x="36" y="43"/>
                      <a:pt x="35" y="44"/>
                    </a:cubicBezTo>
                    <a:cubicBezTo>
                      <a:pt x="36" y="44"/>
                      <a:pt x="37" y="44"/>
                      <a:pt x="38" y="45"/>
                    </a:cubicBezTo>
                    <a:cubicBezTo>
                      <a:pt x="39" y="47"/>
                      <a:pt x="39" y="49"/>
                      <a:pt x="39" y="49"/>
                    </a:cubicBezTo>
                    <a:cubicBezTo>
                      <a:pt x="39" y="48"/>
                      <a:pt x="42" y="54"/>
                      <a:pt x="41" y="51"/>
                    </a:cubicBezTo>
                    <a:cubicBezTo>
                      <a:pt x="40" y="47"/>
                      <a:pt x="42" y="50"/>
                      <a:pt x="45" y="54"/>
                    </a:cubicBezTo>
                    <a:cubicBezTo>
                      <a:pt x="47" y="58"/>
                      <a:pt x="49" y="63"/>
                      <a:pt x="48" y="63"/>
                    </a:cubicBezTo>
                    <a:cubicBezTo>
                      <a:pt x="49" y="65"/>
                      <a:pt x="50" y="64"/>
                      <a:pt x="51" y="66"/>
                    </a:cubicBezTo>
                    <a:cubicBezTo>
                      <a:pt x="51" y="68"/>
                      <a:pt x="53" y="70"/>
                      <a:pt x="53" y="71"/>
                    </a:cubicBezTo>
                    <a:cubicBezTo>
                      <a:pt x="55" y="75"/>
                      <a:pt x="56" y="76"/>
                      <a:pt x="57" y="79"/>
                    </a:cubicBezTo>
                    <a:cubicBezTo>
                      <a:pt x="58" y="80"/>
                      <a:pt x="57" y="78"/>
                      <a:pt x="57" y="77"/>
                    </a:cubicBezTo>
                    <a:cubicBezTo>
                      <a:pt x="59" y="79"/>
                      <a:pt x="60" y="80"/>
                      <a:pt x="60" y="82"/>
                    </a:cubicBezTo>
                    <a:cubicBezTo>
                      <a:pt x="59" y="81"/>
                      <a:pt x="57" y="79"/>
                      <a:pt x="58" y="82"/>
                    </a:cubicBezTo>
                    <a:cubicBezTo>
                      <a:pt x="59" y="82"/>
                      <a:pt x="60" y="84"/>
                      <a:pt x="60" y="85"/>
                    </a:cubicBezTo>
                    <a:cubicBezTo>
                      <a:pt x="61" y="87"/>
                      <a:pt x="61" y="88"/>
                      <a:pt x="61" y="89"/>
                    </a:cubicBezTo>
                    <a:cubicBezTo>
                      <a:pt x="63" y="90"/>
                      <a:pt x="62" y="88"/>
                      <a:pt x="63" y="88"/>
                    </a:cubicBezTo>
                    <a:cubicBezTo>
                      <a:pt x="64" y="90"/>
                      <a:pt x="65" y="90"/>
                      <a:pt x="66" y="91"/>
                    </a:cubicBezTo>
                    <a:cubicBezTo>
                      <a:pt x="66" y="92"/>
                      <a:pt x="66" y="93"/>
                      <a:pt x="66" y="94"/>
                    </a:cubicBezTo>
                    <a:cubicBezTo>
                      <a:pt x="65" y="93"/>
                      <a:pt x="64" y="92"/>
                      <a:pt x="63" y="91"/>
                    </a:cubicBezTo>
                    <a:cubicBezTo>
                      <a:pt x="65" y="93"/>
                      <a:pt x="65" y="95"/>
                      <a:pt x="66" y="97"/>
                    </a:cubicBezTo>
                    <a:cubicBezTo>
                      <a:pt x="67" y="97"/>
                      <a:pt x="66" y="94"/>
                      <a:pt x="67" y="96"/>
                    </a:cubicBezTo>
                    <a:cubicBezTo>
                      <a:pt x="69" y="99"/>
                      <a:pt x="68" y="100"/>
                      <a:pt x="69" y="102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69" y="98"/>
                      <a:pt x="69" y="97"/>
                      <a:pt x="68" y="95"/>
                    </a:cubicBezTo>
                    <a:cubicBezTo>
                      <a:pt x="68" y="94"/>
                      <a:pt x="69" y="94"/>
                      <a:pt x="68" y="93"/>
                    </a:cubicBezTo>
                    <a:cubicBezTo>
                      <a:pt x="67" y="92"/>
                      <a:pt x="64" y="87"/>
                      <a:pt x="65" y="86"/>
                    </a:cubicBezTo>
                    <a:cubicBezTo>
                      <a:pt x="67" y="89"/>
                      <a:pt x="68" y="91"/>
                      <a:pt x="70" y="95"/>
                    </a:cubicBezTo>
                    <a:cubicBezTo>
                      <a:pt x="71" y="95"/>
                      <a:pt x="72" y="96"/>
                      <a:pt x="71" y="93"/>
                    </a:cubicBezTo>
                    <a:cubicBezTo>
                      <a:pt x="70" y="93"/>
                      <a:pt x="70" y="93"/>
                      <a:pt x="68" y="91"/>
                    </a:cubicBezTo>
                    <a:cubicBezTo>
                      <a:pt x="68" y="88"/>
                      <a:pt x="65" y="83"/>
                      <a:pt x="63" y="80"/>
                    </a:cubicBezTo>
                    <a:cubicBezTo>
                      <a:pt x="63" y="81"/>
                      <a:pt x="64" y="80"/>
                      <a:pt x="64" y="82"/>
                    </a:cubicBezTo>
                    <a:cubicBezTo>
                      <a:pt x="64" y="82"/>
                      <a:pt x="64" y="83"/>
                      <a:pt x="64" y="83"/>
                    </a:cubicBezTo>
                    <a:cubicBezTo>
                      <a:pt x="62" y="81"/>
                      <a:pt x="60" y="78"/>
                      <a:pt x="58" y="75"/>
                    </a:cubicBezTo>
                    <a:cubicBezTo>
                      <a:pt x="56" y="72"/>
                      <a:pt x="58" y="73"/>
                      <a:pt x="56" y="69"/>
                    </a:cubicBezTo>
                    <a:cubicBezTo>
                      <a:pt x="54" y="69"/>
                      <a:pt x="53" y="66"/>
                      <a:pt x="50" y="62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49" y="59"/>
                      <a:pt x="49" y="57"/>
                      <a:pt x="46" y="55"/>
                    </a:cubicBezTo>
                    <a:cubicBezTo>
                      <a:pt x="46" y="55"/>
                      <a:pt x="46" y="55"/>
                      <a:pt x="46" y="54"/>
                    </a:cubicBezTo>
                    <a:cubicBezTo>
                      <a:pt x="48" y="55"/>
                      <a:pt x="54" y="65"/>
                      <a:pt x="52" y="64"/>
                    </a:cubicBezTo>
                    <a:cubicBezTo>
                      <a:pt x="54" y="66"/>
                      <a:pt x="56" y="67"/>
                      <a:pt x="57" y="69"/>
                    </a:cubicBezTo>
                    <a:cubicBezTo>
                      <a:pt x="58" y="71"/>
                      <a:pt x="59" y="73"/>
                      <a:pt x="60" y="76"/>
                    </a:cubicBezTo>
                    <a:cubicBezTo>
                      <a:pt x="60" y="75"/>
                      <a:pt x="62" y="77"/>
                      <a:pt x="61" y="75"/>
                    </a:cubicBezTo>
                    <a:cubicBezTo>
                      <a:pt x="59" y="73"/>
                      <a:pt x="58" y="69"/>
                      <a:pt x="57" y="67"/>
                    </a:cubicBezTo>
                    <a:cubicBezTo>
                      <a:pt x="55" y="67"/>
                      <a:pt x="52" y="61"/>
                      <a:pt x="52" y="59"/>
                    </a:cubicBezTo>
                    <a:close/>
                    <a:moveTo>
                      <a:pt x="58" y="76"/>
                    </a:moveTo>
                    <a:cubicBezTo>
                      <a:pt x="57" y="78"/>
                      <a:pt x="55" y="73"/>
                      <a:pt x="54" y="72"/>
                    </a:cubicBezTo>
                    <a:cubicBezTo>
                      <a:pt x="55" y="71"/>
                      <a:pt x="58" y="76"/>
                      <a:pt x="58" y="76"/>
                    </a:cubicBezTo>
                    <a:close/>
                    <a:moveTo>
                      <a:pt x="44" y="50"/>
                    </a:moveTo>
                    <a:cubicBezTo>
                      <a:pt x="44" y="51"/>
                      <a:pt x="41" y="46"/>
                      <a:pt x="41" y="48"/>
                    </a:cubicBezTo>
                    <a:cubicBezTo>
                      <a:pt x="39" y="47"/>
                      <a:pt x="41" y="47"/>
                      <a:pt x="39" y="45"/>
                    </a:cubicBezTo>
                    <a:cubicBezTo>
                      <a:pt x="41" y="45"/>
                      <a:pt x="43" y="48"/>
                      <a:pt x="44" y="50"/>
                    </a:cubicBezTo>
                    <a:close/>
                    <a:moveTo>
                      <a:pt x="34" y="36"/>
                    </a:moveTo>
                    <a:cubicBezTo>
                      <a:pt x="32" y="35"/>
                      <a:pt x="29" y="31"/>
                      <a:pt x="28" y="28"/>
                    </a:cubicBezTo>
                    <a:cubicBezTo>
                      <a:pt x="30" y="29"/>
                      <a:pt x="32" y="33"/>
                      <a:pt x="34" y="36"/>
                    </a:cubicBezTo>
                    <a:close/>
                    <a:moveTo>
                      <a:pt x="24" y="25"/>
                    </a:moveTo>
                    <a:cubicBezTo>
                      <a:pt x="24" y="26"/>
                      <a:pt x="20" y="21"/>
                      <a:pt x="21" y="21"/>
                    </a:cubicBezTo>
                    <a:cubicBezTo>
                      <a:pt x="23" y="22"/>
                      <a:pt x="24" y="24"/>
                      <a:pt x="24" y="25"/>
                    </a:cubicBezTo>
                    <a:close/>
                    <a:moveTo>
                      <a:pt x="22" y="20"/>
                    </a:moveTo>
                    <a:cubicBezTo>
                      <a:pt x="20" y="19"/>
                      <a:pt x="19" y="17"/>
                      <a:pt x="17" y="16"/>
                    </a:cubicBezTo>
                    <a:cubicBezTo>
                      <a:pt x="18" y="14"/>
                      <a:pt x="20" y="18"/>
                      <a:pt x="2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0" name="Freeform 386"/>
              <p:cNvSpPr>
                <a:spLocks/>
              </p:cNvSpPr>
              <p:nvPr/>
            </p:nvSpPr>
            <p:spPr bwMode="auto">
              <a:xfrm>
                <a:off x="4621" y="1845"/>
                <a:ext cx="7" cy="11"/>
              </a:xfrm>
              <a:custGeom>
                <a:avLst/>
                <a:gdLst>
                  <a:gd name="T0" fmla="*/ 2 w 3"/>
                  <a:gd name="T1" fmla="*/ 4 h 5"/>
                  <a:gd name="T2" fmla="*/ 1 w 3"/>
                  <a:gd name="T3" fmla="*/ 4 h 5"/>
                  <a:gd name="T4" fmla="*/ 0 w 3"/>
                  <a:gd name="T5" fmla="*/ 1 h 5"/>
                  <a:gd name="T6" fmla="*/ 2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2" y="4"/>
                      <a:pt x="1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1" name="Freeform 387"/>
              <p:cNvSpPr>
                <a:spLocks/>
              </p:cNvSpPr>
              <p:nvPr/>
            </p:nvSpPr>
            <p:spPr bwMode="auto">
              <a:xfrm>
                <a:off x="4484" y="1897"/>
                <a:ext cx="21" cy="33"/>
              </a:xfrm>
              <a:custGeom>
                <a:avLst/>
                <a:gdLst>
                  <a:gd name="T0" fmla="*/ 9 w 9"/>
                  <a:gd name="T1" fmla="*/ 13 h 14"/>
                  <a:gd name="T2" fmla="*/ 6 w 9"/>
                  <a:gd name="T3" fmla="*/ 11 h 14"/>
                  <a:gd name="T4" fmla="*/ 4 w 9"/>
                  <a:gd name="T5" fmla="*/ 6 h 14"/>
                  <a:gd name="T6" fmla="*/ 4 w 9"/>
                  <a:gd name="T7" fmla="*/ 8 h 14"/>
                  <a:gd name="T8" fmla="*/ 2 w 9"/>
                  <a:gd name="T9" fmla="*/ 4 h 14"/>
                  <a:gd name="T10" fmla="*/ 1 w 9"/>
                  <a:gd name="T11" fmla="*/ 3 h 14"/>
                  <a:gd name="T12" fmla="*/ 1 w 9"/>
                  <a:gd name="T13" fmla="*/ 1 h 14"/>
                  <a:gd name="T14" fmla="*/ 1 w 9"/>
                  <a:gd name="T15" fmla="*/ 0 h 14"/>
                  <a:gd name="T16" fmla="*/ 3 w 9"/>
                  <a:gd name="T17" fmla="*/ 5 h 14"/>
                  <a:gd name="T18" fmla="*/ 9 w 9"/>
                  <a:gd name="T1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4">
                    <a:moveTo>
                      <a:pt x="9" y="13"/>
                    </a:moveTo>
                    <a:cubicBezTo>
                      <a:pt x="8" y="14"/>
                      <a:pt x="7" y="10"/>
                      <a:pt x="6" y="11"/>
                    </a:cubicBezTo>
                    <a:cubicBezTo>
                      <a:pt x="5" y="8"/>
                      <a:pt x="5" y="9"/>
                      <a:pt x="4" y="6"/>
                    </a:cubicBezTo>
                    <a:cubicBezTo>
                      <a:pt x="3" y="6"/>
                      <a:pt x="3" y="7"/>
                      <a:pt x="4" y="8"/>
                    </a:cubicBezTo>
                    <a:cubicBezTo>
                      <a:pt x="3" y="7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0" y="2"/>
                      <a:pt x="2" y="4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2" y="3"/>
                      <a:pt x="3" y="5"/>
                    </a:cubicBezTo>
                    <a:cubicBezTo>
                      <a:pt x="6" y="6"/>
                      <a:pt x="7" y="11"/>
                      <a:pt x="9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2" name="Freeform 388"/>
              <p:cNvSpPr>
                <a:spLocks/>
              </p:cNvSpPr>
              <p:nvPr/>
            </p:nvSpPr>
            <p:spPr bwMode="auto">
              <a:xfrm>
                <a:off x="4612" y="1785"/>
                <a:ext cx="26" cy="50"/>
              </a:xfrm>
              <a:custGeom>
                <a:avLst/>
                <a:gdLst>
                  <a:gd name="T0" fmla="*/ 2 w 11"/>
                  <a:gd name="T1" fmla="*/ 5 h 21"/>
                  <a:gd name="T2" fmla="*/ 1 w 11"/>
                  <a:gd name="T3" fmla="*/ 1 h 21"/>
                  <a:gd name="T4" fmla="*/ 2 w 11"/>
                  <a:gd name="T5" fmla="*/ 0 h 21"/>
                  <a:gd name="T6" fmla="*/ 3 w 11"/>
                  <a:gd name="T7" fmla="*/ 4 h 21"/>
                  <a:gd name="T8" fmla="*/ 4 w 11"/>
                  <a:gd name="T9" fmla="*/ 6 h 21"/>
                  <a:gd name="T10" fmla="*/ 4 w 11"/>
                  <a:gd name="T11" fmla="*/ 3 h 21"/>
                  <a:gd name="T12" fmla="*/ 6 w 11"/>
                  <a:gd name="T13" fmla="*/ 5 h 21"/>
                  <a:gd name="T14" fmla="*/ 5 w 11"/>
                  <a:gd name="T15" fmla="*/ 5 h 21"/>
                  <a:gd name="T16" fmla="*/ 6 w 11"/>
                  <a:gd name="T17" fmla="*/ 10 h 21"/>
                  <a:gd name="T18" fmla="*/ 7 w 11"/>
                  <a:gd name="T19" fmla="*/ 10 h 21"/>
                  <a:gd name="T20" fmla="*/ 11 w 11"/>
                  <a:gd name="T21" fmla="*/ 20 h 21"/>
                  <a:gd name="T22" fmla="*/ 6 w 11"/>
                  <a:gd name="T23" fmla="*/ 12 h 21"/>
                  <a:gd name="T24" fmla="*/ 8 w 11"/>
                  <a:gd name="T25" fmla="*/ 16 h 21"/>
                  <a:gd name="T26" fmla="*/ 1 w 11"/>
                  <a:gd name="T27" fmla="*/ 5 h 21"/>
                  <a:gd name="T28" fmla="*/ 4 w 11"/>
                  <a:gd name="T29" fmla="*/ 12 h 21"/>
                  <a:gd name="T30" fmla="*/ 0 w 11"/>
                  <a:gd name="T31" fmla="*/ 4 h 21"/>
                  <a:gd name="T32" fmla="*/ 1 w 11"/>
                  <a:gd name="T33" fmla="*/ 3 h 21"/>
                  <a:gd name="T34" fmla="*/ 2 w 11"/>
                  <a:gd name="T35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21">
                    <a:moveTo>
                      <a:pt x="2" y="5"/>
                    </a:moveTo>
                    <a:cubicBezTo>
                      <a:pt x="1" y="3"/>
                      <a:pt x="3" y="3"/>
                      <a:pt x="1" y="1"/>
                    </a:cubicBezTo>
                    <a:cubicBezTo>
                      <a:pt x="2" y="2"/>
                      <a:pt x="1" y="0"/>
                      <a:pt x="2" y="0"/>
                    </a:cubicBezTo>
                    <a:cubicBezTo>
                      <a:pt x="3" y="2"/>
                      <a:pt x="3" y="2"/>
                      <a:pt x="3" y="4"/>
                    </a:cubicBezTo>
                    <a:cubicBezTo>
                      <a:pt x="3" y="5"/>
                      <a:pt x="4" y="5"/>
                      <a:pt x="4" y="6"/>
                    </a:cubicBezTo>
                    <a:cubicBezTo>
                      <a:pt x="4" y="5"/>
                      <a:pt x="5" y="5"/>
                      <a:pt x="4" y="3"/>
                    </a:cubicBezTo>
                    <a:cubicBezTo>
                      <a:pt x="5" y="4"/>
                      <a:pt x="6" y="6"/>
                      <a:pt x="6" y="5"/>
                    </a:cubicBezTo>
                    <a:cubicBezTo>
                      <a:pt x="7" y="7"/>
                      <a:pt x="6" y="7"/>
                      <a:pt x="5" y="5"/>
                    </a:cubicBezTo>
                    <a:cubicBezTo>
                      <a:pt x="5" y="7"/>
                      <a:pt x="8" y="9"/>
                      <a:pt x="6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13"/>
                      <a:pt x="8" y="15"/>
                      <a:pt x="11" y="20"/>
                    </a:cubicBezTo>
                    <a:cubicBezTo>
                      <a:pt x="9" y="21"/>
                      <a:pt x="5" y="13"/>
                      <a:pt x="6" y="12"/>
                    </a:cubicBezTo>
                    <a:cubicBezTo>
                      <a:pt x="7" y="14"/>
                      <a:pt x="6" y="14"/>
                      <a:pt x="8" y="16"/>
                    </a:cubicBezTo>
                    <a:cubicBezTo>
                      <a:pt x="8" y="13"/>
                      <a:pt x="4" y="6"/>
                      <a:pt x="1" y="5"/>
                    </a:cubicBezTo>
                    <a:cubicBezTo>
                      <a:pt x="2" y="6"/>
                      <a:pt x="4" y="10"/>
                      <a:pt x="4" y="12"/>
                    </a:cubicBezTo>
                    <a:cubicBezTo>
                      <a:pt x="3" y="11"/>
                      <a:pt x="3" y="7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3" name="Freeform 389"/>
              <p:cNvSpPr>
                <a:spLocks/>
              </p:cNvSpPr>
              <p:nvPr/>
            </p:nvSpPr>
            <p:spPr bwMode="auto">
              <a:xfrm>
                <a:off x="4631" y="1816"/>
                <a:ext cx="7" cy="12"/>
              </a:xfrm>
              <a:custGeom>
                <a:avLst/>
                <a:gdLst>
                  <a:gd name="T0" fmla="*/ 3 w 3"/>
                  <a:gd name="T1" fmla="*/ 5 h 5"/>
                  <a:gd name="T2" fmla="*/ 1 w 3"/>
                  <a:gd name="T3" fmla="*/ 0 h 5"/>
                  <a:gd name="T4" fmla="*/ 3 w 3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cubicBezTo>
                      <a:pt x="2" y="5"/>
                      <a:pt x="0" y="0"/>
                      <a:pt x="1" y="0"/>
                    </a:cubicBezTo>
                    <a:cubicBezTo>
                      <a:pt x="2" y="2"/>
                      <a:pt x="3" y="4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4" name="Freeform 390"/>
              <p:cNvSpPr>
                <a:spLocks/>
              </p:cNvSpPr>
              <p:nvPr/>
            </p:nvSpPr>
            <p:spPr bwMode="auto">
              <a:xfrm>
                <a:off x="4697" y="1726"/>
                <a:ext cx="10" cy="21"/>
              </a:xfrm>
              <a:custGeom>
                <a:avLst/>
                <a:gdLst>
                  <a:gd name="T0" fmla="*/ 4 w 4"/>
                  <a:gd name="T1" fmla="*/ 7 h 9"/>
                  <a:gd name="T2" fmla="*/ 3 w 4"/>
                  <a:gd name="T3" fmla="*/ 9 h 9"/>
                  <a:gd name="T4" fmla="*/ 4 w 4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7"/>
                    </a:moveTo>
                    <a:cubicBezTo>
                      <a:pt x="3" y="7"/>
                      <a:pt x="4" y="9"/>
                      <a:pt x="3" y="9"/>
                    </a:cubicBezTo>
                    <a:cubicBezTo>
                      <a:pt x="2" y="5"/>
                      <a:pt x="0" y="0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5" name="Freeform 391"/>
              <p:cNvSpPr>
                <a:spLocks/>
              </p:cNvSpPr>
              <p:nvPr/>
            </p:nvSpPr>
            <p:spPr bwMode="auto">
              <a:xfrm>
                <a:off x="4555" y="1828"/>
                <a:ext cx="14" cy="26"/>
              </a:xfrm>
              <a:custGeom>
                <a:avLst/>
                <a:gdLst>
                  <a:gd name="T0" fmla="*/ 6 w 6"/>
                  <a:gd name="T1" fmla="*/ 11 h 11"/>
                  <a:gd name="T2" fmla="*/ 3 w 6"/>
                  <a:gd name="T3" fmla="*/ 8 h 11"/>
                  <a:gd name="T4" fmla="*/ 5 w 6"/>
                  <a:gd name="T5" fmla="*/ 9 h 11"/>
                  <a:gd name="T6" fmla="*/ 0 w 6"/>
                  <a:gd name="T7" fmla="*/ 0 h 11"/>
                  <a:gd name="T8" fmla="*/ 6 w 6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1">
                    <a:moveTo>
                      <a:pt x="6" y="11"/>
                    </a:moveTo>
                    <a:cubicBezTo>
                      <a:pt x="5" y="11"/>
                      <a:pt x="4" y="9"/>
                      <a:pt x="3" y="8"/>
                    </a:cubicBezTo>
                    <a:cubicBezTo>
                      <a:pt x="4" y="6"/>
                      <a:pt x="4" y="9"/>
                      <a:pt x="5" y="9"/>
                    </a:cubicBezTo>
                    <a:cubicBezTo>
                      <a:pt x="4" y="5"/>
                      <a:pt x="0" y="3"/>
                      <a:pt x="0" y="0"/>
                    </a:cubicBezTo>
                    <a:cubicBezTo>
                      <a:pt x="1" y="3"/>
                      <a:pt x="6" y="8"/>
                      <a:pt x="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6" name="Freeform 392"/>
              <p:cNvSpPr>
                <a:spLocks/>
              </p:cNvSpPr>
              <p:nvPr/>
            </p:nvSpPr>
            <p:spPr bwMode="auto">
              <a:xfrm>
                <a:off x="4538" y="1856"/>
                <a:ext cx="7" cy="17"/>
              </a:xfrm>
              <a:custGeom>
                <a:avLst/>
                <a:gdLst>
                  <a:gd name="T0" fmla="*/ 3 w 3"/>
                  <a:gd name="T1" fmla="*/ 7 h 7"/>
                  <a:gd name="T2" fmla="*/ 2 w 3"/>
                  <a:gd name="T3" fmla="*/ 7 h 7"/>
                  <a:gd name="T4" fmla="*/ 3 w 3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3" y="7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2" y="5"/>
                      <a:pt x="0" y="0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7" name="Freeform 393"/>
              <p:cNvSpPr>
                <a:spLocks/>
              </p:cNvSpPr>
              <p:nvPr/>
            </p:nvSpPr>
            <p:spPr bwMode="auto">
              <a:xfrm>
                <a:off x="4564" y="1828"/>
                <a:ext cx="7" cy="21"/>
              </a:xfrm>
              <a:custGeom>
                <a:avLst/>
                <a:gdLst>
                  <a:gd name="T0" fmla="*/ 3 w 3"/>
                  <a:gd name="T1" fmla="*/ 7 h 9"/>
                  <a:gd name="T2" fmla="*/ 0 w 3"/>
                  <a:gd name="T3" fmla="*/ 0 h 9"/>
                  <a:gd name="T4" fmla="*/ 3 w 3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3" y="7"/>
                    </a:moveTo>
                    <a:cubicBezTo>
                      <a:pt x="3" y="9"/>
                      <a:pt x="0" y="1"/>
                      <a:pt x="0" y="0"/>
                    </a:cubicBezTo>
                    <a:cubicBezTo>
                      <a:pt x="1" y="3"/>
                      <a:pt x="2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8" name="Freeform 394"/>
              <p:cNvSpPr>
                <a:spLocks/>
              </p:cNvSpPr>
              <p:nvPr/>
            </p:nvSpPr>
            <p:spPr bwMode="auto">
              <a:xfrm>
                <a:off x="4569" y="1802"/>
                <a:ext cx="14" cy="31"/>
              </a:xfrm>
              <a:custGeom>
                <a:avLst/>
                <a:gdLst>
                  <a:gd name="T0" fmla="*/ 0 w 6"/>
                  <a:gd name="T1" fmla="*/ 0 h 13"/>
                  <a:gd name="T2" fmla="*/ 6 w 6"/>
                  <a:gd name="T3" fmla="*/ 11 h 13"/>
                  <a:gd name="T4" fmla="*/ 4 w 6"/>
                  <a:gd name="T5" fmla="*/ 8 h 13"/>
                  <a:gd name="T6" fmla="*/ 0 w 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0" y="0"/>
                    </a:moveTo>
                    <a:cubicBezTo>
                      <a:pt x="3" y="4"/>
                      <a:pt x="4" y="6"/>
                      <a:pt x="6" y="11"/>
                    </a:cubicBezTo>
                    <a:cubicBezTo>
                      <a:pt x="6" y="13"/>
                      <a:pt x="5" y="11"/>
                      <a:pt x="4" y="8"/>
                    </a:cubicBezTo>
                    <a:cubicBezTo>
                      <a:pt x="2" y="5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899" name="Freeform 395"/>
              <p:cNvSpPr>
                <a:spLocks/>
              </p:cNvSpPr>
              <p:nvPr/>
            </p:nvSpPr>
            <p:spPr bwMode="auto">
              <a:xfrm>
                <a:off x="4372" y="1736"/>
                <a:ext cx="116" cy="158"/>
              </a:xfrm>
              <a:custGeom>
                <a:avLst/>
                <a:gdLst>
                  <a:gd name="T0" fmla="*/ 44 w 49"/>
                  <a:gd name="T1" fmla="*/ 59 h 67"/>
                  <a:gd name="T2" fmla="*/ 47 w 49"/>
                  <a:gd name="T3" fmla="*/ 64 h 67"/>
                  <a:gd name="T4" fmla="*/ 44 w 49"/>
                  <a:gd name="T5" fmla="*/ 65 h 67"/>
                  <a:gd name="T6" fmla="*/ 43 w 49"/>
                  <a:gd name="T7" fmla="*/ 61 h 67"/>
                  <a:gd name="T8" fmla="*/ 44 w 49"/>
                  <a:gd name="T9" fmla="*/ 64 h 67"/>
                  <a:gd name="T10" fmla="*/ 46 w 49"/>
                  <a:gd name="T11" fmla="*/ 64 h 67"/>
                  <a:gd name="T12" fmla="*/ 42 w 49"/>
                  <a:gd name="T13" fmla="*/ 60 h 67"/>
                  <a:gd name="T14" fmla="*/ 37 w 49"/>
                  <a:gd name="T15" fmla="*/ 50 h 67"/>
                  <a:gd name="T16" fmla="*/ 38 w 49"/>
                  <a:gd name="T17" fmla="*/ 50 h 67"/>
                  <a:gd name="T18" fmla="*/ 35 w 49"/>
                  <a:gd name="T19" fmla="*/ 44 h 67"/>
                  <a:gd name="T20" fmla="*/ 33 w 49"/>
                  <a:gd name="T21" fmla="*/ 44 h 67"/>
                  <a:gd name="T22" fmla="*/ 29 w 49"/>
                  <a:gd name="T23" fmla="*/ 39 h 67"/>
                  <a:gd name="T24" fmla="*/ 30 w 49"/>
                  <a:gd name="T25" fmla="*/ 37 h 67"/>
                  <a:gd name="T26" fmla="*/ 28 w 49"/>
                  <a:gd name="T27" fmla="*/ 35 h 67"/>
                  <a:gd name="T28" fmla="*/ 29 w 49"/>
                  <a:gd name="T29" fmla="*/ 37 h 67"/>
                  <a:gd name="T30" fmla="*/ 26 w 49"/>
                  <a:gd name="T31" fmla="*/ 34 h 67"/>
                  <a:gd name="T32" fmla="*/ 27 w 49"/>
                  <a:gd name="T33" fmla="*/ 34 h 67"/>
                  <a:gd name="T34" fmla="*/ 26 w 49"/>
                  <a:gd name="T35" fmla="*/ 33 h 67"/>
                  <a:gd name="T36" fmla="*/ 27 w 49"/>
                  <a:gd name="T37" fmla="*/ 33 h 67"/>
                  <a:gd name="T38" fmla="*/ 24 w 49"/>
                  <a:gd name="T39" fmla="*/ 31 h 67"/>
                  <a:gd name="T40" fmla="*/ 22 w 49"/>
                  <a:gd name="T41" fmla="*/ 27 h 67"/>
                  <a:gd name="T42" fmla="*/ 19 w 49"/>
                  <a:gd name="T43" fmla="*/ 25 h 67"/>
                  <a:gd name="T44" fmla="*/ 20 w 49"/>
                  <a:gd name="T45" fmla="*/ 24 h 67"/>
                  <a:gd name="T46" fmla="*/ 12 w 49"/>
                  <a:gd name="T47" fmla="*/ 15 h 67"/>
                  <a:gd name="T48" fmla="*/ 5 w 49"/>
                  <a:gd name="T49" fmla="*/ 5 h 67"/>
                  <a:gd name="T50" fmla="*/ 0 w 49"/>
                  <a:gd name="T51" fmla="*/ 1 h 67"/>
                  <a:gd name="T52" fmla="*/ 3 w 49"/>
                  <a:gd name="T53" fmla="*/ 1 h 67"/>
                  <a:gd name="T54" fmla="*/ 7 w 49"/>
                  <a:gd name="T55" fmla="*/ 5 h 67"/>
                  <a:gd name="T56" fmla="*/ 7 w 49"/>
                  <a:gd name="T57" fmla="*/ 9 h 67"/>
                  <a:gd name="T58" fmla="*/ 12 w 49"/>
                  <a:gd name="T59" fmla="*/ 13 h 67"/>
                  <a:gd name="T60" fmla="*/ 13 w 49"/>
                  <a:gd name="T61" fmla="*/ 13 h 67"/>
                  <a:gd name="T62" fmla="*/ 15 w 49"/>
                  <a:gd name="T63" fmla="*/ 16 h 67"/>
                  <a:gd name="T64" fmla="*/ 17 w 49"/>
                  <a:gd name="T65" fmla="*/ 19 h 67"/>
                  <a:gd name="T66" fmla="*/ 21 w 49"/>
                  <a:gd name="T67" fmla="*/ 24 h 67"/>
                  <a:gd name="T68" fmla="*/ 22 w 49"/>
                  <a:gd name="T69" fmla="*/ 24 h 67"/>
                  <a:gd name="T70" fmla="*/ 28 w 49"/>
                  <a:gd name="T71" fmla="*/ 32 h 67"/>
                  <a:gd name="T72" fmla="*/ 31 w 49"/>
                  <a:gd name="T73" fmla="*/ 37 h 67"/>
                  <a:gd name="T74" fmla="*/ 34 w 49"/>
                  <a:gd name="T75" fmla="*/ 41 h 67"/>
                  <a:gd name="T76" fmla="*/ 33 w 49"/>
                  <a:gd name="T77" fmla="*/ 41 h 67"/>
                  <a:gd name="T78" fmla="*/ 35 w 49"/>
                  <a:gd name="T79" fmla="*/ 42 h 67"/>
                  <a:gd name="T80" fmla="*/ 37 w 49"/>
                  <a:gd name="T81" fmla="*/ 46 h 67"/>
                  <a:gd name="T82" fmla="*/ 40 w 49"/>
                  <a:gd name="T83" fmla="*/ 49 h 67"/>
                  <a:gd name="T84" fmla="*/ 40 w 49"/>
                  <a:gd name="T85" fmla="*/ 50 h 67"/>
                  <a:gd name="T86" fmla="*/ 36 w 49"/>
                  <a:gd name="T87" fmla="*/ 46 h 67"/>
                  <a:gd name="T88" fmla="*/ 38 w 49"/>
                  <a:gd name="T89" fmla="*/ 49 h 67"/>
                  <a:gd name="T90" fmla="*/ 40 w 49"/>
                  <a:gd name="T91" fmla="*/ 52 h 67"/>
                  <a:gd name="T92" fmla="*/ 43 w 49"/>
                  <a:gd name="T93" fmla="*/ 56 h 67"/>
                  <a:gd name="T94" fmla="*/ 49 w 49"/>
                  <a:gd name="T95" fmla="*/ 63 h 67"/>
                  <a:gd name="T96" fmla="*/ 49 w 49"/>
                  <a:gd name="T97" fmla="*/ 65 h 67"/>
                  <a:gd name="T98" fmla="*/ 48 w 49"/>
                  <a:gd name="T99" fmla="*/ 65 h 67"/>
                  <a:gd name="T100" fmla="*/ 45 w 49"/>
                  <a:gd name="T101" fmla="*/ 60 h 67"/>
                  <a:gd name="T102" fmla="*/ 44 w 49"/>
                  <a:gd name="T103" fmla="*/ 59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9" h="67">
                    <a:moveTo>
                      <a:pt x="44" y="59"/>
                    </a:moveTo>
                    <a:cubicBezTo>
                      <a:pt x="43" y="58"/>
                      <a:pt x="46" y="63"/>
                      <a:pt x="47" y="64"/>
                    </a:cubicBezTo>
                    <a:cubicBezTo>
                      <a:pt x="46" y="67"/>
                      <a:pt x="46" y="66"/>
                      <a:pt x="44" y="65"/>
                    </a:cubicBezTo>
                    <a:cubicBezTo>
                      <a:pt x="44" y="64"/>
                      <a:pt x="45" y="64"/>
                      <a:pt x="43" y="61"/>
                    </a:cubicBezTo>
                    <a:cubicBezTo>
                      <a:pt x="44" y="61"/>
                      <a:pt x="46" y="64"/>
                      <a:pt x="44" y="64"/>
                    </a:cubicBezTo>
                    <a:cubicBezTo>
                      <a:pt x="45" y="64"/>
                      <a:pt x="45" y="64"/>
                      <a:pt x="46" y="64"/>
                    </a:cubicBezTo>
                    <a:cubicBezTo>
                      <a:pt x="45" y="63"/>
                      <a:pt x="43" y="59"/>
                      <a:pt x="42" y="60"/>
                    </a:cubicBezTo>
                    <a:cubicBezTo>
                      <a:pt x="41" y="57"/>
                      <a:pt x="39" y="53"/>
                      <a:pt x="37" y="50"/>
                    </a:cubicBezTo>
                    <a:cubicBezTo>
                      <a:pt x="37" y="50"/>
                      <a:pt x="38" y="50"/>
                      <a:pt x="38" y="50"/>
                    </a:cubicBezTo>
                    <a:cubicBezTo>
                      <a:pt x="37" y="49"/>
                      <a:pt x="33" y="44"/>
                      <a:pt x="35" y="44"/>
                    </a:cubicBezTo>
                    <a:cubicBezTo>
                      <a:pt x="34" y="44"/>
                      <a:pt x="34" y="44"/>
                      <a:pt x="33" y="44"/>
                    </a:cubicBezTo>
                    <a:cubicBezTo>
                      <a:pt x="32" y="41"/>
                      <a:pt x="31" y="40"/>
                      <a:pt x="29" y="39"/>
                    </a:cubicBezTo>
                    <a:cubicBezTo>
                      <a:pt x="30" y="39"/>
                      <a:pt x="28" y="37"/>
                      <a:pt x="30" y="37"/>
                    </a:cubicBezTo>
                    <a:cubicBezTo>
                      <a:pt x="29" y="36"/>
                      <a:pt x="29" y="36"/>
                      <a:pt x="28" y="35"/>
                    </a:cubicBezTo>
                    <a:cubicBezTo>
                      <a:pt x="28" y="36"/>
                      <a:pt x="28" y="37"/>
                      <a:pt x="29" y="37"/>
                    </a:cubicBezTo>
                    <a:cubicBezTo>
                      <a:pt x="28" y="37"/>
                      <a:pt x="28" y="35"/>
                      <a:pt x="26" y="34"/>
                    </a:cubicBezTo>
                    <a:cubicBezTo>
                      <a:pt x="27" y="34"/>
                      <a:pt x="27" y="34"/>
                      <a:pt x="27" y="34"/>
                    </a:cubicBezTo>
                    <a:cubicBezTo>
                      <a:pt x="27" y="34"/>
                      <a:pt x="26" y="34"/>
                      <a:pt x="26" y="33"/>
                    </a:cubicBezTo>
                    <a:cubicBezTo>
                      <a:pt x="26" y="33"/>
                      <a:pt x="27" y="33"/>
                      <a:pt x="27" y="33"/>
                    </a:cubicBezTo>
                    <a:cubicBezTo>
                      <a:pt x="26" y="32"/>
                      <a:pt x="25" y="30"/>
                      <a:pt x="24" y="31"/>
                    </a:cubicBezTo>
                    <a:cubicBezTo>
                      <a:pt x="24" y="30"/>
                      <a:pt x="23" y="29"/>
                      <a:pt x="22" y="27"/>
                    </a:cubicBezTo>
                    <a:cubicBezTo>
                      <a:pt x="21" y="26"/>
                      <a:pt x="20" y="25"/>
                      <a:pt x="19" y="25"/>
                    </a:cubicBezTo>
                    <a:cubicBezTo>
                      <a:pt x="20" y="25"/>
                      <a:pt x="19" y="24"/>
                      <a:pt x="20" y="24"/>
                    </a:cubicBezTo>
                    <a:cubicBezTo>
                      <a:pt x="18" y="21"/>
                      <a:pt x="15" y="18"/>
                      <a:pt x="12" y="15"/>
                    </a:cubicBezTo>
                    <a:cubicBezTo>
                      <a:pt x="10" y="12"/>
                      <a:pt x="7" y="9"/>
                      <a:pt x="5" y="5"/>
                    </a:cubicBezTo>
                    <a:cubicBezTo>
                      <a:pt x="3" y="5"/>
                      <a:pt x="3" y="4"/>
                      <a:pt x="0" y="1"/>
                    </a:cubicBezTo>
                    <a:cubicBezTo>
                      <a:pt x="1" y="0"/>
                      <a:pt x="5" y="4"/>
                      <a:pt x="3" y="1"/>
                    </a:cubicBezTo>
                    <a:cubicBezTo>
                      <a:pt x="5" y="2"/>
                      <a:pt x="4" y="4"/>
                      <a:pt x="7" y="5"/>
                    </a:cubicBezTo>
                    <a:cubicBezTo>
                      <a:pt x="5" y="5"/>
                      <a:pt x="6" y="7"/>
                      <a:pt x="7" y="9"/>
                    </a:cubicBezTo>
                    <a:cubicBezTo>
                      <a:pt x="8" y="8"/>
                      <a:pt x="12" y="12"/>
                      <a:pt x="12" y="13"/>
                    </a:cubicBezTo>
                    <a:cubicBezTo>
                      <a:pt x="12" y="14"/>
                      <a:pt x="13" y="13"/>
                      <a:pt x="13" y="13"/>
                    </a:cubicBezTo>
                    <a:cubicBezTo>
                      <a:pt x="13" y="14"/>
                      <a:pt x="14" y="15"/>
                      <a:pt x="15" y="16"/>
                    </a:cubicBezTo>
                    <a:cubicBezTo>
                      <a:pt x="16" y="17"/>
                      <a:pt x="16" y="18"/>
                      <a:pt x="17" y="19"/>
                    </a:cubicBezTo>
                    <a:cubicBezTo>
                      <a:pt x="19" y="21"/>
                      <a:pt x="20" y="23"/>
                      <a:pt x="21" y="24"/>
                    </a:cubicBezTo>
                    <a:cubicBezTo>
                      <a:pt x="22" y="25"/>
                      <a:pt x="21" y="23"/>
                      <a:pt x="22" y="24"/>
                    </a:cubicBezTo>
                    <a:cubicBezTo>
                      <a:pt x="23" y="27"/>
                      <a:pt x="25" y="30"/>
                      <a:pt x="28" y="32"/>
                    </a:cubicBezTo>
                    <a:cubicBezTo>
                      <a:pt x="29" y="34"/>
                      <a:pt x="30" y="35"/>
                      <a:pt x="31" y="37"/>
                    </a:cubicBezTo>
                    <a:cubicBezTo>
                      <a:pt x="32" y="38"/>
                      <a:pt x="33" y="40"/>
                      <a:pt x="34" y="41"/>
                    </a:cubicBezTo>
                    <a:cubicBezTo>
                      <a:pt x="33" y="42"/>
                      <a:pt x="33" y="41"/>
                      <a:pt x="33" y="41"/>
                    </a:cubicBezTo>
                    <a:cubicBezTo>
                      <a:pt x="32" y="41"/>
                      <a:pt x="35" y="43"/>
                      <a:pt x="35" y="42"/>
                    </a:cubicBezTo>
                    <a:cubicBezTo>
                      <a:pt x="35" y="43"/>
                      <a:pt x="37" y="45"/>
                      <a:pt x="37" y="46"/>
                    </a:cubicBezTo>
                    <a:cubicBezTo>
                      <a:pt x="37" y="45"/>
                      <a:pt x="39" y="48"/>
                      <a:pt x="40" y="49"/>
                    </a:cubicBezTo>
                    <a:cubicBezTo>
                      <a:pt x="40" y="50"/>
                      <a:pt x="39" y="49"/>
                      <a:pt x="40" y="50"/>
                    </a:cubicBezTo>
                    <a:cubicBezTo>
                      <a:pt x="39" y="50"/>
                      <a:pt x="38" y="48"/>
                      <a:pt x="36" y="46"/>
                    </a:cubicBezTo>
                    <a:cubicBezTo>
                      <a:pt x="37" y="46"/>
                      <a:pt x="37" y="47"/>
                      <a:pt x="38" y="49"/>
                    </a:cubicBezTo>
                    <a:cubicBezTo>
                      <a:pt x="38" y="50"/>
                      <a:pt x="39" y="51"/>
                      <a:pt x="40" y="52"/>
                    </a:cubicBezTo>
                    <a:cubicBezTo>
                      <a:pt x="41" y="54"/>
                      <a:pt x="43" y="56"/>
                      <a:pt x="43" y="56"/>
                    </a:cubicBezTo>
                    <a:cubicBezTo>
                      <a:pt x="46" y="58"/>
                      <a:pt x="47" y="64"/>
                      <a:pt x="49" y="63"/>
                    </a:cubicBezTo>
                    <a:cubicBezTo>
                      <a:pt x="49" y="64"/>
                      <a:pt x="48" y="64"/>
                      <a:pt x="49" y="65"/>
                    </a:cubicBezTo>
                    <a:cubicBezTo>
                      <a:pt x="48" y="65"/>
                      <a:pt x="48" y="64"/>
                      <a:pt x="48" y="65"/>
                    </a:cubicBezTo>
                    <a:cubicBezTo>
                      <a:pt x="47" y="62"/>
                      <a:pt x="46" y="63"/>
                      <a:pt x="45" y="60"/>
                    </a:cubicBezTo>
                    <a:cubicBezTo>
                      <a:pt x="45" y="59"/>
                      <a:pt x="44" y="59"/>
                      <a:pt x="44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0" name="Freeform 396"/>
              <p:cNvSpPr>
                <a:spLocks/>
              </p:cNvSpPr>
              <p:nvPr/>
            </p:nvSpPr>
            <p:spPr bwMode="auto">
              <a:xfrm>
                <a:off x="4552" y="1792"/>
                <a:ext cx="15" cy="15"/>
              </a:xfrm>
              <a:custGeom>
                <a:avLst/>
                <a:gdLst>
                  <a:gd name="T0" fmla="*/ 6 w 6"/>
                  <a:gd name="T1" fmla="*/ 5 h 6"/>
                  <a:gd name="T2" fmla="*/ 3 w 6"/>
                  <a:gd name="T3" fmla="*/ 2 h 6"/>
                  <a:gd name="T4" fmla="*/ 6 w 6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6" y="6"/>
                      <a:pt x="0" y="0"/>
                      <a:pt x="3" y="2"/>
                    </a:cubicBezTo>
                    <a:cubicBezTo>
                      <a:pt x="4" y="3"/>
                      <a:pt x="5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1" name="Freeform 397"/>
              <p:cNvSpPr>
                <a:spLocks/>
              </p:cNvSpPr>
              <p:nvPr/>
            </p:nvSpPr>
            <p:spPr bwMode="auto">
              <a:xfrm>
                <a:off x="4498" y="1816"/>
                <a:ext cx="21" cy="29"/>
              </a:xfrm>
              <a:custGeom>
                <a:avLst/>
                <a:gdLst>
                  <a:gd name="T0" fmla="*/ 8 w 9"/>
                  <a:gd name="T1" fmla="*/ 11 h 12"/>
                  <a:gd name="T2" fmla="*/ 7 w 9"/>
                  <a:gd name="T3" fmla="*/ 11 h 12"/>
                  <a:gd name="T4" fmla="*/ 4 w 9"/>
                  <a:gd name="T5" fmla="*/ 6 h 12"/>
                  <a:gd name="T6" fmla="*/ 0 w 9"/>
                  <a:gd name="T7" fmla="*/ 0 h 12"/>
                  <a:gd name="T8" fmla="*/ 3 w 9"/>
                  <a:gd name="T9" fmla="*/ 4 h 12"/>
                  <a:gd name="T10" fmla="*/ 4 w 9"/>
                  <a:gd name="T11" fmla="*/ 3 h 12"/>
                  <a:gd name="T12" fmla="*/ 8 w 9"/>
                  <a:gd name="T13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12">
                    <a:moveTo>
                      <a:pt x="8" y="11"/>
                    </a:moveTo>
                    <a:cubicBezTo>
                      <a:pt x="9" y="12"/>
                      <a:pt x="7" y="11"/>
                      <a:pt x="7" y="11"/>
                    </a:cubicBezTo>
                    <a:cubicBezTo>
                      <a:pt x="6" y="9"/>
                      <a:pt x="5" y="7"/>
                      <a:pt x="4" y="6"/>
                    </a:cubicBezTo>
                    <a:cubicBezTo>
                      <a:pt x="3" y="4"/>
                      <a:pt x="2" y="2"/>
                      <a:pt x="0" y="0"/>
                    </a:cubicBezTo>
                    <a:cubicBezTo>
                      <a:pt x="1" y="1"/>
                      <a:pt x="3" y="3"/>
                      <a:pt x="3" y="4"/>
                    </a:cubicBezTo>
                    <a:cubicBezTo>
                      <a:pt x="4" y="4"/>
                      <a:pt x="3" y="3"/>
                      <a:pt x="4" y="3"/>
                    </a:cubicBezTo>
                    <a:cubicBezTo>
                      <a:pt x="5" y="6"/>
                      <a:pt x="6" y="9"/>
                      <a:pt x="8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2" name="Freeform 398"/>
              <p:cNvSpPr>
                <a:spLocks/>
              </p:cNvSpPr>
              <p:nvPr/>
            </p:nvSpPr>
            <p:spPr bwMode="auto">
              <a:xfrm>
                <a:off x="4569" y="1736"/>
                <a:ext cx="17" cy="16"/>
              </a:xfrm>
              <a:custGeom>
                <a:avLst/>
                <a:gdLst>
                  <a:gd name="T0" fmla="*/ 6 w 7"/>
                  <a:gd name="T1" fmla="*/ 7 h 7"/>
                  <a:gd name="T2" fmla="*/ 1 w 7"/>
                  <a:gd name="T3" fmla="*/ 1 h 7"/>
                  <a:gd name="T4" fmla="*/ 2 w 7"/>
                  <a:gd name="T5" fmla="*/ 4 h 7"/>
                  <a:gd name="T6" fmla="*/ 0 w 7"/>
                  <a:gd name="T7" fmla="*/ 0 h 7"/>
                  <a:gd name="T8" fmla="*/ 6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6" y="7"/>
                    </a:moveTo>
                    <a:cubicBezTo>
                      <a:pt x="4" y="4"/>
                      <a:pt x="3" y="4"/>
                      <a:pt x="1" y="1"/>
                    </a:cubicBezTo>
                    <a:cubicBezTo>
                      <a:pt x="1" y="1"/>
                      <a:pt x="2" y="3"/>
                      <a:pt x="2" y="4"/>
                    </a:cubicBezTo>
                    <a:cubicBezTo>
                      <a:pt x="2" y="6"/>
                      <a:pt x="1" y="1"/>
                      <a:pt x="0" y="0"/>
                    </a:cubicBezTo>
                    <a:cubicBezTo>
                      <a:pt x="1" y="0"/>
                      <a:pt x="7" y="6"/>
                      <a:pt x="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3" name="Freeform 399"/>
              <p:cNvSpPr>
                <a:spLocks/>
              </p:cNvSpPr>
              <p:nvPr/>
            </p:nvSpPr>
            <p:spPr bwMode="auto">
              <a:xfrm>
                <a:off x="4434" y="1840"/>
                <a:ext cx="12" cy="21"/>
              </a:xfrm>
              <a:custGeom>
                <a:avLst/>
                <a:gdLst>
                  <a:gd name="T0" fmla="*/ 5 w 5"/>
                  <a:gd name="T1" fmla="*/ 9 h 9"/>
                  <a:gd name="T2" fmla="*/ 0 w 5"/>
                  <a:gd name="T3" fmla="*/ 2 h 9"/>
                  <a:gd name="T4" fmla="*/ 0 w 5"/>
                  <a:gd name="T5" fmla="*/ 1 h 9"/>
                  <a:gd name="T6" fmla="*/ 2 w 5"/>
                  <a:gd name="T7" fmla="*/ 2 h 9"/>
                  <a:gd name="T8" fmla="*/ 5 w 5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9">
                    <a:moveTo>
                      <a:pt x="5" y="9"/>
                    </a:moveTo>
                    <a:cubicBezTo>
                      <a:pt x="3" y="8"/>
                      <a:pt x="2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0"/>
                      <a:pt x="0" y="3"/>
                      <a:pt x="2" y="2"/>
                    </a:cubicBezTo>
                    <a:cubicBezTo>
                      <a:pt x="2" y="4"/>
                      <a:pt x="4" y="6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4" name="Freeform 400"/>
              <p:cNvSpPr>
                <a:spLocks/>
              </p:cNvSpPr>
              <p:nvPr/>
            </p:nvSpPr>
            <p:spPr bwMode="auto">
              <a:xfrm>
                <a:off x="4439" y="1847"/>
                <a:ext cx="9" cy="9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3 h 4"/>
                  <a:gd name="T4" fmla="*/ 3 w 4"/>
                  <a:gd name="T5" fmla="*/ 4 h 4"/>
                  <a:gd name="T6" fmla="*/ 1 w 4"/>
                  <a:gd name="T7" fmla="*/ 1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2" y="0"/>
                      <a:pt x="3" y="2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1" y="1"/>
                      <a:pt x="1" y="1"/>
                    </a:cubicBezTo>
                    <a:cubicBezTo>
                      <a:pt x="0" y="0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5" name="Freeform 401"/>
              <p:cNvSpPr>
                <a:spLocks/>
              </p:cNvSpPr>
              <p:nvPr/>
            </p:nvSpPr>
            <p:spPr bwMode="auto">
              <a:xfrm>
                <a:off x="4488" y="1788"/>
                <a:ext cx="10" cy="14"/>
              </a:xfrm>
              <a:custGeom>
                <a:avLst/>
                <a:gdLst>
                  <a:gd name="T0" fmla="*/ 4 w 4"/>
                  <a:gd name="T1" fmla="*/ 5 h 6"/>
                  <a:gd name="T2" fmla="*/ 3 w 4"/>
                  <a:gd name="T3" fmla="*/ 6 h 6"/>
                  <a:gd name="T4" fmla="*/ 1 w 4"/>
                  <a:gd name="T5" fmla="*/ 3 h 6"/>
                  <a:gd name="T6" fmla="*/ 0 w 4"/>
                  <a:gd name="T7" fmla="*/ 0 h 6"/>
                  <a:gd name="T8" fmla="*/ 2 w 4"/>
                  <a:gd name="T9" fmla="*/ 4 h 6"/>
                  <a:gd name="T10" fmla="*/ 4 w 4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4" y="5"/>
                    </a:moveTo>
                    <a:cubicBezTo>
                      <a:pt x="4" y="6"/>
                      <a:pt x="2" y="4"/>
                      <a:pt x="3" y="6"/>
                    </a:cubicBezTo>
                    <a:cubicBezTo>
                      <a:pt x="2" y="6"/>
                      <a:pt x="1" y="3"/>
                      <a:pt x="1" y="3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3" y="5"/>
                      <a:pt x="3" y="3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6" name="Freeform 402"/>
              <p:cNvSpPr>
                <a:spLocks/>
              </p:cNvSpPr>
              <p:nvPr/>
            </p:nvSpPr>
            <p:spPr bwMode="auto">
              <a:xfrm>
                <a:off x="4543" y="1726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0 w 3"/>
                  <a:gd name="T3" fmla="*/ 0 h 4"/>
                  <a:gd name="T4" fmla="*/ 2 w 3"/>
                  <a:gd name="T5" fmla="*/ 2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3"/>
                      <a:pt x="0" y="1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7" name="Freeform 403"/>
              <p:cNvSpPr>
                <a:spLocks noEditPoints="1"/>
              </p:cNvSpPr>
              <p:nvPr/>
            </p:nvSpPr>
            <p:spPr bwMode="auto">
              <a:xfrm>
                <a:off x="4458" y="1745"/>
                <a:ext cx="23" cy="36"/>
              </a:xfrm>
              <a:custGeom>
                <a:avLst/>
                <a:gdLst>
                  <a:gd name="T0" fmla="*/ 2 w 10"/>
                  <a:gd name="T1" fmla="*/ 3 h 15"/>
                  <a:gd name="T2" fmla="*/ 3 w 10"/>
                  <a:gd name="T3" fmla="*/ 2 h 15"/>
                  <a:gd name="T4" fmla="*/ 1 w 10"/>
                  <a:gd name="T5" fmla="*/ 0 h 15"/>
                  <a:gd name="T6" fmla="*/ 0 w 10"/>
                  <a:gd name="T7" fmla="*/ 4 h 15"/>
                  <a:gd name="T8" fmla="*/ 4 w 10"/>
                  <a:gd name="T9" fmla="*/ 8 h 15"/>
                  <a:gd name="T10" fmla="*/ 10 w 10"/>
                  <a:gd name="T11" fmla="*/ 15 h 15"/>
                  <a:gd name="T12" fmla="*/ 7 w 10"/>
                  <a:gd name="T13" fmla="*/ 9 h 15"/>
                  <a:gd name="T14" fmla="*/ 9 w 10"/>
                  <a:gd name="T15" fmla="*/ 11 h 15"/>
                  <a:gd name="T16" fmla="*/ 2 w 10"/>
                  <a:gd name="T17" fmla="*/ 3 h 15"/>
                  <a:gd name="T18" fmla="*/ 6 w 10"/>
                  <a:gd name="T19" fmla="*/ 8 h 15"/>
                  <a:gd name="T20" fmla="*/ 2 w 10"/>
                  <a:gd name="T21" fmla="*/ 5 h 15"/>
                  <a:gd name="T22" fmla="*/ 6 w 10"/>
                  <a:gd name="T23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5">
                    <a:moveTo>
                      <a:pt x="2" y="3"/>
                    </a:moveTo>
                    <a:cubicBezTo>
                      <a:pt x="3" y="3"/>
                      <a:pt x="2" y="2"/>
                      <a:pt x="3" y="2"/>
                    </a:cubicBezTo>
                    <a:cubicBezTo>
                      <a:pt x="2" y="0"/>
                      <a:pt x="2" y="1"/>
                      <a:pt x="1" y="0"/>
                    </a:cubicBezTo>
                    <a:cubicBezTo>
                      <a:pt x="0" y="2"/>
                      <a:pt x="1" y="3"/>
                      <a:pt x="0" y="4"/>
                    </a:cubicBezTo>
                    <a:cubicBezTo>
                      <a:pt x="2" y="6"/>
                      <a:pt x="3" y="6"/>
                      <a:pt x="4" y="8"/>
                    </a:cubicBezTo>
                    <a:cubicBezTo>
                      <a:pt x="6" y="7"/>
                      <a:pt x="8" y="14"/>
                      <a:pt x="10" y="15"/>
                    </a:cubicBezTo>
                    <a:cubicBezTo>
                      <a:pt x="10" y="13"/>
                      <a:pt x="6" y="10"/>
                      <a:pt x="7" y="9"/>
                    </a:cubicBezTo>
                    <a:cubicBezTo>
                      <a:pt x="8" y="9"/>
                      <a:pt x="8" y="11"/>
                      <a:pt x="9" y="11"/>
                    </a:cubicBezTo>
                    <a:cubicBezTo>
                      <a:pt x="7" y="8"/>
                      <a:pt x="5" y="4"/>
                      <a:pt x="2" y="3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5"/>
                      <a:pt x="2" y="5"/>
                    </a:cubicBezTo>
                    <a:cubicBezTo>
                      <a:pt x="2" y="3"/>
                      <a:pt x="5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8" name="Freeform 404"/>
              <p:cNvSpPr>
                <a:spLocks/>
              </p:cNvSpPr>
              <p:nvPr/>
            </p:nvSpPr>
            <p:spPr bwMode="auto">
              <a:xfrm>
                <a:off x="4517" y="1574"/>
                <a:ext cx="62" cy="71"/>
              </a:xfrm>
              <a:custGeom>
                <a:avLst/>
                <a:gdLst>
                  <a:gd name="T0" fmla="*/ 25 w 26"/>
                  <a:gd name="T1" fmla="*/ 28 h 30"/>
                  <a:gd name="T2" fmla="*/ 24 w 26"/>
                  <a:gd name="T3" fmla="*/ 29 h 30"/>
                  <a:gd name="T4" fmla="*/ 19 w 26"/>
                  <a:gd name="T5" fmla="*/ 23 h 30"/>
                  <a:gd name="T6" fmla="*/ 13 w 26"/>
                  <a:gd name="T7" fmla="*/ 17 h 30"/>
                  <a:gd name="T8" fmla="*/ 11 w 26"/>
                  <a:gd name="T9" fmla="*/ 14 h 30"/>
                  <a:gd name="T10" fmla="*/ 11 w 26"/>
                  <a:gd name="T11" fmla="*/ 13 h 30"/>
                  <a:gd name="T12" fmla="*/ 0 w 26"/>
                  <a:gd name="T13" fmla="*/ 0 h 30"/>
                  <a:gd name="T14" fmla="*/ 1 w 26"/>
                  <a:gd name="T15" fmla="*/ 0 h 30"/>
                  <a:gd name="T16" fmla="*/ 8 w 26"/>
                  <a:gd name="T17" fmla="*/ 7 h 30"/>
                  <a:gd name="T18" fmla="*/ 12 w 26"/>
                  <a:gd name="T19" fmla="*/ 11 h 30"/>
                  <a:gd name="T20" fmla="*/ 16 w 26"/>
                  <a:gd name="T21" fmla="*/ 15 h 30"/>
                  <a:gd name="T22" fmla="*/ 17 w 26"/>
                  <a:gd name="T23" fmla="*/ 17 h 30"/>
                  <a:gd name="T24" fmla="*/ 23 w 26"/>
                  <a:gd name="T25" fmla="*/ 23 h 30"/>
                  <a:gd name="T26" fmla="*/ 23 w 26"/>
                  <a:gd name="T27" fmla="*/ 27 h 30"/>
                  <a:gd name="T28" fmla="*/ 25 w 26"/>
                  <a:gd name="T29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0">
                    <a:moveTo>
                      <a:pt x="25" y="28"/>
                    </a:moveTo>
                    <a:cubicBezTo>
                      <a:pt x="26" y="30"/>
                      <a:pt x="24" y="28"/>
                      <a:pt x="24" y="29"/>
                    </a:cubicBezTo>
                    <a:cubicBezTo>
                      <a:pt x="22" y="27"/>
                      <a:pt x="21" y="25"/>
                      <a:pt x="19" y="23"/>
                    </a:cubicBezTo>
                    <a:cubicBezTo>
                      <a:pt x="17" y="21"/>
                      <a:pt x="15" y="19"/>
                      <a:pt x="13" y="17"/>
                    </a:cubicBezTo>
                    <a:cubicBezTo>
                      <a:pt x="14" y="17"/>
                      <a:pt x="12" y="13"/>
                      <a:pt x="11" y="14"/>
                    </a:cubicBezTo>
                    <a:cubicBezTo>
                      <a:pt x="11" y="14"/>
                      <a:pt x="11" y="13"/>
                      <a:pt x="11" y="13"/>
                    </a:cubicBezTo>
                    <a:cubicBezTo>
                      <a:pt x="7" y="10"/>
                      <a:pt x="4" y="3"/>
                      <a:pt x="0" y="0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3" y="2"/>
                      <a:pt x="5" y="5"/>
                      <a:pt x="8" y="7"/>
                    </a:cubicBezTo>
                    <a:cubicBezTo>
                      <a:pt x="9" y="8"/>
                      <a:pt x="11" y="10"/>
                      <a:pt x="12" y="11"/>
                    </a:cubicBezTo>
                    <a:cubicBezTo>
                      <a:pt x="13" y="12"/>
                      <a:pt x="15" y="14"/>
                      <a:pt x="16" y="15"/>
                    </a:cubicBezTo>
                    <a:cubicBezTo>
                      <a:pt x="17" y="16"/>
                      <a:pt x="15" y="16"/>
                      <a:pt x="17" y="17"/>
                    </a:cubicBezTo>
                    <a:cubicBezTo>
                      <a:pt x="17" y="15"/>
                      <a:pt x="22" y="23"/>
                      <a:pt x="23" y="23"/>
                    </a:cubicBezTo>
                    <a:cubicBezTo>
                      <a:pt x="22" y="24"/>
                      <a:pt x="24" y="26"/>
                      <a:pt x="23" y="27"/>
                    </a:cubicBezTo>
                    <a:cubicBezTo>
                      <a:pt x="24" y="27"/>
                      <a:pt x="25" y="28"/>
                      <a:pt x="2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909" name="Freeform 405"/>
              <p:cNvSpPr>
                <a:spLocks/>
              </p:cNvSpPr>
              <p:nvPr/>
            </p:nvSpPr>
            <p:spPr bwMode="auto">
              <a:xfrm>
                <a:off x="4396" y="1785"/>
                <a:ext cx="14" cy="17"/>
              </a:xfrm>
              <a:custGeom>
                <a:avLst/>
                <a:gdLst>
                  <a:gd name="T0" fmla="*/ 3 w 6"/>
                  <a:gd name="T1" fmla="*/ 3 h 7"/>
                  <a:gd name="T2" fmla="*/ 6 w 6"/>
                  <a:gd name="T3" fmla="*/ 7 h 7"/>
                  <a:gd name="T4" fmla="*/ 0 w 6"/>
                  <a:gd name="T5" fmla="*/ 0 h 7"/>
                  <a:gd name="T6" fmla="*/ 3 w 6"/>
                  <a:gd name="T7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7">
                    <a:moveTo>
                      <a:pt x="3" y="3"/>
                    </a:moveTo>
                    <a:cubicBezTo>
                      <a:pt x="4" y="4"/>
                      <a:pt x="4" y="5"/>
                      <a:pt x="6" y="7"/>
                    </a:cubicBezTo>
                    <a:cubicBezTo>
                      <a:pt x="4" y="5"/>
                      <a:pt x="1" y="3"/>
                      <a:pt x="0" y="0"/>
                    </a:cubicBezTo>
                    <a:cubicBezTo>
                      <a:pt x="1" y="0"/>
                      <a:pt x="2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9" name="Group 607"/>
            <p:cNvGrpSpPr>
              <a:grpSpLocks/>
            </p:cNvGrpSpPr>
            <p:nvPr/>
          </p:nvGrpSpPr>
          <p:grpSpPr bwMode="auto">
            <a:xfrm>
              <a:off x="2990" y="1285"/>
              <a:ext cx="1769" cy="1693"/>
              <a:chOff x="2990" y="1285"/>
              <a:chExt cx="1769" cy="1693"/>
            </a:xfrm>
            <a:grpFill/>
          </p:grpSpPr>
          <p:sp>
            <p:nvSpPr>
              <p:cNvPr id="510" name="Freeform 407"/>
              <p:cNvSpPr>
                <a:spLocks/>
              </p:cNvSpPr>
              <p:nvPr/>
            </p:nvSpPr>
            <p:spPr bwMode="auto">
              <a:xfrm>
                <a:off x="4408" y="1698"/>
                <a:ext cx="50" cy="54"/>
              </a:xfrm>
              <a:custGeom>
                <a:avLst/>
                <a:gdLst>
                  <a:gd name="T0" fmla="*/ 9 w 21"/>
                  <a:gd name="T1" fmla="*/ 8 h 23"/>
                  <a:gd name="T2" fmla="*/ 9 w 21"/>
                  <a:gd name="T3" fmla="*/ 8 h 23"/>
                  <a:gd name="T4" fmla="*/ 2 w 21"/>
                  <a:gd name="T5" fmla="*/ 0 h 23"/>
                  <a:gd name="T6" fmla="*/ 10 w 21"/>
                  <a:gd name="T7" fmla="*/ 7 h 23"/>
                  <a:gd name="T8" fmla="*/ 8 w 21"/>
                  <a:gd name="T9" fmla="*/ 5 h 23"/>
                  <a:gd name="T10" fmla="*/ 11 w 21"/>
                  <a:gd name="T11" fmla="*/ 6 h 23"/>
                  <a:gd name="T12" fmla="*/ 10 w 21"/>
                  <a:gd name="T13" fmla="*/ 8 h 23"/>
                  <a:gd name="T14" fmla="*/ 14 w 21"/>
                  <a:gd name="T15" fmla="*/ 13 h 23"/>
                  <a:gd name="T16" fmla="*/ 18 w 21"/>
                  <a:gd name="T17" fmla="*/ 14 h 23"/>
                  <a:gd name="T18" fmla="*/ 17 w 21"/>
                  <a:gd name="T19" fmla="*/ 16 h 23"/>
                  <a:gd name="T20" fmla="*/ 21 w 21"/>
                  <a:gd name="T21" fmla="*/ 19 h 23"/>
                  <a:gd name="T22" fmla="*/ 19 w 21"/>
                  <a:gd name="T23" fmla="*/ 20 h 23"/>
                  <a:gd name="T24" fmla="*/ 17 w 21"/>
                  <a:gd name="T25" fmla="*/ 18 h 23"/>
                  <a:gd name="T26" fmla="*/ 19 w 21"/>
                  <a:gd name="T27" fmla="*/ 22 h 23"/>
                  <a:gd name="T28" fmla="*/ 17 w 21"/>
                  <a:gd name="T29" fmla="*/ 21 h 23"/>
                  <a:gd name="T30" fmla="*/ 14 w 21"/>
                  <a:gd name="T31" fmla="*/ 16 h 23"/>
                  <a:gd name="T32" fmla="*/ 16 w 21"/>
                  <a:gd name="T33" fmla="*/ 17 h 23"/>
                  <a:gd name="T34" fmla="*/ 16 w 21"/>
                  <a:gd name="T35" fmla="*/ 16 h 23"/>
                  <a:gd name="T36" fmla="*/ 14 w 21"/>
                  <a:gd name="T37" fmla="*/ 15 h 23"/>
                  <a:gd name="T38" fmla="*/ 10 w 21"/>
                  <a:gd name="T39" fmla="*/ 9 h 23"/>
                  <a:gd name="T40" fmla="*/ 6 w 21"/>
                  <a:gd name="T41" fmla="*/ 7 h 23"/>
                  <a:gd name="T42" fmla="*/ 4 w 21"/>
                  <a:gd name="T43" fmla="*/ 4 h 23"/>
                  <a:gd name="T44" fmla="*/ 6 w 21"/>
                  <a:gd name="T45" fmla="*/ 6 h 23"/>
                  <a:gd name="T46" fmla="*/ 9 w 21"/>
                  <a:gd name="T47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" h="23">
                    <a:moveTo>
                      <a:pt x="9" y="8"/>
                    </a:moveTo>
                    <a:cubicBezTo>
                      <a:pt x="9" y="8"/>
                      <a:pt x="9" y="8"/>
                      <a:pt x="9" y="8"/>
                    </a:cubicBezTo>
                    <a:cubicBezTo>
                      <a:pt x="7" y="6"/>
                      <a:pt x="0" y="0"/>
                      <a:pt x="2" y="0"/>
                    </a:cubicBezTo>
                    <a:cubicBezTo>
                      <a:pt x="3" y="1"/>
                      <a:pt x="7" y="5"/>
                      <a:pt x="10" y="7"/>
                    </a:cubicBezTo>
                    <a:cubicBezTo>
                      <a:pt x="10" y="6"/>
                      <a:pt x="9" y="6"/>
                      <a:pt x="8" y="5"/>
                    </a:cubicBezTo>
                    <a:cubicBezTo>
                      <a:pt x="8" y="3"/>
                      <a:pt x="10" y="7"/>
                      <a:pt x="11" y="6"/>
                    </a:cubicBezTo>
                    <a:cubicBezTo>
                      <a:pt x="12" y="8"/>
                      <a:pt x="11" y="7"/>
                      <a:pt x="10" y="8"/>
                    </a:cubicBezTo>
                    <a:cubicBezTo>
                      <a:pt x="11" y="9"/>
                      <a:pt x="16" y="13"/>
                      <a:pt x="14" y="13"/>
                    </a:cubicBezTo>
                    <a:cubicBezTo>
                      <a:pt x="16" y="15"/>
                      <a:pt x="17" y="15"/>
                      <a:pt x="18" y="14"/>
                    </a:cubicBezTo>
                    <a:cubicBezTo>
                      <a:pt x="20" y="17"/>
                      <a:pt x="18" y="16"/>
                      <a:pt x="17" y="16"/>
                    </a:cubicBezTo>
                    <a:cubicBezTo>
                      <a:pt x="19" y="18"/>
                      <a:pt x="19" y="17"/>
                      <a:pt x="21" y="19"/>
                    </a:cubicBezTo>
                    <a:cubicBezTo>
                      <a:pt x="19" y="19"/>
                      <a:pt x="20" y="20"/>
                      <a:pt x="19" y="20"/>
                    </a:cubicBezTo>
                    <a:cubicBezTo>
                      <a:pt x="18" y="19"/>
                      <a:pt x="18" y="19"/>
                      <a:pt x="17" y="18"/>
                    </a:cubicBezTo>
                    <a:cubicBezTo>
                      <a:pt x="15" y="18"/>
                      <a:pt x="19" y="21"/>
                      <a:pt x="19" y="22"/>
                    </a:cubicBezTo>
                    <a:cubicBezTo>
                      <a:pt x="19" y="23"/>
                      <a:pt x="17" y="19"/>
                      <a:pt x="17" y="21"/>
                    </a:cubicBezTo>
                    <a:cubicBezTo>
                      <a:pt x="17" y="20"/>
                      <a:pt x="16" y="18"/>
                      <a:pt x="14" y="16"/>
                    </a:cubicBezTo>
                    <a:cubicBezTo>
                      <a:pt x="14" y="16"/>
                      <a:pt x="15" y="16"/>
                      <a:pt x="16" y="17"/>
                    </a:cubicBezTo>
                    <a:cubicBezTo>
                      <a:pt x="16" y="17"/>
                      <a:pt x="15" y="16"/>
                      <a:pt x="16" y="16"/>
                    </a:cubicBezTo>
                    <a:cubicBezTo>
                      <a:pt x="15" y="15"/>
                      <a:pt x="14" y="15"/>
                      <a:pt x="14" y="15"/>
                    </a:cubicBezTo>
                    <a:cubicBezTo>
                      <a:pt x="12" y="13"/>
                      <a:pt x="10" y="12"/>
                      <a:pt x="10" y="9"/>
                    </a:cubicBezTo>
                    <a:cubicBezTo>
                      <a:pt x="8" y="8"/>
                      <a:pt x="7" y="8"/>
                      <a:pt x="6" y="7"/>
                    </a:cubicBezTo>
                    <a:cubicBezTo>
                      <a:pt x="6" y="6"/>
                      <a:pt x="3" y="4"/>
                      <a:pt x="4" y="4"/>
                    </a:cubicBezTo>
                    <a:cubicBezTo>
                      <a:pt x="5" y="5"/>
                      <a:pt x="5" y="5"/>
                      <a:pt x="6" y="6"/>
                    </a:cubicBezTo>
                    <a:cubicBezTo>
                      <a:pt x="7" y="7"/>
                      <a:pt x="7" y="7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1" name="Freeform 408"/>
              <p:cNvSpPr>
                <a:spLocks/>
              </p:cNvSpPr>
              <p:nvPr/>
            </p:nvSpPr>
            <p:spPr bwMode="auto">
              <a:xfrm>
                <a:off x="4360" y="1781"/>
                <a:ext cx="19" cy="26"/>
              </a:xfrm>
              <a:custGeom>
                <a:avLst/>
                <a:gdLst>
                  <a:gd name="T0" fmla="*/ 3 w 8"/>
                  <a:gd name="T1" fmla="*/ 4 h 11"/>
                  <a:gd name="T2" fmla="*/ 5 w 8"/>
                  <a:gd name="T3" fmla="*/ 5 h 11"/>
                  <a:gd name="T4" fmla="*/ 3 w 8"/>
                  <a:gd name="T5" fmla="*/ 5 h 11"/>
                  <a:gd name="T6" fmla="*/ 8 w 8"/>
                  <a:gd name="T7" fmla="*/ 11 h 11"/>
                  <a:gd name="T8" fmla="*/ 4 w 8"/>
                  <a:gd name="T9" fmla="*/ 8 h 11"/>
                  <a:gd name="T10" fmla="*/ 1 w 8"/>
                  <a:gd name="T11" fmla="*/ 4 h 11"/>
                  <a:gd name="T12" fmla="*/ 0 w 8"/>
                  <a:gd name="T13" fmla="*/ 1 h 11"/>
                  <a:gd name="T14" fmla="*/ 3 w 8"/>
                  <a:gd name="T15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1">
                    <a:moveTo>
                      <a:pt x="3" y="4"/>
                    </a:moveTo>
                    <a:cubicBezTo>
                      <a:pt x="2" y="2"/>
                      <a:pt x="4" y="4"/>
                      <a:pt x="5" y="5"/>
                    </a:cubicBezTo>
                    <a:cubicBezTo>
                      <a:pt x="4" y="6"/>
                      <a:pt x="3" y="4"/>
                      <a:pt x="3" y="5"/>
                    </a:cubicBezTo>
                    <a:cubicBezTo>
                      <a:pt x="4" y="7"/>
                      <a:pt x="7" y="9"/>
                      <a:pt x="8" y="11"/>
                    </a:cubicBezTo>
                    <a:cubicBezTo>
                      <a:pt x="6" y="10"/>
                      <a:pt x="6" y="9"/>
                      <a:pt x="4" y="8"/>
                    </a:cubicBezTo>
                    <a:cubicBezTo>
                      <a:pt x="5" y="8"/>
                      <a:pt x="1" y="5"/>
                      <a:pt x="1" y="4"/>
                    </a:cubicBezTo>
                    <a:cubicBezTo>
                      <a:pt x="3" y="5"/>
                      <a:pt x="2" y="3"/>
                      <a:pt x="0" y="1"/>
                    </a:cubicBezTo>
                    <a:cubicBezTo>
                      <a:pt x="1" y="0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2" name="Freeform 409"/>
              <p:cNvSpPr>
                <a:spLocks/>
              </p:cNvSpPr>
              <p:nvPr/>
            </p:nvSpPr>
            <p:spPr bwMode="auto">
              <a:xfrm>
                <a:off x="4401" y="1719"/>
                <a:ext cx="12" cy="14"/>
              </a:xfrm>
              <a:custGeom>
                <a:avLst/>
                <a:gdLst>
                  <a:gd name="T0" fmla="*/ 5 w 5"/>
                  <a:gd name="T1" fmla="*/ 5 h 6"/>
                  <a:gd name="T2" fmla="*/ 1 w 5"/>
                  <a:gd name="T3" fmla="*/ 3 h 6"/>
                  <a:gd name="T4" fmla="*/ 1 w 5"/>
                  <a:gd name="T5" fmla="*/ 0 h 6"/>
                  <a:gd name="T6" fmla="*/ 5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6"/>
                      <a:pt x="2" y="1"/>
                      <a:pt x="1" y="3"/>
                    </a:cubicBezTo>
                    <a:cubicBezTo>
                      <a:pt x="0" y="2"/>
                      <a:pt x="2" y="2"/>
                      <a:pt x="1" y="0"/>
                    </a:cubicBezTo>
                    <a:cubicBezTo>
                      <a:pt x="2" y="2"/>
                      <a:pt x="4" y="4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3" name="Freeform 410"/>
              <p:cNvSpPr>
                <a:spLocks/>
              </p:cNvSpPr>
              <p:nvPr/>
            </p:nvSpPr>
            <p:spPr bwMode="auto">
              <a:xfrm>
                <a:off x="4268" y="1842"/>
                <a:ext cx="17" cy="17"/>
              </a:xfrm>
              <a:custGeom>
                <a:avLst/>
                <a:gdLst>
                  <a:gd name="T0" fmla="*/ 7 w 7"/>
                  <a:gd name="T1" fmla="*/ 7 h 7"/>
                  <a:gd name="T2" fmla="*/ 3 w 7"/>
                  <a:gd name="T3" fmla="*/ 4 h 7"/>
                  <a:gd name="T4" fmla="*/ 0 w 7"/>
                  <a:gd name="T5" fmla="*/ 0 h 7"/>
                  <a:gd name="T6" fmla="*/ 7 w 7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cubicBezTo>
                      <a:pt x="6" y="7"/>
                      <a:pt x="4" y="5"/>
                      <a:pt x="3" y="4"/>
                    </a:cubicBezTo>
                    <a:cubicBezTo>
                      <a:pt x="2" y="3"/>
                      <a:pt x="1" y="1"/>
                      <a:pt x="0" y="0"/>
                    </a:cubicBezTo>
                    <a:cubicBezTo>
                      <a:pt x="3" y="1"/>
                      <a:pt x="3" y="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4" name="Freeform 411"/>
              <p:cNvSpPr>
                <a:spLocks/>
              </p:cNvSpPr>
              <p:nvPr/>
            </p:nvSpPr>
            <p:spPr bwMode="auto">
              <a:xfrm>
                <a:off x="4337" y="1766"/>
                <a:ext cx="12" cy="12"/>
              </a:xfrm>
              <a:custGeom>
                <a:avLst/>
                <a:gdLst>
                  <a:gd name="T0" fmla="*/ 2 w 5"/>
                  <a:gd name="T1" fmla="*/ 0 h 5"/>
                  <a:gd name="T2" fmla="*/ 5 w 5"/>
                  <a:gd name="T3" fmla="*/ 5 h 5"/>
                  <a:gd name="T4" fmla="*/ 0 w 5"/>
                  <a:gd name="T5" fmla="*/ 4 h 5"/>
                  <a:gd name="T6" fmla="*/ 2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2" y="2"/>
                      <a:pt x="2" y="3"/>
                      <a:pt x="5" y="5"/>
                    </a:cubicBezTo>
                    <a:cubicBezTo>
                      <a:pt x="3" y="5"/>
                      <a:pt x="1" y="3"/>
                      <a:pt x="0" y="4"/>
                    </a:cubicBezTo>
                    <a:cubicBezTo>
                      <a:pt x="0" y="2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5" name="Freeform 412"/>
              <p:cNvSpPr>
                <a:spLocks noEditPoints="1"/>
              </p:cNvSpPr>
              <p:nvPr/>
            </p:nvSpPr>
            <p:spPr bwMode="auto">
              <a:xfrm>
                <a:off x="4076" y="1510"/>
                <a:ext cx="334" cy="185"/>
              </a:xfrm>
              <a:custGeom>
                <a:avLst/>
                <a:gdLst>
                  <a:gd name="T0" fmla="*/ 135 w 141"/>
                  <a:gd name="T1" fmla="*/ 75 h 78"/>
                  <a:gd name="T2" fmla="*/ 140 w 141"/>
                  <a:gd name="T3" fmla="*/ 76 h 78"/>
                  <a:gd name="T4" fmla="*/ 133 w 141"/>
                  <a:gd name="T5" fmla="*/ 70 h 78"/>
                  <a:gd name="T6" fmla="*/ 131 w 141"/>
                  <a:gd name="T7" fmla="*/ 68 h 78"/>
                  <a:gd name="T8" fmla="*/ 129 w 141"/>
                  <a:gd name="T9" fmla="*/ 68 h 78"/>
                  <a:gd name="T10" fmla="*/ 120 w 141"/>
                  <a:gd name="T11" fmla="*/ 56 h 78"/>
                  <a:gd name="T12" fmla="*/ 116 w 141"/>
                  <a:gd name="T13" fmla="*/ 53 h 78"/>
                  <a:gd name="T14" fmla="*/ 116 w 141"/>
                  <a:gd name="T15" fmla="*/ 55 h 78"/>
                  <a:gd name="T16" fmla="*/ 105 w 141"/>
                  <a:gd name="T17" fmla="*/ 45 h 78"/>
                  <a:gd name="T18" fmla="*/ 99 w 141"/>
                  <a:gd name="T19" fmla="*/ 40 h 78"/>
                  <a:gd name="T20" fmla="*/ 96 w 141"/>
                  <a:gd name="T21" fmla="*/ 39 h 78"/>
                  <a:gd name="T22" fmla="*/ 87 w 141"/>
                  <a:gd name="T23" fmla="*/ 35 h 78"/>
                  <a:gd name="T24" fmla="*/ 88 w 141"/>
                  <a:gd name="T25" fmla="*/ 34 h 78"/>
                  <a:gd name="T26" fmla="*/ 87 w 141"/>
                  <a:gd name="T27" fmla="*/ 35 h 78"/>
                  <a:gd name="T28" fmla="*/ 80 w 141"/>
                  <a:gd name="T29" fmla="*/ 30 h 78"/>
                  <a:gd name="T30" fmla="*/ 83 w 141"/>
                  <a:gd name="T31" fmla="*/ 33 h 78"/>
                  <a:gd name="T32" fmla="*/ 77 w 141"/>
                  <a:gd name="T33" fmla="*/ 28 h 78"/>
                  <a:gd name="T34" fmla="*/ 67 w 141"/>
                  <a:gd name="T35" fmla="*/ 22 h 78"/>
                  <a:gd name="T36" fmla="*/ 39 w 141"/>
                  <a:gd name="T37" fmla="*/ 12 h 78"/>
                  <a:gd name="T38" fmla="*/ 26 w 141"/>
                  <a:gd name="T39" fmla="*/ 7 h 78"/>
                  <a:gd name="T40" fmla="*/ 27 w 141"/>
                  <a:gd name="T41" fmla="*/ 6 h 78"/>
                  <a:gd name="T42" fmla="*/ 24 w 141"/>
                  <a:gd name="T43" fmla="*/ 6 h 78"/>
                  <a:gd name="T44" fmla="*/ 17 w 141"/>
                  <a:gd name="T45" fmla="*/ 3 h 78"/>
                  <a:gd name="T46" fmla="*/ 1 w 141"/>
                  <a:gd name="T47" fmla="*/ 0 h 78"/>
                  <a:gd name="T48" fmla="*/ 7 w 141"/>
                  <a:gd name="T49" fmla="*/ 2 h 78"/>
                  <a:gd name="T50" fmla="*/ 23 w 141"/>
                  <a:gd name="T51" fmla="*/ 8 h 78"/>
                  <a:gd name="T52" fmla="*/ 35 w 141"/>
                  <a:gd name="T53" fmla="*/ 12 h 78"/>
                  <a:gd name="T54" fmla="*/ 40 w 141"/>
                  <a:gd name="T55" fmla="*/ 13 h 78"/>
                  <a:gd name="T56" fmla="*/ 56 w 141"/>
                  <a:gd name="T57" fmla="*/ 19 h 78"/>
                  <a:gd name="T58" fmla="*/ 64 w 141"/>
                  <a:gd name="T59" fmla="*/ 22 h 78"/>
                  <a:gd name="T60" fmla="*/ 61 w 141"/>
                  <a:gd name="T61" fmla="*/ 23 h 78"/>
                  <a:gd name="T62" fmla="*/ 77 w 141"/>
                  <a:gd name="T63" fmla="*/ 31 h 78"/>
                  <a:gd name="T64" fmla="*/ 80 w 141"/>
                  <a:gd name="T65" fmla="*/ 34 h 78"/>
                  <a:gd name="T66" fmla="*/ 81 w 141"/>
                  <a:gd name="T67" fmla="*/ 34 h 78"/>
                  <a:gd name="T68" fmla="*/ 84 w 141"/>
                  <a:gd name="T69" fmla="*/ 37 h 78"/>
                  <a:gd name="T70" fmla="*/ 90 w 141"/>
                  <a:gd name="T71" fmla="*/ 40 h 78"/>
                  <a:gd name="T72" fmla="*/ 95 w 141"/>
                  <a:gd name="T73" fmla="*/ 44 h 78"/>
                  <a:gd name="T74" fmla="*/ 107 w 141"/>
                  <a:gd name="T75" fmla="*/ 51 h 78"/>
                  <a:gd name="T76" fmla="*/ 110 w 141"/>
                  <a:gd name="T77" fmla="*/ 52 h 78"/>
                  <a:gd name="T78" fmla="*/ 114 w 141"/>
                  <a:gd name="T79" fmla="*/ 55 h 78"/>
                  <a:gd name="T80" fmla="*/ 122 w 141"/>
                  <a:gd name="T81" fmla="*/ 62 h 78"/>
                  <a:gd name="T82" fmla="*/ 121 w 141"/>
                  <a:gd name="T83" fmla="*/ 60 h 78"/>
                  <a:gd name="T84" fmla="*/ 129 w 141"/>
                  <a:gd name="T85" fmla="*/ 69 h 78"/>
                  <a:gd name="T86" fmla="*/ 118 w 141"/>
                  <a:gd name="T87" fmla="*/ 56 h 78"/>
                  <a:gd name="T88" fmla="*/ 118 w 141"/>
                  <a:gd name="T89" fmla="*/ 58 h 78"/>
                  <a:gd name="T90" fmla="*/ 104 w 141"/>
                  <a:gd name="T91" fmla="*/ 46 h 78"/>
                  <a:gd name="T92" fmla="*/ 104 w 141"/>
                  <a:gd name="T93" fmla="*/ 46 h 78"/>
                  <a:gd name="T94" fmla="*/ 89 w 141"/>
                  <a:gd name="T95" fmla="*/ 3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1" h="78">
                    <a:moveTo>
                      <a:pt x="129" y="69"/>
                    </a:moveTo>
                    <a:cubicBezTo>
                      <a:pt x="131" y="72"/>
                      <a:pt x="135" y="74"/>
                      <a:pt x="135" y="75"/>
                    </a:cubicBezTo>
                    <a:cubicBezTo>
                      <a:pt x="136" y="74"/>
                      <a:pt x="138" y="76"/>
                      <a:pt x="140" y="78"/>
                    </a:cubicBezTo>
                    <a:cubicBezTo>
                      <a:pt x="141" y="78"/>
                      <a:pt x="140" y="77"/>
                      <a:pt x="140" y="76"/>
                    </a:cubicBezTo>
                    <a:cubicBezTo>
                      <a:pt x="139" y="76"/>
                      <a:pt x="138" y="75"/>
                      <a:pt x="137" y="74"/>
                    </a:cubicBezTo>
                    <a:cubicBezTo>
                      <a:pt x="136" y="74"/>
                      <a:pt x="133" y="71"/>
                      <a:pt x="133" y="70"/>
                    </a:cubicBezTo>
                    <a:cubicBezTo>
                      <a:pt x="133" y="70"/>
                      <a:pt x="134" y="70"/>
                      <a:pt x="134" y="70"/>
                    </a:cubicBezTo>
                    <a:cubicBezTo>
                      <a:pt x="133" y="68"/>
                      <a:pt x="133" y="69"/>
                      <a:pt x="131" y="68"/>
                    </a:cubicBezTo>
                    <a:cubicBezTo>
                      <a:pt x="130" y="68"/>
                      <a:pt x="133" y="69"/>
                      <a:pt x="132" y="70"/>
                    </a:cubicBezTo>
                    <a:cubicBezTo>
                      <a:pt x="130" y="68"/>
                      <a:pt x="130" y="69"/>
                      <a:pt x="129" y="68"/>
                    </a:cubicBezTo>
                    <a:cubicBezTo>
                      <a:pt x="128" y="64"/>
                      <a:pt x="123" y="61"/>
                      <a:pt x="121" y="60"/>
                    </a:cubicBezTo>
                    <a:cubicBezTo>
                      <a:pt x="121" y="58"/>
                      <a:pt x="121" y="57"/>
                      <a:pt x="120" y="56"/>
                    </a:cubicBezTo>
                    <a:cubicBezTo>
                      <a:pt x="119" y="58"/>
                      <a:pt x="118" y="54"/>
                      <a:pt x="116" y="54"/>
                    </a:cubicBezTo>
                    <a:cubicBezTo>
                      <a:pt x="117" y="54"/>
                      <a:pt x="117" y="54"/>
                      <a:pt x="116" y="53"/>
                    </a:cubicBezTo>
                    <a:cubicBezTo>
                      <a:pt x="116" y="53"/>
                      <a:pt x="114" y="52"/>
                      <a:pt x="114" y="52"/>
                    </a:cubicBezTo>
                    <a:cubicBezTo>
                      <a:pt x="115" y="53"/>
                      <a:pt x="116" y="54"/>
                      <a:pt x="116" y="55"/>
                    </a:cubicBezTo>
                    <a:cubicBezTo>
                      <a:pt x="110" y="51"/>
                      <a:pt x="107" y="47"/>
                      <a:pt x="100" y="42"/>
                    </a:cubicBezTo>
                    <a:cubicBezTo>
                      <a:pt x="102" y="41"/>
                      <a:pt x="105" y="45"/>
                      <a:pt x="105" y="45"/>
                    </a:cubicBezTo>
                    <a:cubicBezTo>
                      <a:pt x="104" y="44"/>
                      <a:pt x="105" y="44"/>
                      <a:pt x="105" y="44"/>
                    </a:cubicBezTo>
                    <a:cubicBezTo>
                      <a:pt x="102" y="42"/>
                      <a:pt x="101" y="41"/>
                      <a:pt x="99" y="40"/>
                    </a:cubicBezTo>
                    <a:cubicBezTo>
                      <a:pt x="99" y="41"/>
                      <a:pt x="100" y="41"/>
                      <a:pt x="100" y="41"/>
                    </a:cubicBezTo>
                    <a:cubicBezTo>
                      <a:pt x="98" y="40"/>
                      <a:pt x="97" y="40"/>
                      <a:pt x="96" y="39"/>
                    </a:cubicBezTo>
                    <a:cubicBezTo>
                      <a:pt x="97" y="41"/>
                      <a:pt x="95" y="40"/>
                      <a:pt x="93" y="39"/>
                    </a:cubicBezTo>
                    <a:cubicBezTo>
                      <a:pt x="91" y="38"/>
                      <a:pt x="88" y="36"/>
                      <a:pt x="87" y="35"/>
                    </a:cubicBezTo>
                    <a:cubicBezTo>
                      <a:pt x="89" y="35"/>
                      <a:pt x="90" y="37"/>
                      <a:pt x="91" y="36"/>
                    </a:cubicBezTo>
                    <a:cubicBezTo>
                      <a:pt x="90" y="36"/>
                      <a:pt x="88" y="35"/>
                      <a:pt x="88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5" y="33"/>
                      <a:pt x="85" y="35"/>
                      <a:pt x="83" y="33"/>
                    </a:cubicBezTo>
                    <a:cubicBezTo>
                      <a:pt x="84" y="32"/>
                      <a:pt x="82" y="30"/>
                      <a:pt x="80" y="30"/>
                    </a:cubicBezTo>
                    <a:cubicBezTo>
                      <a:pt x="79" y="30"/>
                      <a:pt x="80" y="31"/>
                      <a:pt x="81" y="32"/>
                    </a:cubicBezTo>
                    <a:cubicBezTo>
                      <a:pt x="82" y="32"/>
                      <a:pt x="83" y="33"/>
                      <a:pt x="83" y="33"/>
                    </a:cubicBezTo>
                    <a:cubicBezTo>
                      <a:pt x="80" y="32"/>
                      <a:pt x="80" y="30"/>
                      <a:pt x="77" y="30"/>
                    </a:cubicBezTo>
                    <a:cubicBezTo>
                      <a:pt x="79" y="30"/>
                      <a:pt x="78" y="29"/>
                      <a:pt x="77" y="28"/>
                    </a:cubicBezTo>
                    <a:cubicBezTo>
                      <a:pt x="72" y="27"/>
                      <a:pt x="70" y="24"/>
                      <a:pt x="65" y="23"/>
                    </a:cubicBezTo>
                    <a:cubicBezTo>
                      <a:pt x="65" y="22"/>
                      <a:pt x="67" y="23"/>
                      <a:pt x="67" y="22"/>
                    </a:cubicBezTo>
                    <a:cubicBezTo>
                      <a:pt x="62" y="21"/>
                      <a:pt x="58" y="18"/>
                      <a:pt x="53" y="17"/>
                    </a:cubicBezTo>
                    <a:cubicBezTo>
                      <a:pt x="49" y="15"/>
                      <a:pt x="44" y="13"/>
                      <a:pt x="39" y="12"/>
                    </a:cubicBezTo>
                    <a:cubicBezTo>
                      <a:pt x="40" y="11"/>
                      <a:pt x="34" y="10"/>
                      <a:pt x="37" y="9"/>
                    </a:cubicBezTo>
                    <a:cubicBezTo>
                      <a:pt x="34" y="10"/>
                      <a:pt x="30" y="6"/>
                      <a:pt x="26" y="7"/>
                    </a:cubicBezTo>
                    <a:cubicBezTo>
                      <a:pt x="27" y="7"/>
                      <a:pt x="27" y="7"/>
                      <a:pt x="26" y="7"/>
                    </a:cubicBezTo>
                    <a:cubicBezTo>
                      <a:pt x="25" y="6"/>
                      <a:pt x="27" y="7"/>
                      <a:pt x="27" y="6"/>
                    </a:cubicBezTo>
                    <a:cubicBezTo>
                      <a:pt x="26" y="6"/>
                      <a:pt x="23" y="5"/>
                      <a:pt x="23" y="5"/>
                    </a:cubicBezTo>
                    <a:cubicBezTo>
                      <a:pt x="24" y="5"/>
                      <a:pt x="25" y="6"/>
                      <a:pt x="24" y="6"/>
                    </a:cubicBezTo>
                    <a:cubicBezTo>
                      <a:pt x="19" y="5"/>
                      <a:pt x="16" y="3"/>
                      <a:pt x="13" y="1"/>
                    </a:cubicBezTo>
                    <a:cubicBezTo>
                      <a:pt x="15" y="2"/>
                      <a:pt x="16" y="2"/>
                      <a:pt x="17" y="3"/>
                    </a:cubicBezTo>
                    <a:cubicBezTo>
                      <a:pt x="17" y="2"/>
                      <a:pt x="16" y="2"/>
                      <a:pt x="16" y="1"/>
                    </a:cubicBezTo>
                    <a:cubicBezTo>
                      <a:pt x="10" y="0"/>
                      <a:pt x="8" y="2"/>
                      <a:pt x="1" y="0"/>
                    </a:cubicBezTo>
                    <a:cubicBezTo>
                      <a:pt x="0" y="1"/>
                      <a:pt x="2" y="1"/>
                      <a:pt x="2" y="2"/>
                    </a:cubicBezTo>
                    <a:cubicBezTo>
                      <a:pt x="4" y="2"/>
                      <a:pt x="5" y="2"/>
                      <a:pt x="7" y="2"/>
                    </a:cubicBezTo>
                    <a:cubicBezTo>
                      <a:pt x="11" y="4"/>
                      <a:pt x="20" y="5"/>
                      <a:pt x="24" y="7"/>
                    </a:cubicBezTo>
                    <a:cubicBezTo>
                      <a:pt x="24" y="7"/>
                      <a:pt x="22" y="6"/>
                      <a:pt x="23" y="8"/>
                    </a:cubicBezTo>
                    <a:cubicBezTo>
                      <a:pt x="25" y="8"/>
                      <a:pt x="25" y="8"/>
                      <a:pt x="26" y="8"/>
                    </a:cubicBezTo>
                    <a:cubicBezTo>
                      <a:pt x="27" y="9"/>
                      <a:pt x="34" y="10"/>
                      <a:pt x="35" y="12"/>
                    </a:cubicBezTo>
                    <a:cubicBezTo>
                      <a:pt x="33" y="11"/>
                      <a:pt x="32" y="13"/>
                      <a:pt x="35" y="14"/>
                    </a:cubicBezTo>
                    <a:cubicBezTo>
                      <a:pt x="34" y="12"/>
                      <a:pt x="37" y="13"/>
                      <a:pt x="40" y="13"/>
                    </a:cubicBezTo>
                    <a:cubicBezTo>
                      <a:pt x="43" y="14"/>
                      <a:pt x="47" y="16"/>
                      <a:pt x="49" y="17"/>
                    </a:cubicBezTo>
                    <a:cubicBezTo>
                      <a:pt x="49" y="16"/>
                      <a:pt x="54" y="19"/>
                      <a:pt x="56" y="19"/>
                    </a:cubicBezTo>
                    <a:cubicBezTo>
                      <a:pt x="56" y="19"/>
                      <a:pt x="55" y="20"/>
                      <a:pt x="57" y="21"/>
                    </a:cubicBezTo>
                    <a:cubicBezTo>
                      <a:pt x="57" y="19"/>
                      <a:pt x="62" y="22"/>
                      <a:pt x="64" y="22"/>
                    </a:cubicBezTo>
                    <a:cubicBezTo>
                      <a:pt x="64" y="22"/>
                      <a:pt x="65" y="23"/>
                      <a:pt x="64" y="23"/>
                    </a:cubicBezTo>
                    <a:cubicBezTo>
                      <a:pt x="63" y="22"/>
                      <a:pt x="61" y="21"/>
                      <a:pt x="61" y="23"/>
                    </a:cubicBezTo>
                    <a:cubicBezTo>
                      <a:pt x="63" y="23"/>
                      <a:pt x="66" y="25"/>
                      <a:pt x="69" y="26"/>
                    </a:cubicBezTo>
                    <a:cubicBezTo>
                      <a:pt x="72" y="28"/>
                      <a:pt x="75" y="30"/>
                      <a:pt x="77" y="31"/>
                    </a:cubicBezTo>
                    <a:cubicBezTo>
                      <a:pt x="76" y="31"/>
                      <a:pt x="76" y="31"/>
                      <a:pt x="77" y="32"/>
                    </a:cubicBezTo>
                    <a:cubicBezTo>
                      <a:pt x="78" y="33"/>
                      <a:pt x="79" y="33"/>
                      <a:pt x="80" y="34"/>
                    </a:cubicBezTo>
                    <a:cubicBezTo>
                      <a:pt x="80" y="35"/>
                      <a:pt x="81" y="36"/>
                      <a:pt x="83" y="37"/>
                    </a:cubicBezTo>
                    <a:cubicBezTo>
                      <a:pt x="82" y="35"/>
                      <a:pt x="82" y="35"/>
                      <a:pt x="81" y="34"/>
                    </a:cubicBezTo>
                    <a:cubicBezTo>
                      <a:pt x="82" y="34"/>
                      <a:pt x="84" y="35"/>
                      <a:pt x="85" y="36"/>
                    </a:cubicBezTo>
                    <a:cubicBezTo>
                      <a:pt x="82" y="35"/>
                      <a:pt x="86" y="37"/>
                      <a:pt x="84" y="37"/>
                    </a:cubicBezTo>
                    <a:cubicBezTo>
                      <a:pt x="87" y="39"/>
                      <a:pt x="90" y="41"/>
                      <a:pt x="92" y="43"/>
                    </a:cubicBezTo>
                    <a:cubicBezTo>
                      <a:pt x="93" y="42"/>
                      <a:pt x="89" y="41"/>
                      <a:pt x="90" y="40"/>
                    </a:cubicBezTo>
                    <a:cubicBezTo>
                      <a:pt x="92" y="41"/>
                      <a:pt x="93" y="42"/>
                      <a:pt x="94" y="43"/>
                    </a:cubicBezTo>
                    <a:cubicBezTo>
                      <a:pt x="93" y="43"/>
                      <a:pt x="94" y="44"/>
                      <a:pt x="95" y="44"/>
                    </a:cubicBezTo>
                    <a:cubicBezTo>
                      <a:pt x="95" y="42"/>
                      <a:pt x="105" y="51"/>
                      <a:pt x="109" y="51"/>
                    </a:cubicBezTo>
                    <a:cubicBezTo>
                      <a:pt x="108" y="51"/>
                      <a:pt x="108" y="51"/>
                      <a:pt x="107" y="51"/>
                    </a:cubicBezTo>
                    <a:cubicBezTo>
                      <a:pt x="108" y="52"/>
                      <a:pt x="108" y="52"/>
                      <a:pt x="109" y="53"/>
                    </a:cubicBezTo>
                    <a:cubicBezTo>
                      <a:pt x="110" y="54"/>
                      <a:pt x="108" y="52"/>
                      <a:pt x="110" y="52"/>
                    </a:cubicBezTo>
                    <a:cubicBezTo>
                      <a:pt x="112" y="54"/>
                      <a:pt x="111" y="54"/>
                      <a:pt x="110" y="53"/>
                    </a:cubicBezTo>
                    <a:cubicBezTo>
                      <a:pt x="112" y="55"/>
                      <a:pt x="112" y="53"/>
                      <a:pt x="114" y="55"/>
                    </a:cubicBezTo>
                    <a:cubicBezTo>
                      <a:pt x="113" y="56"/>
                      <a:pt x="117" y="57"/>
                      <a:pt x="117" y="58"/>
                    </a:cubicBezTo>
                    <a:cubicBezTo>
                      <a:pt x="119" y="58"/>
                      <a:pt x="119" y="60"/>
                      <a:pt x="122" y="62"/>
                    </a:cubicBezTo>
                    <a:cubicBezTo>
                      <a:pt x="123" y="62"/>
                      <a:pt x="119" y="60"/>
                      <a:pt x="119" y="59"/>
                    </a:cubicBezTo>
                    <a:cubicBezTo>
                      <a:pt x="120" y="60"/>
                      <a:pt x="120" y="59"/>
                      <a:pt x="121" y="60"/>
                    </a:cubicBezTo>
                    <a:cubicBezTo>
                      <a:pt x="121" y="61"/>
                      <a:pt x="124" y="64"/>
                      <a:pt x="127" y="66"/>
                    </a:cubicBezTo>
                    <a:cubicBezTo>
                      <a:pt x="129" y="68"/>
                      <a:pt x="131" y="70"/>
                      <a:pt x="129" y="69"/>
                    </a:cubicBezTo>
                    <a:close/>
                    <a:moveTo>
                      <a:pt x="116" y="55"/>
                    </a:moveTo>
                    <a:cubicBezTo>
                      <a:pt x="116" y="55"/>
                      <a:pt x="117" y="55"/>
                      <a:pt x="118" y="56"/>
                    </a:cubicBezTo>
                    <a:cubicBezTo>
                      <a:pt x="118" y="57"/>
                      <a:pt x="117" y="56"/>
                      <a:pt x="117" y="56"/>
                    </a:cubicBezTo>
                    <a:cubicBezTo>
                      <a:pt x="117" y="57"/>
                      <a:pt x="118" y="57"/>
                      <a:pt x="118" y="58"/>
                    </a:cubicBezTo>
                    <a:cubicBezTo>
                      <a:pt x="117" y="58"/>
                      <a:pt x="114" y="55"/>
                      <a:pt x="116" y="55"/>
                    </a:cubicBezTo>
                    <a:close/>
                    <a:moveTo>
                      <a:pt x="104" y="46"/>
                    </a:moveTo>
                    <a:cubicBezTo>
                      <a:pt x="103" y="47"/>
                      <a:pt x="99" y="44"/>
                      <a:pt x="97" y="43"/>
                    </a:cubicBezTo>
                    <a:cubicBezTo>
                      <a:pt x="99" y="42"/>
                      <a:pt x="101" y="45"/>
                      <a:pt x="104" y="46"/>
                    </a:cubicBezTo>
                    <a:close/>
                    <a:moveTo>
                      <a:pt x="93" y="40"/>
                    </a:moveTo>
                    <a:cubicBezTo>
                      <a:pt x="91" y="39"/>
                      <a:pt x="90" y="39"/>
                      <a:pt x="89" y="38"/>
                    </a:cubicBezTo>
                    <a:cubicBezTo>
                      <a:pt x="90" y="37"/>
                      <a:pt x="93" y="39"/>
                      <a:pt x="9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6" name="Freeform 413"/>
              <p:cNvSpPr>
                <a:spLocks/>
              </p:cNvSpPr>
              <p:nvPr/>
            </p:nvSpPr>
            <p:spPr bwMode="auto">
              <a:xfrm>
                <a:off x="4363" y="1648"/>
                <a:ext cx="16" cy="14"/>
              </a:xfrm>
              <a:custGeom>
                <a:avLst/>
                <a:gdLst>
                  <a:gd name="T0" fmla="*/ 2 w 7"/>
                  <a:gd name="T1" fmla="*/ 1 h 6"/>
                  <a:gd name="T2" fmla="*/ 0 w 7"/>
                  <a:gd name="T3" fmla="*/ 1 h 6"/>
                  <a:gd name="T4" fmla="*/ 0 w 7"/>
                  <a:gd name="T5" fmla="*/ 0 h 6"/>
                  <a:gd name="T6" fmla="*/ 1 w 7"/>
                  <a:gd name="T7" fmla="*/ 0 h 6"/>
                  <a:gd name="T8" fmla="*/ 7 w 7"/>
                  <a:gd name="T9" fmla="*/ 6 h 6"/>
                  <a:gd name="T10" fmla="*/ 2 w 7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6">
                    <a:moveTo>
                      <a:pt x="2" y="1"/>
                    </a:moveTo>
                    <a:cubicBezTo>
                      <a:pt x="1" y="1"/>
                      <a:pt x="2" y="3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3" y="1"/>
                      <a:pt x="1" y="0"/>
                    </a:cubicBezTo>
                    <a:cubicBezTo>
                      <a:pt x="2" y="0"/>
                      <a:pt x="6" y="5"/>
                      <a:pt x="7" y="6"/>
                    </a:cubicBezTo>
                    <a:cubicBezTo>
                      <a:pt x="5" y="4"/>
                      <a:pt x="3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7" name="Freeform 414"/>
              <p:cNvSpPr>
                <a:spLocks/>
              </p:cNvSpPr>
              <p:nvPr/>
            </p:nvSpPr>
            <p:spPr bwMode="auto">
              <a:xfrm>
                <a:off x="4334" y="1776"/>
                <a:ext cx="10" cy="7"/>
              </a:xfrm>
              <a:custGeom>
                <a:avLst/>
                <a:gdLst>
                  <a:gd name="T0" fmla="*/ 3 w 4"/>
                  <a:gd name="T1" fmla="*/ 2 h 3"/>
                  <a:gd name="T2" fmla="*/ 0 w 4"/>
                  <a:gd name="T3" fmla="*/ 0 h 3"/>
                  <a:gd name="T4" fmla="*/ 3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2"/>
                    </a:moveTo>
                    <a:cubicBezTo>
                      <a:pt x="4" y="3"/>
                      <a:pt x="0" y="2"/>
                      <a:pt x="0" y="0"/>
                    </a:cubicBezTo>
                    <a:cubicBezTo>
                      <a:pt x="1" y="0"/>
                      <a:pt x="1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8" name="Freeform 415"/>
              <p:cNvSpPr>
                <a:spLocks/>
              </p:cNvSpPr>
              <p:nvPr/>
            </p:nvSpPr>
            <p:spPr bwMode="auto">
              <a:xfrm>
                <a:off x="4379" y="1712"/>
                <a:ext cx="10" cy="9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1 h 4"/>
                  <a:gd name="T4" fmla="*/ 2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4" y="4"/>
                      <a:pt x="1" y="3"/>
                      <a:pt x="0" y="1"/>
                    </a:cubicBezTo>
                    <a:cubicBezTo>
                      <a:pt x="0" y="0"/>
                      <a:pt x="2" y="4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9" name="Freeform 416"/>
              <p:cNvSpPr>
                <a:spLocks/>
              </p:cNvSpPr>
              <p:nvPr/>
            </p:nvSpPr>
            <p:spPr bwMode="auto">
              <a:xfrm>
                <a:off x="4377" y="1714"/>
                <a:ext cx="7" cy="12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1 h 5"/>
                  <a:gd name="T4" fmla="*/ 2 w 3"/>
                  <a:gd name="T5" fmla="*/ 3 h 5"/>
                  <a:gd name="T6" fmla="*/ 2 w 3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3"/>
                      <a:pt x="2" y="3"/>
                      <a:pt x="0" y="1"/>
                    </a:cubicBezTo>
                    <a:cubicBezTo>
                      <a:pt x="0" y="0"/>
                      <a:pt x="2" y="2"/>
                      <a:pt x="2" y="3"/>
                    </a:cubicBezTo>
                    <a:cubicBezTo>
                      <a:pt x="1" y="3"/>
                      <a:pt x="3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0" name="Freeform 417"/>
              <p:cNvSpPr>
                <a:spLocks/>
              </p:cNvSpPr>
              <p:nvPr/>
            </p:nvSpPr>
            <p:spPr bwMode="auto">
              <a:xfrm>
                <a:off x="4353" y="1757"/>
                <a:ext cx="7" cy="9"/>
              </a:xfrm>
              <a:custGeom>
                <a:avLst/>
                <a:gdLst>
                  <a:gd name="T0" fmla="*/ 0 w 3"/>
                  <a:gd name="T1" fmla="*/ 1 h 4"/>
                  <a:gd name="T2" fmla="*/ 0 w 3"/>
                  <a:gd name="T3" fmla="*/ 0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0"/>
                      <a:pt x="3" y="2"/>
                      <a:pt x="0" y="0"/>
                    </a:cubicBezTo>
                    <a:cubicBezTo>
                      <a:pt x="2" y="0"/>
                      <a:pt x="2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1" name="Freeform 418"/>
              <p:cNvSpPr>
                <a:spLocks/>
              </p:cNvSpPr>
              <p:nvPr/>
            </p:nvSpPr>
            <p:spPr bwMode="auto">
              <a:xfrm>
                <a:off x="4339" y="1762"/>
                <a:ext cx="10" cy="9"/>
              </a:xfrm>
              <a:custGeom>
                <a:avLst/>
                <a:gdLst>
                  <a:gd name="T0" fmla="*/ 2 w 4"/>
                  <a:gd name="T1" fmla="*/ 2 h 4"/>
                  <a:gd name="T2" fmla="*/ 0 w 4"/>
                  <a:gd name="T3" fmla="*/ 0 h 4"/>
                  <a:gd name="T4" fmla="*/ 2 w 4"/>
                  <a:gd name="T5" fmla="*/ 1 h 4"/>
                  <a:gd name="T6" fmla="*/ 2 w 4"/>
                  <a:gd name="T7" fmla="*/ 1 h 4"/>
                  <a:gd name="T8" fmla="*/ 2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cubicBezTo>
                      <a:pt x="3" y="4"/>
                      <a:pt x="0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3"/>
                      <a:pt x="1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2" name="Freeform 419"/>
              <p:cNvSpPr>
                <a:spLocks/>
              </p:cNvSpPr>
              <p:nvPr/>
            </p:nvSpPr>
            <p:spPr bwMode="auto">
              <a:xfrm>
                <a:off x="4277" y="1828"/>
                <a:ext cx="12" cy="14"/>
              </a:xfrm>
              <a:custGeom>
                <a:avLst/>
                <a:gdLst>
                  <a:gd name="T0" fmla="*/ 4 w 5"/>
                  <a:gd name="T1" fmla="*/ 5 h 6"/>
                  <a:gd name="T2" fmla="*/ 1 w 5"/>
                  <a:gd name="T3" fmla="*/ 1 h 6"/>
                  <a:gd name="T4" fmla="*/ 3 w 5"/>
                  <a:gd name="T5" fmla="*/ 3 h 6"/>
                  <a:gd name="T6" fmla="*/ 4 w 5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4" y="5"/>
                    </a:moveTo>
                    <a:cubicBezTo>
                      <a:pt x="5" y="6"/>
                      <a:pt x="0" y="0"/>
                      <a:pt x="1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3" name="Freeform 420"/>
              <p:cNvSpPr>
                <a:spLocks/>
              </p:cNvSpPr>
              <p:nvPr/>
            </p:nvSpPr>
            <p:spPr bwMode="auto">
              <a:xfrm>
                <a:off x="4330" y="1743"/>
                <a:ext cx="7" cy="12"/>
              </a:xfrm>
              <a:custGeom>
                <a:avLst/>
                <a:gdLst>
                  <a:gd name="T0" fmla="*/ 1 w 3"/>
                  <a:gd name="T1" fmla="*/ 2 h 5"/>
                  <a:gd name="T2" fmla="*/ 0 w 3"/>
                  <a:gd name="T3" fmla="*/ 1 h 5"/>
                  <a:gd name="T4" fmla="*/ 2 w 3"/>
                  <a:gd name="T5" fmla="*/ 1 h 5"/>
                  <a:gd name="T6" fmla="*/ 3 w 3"/>
                  <a:gd name="T7" fmla="*/ 5 h 5"/>
                  <a:gd name="T8" fmla="*/ 1 w 3"/>
                  <a:gd name="T9" fmla="*/ 3 h 5"/>
                  <a:gd name="T10" fmla="*/ 1 w 3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1" y="2"/>
                      <a:pt x="3" y="4"/>
                      <a:pt x="3" y="5"/>
                    </a:cubicBezTo>
                    <a:cubicBezTo>
                      <a:pt x="2" y="4"/>
                      <a:pt x="2" y="2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4" name="Freeform 421"/>
              <p:cNvSpPr>
                <a:spLocks/>
              </p:cNvSpPr>
              <p:nvPr/>
            </p:nvSpPr>
            <p:spPr bwMode="auto">
              <a:xfrm>
                <a:off x="4299" y="1714"/>
                <a:ext cx="26" cy="14"/>
              </a:xfrm>
              <a:custGeom>
                <a:avLst/>
                <a:gdLst>
                  <a:gd name="T0" fmla="*/ 6 w 11"/>
                  <a:gd name="T1" fmla="*/ 5 h 6"/>
                  <a:gd name="T2" fmla="*/ 0 w 11"/>
                  <a:gd name="T3" fmla="*/ 1 h 6"/>
                  <a:gd name="T4" fmla="*/ 6 w 11"/>
                  <a:gd name="T5" fmla="*/ 4 h 6"/>
                  <a:gd name="T6" fmla="*/ 3 w 11"/>
                  <a:gd name="T7" fmla="*/ 1 h 6"/>
                  <a:gd name="T8" fmla="*/ 5 w 11"/>
                  <a:gd name="T9" fmla="*/ 2 h 6"/>
                  <a:gd name="T10" fmla="*/ 3 w 11"/>
                  <a:gd name="T11" fmla="*/ 1 h 6"/>
                  <a:gd name="T12" fmla="*/ 4 w 11"/>
                  <a:gd name="T13" fmla="*/ 0 h 6"/>
                  <a:gd name="T14" fmla="*/ 11 w 11"/>
                  <a:gd name="T15" fmla="*/ 6 h 6"/>
                  <a:gd name="T16" fmla="*/ 6 w 11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6">
                    <a:moveTo>
                      <a:pt x="6" y="5"/>
                    </a:moveTo>
                    <a:cubicBezTo>
                      <a:pt x="2" y="2"/>
                      <a:pt x="3" y="3"/>
                      <a:pt x="0" y="1"/>
                    </a:cubicBezTo>
                    <a:cubicBezTo>
                      <a:pt x="2" y="0"/>
                      <a:pt x="4" y="4"/>
                      <a:pt x="6" y="4"/>
                    </a:cubicBezTo>
                    <a:cubicBezTo>
                      <a:pt x="6" y="3"/>
                      <a:pt x="4" y="3"/>
                      <a:pt x="3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3" y="0"/>
                      <a:pt x="4" y="2"/>
                      <a:pt x="3" y="1"/>
                    </a:cubicBezTo>
                    <a:cubicBezTo>
                      <a:pt x="3" y="1"/>
                      <a:pt x="3" y="0"/>
                      <a:pt x="4" y="0"/>
                    </a:cubicBezTo>
                    <a:cubicBezTo>
                      <a:pt x="6" y="3"/>
                      <a:pt x="7" y="4"/>
                      <a:pt x="11" y="6"/>
                    </a:cubicBezTo>
                    <a:cubicBezTo>
                      <a:pt x="8" y="6"/>
                      <a:pt x="7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5" name="Freeform 422"/>
              <p:cNvSpPr>
                <a:spLocks/>
              </p:cNvSpPr>
              <p:nvPr/>
            </p:nvSpPr>
            <p:spPr bwMode="auto">
              <a:xfrm>
                <a:off x="4363" y="1643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0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2"/>
                      <a:pt x="2" y="1"/>
                      <a:pt x="0" y="0"/>
                    </a:cubicBezTo>
                    <a:cubicBezTo>
                      <a:pt x="1" y="0"/>
                      <a:pt x="3" y="1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6" name="Freeform 423"/>
              <p:cNvSpPr>
                <a:spLocks/>
              </p:cNvSpPr>
              <p:nvPr/>
            </p:nvSpPr>
            <p:spPr bwMode="auto">
              <a:xfrm>
                <a:off x="4391" y="1562"/>
                <a:ext cx="19" cy="12"/>
              </a:xfrm>
              <a:custGeom>
                <a:avLst/>
                <a:gdLst>
                  <a:gd name="T0" fmla="*/ 8 w 8"/>
                  <a:gd name="T1" fmla="*/ 5 h 5"/>
                  <a:gd name="T2" fmla="*/ 8 w 8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0" y="0"/>
                      <a:pt x="6" y="1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7" name="Freeform 424"/>
              <p:cNvSpPr>
                <a:spLocks/>
              </p:cNvSpPr>
              <p:nvPr/>
            </p:nvSpPr>
            <p:spPr bwMode="auto">
              <a:xfrm>
                <a:off x="4292" y="1728"/>
                <a:ext cx="16" cy="10"/>
              </a:xfrm>
              <a:custGeom>
                <a:avLst/>
                <a:gdLst>
                  <a:gd name="T0" fmla="*/ 7 w 7"/>
                  <a:gd name="T1" fmla="*/ 4 h 4"/>
                  <a:gd name="T2" fmla="*/ 0 w 7"/>
                  <a:gd name="T3" fmla="*/ 1 h 4"/>
                  <a:gd name="T4" fmla="*/ 7 w 7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7" y="4"/>
                    </a:moveTo>
                    <a:cubicBezTo>
                      <a:pt x="5" y="4"/>
                      <a:pt x="2" y="2"/>
                      <a:pt x="0" y="1"/>
                    </a:cubicBezTo>
                    <a:cubicBezTo>
                      <a:pt x="1" y="0"/>
                      <a:pt x="5" y="3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8" name="Freeform 425"/>
              <p:cNvSpPr>
                <a:spLocks/>
              </p:cNvSpPr>
              <p:nvPr/>
            </p:nvSpPr>
            <p:spPr bwMode="auto">
              <a:xfrm>
                <a:off x="4372" y="1562"/>
                <a:ext cx="22" cy="12"/>
              </a:xfrm>
              <a:custGeom>
                <a:avLst/>
                <a:gdLst>
                  <a:gd name="T0" fmla="*/ 9 w 9"/>
                  <a:gd name="T1" fmla="*/ 5 h 5"/>
                  <a:gd name="T2" fmla="*/ 0 w 9"/>
                  <a:gd name="T3" fmla="*/ 0 h 5"/>
                  <a:gd name="T4" fmla="*/ 9 w 9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5">
                    <a:moveTo>
                      <a:pt x="9" y="5"/>
                    </a:moveTo>
                    <a:cubicBezTo>
                      <a:pt x="8" y="5"/>
                      <a:pt x="3" y="3"/>
                      <a:pt x="0" y="0"/>
                    </a:cubicBezTo>
                    <a:cubicBezTo>
                      <a:pt x="2" y="0"/>
                      <a:pt x="7" y="4"/>
                      <a:pt x="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29" name="Freeform 426"/>
              <p:cNvSpPr>
                <a:spLocks/>
              </p:cNvSpPr>
              <p:nvPr/>
            </p:nvSpPr>
            <p:spPr bwMode="auto">
              <a:xfrm>
                <a:off x="4263" y="1688"/>
                <a:ext cx="41" cy="26"/>
              </a:xfrm>
              <a:custGeom>
                <a:avLst/>
                <a:gdLst>
                  <a:gd name="T0" fmla="*/ 12 w 17"/>
                  <a:gd name="T1" fmla="*/ 6 h 11"/>
                  <a:gd name="T2" fmla="*/ 11 w 17"/>
                  <a:gd name="T3" fmla="*/ 6 h 11"/>
                  <a:gd name="T4" fmla="*/ 17 w 17"/>
                  <a:gd name="T5" fmla="*/ 11 h 11"/>
                  <a:gd name="T6" fmla="*/ 15 w 17"/>
                  <a:gd name="T7" fmla="*/ 11 h 11"/>
                  <a:gd name="T8" fmla="*/ 6 w 17"/>
                  <a:gd name="T9" fmla="*/ 5 h 11"/>
                  <a:gd name="T10" fmla="*/ 3 w 17"/>
                  <a:gd name="T11" fmla="*/ 4 h 11"/>
                  <a:gd name="T12" fmla="*/ 5 w 17"/>
                  <a:gd name="T13" fmla="*/ 4 h 11"/>
                  <a:gd name="T14" fmla="*/ 5 w 17"/>
                  <a:gd name="T15" fmla="*/ 3 h 11"/>
                  <a:gd name="T16" fmla="*/ 2 w 17"/>
                  <a:gd name="T17" fmla="*/ 3 h 11"/>
                  <a:gd name="T18" fmla="*/ 0 w 17"/>
                  <a:gd name="T19" fmla="*/ 0 h 11"/>
                  <a:gd name="T20" fmla="*/ 4 w 17"/>
                  <a:gd name="T21" fmla="*/ 0 h 11"/>
                  <a:gd name="T22" fmla="*/ 5 w 17"/>
                  <a:gd name="T23" fmla="*/ 3 h 11"/>
                  <a:gd name="T24" fmla="*/ 6 w 17"/>
                  <a:gd name="T25" fmla="*/ 2 h 11"/>
                  <a:gd name="T26" fmla="*/ 10 w 17"/>
                  <a:gd name="T27" fmla="*/ 5 h 11"/>
                  <a:gd name="T28" fmla="*/ 12 w 17"/>
                  <a:gd name="T29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" h="11">
                    <a:moveTo>
                      <a:pt x="12" y="6"/>
                    </a:moveTo>
                    <a:cubicBezTo>
                      <a:pt x="13" y="7"/>
                      <a:pt x="12" y="7"/>
                      <a:pt x="11" y="6"/>
                    </a:cubicBezTo>
                    <a:cubicBezTo>
                      <a:pt x="12" y="9"/>
                      <a:pt x="15" y="8"/>
                      <a:pt x="17" y="11"/>
                    </a:cubicBezTo>
                    <a:cubicBezTo>
                      <a:pt x="17" y="11"/>
                      <a:pt x="14" y="10"/>
                      <a:pt x="15" y="11"/>
                    </a:cubicBezTo>
                    <a:cubicBezTo>
                      <a:pt x="11" y="9"/>
                      <a:pt x="11" y="8"/>
                      <a:pt x="6" y="5"/>
                    </a:cubicBezTo>
                    <a:cubicBezTo>
                      <a:pt x="5" y="5"/>
                      <a:pt x="4" y="6"/>
                      <a:pt x="3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4" y="4"/>
                      <a:pt x="3" y="2"/>
                      <a:pt x="2" y="3"/>
                    </a:cubicBezTo>
                    <a:cubicBezTo>
                      <a:pt x="1" y="2"/>
                      <a:pt x="2" y="1"/>
                      <a:pt x="0" y="0"/>
                    </a:cubicBezTo>
                    <a:cubicBezTo>
                      <a:pt x="1" y="0"/>
                      <a:pt x="4" y="2"/>
                      <a:pt x="4" y="0"/>
                    </a:cubicBezTo>
                    <a:cubicBezTo>
                      <a:pt x="5" y="0"/>
                      <a:pt x="4" y="2"/>
                      <a:pt x="5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7" y="3"/>
                      <a:pt x="8" y="4"/>
                      <a:pt x="10" y="5"/>
                    </a:cubicBezTo>
                    <a:cubicBezTo>
                      <a:pt x="11" y="6"/>
                      <a:pt x="12" y="6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0" name="Freeform 427"/>
              <p:cNvSpPr>
                <a:spLocks/>
              </p:cNvSpPr>
              <p:nvPr/>
            </p:nvSpPr>
            <p:spPr bwMode="auto">
              <a:xfrm>
                <a:off x="4353" y="1593"/>
                <a:ext cx="12" cy="10"/>
              </a:xfrm>
              <a:custGeom>
                <a:avLst/>
                <a:gdLst>
                  <a:gd name="T0" fmla="*/ 1 w 5"/>
                  <a:gd name="T1" fmla="*/ 2 h 4"/>
                  <a:gd name="T2" fmla="*/ 5 w 5"/>
                  <a:gd name="T3" fmla="*/ 2 h 4"/>
                  <a:gd name="T4" fmla="*/ 4 w 5"/>
                  <a:gd name="T5" fmla="*/ 4 h 4"/>
                  <a:gd name="T6" fmla="*/ 0 w 5"/>
                  <a:gd name="T7" fmla="*/ 1 h 4"/>
                  <a:gd name="T8" fmla="*/ 1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2"/>
                    </a:moveTo>
                    <a:cubicBezTo>
                      <a:pt x="3" y="3"/>
                      <a:pt x="2" y="0"/>
                      <a:pt x="5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2" y="2"/>
                      <a:pt x="1" y="3"/>
                      <a:pt x="0" y="1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1" name="Freeform 428"/>
              <p:cNvSpPr>
                <a:spLocks/>
              </p:cNvSpPr>
              <p:nvPr/>
            </p:nvSpPr>
            <p:spPr bwMode="auto">
              <a:xfrm>
                <a:off x="4313" y="1657"/>
                <a:ext cx="14" cy="12"/>
              </a:xfrm>
              <a:custGeom>
                <a:avLst/>
                <a:gdLst>
                  <a:gd name="T0" fmla="*/ 6 w 6"/>
                  <a:gd name="T1" fmla="*/ 4 h 5"/>
                  <a:gd name="T2" fmla="*/ 3 w 6"/>
                  <a:gd name="T3" fmla="*/ 3 h 5"/>
                  <a:gd name="T4" fmla="*/ 0 w 6"/>
                  <a:gd name="T5" fmla="*/ 0 h 5"/>
                  <a:gd name="T6" fmla="*/ 6 w 6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5" y="5"/>
                      <a:pt x="3" y="3"/>
                      <a:pt x="3" y="3"/>
                    </a:cubicBezTo>
                    <a:cubicBezTo>
                      <a:pt x="3" y="2"/>
                      <a:pt x="0" y="1"/>
                      <a:pt x="0" y="0"/>
                    </a:cubicBezTo>
                    <a:cubicBezTo>
                      <a:pt x="2" y="2"/>
                      <a:pt x="4" y="2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2" name="Freeform 429"/>
              <p:cNvSpPr>
                <a:spLocks/>
              </p:cNvSpPr>
              <p:nvPr/>
            </p:nvSpPr>
            <p:spPr bwMode="auto">
              <a:xfrm>
                <a:off x="4280" y="1721"/>
                <a:ext cx="9" cy="5"/>
              </a:xfrm>
              <a:custGeom>
                <a:avLst/>
                <a:gdLst>
                  <a:gd name="T0" fmla="*/ 4 w 4"/>
                  <a:gd name="T1" fmla="*/ 2 h 2"/>
                  <a:gd name="T2" fmla="*/ 3 w 4"/>
                  <a:gd name="T3" fmla="*/ 2 h 2"/>
                  <a:gd name="T4" fmla="*/ 0 w 4"/>
                  <a:gd name="T5" fmla="*/ 0 h 2"/>
                  <a:gd name="T6" fmla="*/ 4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0" y="0"/>
                    </a:cubicBezTo>
                    <a:cubicBezTo>
                      <a:pt x="1" y="0"/>
                      <a:pt x="2" y="0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3" name="Freeform 430"/>
              <p:cNvSpPr>
                <a:spLocks/>
              </p:cNvSpPr>
              <p:nvPr/>
            </p:nvSpPr>
            <p:spPr bwMode="auto">
              <a:xfrm>
                <a:off x="4275" y="1724"/>
                <a:ext cx="10" cy="9"/>
              </a:xfrm>
              <a:custGeom>
                <a:avLst/>
                <a:gdLst>
                  <a:gd name="T0" fmla="*/ 4 w 4"/>
                  <a:gd name="T1" fmla="*/ 4 h 4"/>
                  <a:gd name="T2" fmla="*/ 3 w 4"/>
                  <a:gd name="T3" fmla="*/ 1 h 4"/>
                  <a:gd name="T4" fmla="*/ 0 w 4"/>
                  <a:gd name="T5" fmla="*/ 0 h 4"/>
                  <a:gd name="T6" fmla="*/ 2 w 4"/>
                  <a:gd name="T7" fmla="*/ 0 h 4"/>
                  <a:gd name="T8" fmla="*/ 4 w 4"/>
                  <a:gd name="T9" fmla="*/ 2 h 4"/>
                  <a:gd name="T10" fmla="*/ 4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3" y="2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0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3" y="3"/>
                      <a:pt x="4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4" name="Freeform 431"/>
              <p:cNvSpPr>
                <a:spLocks/>
              </p:cNvSpPr>
              <p:nvPr/>
            </p:nvSpPr>
            <p:spPr bwMode="auto">
              <a:xfrm>
                <a:off x="4344" y="1586"/>
                <a:ext cx="16" cy="12"/>
              </a:xfrm>
              <a:custGeom>
                <a:avLst/>
                <a:gdLst>
                  <a:gd name="T0" fmla="*/ 4 w 7"/>
                  <a:gd name="T1" fmla="*/ 3 h 5"/>
                  <a:gd name="T2" fmla="*/ 4 w 7"/>
                  <a:gd name="T3" fmla="*/ 1 h 5"/>
                  <a:gd name="T4" fmla="*/ 6 w 7"/>
                  <a:gd name="T5" fmla="*/ 3 h 5"/>
                  <a:gd name="T6" fmla="*/ 4 w 7"/>
                  <a:gd name="T7" fmla="*/ 4 h 5"/>
                  <a:gd name="T8" fmla="*/ 0 w 7"/>
                  <a:gd name="T9" fmla="*/ 1 h 5"/>
                  <a:gd name="T10" fmla="*/ 4 w 7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4" y="3"/>
                    </a:moveTo>
                    <a:cubicBezTo>
                      <a:pt x="4" y="2"/>
                      <a:pt x="3" y="1"/>
                      <a:pt x="4" y="1"/>
                    </a:cubicBezTo>
                    <a:cubicBezTo>
                      <a:pt x="7" y="2"/>
                      <a:pt x="4" y="2"/>
                      <a:pt x="6" y="3"/>
                    </a:cubicBezTo>
                    <a:cubicBezTo>
                      <a:pt x="6" y="5"/>
                      <a:pt x="3" y="2"/>
                      <a:pt x="4" y="4"/>
                    </a:cubicBezTo>
                    <a:cubicBezTo>
                      <a:pt x="3" y="3"/>
                      <a:pt x="1" y="1"/>
                      <a:pt x="0" y="1"/>
                    </a:cubicBezTo>
                    <a:cubicBezTo>
                      <a:pt x="1" y="0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5" name="Freeform 432"/>
              <p:cNvSpPr>
                <a:spLocks/>
              </p:cNvSpPr>
              <p:nvPr/>
            </p:nvSpPr>
            <p:spPr bwMode="auto">
              <a:xfrm>
                <a:off x="4351" y="1567"/>
                <a:ext cx="12" cy="10"/>
              </a:xfrm>
              <a:custGeom>
                <a:avLst/>
                <a:gdLst>
                  <a:gd name="T0" fmla="*/ 5 w 5"/>
                  <a:gd name="T1" fmla="*/ 4 h 4"/>
                  <a:gd name="T2" fmla="*/ 0 w 5"/>
                  <a:gd name="T3" fmla="*/ 1 h 4"/>
                  <a:gd name="T4" fmla="*/ 0 w 5"/>
                  <a:gd name="T5" fmla="*/ 0 h 4"/>
                  <a:gd name="T6" fmla="*/ 5 w 5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4"/>
                    </a:moveTo>
                    <a:cubicBezTo>
                      <a:pt x="4" y="4"/>
                      <a:pt x="2" y="1"/>
                      <a:pt x="0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1" y="0"/>
                      <a:pt x="5" y="2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6" name="Freeform 433"/>
              <p:cNvSpPr>
                <a:spLocks/>
              </p:cNvSpPr>
              <p:nvPr/>
            </p:nvSpPr>
            <p:spPr bwMode="auto">
              <a:xfrm>
                <a:off x="4306" y="1631"/>
                <a:ext cx="14" cy="12"/>
              </a:xfrm>
              <a:custGeom>
                <a:avLst/>
                <a:gdLst>
                  <a:gd name="T0" fmla="*/ 6 w 6"/>
                  <a:gd name="T1" fmla="*/ 5 h 5"/>
                  <a:gd name="T2" fmla="*/ 4 w 6"/>
                  <a:gd name="T3" fmla="*/ 5 h 5"/>
                  <a:gd name="T4" fmla="*/ 0 w 6"/>
                  <a:gd name="T5" fmla="*/ 0 h 5"/>
                  <a:gd name="T6" fmla="*/ 6 w 6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6" y="5"/>
                      <a:pt x="2" y="3"/>
                      <a:pt x="4" y="5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1" y="2"/>
                      <a:pt x="3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7" name="Freeform 434"/>
              <p:cNvSpPr>
                <a:spLocks/>
              </p:cNvSpPr>
              <p:nvPr/>
            </p:nvSpPr>
            <p:spPr bwMode="auto">
              <a:xfrm>
                <a:off x="4292" y="1669"/>
                <a:ext cx="9" cy="5"/>
              </a:xfrm>
              <a:custGeom>
                <a:avLst/>
                <a:gdLst>
                  <a:gd name="T0" fmla="*/ 2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  <a:gd name="T6" fmla="*/ 1 w 4"/>
                  <a:gd name="T7" fmla="*/ 0 h 2"/>
                  <a:gd name="T8" fmla="*/ 1 w 4"/>
                  <a:gd name="T9" fmla="*/ 1 h 2"/>
                  <a:gd name="T10" fmla="*/ 2 w 4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3" y="1"/>
                      <a:pt x="3" y="2"/>
                      <a:pt x="4" y="2"/>
                    </a:cubicBezTo>
                    <a:cubicBezTo>
                      <a:pt x="3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8" name="Freeform 435"/>
              <p:cNvSpPr>
                <a:spLocks/>
              </p:cNvSpPr>
              <p:nvPr/>
            </p:nvSpPr>
            <p:spPr bwMode="auto">
              <a:xfrm>
                <a:off x="4268" y="1709"/>
                <a:ext cx="12" cy="10"/>
              </a:xfrm>
              <a:custGeom>
                <a:avLst/>
                <a:gdLst>
                  <a:gd name="T0" fmla="*/ 4 w 5"/>
                  <a:gd name="T1" fmla="*/ 2 h 4"/>
                  <a:gd name="T2" fmla="*/ 1 w 5"/>
                  <a:gd name="T3" fmla="*/ 2 h 4"/>
                  <a:gd name="T4" fmla="*/ 3 w 5"/>
                  <a:gd name="T5" fmla="*/ 1 h 4"/>
                  <a:gd name="T6" fmla="*/ 2 w 5"/>
                  <a:gd name="T7" fmla="*/ 2 h 4"/>
                  <a:gd name="T8" fmla="*/ 4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5" y="4"/>
                      <a:pt x="3" y="3"/>
                      <a:pt x="1" y="2"/>
                    </a:cubicBezTo>
                    <a:cubicBezTo>
                      <a:pt x="1" y="1"/>
                      <a:pt x="0" y="0"/>
                      <a:pt x="3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3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39" name="Freeform 436"/>
              <p:cNvSpPr>
                <a:spLocks/>
              </p:cNvSpPr>
              <p:nvPr/>
            </p:nvSpPr>
            <p:spPr bwMode="auto">
              <a:xfrm>
                <a:off x="4353" y="1470"/>
                <a:ext cx="24" cy="12"/>
              </a:xfrm>
              <a:custGeom>
                <a:avLst/>
                <a:gdLst>
                  <a:gd name="T0" fmla="*/ 3 w 10"/>
                  <a:gd name="T1" fmla="*/ 3 h 5"/>
                  <a:gd name="T2" fmla="*/ 5 w 10"/>
                  <a:gd name="T3" fmla="*/ 2 h 5"/>
                  <a:gd name="T4" fmla="*/ 10 w 10"/>
                  <a:gd name="T5" fmla="*/ 4 h 5"/>
                  <a:gd name="T6" fmla="*/ 7 w 10"/>
                  <a:gd name="T7" fmla="*/ 4 h 5"/>
                  <a:gd name="T8" fmla="*/ 3 w 10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5">
                    <a:moveTo>
                      <a:pt x="3" y="3"/>
                    </a:moveTo>
                    <a:cubicBezTo>
                      <a:pt x="0" y="0"/>
                      <a:pt x="7" y="3"/>
                      <a:pt x="5" y="2"/>
                    </a:cubicBezTo>
                    <a:cubicBezTo>
                      <a:pt x="7" y="3"/>
                      <a:pt x="8" y="2"/>
                      <a:pt x="10" y="4"/>
                    </a:cubicBezTo>
                    <a:cubicBezTo>
                      <a:pt x="9" y="3"/>
                      <a:pt x="9" y="5"/>
                      <a:pt x="7" y="4"/>
                    </a:cubicBezTo>
                    <a:cubicBezTo>
                      <a:pt x="9" y="3"/>
                      <a:pt x="4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0" name="Freeform 437"/>
              <p:cNvSpPr>
                <a:spLocks/>
              </p:cNvSpPr>
              <p:nvPr/>
            </p:nvSpPr>
            <p:spPr bwMode="auto">
              <a:xfrm>
                <a:off x="4235" y="1728"/>
                <a:ext cx="16" cy="12"/>
              </a:xfrm>
              <a:custGeom>
                <a:avLst/>
                <a:gdLst>
                  <a:gd name="T0" fmla="*/ 7 w 7"/>
                  <a:gd name="T1" fmla="*/ 4 h 5"/>
                  <a:gd name="T2" fmla="*/ 5 w 7"/>
                  <a:gd name="T3" fmla="*/ 4 h 5"/>
                  <a:gd name="T4" fmla="*/ 0 w 7"/>
                  <a:gd name="T5" fmla="*/ 0 h 5"/>
                  <a:gd name="T6" fmla="*/ 7 w 7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5">
                    <a:moveTo>
                      <a:pt x="7" y="4"/>
                    </a:moveTo>
                    <a:cubicBezTo>
                      <a:pt x="7" y="5"/>
                      <a:pt x="5" y="3"/>
                      <a:pt x="5" y="4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2" y="0"/>
                      <a:pt x="5" y="3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1" name="Freeform 438"/>
              <p:cNvSpPr>
                <a:spLocks/>
              </p:cNvSpPr>
              <p:nvPr/>
            </p:nvSpPr>
            <p:spPr bwMode="auto">
              <a:xfrm>
                <a:off x="4239" y="1688"/>
                <a:ext cx="27" cy="19"/>
              </a:xfrm>
              <a:custGeom>
                <a:avLst/>
                <a:gdLst>
                  <a:gd name="T0" fmla="*/ 8 w 11"/>
                  <a:gd name="T1" fmla="*/ 1 h 8"/>
                  <a:gd name="T2" fmla="*/ 8 w 11"/>
                  <a:gd name="T3" fmla="*/ 2 h 8"/>
                  <a:gd name="T4" fmla="*/ 8 w 11"/>
                  <a:gd name="T5" fmla="*/ 1 h 8"/>
                  <a:gd name="T6" fmla="*/ 6 w 11"/>
                  <a:gd name="T7" fmla="*/ 3 h 8"/>
                  <a:gd name="T8" fmla="*/ 11 w 11"/>
                  <a:gd name="T9" fmla="*/ 7 h 8"/>
                  <a:gd name="T10" fmla="*/ 10 w 11"/>
                  <a:gd name="T11" fmla="*/ 8 h 8"/>
                  <a:gd name="T12" fmla="*/ 0 w 11"/>
                  <a:gd name="T13" fmla="*/ 2 h 8"/>
                  <a:gd name="T14" fmla="*/ 4 w 11"/>
                  <a:gd name="T15" fmla="*/ 4 h 8"/>
                  <a:gd name="T16" fmla="*/ 2 w 11"/>
                  <a:gd name="T17" fmla="*/ 2 h 8"/>
                  <a:gd name="T18" fmla="*/ 6 w 11"/>
                  <a:gd name="T19" fmla="*/ 0 h 8"/>
                  <a:gd name="T20" fmla="*/ 8 w 11"/>
                  <a:gd name="T2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8">
                    <a:moveTo>
                      <a:pt x="8" y="1"/>
                    </a:moveTo>
                    <a:cubicBezTo>
                      <a:pt x="9" y="1"/>
                      <a:pt x="8" y="2"/>
                      <a:pt x="8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5" y="0"/>
                      <a:pt x="6" y="2"/>
                      <a:pt x="6" y="3"/>
                    </a:cubicBezTo>
                    <a:cubicBezTo>
                      <a:pt x="8" y="4"/>
                      <a:pt x="9" y="6"/>
                      <a:pt x="11" y="7"/>
                    </a:cubicBezTo>
                    <a:cubicBezTo>
                      <a:pt x="11" y="7"/>
                      <a:pt x="9" y="8"/>
                      <a:pt x="10" y="8"/>
                    </a:cubicBezTo>
                    <a:cubicBezTo>
                      <a:pt x="8" y="8"/>
                      <a:pt x="5" y="4"/>
                      <a:pt x="0" y="2"/>
                    </a:cubicBezTo>
                    <a:cubicBezTo>
                      <a:pt x="1" y="1"/>
                      <a:pt x="3" y="4"/>
                      <a:pt x="4" y="4"/>
                    </a:cubicBezTo>
                    <a:cubicBezTo>
                      <a:pt x="4" y="3"/>
                      <a:pt x="2" y="3"/>
                      <a:pt x="2" y="2"/>
                    </a:cubicBezTo>
                    <a:cubicBezTo>
                      <a:pt x="3" y="1"/>
                      <a:pt x="4" y="1"/>
                      <a:pt x="6" y="0"/>
                    </a:cubicBezTo>
                    <a:cubicBezTo>
                      <a:pt x="7" y="1"/>
                      <a:pt x="8" y="1"/>
                      <a:pt x="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2" name="Freeform 439"/>
              <p:cNvSpPr>
                <a:spLocks/>
              </p:cNvSpPr>
              <p:nvPr/>
            </p:nvSpPr>
            <p:spPr bwMode="auto">
              <a:xfrm>
                <a:off x="4296" y="1581"/>
                <a:ext cx="10" cy="8"/>
              </a:xfrm>
              <a:custGeom>
                <a:avLst/>
                <a:gdLst>
                  <a:gd name="T0" fmla="*/ 4 w 4"/>
                  <a:gd name="T1" fmla="*/ 3 h 3"/>
                  <a:gd name="T2" fmla="*/ 3 w 4"/>
                  <a:gd name="T3" fmla="*/ 3 h 3"/>
                  <a:gd name="T4" fmla="*/ 3 w 4"/>
                  <a:gd name="T5" fmla="*/ 2 h 3"/>
                  <a:gd name="T6" fmla="*/ 1 w 4"/>
                  <a:gd name="T7" fmla="*/ 2 h 3"/>
                  <a:gd name="T8" fmla="*/ 2 w 4"/>
                  <a:gd name="T9" fmla="*/ 0 h 3"/>
                  <a:gd name="T10" fmla="*/ 4 w 4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4" y="3"/>
                      <a:pt x="3" y="3"/>
                      <a:pt x="3" y="3"/>
                    </a:cubicBezTo>
                    <a:cubicBezTo>
                      <a:pt x="1" y="3"/>
                      <a:pt x="3" y="2"/>
                      <a:pt x="3" y="2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4" y="2"/>
                      <a:pt x="2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3" name="Freeform 440"/>
              <p:cNvSpPr>
                <a:spLocks/>
              </p:cNvSpPr>
              <p:nvPr/>
            </p:nvSpPr>
            <p:spPr bwMode="auto">
              <a:xfrm>
                <a:off x="4225" y="1662"/>
                <a:ext cx="38" cy="26"/>
              </a:xfrm>
              <a:custGeom>
                <a:avLst/>
                <a:gdLst>
                  <a:gd name="T0" fmla="*/ 4 w 16"/>
                  <a:gd name="T1" fmla="*/ 4 h 11"/>
                  <a:gd name="T2" fmla="*/ 6 w 16"/>
                  <a:gd name="T3" fmla="*/ 5 h 11"/>
                  <a:gd name="T4" fmla="*/ 5 w 16"/>
                  <a:gd name="T5" fmla="*/ 6 h 11"/>
                  <a:gd name="T6" fmla="*/ 2 w 16"/>
                  <a:gd name="T7" fmla="*/ 5 h 11"/>
                  <a:gd name="T8" fmla="*/ 3 w 16"/>
                  <a:gd name="T9" fmla="*/ 4 h 11"/>
                  <a:gd name="T10" fmla="*/ 1 w 16"/>
                  <a:gd name="T11" fmla="*/ 2 h 11"/>
                  <a:gd name="T12" fmla="*/ 0 w 16"/>
                  <a:gd name="T13" fmla="*/ 1 h 11"/>
                  <a:gd name="T14" fmla="*/ 1 w 16"/>
                  <a:gd name="T15" fmla="*/ 0 h 11"/>
                  <a:gd name="T16" fmla="*/ 6 w 16"/>
                  <a:gd name="T17" fmla="*/ 4 h 11"/>
                  <a:gd name="T18" fmla="*/ 13 w 16"/>
                  <a:gd name="T19" fmla="*/ 8 h 11"/>
                  <a:gd name="T20" fmla="*/ 13 w 16"/>
                  <a:gd name="T21" fmla="*/ 5 h 11"/>
                  <a:gd name="T22" fmla="*/ 15 w 16"/>
                  <a:gd name="T23" fmla="*/ 10 h 11"/>
                  <a:gd name="T24" fmla="*/ 14 w 16"/>
                  <a:gd name="T25" fmla="*/ 11 h 11"/>
                  <a:gd name="T26" fmla="*/ 9 w 16"/>
                  <a:gd name="T27" fmla="*/ 9 h 11"/>
                  <a:gd name="T28" fmla="*/ 4 w 16"/>
                  <a:gd name="T2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1">
                    <a:moveTo>
                      <a:pt x="4" y="4"/>
                    </a:moveTo>
                    <a:cubicBezTo>
                      <a:pt x="4" y="4"/>
                      <a:pt x="5" y="6"/>
                      <a:pt x="6" y="5"/>
                    </a:cubicBezTo>
                    <a:cubicBezTo>
                      <a:pt x="8" y="7"/>
                      <a:pt x="1" y="4"/>
                      <a:pt x="5" y="6"/>
                    </a:cubicBezTo>
                    <a:cubicBezTo>
                      <a:pt x="4" y="6"/>
                      <a:pt x="3" y="6"/>
                      <a:pt x="2" y="5"/>
                    </a:cubicBezTo>
                    <a:cubicBezTo>
                      <a:pt x="4" y="5"/>
                      <a:pt x="1" y="2"/>
                      <a:pt x="3" y="4"/>
                    </a:cubicBezTo>
                    <a:cubicBezTo>
                      <a:pt x="4" y="3"/>
                      <a:pt x="2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2"/>
                      <a:pt x="4" y="2"/>
                      <a:pt x="6" y="4"/>
                    </a:cubicBezTo>
                    <a:cubicBezTo>
                      <a:pt x="9" y="6"/>
                      <a:pt x="11" y="5"/>
                      <a:pt x="13" y="8"/>
                    </a:cubicBezTo>
                    <a:cubicBezTo>
                      <a:pt x="14" y="8"/>
                      <a:pt x="12" y="6"/>
                      <a:pt x="13" y="5"/>
                    </a:cubicBezTo>
                    <a:cubicBezTo>
                      <a:pt x="14" y="7"/>
                      <a:pt x="13" y="8"/>
                      <a:pt x="15" y="10"/>
                    </a:cubicBezTo>
                    <a:cubicBezTo>
                      <a:pt x="14" y="10"/>
                      <a:pt x="16" y="11"/>
                      <a:pt x="14" y="11"/>
                    </a:cubicBezTo>
                    <a:cubicBezTo>
                      <a:pt x="13" y="10"/>
                      <a:pt x="10" y="7"/>
                      <a:pt x="9" y="9"/>
                    </a:cubicBezTo>
                    <a:cubicBezTo>
                      <a:pt x="7" y="7"/>
                      <a:pt x="7" y="6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4" name="Freeform 441"/>
              <p:cNvSpPr>
                <a:spLocks/>
              </p:cNvSpPr>
              <p:nvPr/>
            </p:nvSpPr>
            <p:spPr bwMode="auto">
              <a:xfrm>
                <a:off x="4292" y="1591"/>
                <a:ext cx="9" cy="9"/>
              </a:xfrm>
              <a:custGeom>
                <a:avLst/>
                <a:gdLst>
                  <a:gd name="T0" fmla="*/ 2 w 4"/>
                  <a:gd name="T1" fmla="*/ 1 h 4"/>
                  <a:gd name="T2" fmla="*/ 4 w 4"/>
                  <a:gd name="T3" fmla="*/ 4 h 4"/>
                  <a:gd name="T4" fmla="*/ 2 w 4"/>
                  <a:gd name="T5" fmla="*/ 2 h 4"/>
                  <a:gd name="T6" fmla="*/ 1 w 4"/>
                  <a:gd name="T7" fmla="*/ 2 h 4"/>
                  <a:gd name="T8" fmla="*/ 1 w 4"/>
                  <a:gd name="T9" fmla="*/ 1 h 4"/>
                  <a:gd name="T10" fmla="*/ 2 w 4"/>
                  <a:gd name="T1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3" y="0"/>
                      <a:pt x="4" y="3"/>
                      <a:pt x="4" y="4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2" y="2"/>
                      <a:pt x="4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5" name="Freeform 442"/>
              <p:cNvSpPr>
                <a:spLocks/>
              </p:cNvSpPr>
              <p:nvPr/>
            </p:nvSpPr>
            <p:spPr bwMode="auto">
              <a:xfrm>
                <a:off x="4256" y="1619"/>
                <a:ext cx="29" cy="17"/>
              </a:xfrm>
              <a:custGeom>
                <a:avLst/>
                <a:gdLst>
                  <a:gd name="T0" fmla="*/ 12 w 12"/>
                  <a:gd name="T1" fmla="*/ 7 h 7"/>
                  <a:gd name="T2" fmla="*/ 0 w 12"/>
                  <a:gd name="T3" fmla="*/ 0 h 7"/>
                  <a:gd name="T4" fmla="*/ 1 w 12"/>
                  <a:gd name="T5" fmla="*/ 0 h 7"/>
                  <a:gd name="T6" fmla="*/ 6 w 12"/>
                  <a:gd name="T7" fmla="*/ 3 h 7"/>
                  <a:gd name="T8" fmla="*/ 7 w 12"/>
                  <a:gd name="T9" fmla="*/ 3 h 7"/>
                  <a:gd name="T10" fmla="*/ 12 w 12"/>
                  <a:gd name="T1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7">
                    <a:moveTo>
                      <a:pt x="12" y="7"/>
                    </a:moveTo>
                    <a:cubicBezTo>
                      <a:pt x="9" y="6"/>
                      <a:pt x="4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6" y="3"/>
                    </a:cubicBezTo>
                    <a:cubicBezTo>
                      <a:pt x="7" y="4"/>
                      <a:pt x="6" y="3"/>
                      <a:pt x="7" y="3"/>
                    </a:cubicBezTo>
                    <a:cubicBezTo>
                      <a:pt x="9" y="4"/>
                      <a:pt x="8" y="6"/>
                      <a:pt x="1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6" name="Freeform 443"/>
              <p:cNvSpPr>
                <a:spLocks/>
              </p:cNvSpPr>
              <p:nvPr/>
            </p:nvSpPr>
            <p:spPr bwMode="auto">
              <a:xfrm>
                <a:off x="4228" y="1717"/>
                <a:ext cx="11" cy="9"/>
              </a:xfrm>
              <a:custGeom>
                <a:avLst/>
                <a:gdLst>
                  <a:gd name="T0" fmla="*/ 5 w 5"/>
                  <a:gd name="T1" fmla="*/ 3 h 4"/>
                  <a:gd name="T2" fmla="*/ 0 w 5"/>
                  <a:gd name="T3" fmla="*/ 0 h 4"/>
                  <a:gd name="T4" fmla="*/ 5 w 5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3" y="4"/>
                      <a:pt x="3" y="2"/>
                      <a:pt x="0" y="0"/>
                    </a:cubicBezTo>
                    <a:cubicBezTo>
                      <a:pt x="2" y="1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7" name="Freeform 444"/>
              <p:cNvSpPr>
                <a:spLocks/>
              </p:cNvSpPr>
              <p:nvPr/>
            </p:nvSpPr>
            <p:spPr bwMode="auto">
              <a:xfrm>
                <a:off x="4228" y="1717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3 h 3"/>
                  <a:gd name="T4" fmla="*/ 1 w 3"/>
                  <a:gd name="T5" fmla="*/ 2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2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8" name="Freeform 445"/>
              <p:cNvSpPr>
                <a:spLocks/>
              </p:cNvSpPr>
              <p:nvPr/>
            </p:nvSpPr>
            <p:spPr bwMode="auto">
              <a:xfrm>
                <a:off x="4282" y="1584"/>
                <a:ext cx="12" cy="7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3 h 3"/>
                  <a:gd name="T4" fmla="*/ 0 w 5"/>
                  <a:gd name="T5" fmla="*/ 0 h 3"/>
                  <a:gd name="T6" fmla="*/ 1 w 5"/>
                  <a:gd name="T7" fmla="*/ 1 h 3"/>
                  <a:gd name="T8" fmla="*/ 5 w 5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4" y="3"/>
                      <a:pt x="2" y="2"/>
                      <a:pt x="2" y="3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2" y="2"/>
                      <a:pt x="3" y="2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49" name="Freeform 446"/>
              <p:cNvSpPr>
                <a:spLocks/>
              </p:cNvSpPr>
              <p:nvPr/>
            </p:nvSpPr>
            <p:spPr bwMode="auto">
              <a:xfrm>
                <a:off x="4232" y="1679"/>
                <a:ext cx="12" cy="4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3 w 5"/>
                  <a:gd name="T5" fmla="*/ 0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1"/>
                      <a:pt x="2" y="2"/>
                      <a:pt x="0" y="1"/>
                    </a:cubicBezTo>
                    <a:cubicBezTo>
                      <a:pt x="1" y="0"/>
                      <a:pt x="3" y="2"/>
                      <a:pt x="3" y="0"/>
                    </a:cubicBezTo>
                    <a:cubicBezTo>
                      <a:pt x="4" y="1"/>
                      <a:pt x="5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0" name="Freeform 447"/>
              <p:cNvSpPr>
                <a:spLocks/>
              </p:cNvSpPr>
              <p:nvPr/>
            </p:nvSpPr>
            <p:spPr bwMode="auto">
              <a:xfrm>
                <a:off x="4275" y="1567"/>
                <a:ext cx="12" cy="10"/>
              </a:xfrm>
              <a:custGeom>
                <a:avLst/>
                <a:gdLst>
                  <a:gd name="T0" fmla="*/ 4 w 5"/>
                  <a:gd name="T1" fmla="*/ 2 h 4"/>
                  <a:gd name="T2" fmla="*/ 2 w 5"/>
                  <a:gd name="T3" fmla="*/ 0 h 4"/>
                  <a:gd name="T4" fmla="*/ 3 w 5"/>
                  <a:gd name="T5" fmla="*/ 0 h 4"/>
                  <a:gd name="T6" fmla="*/ 5 w 5"/>
                  <a:gd name="T7" fmla="*/ 3 h 4"/>
                  <a:gd name="T8" fmla="*/ 2 w 5"/>
                  <a:gd name="T9" fmla="*/ 2 h 4"/>
                  <a:gd name="T10" fmla="*/ 4 w 5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4" y="2"/>
                    </a:moveTo>
                    <a:cubicBezTo>
                      <a:pt x="4" y="1"/>
                      <a:pt x="3" y="1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5" y="1"/>
                      <a:pt x="4" y="2"/>
                      <a:pt x="5" y="3"/>
                    </a:cubicBezTo>
                    <a:cubicBezTo>
                      <a:pt x="5" y="4"/>
                      <a:pt x="2" y="1"/>
                      <a:pt x="2" y="2"/>
                    </a:cubicBezTo>
                    <a:cubicBezTo>
                      <a:pt x="0" y="1"/>
                      <a:pt x="3" y="1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1" name="Freeform 448"/>
              <p:cNvSpPr>
                <a:spLocks/>
              </p:cNvSpPr>
              <p:nvPr/>
            </p:nvSpPr>
            <p:spPr bwMode="auto">
              <a:xfrm>
                <a:off x="4273" y="1572"/>
                <a:ext cx="12" cy="7"/>
              </a:xfrm>
              <a:custGeom>
                <a:avLst/>
                <a:gdLst>
                  <a:gd name="T0" fmla="*/ 4 w 5"/>
                  <a:gd name="T1" fmla="*/ 1 h 3"/>
                  <a:gd name="T2" fmla="*/ 4 w 5"/>
                  <a:gd name="T3" fmla="*/ 1 h 3"/>
                  <a:gd name="T4" fmla="*/ 5 w 5"/>
                  <a:gd name="T5" fmla="*/ 3 h 3"/>
                  <a:gd name="T6" fmla="*/ 0 w 5"/>
                  <a:gd name="T7" fmla="*/ 2 h 3"/>
                  <a:gd name="T8" fmla="*/ 2 w 5"/>
                  <a:gd name="T9" fmla="*/ 0 h 3"/>
                  <a:gd name="T10" fmla="*/ 4 w 5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3" y="3"/>
                      <a:pt x="3" y="3"/>
                      <a:pt x="0" y="2"/>
                    </a:cubicBezTo>
                    <a:cubicBezTo>
                      <a:pt x="2" y="1"/>
                      <a:pt x="3" y="2"/>
                      <a:pt x="2" y="0"/>
                    </a:cubicBezTo>
                    <a:cubicBezTo>
                      <a:pt x="3" y="0"/>
                      <a:pt x="3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2" name="Freeform 449"/>
              <p:cNvSpPr>
                <a:spLocks/>
              </p:cNvSpPr>
              <p:nvPr/>
            </p:nvSpPr>
            <p:spPr bwMode="auto">
              <a:xfrm>
                <a:off x="4221" y="1698"/>
                <a:ext cx="11" cy="4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1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2" y="2"/>
                      <a:pt x="0" y="1"/>
                    </a:cubicBezTo>
                    <a:cubicBezTo>
                      <a:pt x="2" y="1"/>
                      <a:pt x="2" y="0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3" name="Freeform 450"/>
              <p:cNvSpPr>
                <a:spLocks/>
              </p:cNvSpPr>
              <p:nvPr/>
            </p:nvSpPr>
            <p:spPr bwMode="auto">
              <a:xfrm>
                <a:off x="4194" y="1691"/>
                <a:ext cx="34" cy="21"/>
              </a:xfrm>
              <a:custGeom>
                <a:avLst/>
                <a:gdLst>
                  <a:gd name="T0" fmla="*/ 1 w 14"/>
                  <a:gd name="T1" fmla="*/ 0 h 9"/>
                  <a:gd name="T2" fmla="*/ 7 w 14"/>
                  <a:gd name="T3" fmla="*/ 4 h 9"/>
                  <a:gd name="T4" fmla="*/ 14 w 14"/>
                  <a:gd name="T5" fmla="*/ 8 h 9"/>
                  <a:gd name="T6" fmla="*/ 10 w 14"/>
                  <a:gd name="T7" fmla="*/ 7 h 9"/>
                  <a:gd name="T8" fmla="*/ 6 w 14"/>
                  <a:gd name="T9" fmla="*/ 3 h 9"/>
                  <a:gd name="T10" fmla="*/ 6 w 14"/>
                  <a:gd name="T11" fmla="*/ 4 h 9"/>
                  <a:gd name="T12" fmla="*/ 0 w 14"/>
                  <a:gd name="T13" fmla="*/ 0 h 9"/>
                  <a:gd name="T14" fmla="*/ 1 w 14"/>
                  <a:gd name="T1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9">
                    <a:moveTo>
                      <a:pt x="1" y="0"/>
                    </a:moveTo>
                    <a:cubicBezTo>
                      <a:pt x="4" y="1"/>
                      <a:pt x="6" y="2"/>
                      <a:pt x="7" y="4"/>
                    </a:cubicBezTo>
                    <a:cubicBezTo>
                      <a:pt x="9" y="5"/>
                      <a:pt x="11" y="6"/>
                      <a:pt x="14" y="8"/>
                    </a:cubicBezTo>
                    <a:cubicBezTo>
                      <a:pt x="13" y="9"/>
                      <a:pt x="11" y="7"/>
                      <a:pt x="10" y="7"/>
                    </a:cubicBezTo>
                    <a:cubicBezTo>
                      <a:pt x="8" y="6"/>
                      <a:pt x="8" y="5"/>
                      <a:pt x="6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5" y="3"/>
                      <a:pt x="1" y="1"/>
                      <a:pt x="0" y="0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4" name="Freeform 451"/>
              <p:cNvSpPr>
                <a:spLocks/>
              </p:cNvSpPr>
              <p:nvPr/>
            </p:nvSpPr>
            <p:spPr bwMode="auto">
              <a:xfrm>
                <a:off x="4202" y="1733"/>
                <a:ext cx="11" cy="10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4" y="2"/>
                      <a:pt x="5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5" name="Freeform 452"/>
              <p:cNvSpPr>
                <a:spLocks/>
              </p:cNvSpPr>
              <p:nvPr/>
            </p:nvSpPr>
            <p:spPr bwMode="auto">
              <a:xfrm>
                <a:off x="4223" y="1686"/>
                <a:ext cx="9" cy="7"/>
              </a:xfrm>
              <a:custGeom>
                <a:avLst/>
                <a:gdLst>
                  <a:gd name="T0" fmla="*/ 4 w 4"/>
                  <a:gd name="T1" fmla="*/ 3 h 3"/>
                  <a:gd name="T2" fmla="*/ 0 w 4"/>
                  <a:gd name="T3" fmla="*/ 1 h 3"/>
                  <a:gd name="T4" fmla="*/ 4 w 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3"/>
                    </a:moveTo>
                    <a:cubicBezTo>
                      <a:pt x="3" y="3"/>
                      <a:pt x="0" y="2"/>
                      <a:pt x="0" y="1"/>
                    </a:cubicBezTo>
                    <a:cubicBezTo>
                      <a:pt x="1" y="0"/>
                      <a:pt x="1" y="3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6" name="Freeform 453"/>
              <p:cNvSpPr>
                <a:spLocks/>
              </p:cNvSpPr>
              <p:nvPr/>
            </p:nvSpPr>
            <p:spPr bwMode="auto">
              <a:xfrm>
                <a:off x="4213" y="1669"/>
                <a:ext cx="19" cy="17"/>
              </a:xfrm>
              <a:custGeom>
                <a:avLst/>
                <a:gdLst>
                  <a:gd name="T0" fmla="*/ 0 w 8"/>
                  <a:gd name="T1" fmla="*/ 2 h 7"/>
                  <a:gd name="T2" fmla="*/ 2 w 8"/>
                  <a:gd name="T3" fmla="*/ 3 h 7"/>
                  <a:gd name="T4" fmla="*/ 0 w 8"/>
                  <a:gd name="T5" fmla="*/ 0 h 7"/>
                  <a:gd name="T6" fmla="*/ 1 w 8"/>
                  <a:gd name="T7" fmla="*/ 1 h 7"/>
                  <a:gd name="T8" fmla="*/ 5 w 8"/>
                  <a:gd name="T9" fmla="*/ 2 h 7"/>
                  <a:gd name="T10" fmla="*/ 4 w 8"/>
                  <a:gd name="T11" fmla="*/ 4 h 7"/>
                  <a:gd name="T12" fmla="*/ 7 w 8"/>
                  <a:gd name="T13" fmla="*/ 6 h 7"/>
                  <a:gd name="T14" fmla="*/ 8 w 8"/>
                  <a:gd name="T15" fmla="*/ 7 h 7"/>
                  <a:gd name="T16" fmla="*/ 5 w 8"/>
                  <a:gd name="T17" fmla="*/ 6 h 7"/>
                  <a:gd name="T18" fmla="*/ 5 w 8"/>
                  <a:gd name="T19" fmla="*/ 7 h 7"/>
                  <a:gd name="T20" fmla="*/ 4 w 8"/>
                  <a:gd name="T21" fmla="*/ 7 h 7"/>
                  <a:gd name="T22" fmla="*/ 3 w 8"/>
                  <a:gd name="T23" fmla="*/ 7 h 7"/>
                  <a:gd name="T24" fmla="*/ 4 w 8"/>
                  <a:gd name="T25" fmla="*/ 6 h 7"/>
                  <a:gd name="T26" fmla="*/ 0 w 8"/>
                  <a:gd name="T27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0" y="2"/>
                    </a:moveTo>
                    <a:cubicBezTo>
                      <a:pt x="1" y="2"/>
                      <a:pt x="2" y="3"/>
                      <a:pt x="2" y="3"/>
                    </a:cubicBezTo>
                    <a:cubicBezTo>
                      <a:pt x="4" y="2"/>
                      <a:pt x="1" y="1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1"/>
                      <a:pt x="4" y="2"/>
                      <a:pt x="5" y="2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5" y="5"/>
                      <a:pt x="6" y="6"/>
                      <a:pt x="7" y="6"/>
                    </a:cubicBezTo>
                    <a:cubicBezTo>
                      <a:pt x="7" y="6"/>
                      <a:pt x="7" y="7"/>
                      <a:pt x="8" y="7"/>
                    </a:cubicBezTo>
                    <a:cubicBezTo>
                      <a:pt x="8" y="7"/>
                      <a:pt x="6" y="6"/>
                      <a:pt x="5" y="6"/>
                    </a:cubicBezTo>
                    <a:cubicBezTo>
                      <a:pt x="4" y="6"/>
                      <a:pt x="6" y="7"/>
                      <a:pt x="5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4" y="7"/>
                      <a:pt x="4" y="6"/>
                    </a:cubicBezTo>
                    <a:cubicBezTo>
                      <a:pt x="2" y="5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7" name="Freeform 454"/>
              <p:cNvSpPr>
                <a:spLocks/>
              </p:cNvSpPr>
              <p:nvPr/>
            </p:nvSpPr>
            <p:spPr bwMode="auto">
              <a:xfrm>
                <a:off x="4263" y="1572"/>
                <a:ext cx="12" cy="9"/>
              </a:xfrm>
              <a:custGeom>
                <a:avLst/>
                <a:gdLst>
                  <a:gd name="T0" fmla="*/ 3 w 5"/>
                  <a:gd name="T1" fmla="*/ 1 h 4"/>
                  <a:gd name="T2" fmla="*/ 5 w 5"/>
                  <a:gd name="T3" fmla="*/ 3 h 4"/>
                  <a:gd name="T4" fmla="*/ 2 w 5"/>
                  <a:gd name="T5" fmla="*/ 2 h 4"/>
                  <a:gd name="T6" fmla="*/ 3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5" y="2"/>
                      <a:pt x="4" y="2"/>
                      <a:pt x="5" y="3"/>
                    </a:cubicBezTo>
                    <a:cubicBezTo>
                      <a:pt x="4" y="4"/>
                      <a:pt x="3" y="1"/>
                      <a:pt x="2" y="2"/>
                    </a:cubicBezTo>
                    <a:cubicBezTo>
                      <a:pt x="0" y="0"/>
                      <a:pt x="4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8" name="Freeform 455"/>
              <p:cNvSpPr>
                <a:spLocks/>
              </p:cNvSpPr>
              <p:nvPr/>
            </p:nvSpPr>
            <p:spPr bwMode="auto">
              <a:xfrm>
                <a:off x="4216" y="1669"/>
                <a:ext cx="12" cy="5"/>
              </a:xfrm>
              <a:custGeom>
                <a:avLst/>
                <a:gdLst>
                  <a:gd name="T0" fmla="*/ 5 w 5"/>
                  <a:gd name="T1" fmla="*/ 2 h 2"/>
                  <a:gd name="T2" fmla="*/ 0 w 5"/>
                  <a:gd name="T3" fmla="*/ 0 h 2"/>
                  <a:gd name="T4" fmla="*/ 5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cubicBezTo>
                      <a:pt x="3" y="1"/>
                      <a:pt x="1" y="1"/>
                      <a:pt x="0" y="0"/>
                    </a:cubicBezTo>
                    <a:cubicBezTo>
                      <a:pt x="1" y="0"/>
                      <a:pt x="4" y="1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9" name="Freeform 456"/>
              <p:cNvSpPr>
                <a:spLocks/>
              </p:cNvSpPr>
              <p:nvPr/>
            </p:nvSpPr>
            <p:spPr bwMode="auto">
              <a:xfrm>
                <a:off x="4251" y="1570"/>
                <a:ext cx="7" cy="7"/>
              </a:xfrm>
              <a:custGeom>
                <a:avLst/>
                <a:gdLst>
                  <a:gd name="T0" fmla="*/ 1 w 3"/>
                  <a:gd name="T1" fmla="*/ 1 h 3"/>
                  <a:gd name="T2" fmla="*/ 1 w 3"/>
                  <a:gd name="T3" fmla="*/ 0 h 3"/>
                  <a:gd name="T4" fmla="*/ 3 w 3"/>
                  <a:gd name="T5" fmla="*/ 1 h 3"/>
                  <a:gd name="T6" fmla="*/ 1 w 3"/>
                  <a:gd name="T7" fmla="*/ 2 h 3"/>
                  <a:gd name="T8" fmla="*/ 1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2" y="0"/>
                      <a:pt x="3" y="1"/>
                    </a:cubicBezTo>
                    <a:cubicBezTo>
                      <a:pt x="3" y="3"/>
                      <a:pt x="1" y="1"/>
                      <a:pt x="1" y="2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0" name="Freeform 457"/>
              <p:cNvSpPr>
                <a:spLocks/>
              </p:cNvSpPr>
              <p:nvPr/>
            </p:nvSpPr>
            <p:spPr bwMode="auto">
              <a:xfrm>
                <a:off x="4232" y="1584"/>
                <a:ext cx="12" cy="12"/>
              </a:xfrm>
              <a:custGeom>
                <a:avLst/>
                <a:gdLst>
                  <a:gd name="T0" fmla="*/ 3 w 5"/>
                  <a:gd name="T1" fmla="*/ 3 h 5"/>
                  <a:gd name="T2" fmla="*/ 5 w 5"/>
                  <a:gd name="T3" fmla="*/ 4 h 5"/>
                  <a:gd name="T4" fmla="*/ 4 w 5"/>
                  <a:gd name="T5" fmla="*/ 5 h 5"/>
                  <a:gd name="T6" fmla="*/ 0 w 5"/>
                  <a:gd name="T7" fmla="*/ 0 h 5"/>
                  <a:gd name="T8" fmla="*/ 3 w 5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3" y="3"/>
                    </a:moveTo>
                    <a:cubicBezTo>
                      <a:pt x="4" y="4"/>
                      <a:pt x="4" y="3"/>
                      <a:pt x="5" y="4"/>
                    </a:cubicBezTo>
                    <a:cubicBezTo>
                      <a:pt x="5" y="4"/>
                      <a:pt x="4" y="5"/>
                      <a:pt x="4" y="5"/>
                    </a:cubicBezTo>
                    <a:cubicBezTo>
                      <a:pt x="3" y="3"/>
                      <a:pt x="1" y="2"/>
                      <a:pt x="0" y="0"/>
                    </a:cubicBezTo>
                    <a:cubicBezTo>
                      <a:pt x="2" y="1"/>
                      <a:pt x="4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1" name="Freeform 458"/>
              <p:cNvSpPr>
                <a:spLocks/>
              </p:cNvSpPr>
              <p:nvPr/>
            </p:nvSpPr>
            <p:spPr bwMode="auto">
              <a:xfrm>
                <a:off x="4199" y="1669"/>
                <a:ext cx="12" cy="5"/>
              </a:xfrm>
              <a:custGeom>
                <a:avLst/>
                <a:gdLst>
                  <a:gd name="T0" fmla="*/ 2 w 5"/>
                  <a:gd name="T1" fmla="*/ 0 h 2"/>
                  <a:gd name="T2" fmla="*/ 5 w 5"/>
                  <a:gd name="T3" fmla="*/ 2 h 2"/>
                  <a:gd name="T4" fmla="*/ 1 w 5"/>
                  <a:gd name="T5" fmla="*/ 2 h 2"/>
                  <a:gd name="T6" fmla="*/ 2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3" y="0"/>
                      <a:pt x="5" y="1"/>
                      <a:pt x="5" y="2"/>
                    </a:cubicBezTo>
                    <a:cubicBezTo>
                      <a:pt x="4" y="1"/>
                      <a:pt x="2" y="1"/>
                      <a:pt x="1" y="2"/>
                    </a:cubicBezTo>
                    <a:cubicBezTo>
                      <a:pt x="0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2" name="Freeform 459"/>
              <p:cNvSpPr>
                <a:spLocks/>
              </p:cNvSpPr>
              <p:nvPr/>
            </p:nvSpPr>
            <p:spPr bwMode="auto">
              <a:xfrm>
                <a:off x="4218" y="1408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1 h 2"/>
                  <a:gd name="T4" fmla="*/ 1 w 6"/>
                  <a:gd name="T5" fmla="*/ 0 h 2"/>
                  <a:gd name="T6" fmla="*/ 6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3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1" y="0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3" name="Freeform 460"/>
              <p:cNvSpPr>
                <a:spLocks/>
              </p:cNvSpPr>
              <p:nvPr/>
            </p:nvSpPr>
            <p:spPr bwMode="auto">
              <a:xfrm>
                <a:off x="4154" y="1657"/>
                <a:ext cx="10" cy="10"/>
              </a:xfrm>
              <a:custGeom>
                <a:avLst/>
                <a:gdLst>
                  <a:gd name="T0" fmla="*/ 3 w 4"/>
                  <a:gd name="T1" fmla="*/ 2 h 4"/>
                  <a:gd name="T2" fmla="*/ 2 w 4"/>
                  <a:gd name="T3" fmla="*/ 4 h 4"/>
                  <a:gd name="T4" fmla="*/ 0 w 4"/>
                  <a:gd name="T5" fmla="*/ 1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3"/>
                      <a:pt x="0" y="1"/>
                      <a:pt x="2" y="4"/>
                    </a:cubicBezTo>
                    <a:cubicBezTo>
                      <a:pt x="1" y="4"/>
                      <a:pt x="0" y="2"/>
                      <a:pt x="0" y="1"/>
                    </a:cubicBezTo>
                    <a:cubicBezTo>
                      <a:pt x="1" y="0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4" name="Freeform 461"/>
              <p:cNvSpPr>
                <a:spLocks/>
              </p:cNvSpPr>
              <p:nvPr/>
            </p:nvSpPr>
            <p:spPr bwMode="auto">
              <a:xfrm>
                <a:off x="4204" y="1404"/>
                <a:ext cx="17" cy="7"/>
              </a:xfrm>
              <a:custGeom>
                <a:avLst/>
                <a:gdLst>
                  <a:gd name="T0" fmla="*/ 5 w 7"/>
                  <a:gd name="T1" fmla="*/ 1 h 3"/>
                  <a:gd name="T2" fmla="*/ 6 w 7"/>
                  <a:gd name="T3" fmla="*/ 2 h 3"/>
                  <a:gd name="T4" fmla="*/ 3 w 7"/>
                  <a:gd name="T5" fmla="*/ 0 h 3"/>
                  <a:gd name="T6" fmla="*/ 4 w 7"/>
                  <a:gd name="T7" fmla="*/ 1 h 3"/>
                  <a:gd name="T8" fmla="*/ 5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5" y="1"/>
                    </a:moveTo>
                    <a:cubicBezTo>
                      <a:pt x="7" y="1"/>
                      <a:pt x="4" y="2"/>
                      <a:pt x="6" y="2"/>
                    </a:cubicBezTo>
                    <a:cubicBezTo>
                      <a:pt x="5" y="3"/>
                      <a:pt x="0" y="0"/>
                      <a:pt x="3" y="0"/>
                    </a:cubicBezTo>
                    <a:cubicBezTo>
                      <a:pt x="4" y="1"/>
                      <a:pt x="3" y="1"/>
                      <a:pt x="4" y="1"/>
                    </a:cubicBezTo>
                    <a:cubicBezTo>
                      <a:pt x="5" y="2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5" name="Freeform 462"/>
              <p:cNvSpPr>
                <a:spLocks/>
              </p:cNvSpPr>
              <p:nvPr/>
            </p:nvSpPr>
            <p:spPr bwMode="auto">
              <a:xfrm>
                <a:off x="4180" y="1536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3 w 5"/>
                  <a:gd name="T3" fmla="*/ 2 h 2"/>
                  <a:gd name="T4" fmla="*/ 0 w 5"/>
                  <a:gd name="T5" fmla="*/ 0 h 2"/>
                  <a:gd name="T6" fmla="*/ 5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2"/>
                      <a:pt x="3" y="1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  <a:cubicBezTo>
                      <a:pt x="1" y="0"/>
                      <a:pt x="2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6" name="Freeform 463"/>
              <p:cNvSpPr>
                <a:spLocks/>
              </p:cNvSpPr>
              <p:nvPr/>
            </p:nvSpPr>
            <p:spPr bwMode="auto">
              <a:xfrm>
                <a:off x="4161" y="1603"/>
                <a:ext cx="12" cy="7"/>
              </a:xfrm>
              <a:custGeom>
                <a:avLst/>
                <a:gdLst>
                  <a:gd name="T0" fmla="*/ 3 w 5"/>
                  <a:gd name="T1" fmla="*/ 2 h 3"/>
                  <a:gd name="T2" fmla="*/ 0 w 5"/>
                  <a:gd name="T3" fmla="*/ 1 h 3"/>
                  <a:gd name="T4" fmla="*/ 2 w 5"/>
                  <a:gd name="T5" fmla="*/ 0 h 3"/>
                  <a:gd name="T6" fmla="*/ 1 w 5"/>
                  <a:gd name="T7" fmla="*/ 0 h 3"/>
                  <a:gd name="T8" fmla="*/ 3 w 5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2"/>
                    </a:moveTo>
                    <a:cubicBezTo>
                      <a:pt x="5" y="3"/>
                      <a:pt x="1" y="2"/>
                      <a:pt x="0" y="1"/>
                    </a:cubicBezTo>
                    <a:cubicBezTo>
                      <a:pt x="1" y="1"/>
                      <a:pt x="0" y="0"/>
                      <a:pt x="2" y="0"/>
                    </a:cubicBezTo>
                    <a:cubicBezTo>
                      <a:pt x="4" y="1"/>
                      <a:pt x="2" y="1"/>
                      <a:pt x="1" y="0"/>
                    </a:cubicBezTo>
                    <a:cubicBezTo>
                      <a:pt x="1" y="1"/>
                      <a:pt x="4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7" name="Freeform 464"/>
              <p:cNvSpPr>
                <a:spLocks/>
              </p:cNvSpPr>
              <p:nvPr/>
            </p:nvSpPr>
            <p:spPr bwMode="auto">
              <a:xfrm>
                <a:off x="4142" y="1645"/>
                <a:ext cx="17" cy="10"/>
              </a:xfrm>
              <a:custGeom>
                <a:avLst/>
                <a:gdLst>
                  <a:gd name="T0" fmla="*/ 0 w 7"/>
                  <a:gd name="T1" fmla="*/ 1 h 4"/>
                  <a:gd name="T2" fmla="*/ 2 w 7"/>
                  <a:gd name="T3" fmla="*/ 0 h 4"/>
                  <a:gd name="T4" fmla="*/ 7 w 7"/>
                  <a:gd name="T5" fmla="*/ 4 h 4"/>
                  <a:gd name="T6" fmla="*/ 2 w 7"/>
                  <a:gd name="T7" fmla="*/ 1 h 4"/>
                  <a:gd name="T8" fmla="*/ 0 w 7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4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4" y="1"/>
                      <a:pt x="7" y="2"/>
                      <a:pt x="7" y="4"/>
                    </a:cubicBezTo>
                    <a:cubicBezTo>
                      <a:pt x="6" y="3"/>
                      <a:pt x="5" y="2"/>
                      <a:pt x="2" y="1"/>
                    </a:cubicBezTo>
                    <a:cubicBezTo>
                      <a:pt x="4" y="3"/>
                      <a:pt x="2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8" name="Freeform 465"/>
              <p:cNvSpPr>
                <a:spLocks/>
              </p:cNvSpPr>
              <p:nvPr/>
            </p:nvSpPr>
            <p:spPr bwMode="auto">
              <a:xfrm>
                <a:off x="4128" y="1676"/>
                <a:ext cx="12" cy="7"/>
              </a:xfrm>
              <a:custGeom>
                <a:avLst/>
                <a:gdLst>
                  <a:gd name="T0" fmla="*/ 3 w 5"/>
                  <a:gd name="T1" fmla="*/ 1 h 3"/>
                  <a:gd name="T2" fmla="*/ 5 w 5"/>
                  <a:gd name="T3" fmla="*/ 3 h 3"/>
                  <a:gd name="T4" fmla="*/ 0 w 5"/>
                  <a:gd name="T5" fmla="*/ 0 h 3"/>
                  <a:gd name="T6" fmla="*/ 3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3" y="1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2" y="3"/>
                      <a:pt x="2" y="1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69" name="Freeform 466"/>
              <p:cNvSpPr>
                <a:spLocks/>
              </p:cNvSpPr>
              <p:nvPr/>
            </p:nvSpPr>
            <p:spPr bwMode="auto">
              <a:xfrm>
                <a:off x="4123" y="169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3 h 4"/>
                  <a:gd name="T4" fmla="*/ 4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0"/>
                      <a:pt x="3" y="4"/>
                      <a:pt x="0" y="3"/>
                    </a:cubicBezTo>
                    <a:cubicBezTo>
                      <a:pt x="2" y="3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0" name="Freeform 467"/>
              <p:cNvSpPr>
                <a:spLocks/>
              </p:cNvSpPr>
              <p:nvPr/>
            </p:nvSpPr>
            <p:spPr bwMode="auto">
              <a:xfrm>
                <a:off x="4135" y="1382"/>
                <a:ext cx="50" cy="22"/>
              </a:xfrm>
              <a:custGeom>
                <a:avLst/>
                <a:gdLst>
                  <a:gd name="T0" fmla="*/ 21 w 21"/>
                  <a:gd name="T1" fmla="*/ 9 h 9"/>
                  <a:gd name="T2" fmla="*/ 10 w 21"/>
                  <a:gd name="T3" fmla="*/ 5 h 9"/>
                  <a:gd name="T4" fmla="*/ 0 w 21"/>
                  <a:gd name="T5" fmla="*/ 1 h 9"/>
                  <a:gd name="T6" fmla="*/ 9 w 21"/>
                  <a:gd name="T7" fmla="*/ 3 h 9"/>
                  <a:gd name="T8" fmla="*/ 21 w 21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9">
                    <a:moveTo>
                      <a:pt x="21" y="9"/>
                    </a:moveTo>
                    <a:cubicBezTo>
                      <a:pt x="17" y="7"/>
                      <a:pt x="13" y="6"/>
                      <a:pt x="10" y="5"/>
                    </a:cubicBezTo>
                    <a:cubicBezTo>
                      <a:pt x="6" y="3"/>
                      <a:pt x="3" y="2"/>
                      <a:pt x="0" y="1"/>
                    </a:cubicBezTo>
                    <a:cubicBezTo>
                      <a:pt x="3" y="0"/>
                      <a:pt x="7" y="4"/>
                      <a:pt x="9" y="3"/>
                    </a:cubicBezTo>
                    <a:cubicBezTo>
                      <a:pt x="12" y="5"/>
                      <a:pt x="18" y="6"/>
                      <a:pt x="2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1" name="Freeform 468"/>
              <p:cNvSpPr>
                <a:spLocks/>
              </p:cNvSpPr>
              <p:nvPr/>
            </p:nvSpPr>
            <p:spPr bwMode="auto">
              <a:xfrm>
                <a:off x="4104" y="1686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1 w 5"/>
                  <a:gd name="T3" fmla="*/ 2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2"/>
                      <a:pt x="2" y="1"/>
                      <a:pt x="1" y="2"/>
                    </a:cubicBezTo>
                    <a:cubicBezTo>
                      <a:pt x="0" y="0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2" name="Freeform 469"/>
              <p:cNvSpPr>
                <a:spLocks/>
              </p:cNvSpPr>
              <p:nvPr/>
            </p:nvSpPr>
            <p:spPr bwMode="auto">
              <a:xfrm>
                <a:off x="4126" y="1532"/>
                <a:ext cx="21" cy="7"/>
              </a:xfrm>
              <a:custGeom>
                <a:avLst/>
                <a:gdLst>
                  <a:gd name="T0" fmla="*/ 9 w 9"/>
                  <a:gd name="T1" fmla="*/ 2 h 3"/>
                  <a:gd name="T2" fmla="*/ 5 w 9"/>
                  <a:gd name="T3" fmla="*/ 2 h 3"/>
                  <a:gd name="T4" fmla="*/ 0 w 9"/>
                  <a:gd name="T5" fmla="*/ 0 h 3"/>
                  <a:gd name="T6" fmla="*/ 9 w 9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2"/>
                    </a:moveTo>
                    <a:cubicBezTo>
                      <a:pt x="9" y="3"/>
                      <a:pt x="5" y="0"/>
                      <a:pt x="5" y="2"/>
                    </a:cubicBezTo>
                    <a:cubicBezTo>
                      <a:pt x="3" y="0"/>
                      <a:pt x="3" y="0"/>
                      <a:pt x="0" y="0"/>
                    </a:cubicBezTo>
                    <a:cubicBezTo>
                      <a:pt x="4" y="0"/>
                      <a:pt x="5" y="0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3" name="Freeform 470"/>
              <p:cNvSpPr>
                <a:spLocks/>
              </p:cNvSpPr>
              <p:nvPr/>
            </p:nvSpPr>
            <p:spPr bwMode="auto">
              <a:xfrm>
                <a:off x="4107" y="1543"/>
                <a:ext cx="28" cy="10"/>
              </a:xfrm>
              <a:custGeom>
                <a:avLst/>
                <a:gdLst>
                  <a:gd name="T0" fmla="*/ 12 w 12"/>
                  <a:gd name="T1" fmla="*/ 4 h 4"/>
                  <a:gd name="T2" fmla="*/ 0 w 12"/>
                  <a:gd name="T3" fmla="*/ 2 h 4"/>
                  <a:gd name="T4" fmla="*/ 12 w 1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8" y="4"/>
                      <a:pt x="4" y="1"/>
                      <a:pt x="0" y="2"/>
                    </a:cubicBezTo>
                    <a:cubicBezTo>
                      <a:pt x="3" y="0"/>
                      <a:pt x="9" y="3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4" name="Freeform 471"/>
              <p:cNvSpPr>
                <a:spLocks/>
              </p:cNvSpPr>
              <p:nvPr/>
            </p:nvSpPr>
            <p:spPr bwMode="auto">
              <a:xfrm>
                <a:off x="4121" y="1586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3 w 3"/>
                  <a:gd name="T3" fmla="*/ 2 h 3"/>
                  <a:gd name="T4" fmla="*/ 0 w 3"/>
                  <a:gd name="T5" fmla="*/ 0 h 3"/>
                  <a:gd name="T6" fmla="*/ 1 w 3"/>
                  <a:gd name="T7" fmla="*/ 0 h 3"/>
                  <a:gd name="T8" fmla="*/ 2 w 3"/>
                  <a:gd name="T9" fmla="*/ 0 h 3"/>
                  <a:gd name="T10" fmla="*/ 2 w 3"/>
                  <a:gd name="T11" fmla="*/ 0 h 3"/>
                  <a:gd name="T12" fmla="*/ 3 w 3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2"/>
                      <a:pt x="2" y="2"/>
                      <a:pt x="3" y="2"/>
                    </a:cubicBezTo>
                    <a:cubicBezTo>
                      <a:pt x="1" y="3"/>
                      <a:pt x="2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1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5" name="Freeform 472"/>
              <p:cNvSpPr>
                <a:spLocks/>
              </p:cNvSpPr>
              <p:nvPr/>
            </p:nvSpPr>
            <p:spPr bwMode="auto">
              <a:xfrm>
                <a:off x="4095" y="1494"/>
                <a:ext cx="12" cy="9"/>
              </a:xfrm>
              <a:custGeom>
                <a:avLst/>
                <a:gdLst>
                  <a:gd name="T0" fmla="*/ 5 w 5"/>
                  <a:gd name="T1" fmla="*/ 3 h 4"/>
                  <a:gd name="T2" fmla="*/ 3 w 5"/>
                  <a:gd name="T3" fmla="*/ 2 h 4"/>
                  <a:gd name="T4" fmla="*/ 2 w 5"/>
                  <a:gd name="T5" fmla="*/ 2 h 4"/>
                  <a:gd name="T6" fmla="*/ 5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3"/>
                    </a:moveTo>
                    <a:cubicBezTo>
                      <a:pt x="5" y="4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0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6" name="Freeform 473"/>
              <p:cNvSpPr>
                <a:spLocks/>
              </p:cNvSpPr>
              <p:nvPr/>
            </p:nvSpPr>
            <p:spPr bwMode="auto">
              <a:xfrm>
                <a:off x="4088" y="1503"/>
                <a:ext cx="16" cy="7"/>
              </a:xfrm>
              <a:custGeom>
                <a:avLst/>
                <a:gdLst>
                  <a:gd name="T0" fmla="*/ 3 w 7"/>
                  <a:gd name="T1" fmla="*/ 0 h 3"/>
                  <a:gd name="T2" fmla="*/ 7 w 7"/>
                  <a:gd name="T3" fmla="*/ 2 h 3"/>
                  <a:gd name="T4" fmla="*/ 2 w 7"/>
                  <a:gd name="T5" fmla="*/ 1 h 3"/>
                  <a:gd name="T6" fmla="*/ 3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3" y="0"/>
                    </a:moveTo>
                    <a:cubicBezTo>
                      <a:pt x="4" y="1"/>
                      <a:pt x="5" y="1"/>
                      <a:pt x="7" y="2"/>
                    </a:cubicBezTo>
                    <a:cubicBezTo>
                      <a:pt x="6" y="3"/>
                      <a:pt x="3" y="0"/>
                      <a:pt x="2" y="1"/>
                    </a:cubicBezTo>
                    <a:cubicBezTo>
                      <a:pt x="0" y="0"/>
                      <a:pt x="4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7" name="Freeform 474"/>
              <p:cNvSpPr>
                <a:spLocks/>
              </p:cNvSpPr>
              <p:nvPr/>
            </p:nvSpPr>
            <p:spPr bwMode="auto">
              <a:xfrm>
                <a:off x="4052" y="1285"/>
                <a:ext cx="59" cy="12"/>
              </a:xfrm>
              <a:custGeom>
                <a:avLst/>
                <a:gdLst>
                  <a:gd name="T0" fmla="*/ 6 w 25"/>
                  <a:gd name="T1" fmla="*/ 1 h 5"/>
                  <a:gd name="T2" fmla="*/ 25 w 25"/>
                  <a:gd name="T3" fmla="*/ 5 h 5"/>
                  <a:gd name="T4" fmla="*/ 12 w 25"/>
                  <a:gd name="T5" fmla="*/ 3 h 5"/>
                  <a:gd name="T6" fmla="*/ 1 w 25"/>
                  <a:gd name="T7" fmla="*/ 2 h 5"/>
                  <a:gd name="T8" fmla="*/ 6 w 25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">
                    <a:moveTo>
                      <a:pt x="6" y="1"/>
                    </a:moveTo>
                    <a:cubicBezTo>
                      <a:pt x="13" y="2"/>
                      <a:pt x="19" y="4"/>
                      <a:pt x="25" y="5"/>
                    </a:cubicBezTo>
                    <a:cubicBezTo>
                      <a:pt x="21" y="5"/>
                      <a:pt x="17" y="4"/>
                      <a:pt x="12" y="3"/>
                    </a:cubicBezTo>
                    <a:cubicBezTo>
                      <a:pt x="8" y="2"/>
                      <a:pt x="4" y="1"/>
                      <a:pt x="1" y="2"/>
                    </a:cubicBezTo>
                    <a:cubicBezTo>
                      <a:pt x="0" y="0"/>
                      <a:pt x="6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8" name="Freeform 475"/>
              <p:cNvSpPr>
                <a:spLocks/>
              </p:cNvSpPr>
              <p:nvPr/>
            </p:nvSpPr>
            <p:spPr bwMode="auto">
              <a:xfrm>
                <a:off x="4047" y="1513"/>
                <a:ext cx="50" cy="19"/>
              </a:xfrm>
              <a:custGeom>
                <a:avLst/>
                <a:gdLst>
                  <a:gd name="T0" fmla="*/ 13 w 21"/>
                  <a:gd name="T1" fmla="*/ 6 h 8"/>
                  <a:gd name="T2" fmla="*/ 10 w 21"/>
                  <a:gd name="T3" fmla="*/ 5 h 8"/>
                  <a:gd name="T4" fmla="*/ 7 w 21"/>
                  <a:gd name="T5" fmla="*/ 6 h 8"/>
                  <a:gd name="T6" fmla="*/ 10 w 21"/>
                  <a:gd name="T7" fmla="*/ 5 h 8"/>
                  <a:gd name="T8" fmla="*/ 8 w 21"/>
                  <a:gd name="T9" fmla="*/ 4 h 8"/>
                  <a:gd name="T10" fmla="*/ 7 w 21"/>
                  <a:gd name="T11" fmla="*/ 5 h 8"/>
                  <a:gd name="T12" fmla="*/ 6 w 21"/>
                  <a:gd name="T13" fmla="*/ 4 h 8"/>
                  <a:gd name="T14" fmla="*/ 1 w 21"/>
                  <a:gd name="T15" fmla="*/ 3 h 8"/>
                  <a:gd name="T16" fmla="*/ 3 w 21"/>
                  <a:gd name="T17" fmla="*/ 2 h 8"/>
                  <a:gd name="T18" fmla="*/ 0 w 21"/>
                  <a:gd name="T19" fmla="*/ 2 h 8"/>
                  <a:gd name="T20" fmla="*/ 10 w 21"/>
                  <a:gd name="T21" fmla="*/ 2 h 8"/>
                  <a:gd name="T22" fmla="*/ 9 w 21"/>
                  <a:gd name="T23" fmla="*/ 3 h 8"/>
                  <a:gd name="T24" fmla="*/ 7 w 21"/>
                  <a:gd name="T25" fmla="*/ 2 h 8"/>
                  <a:gd name="T26" fmla="*/ 7 w 21"/>
                  <a:gd name="T27" fmla="*/ 4 h 8"/>
                  <a:gd name="T28" fmla="*/ 10 w 21"/>
                  <a:gd name="T29" fmla="*/ 4 h 8"/>
                  <a:gd name="T30" fmla="*/ 11 w 21"/>
                  <a:gd name="T31" fmla="*/ 3 h 8"/>
                  <a:gd name="T32" fmla="*/ 13 w 21"/>
                  <a:gd name="T33" fmla="*/ 5 h 8"/>
                  <a:gd name="T34" fmla="*/ 16 w 21"/>
                  <a:gd name="T35" fmla="*/ 4 h 8"/>
                  <a:gd name="T36" fmla="*/ 12 w 21"/>
                  <a:gd name="T37" fmla="*/ 0 h 8"/>
                  <a:gd name="T38" fmla="*/ 19 w 21"/>
                  <a:gd name="T39" fmla="*/ 4 h 8"/>
                  <a:gd name="T40" fmla="*/ 16 w 21"/>
                  <a:gd name="T41" fmla="*/ 5 h 8"/>
                  <a:gd name="T42" fmla="*/ 17 w 21"/>
                  <a:gd name="T43" fmla="*/ 7 h 8"/>
                  <a:gd name="T44" fmla="*/ 19 w 21"/>
                  <a:gd name="T45" fmla="*/ 7 h 8"/>
                  <a:gd name="T46" fmla="*/ 20 w 21"/>
                  <a:gd name="T47" fmla="*/ 7 h 8"/>
                  <a:gd name="T48" fmla="*/ 21 w 21"/>
                  <a:gd name="T49" fmla="*/ 8 h 8"/>
                  <a:gd name="T50" fmla="*/ 15 w 21"/>
                  <a:gd name="T51" fmla="*/ 7 h 8"/>
                  <a:gd name="T52" fmla="*/ 13 w 21"/>
                  <a:gd name="T5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1" h="8">
                    <a:moveTo>
                      <a:pt x="13" y="6"/>
                    </a:moveTo>
                    <a:cubicBezTo>
                      <a:pt x="12" y="5"/>
                      <a:pt x="12" y="6"/>
                      <a:pt x="10" y="5"/>
                    </a:cubicBezTo>
                    <a:cubicBezTo>
                      <a:pt x="11" y="6"/>
                      <a:pt x="8" y="7"/>
                      <a:pt x="7" y="6"/>
                    </a:cubicBezTo>
                    <a:cubicBezTo>
                      <a:pt x="8" y="6"/>
                      <a:pt x="9" y="5"/>
                      <a:pt x="10" y="5"/>
                    </a:cubicBezTo>
                    <a:cubicBezTo>
                      <a:pt x="10" y="5"/>
                      <a:pt x="9" y="4"/>
                      <a:pt x="8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7" y="5"/>
                      <a:pt x="6" y="4"/>
                      <a:pt x="6" y="4"/>
                    </a:cubicBezTo>
                    <a:cubicBezTo>
                      <a:pt x="5" y="4"/>
                      <a:pt x="1" y="4"/>
                      <a:pt x="1" y="3"/>
                    </a:cubicBezTo>
                    <a:cubicBezTo>
                      <a:pt x="4" y="4"/>
                      <a:pt x="5" y="4"/>
                      <a:pt x="3" y="2"/>
                    </a:cubicBezTo>
                    <a:cubicBezTo>
                      <a:pt x="1" y="2"/>
                      <a:pt x="2" y="3"/>
                      <a:pt x="0" y="2"/>
                    </a:cubicBezTo>
                    <a:cubicBezTo>
                      <a:pt x="2" y="1"/>
                      <a:pt x="7" y="2"/>
                      <a:pt x="10" y="2"/>
                    </a:cubicBezTo>
                    <a:cubicBezTo>
                      <a:pt x="9" y="2"/>
                      <a:pt x="9" y="3"/>
                      <a:pt x="9" y="3"/>
                    </a:cubicBezTo>
                    <a:cubicBezTo>
                      <a:pt x="8" y="3"/>
                      <a:pt x="8" y="2"/>
                      <a:pt x="7" y="2"/>
                    </a:cubicBezTo>
                    <a:cubicBezTo>
                      <a:pt x="5" y="2"/>
                      <a:pt x="7" y="3"/>
                      <a:pt x="7" y="4"/>
                    </a:cubicBezTo>
                    <a:cubicBezTo>
                      <a:pt x="8" y="4"/>
                      <a:pt x="9" y="3"/>
                      <a:pt x="10" y="4"/>
                    </a:cubicBezTo>
                    <a:cubicBezTo>
                      <a:pt x="12" y="4"/>
                      <a:pt x="8" y="3"/>
                      <a:pt x="11" y="3"/>
                    </a:cubicBezTo>
                    <a:cubicBezTo>
                      <a:pt x="13" y="4"/>
                      <a:pt x="10" y="4"/>
                      <a:pt x="13" y="5"/>
                    </a:cubicBezTo>
                    <a:cubicBezTo>
                      <a:pt x="16" y="6"/>
                      <a:pt x="14" y="3"/>
                      <a:pt x="16" y="4"/>
                    </a:cubicBezTo>
                    <a:cubicBezTo>
                      <a:pt x="16" y="3"/>
                      <a:pt x="13" y="2"/>
                      <a:pt x="12" y="0"/>
                    </a:cubicBezTo>
                    <a:cubicBezTo>
                      <a:pt x="15" y="2"/>
                      <a:pt x="18" y="3"/>
                      <a:pt x="19" y="4"/>
                    </a:cubicBezTo>
                    <a:cubicBezTo>
                      <a:pt x="16" y="3"/>
                      <a:pt x="17" y="5"/>
                      <a:pt x="16" y="5"/>
                    </a:cubicBezTo>
                    <a:cubicBezTo>
                      <a:pt x="18" y="6"/>
                      <a:pt x="19" y="6"/>
                      <a:pt x="17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8"/>
                      <a:pt x="20" y="8"/>
                      <a:pt x="21" y="8"/>
                    </a:cubicBezTo>
                    <a:cubicBezTo>
                      <a:pt x="19" y="8"/>
                      <a:pt x="17" y="6"/>
                      <a:pt x="15" y="7"/>
                    </a:cubicBezTo>
                    <a:cubicBezTo>
                      <a:pt x="16" y="6"/>
                      <a:pt x="14" y="7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79" name="Freeform 476"/>
              <p:cNvSpPr>
                <a:spLocks/>
              </p:cNvSpPr>
              <p:nvPr/>
            </p:nvSpPr>
            <p:spPr bwMode="auto">
              <a:xfrm>
                <a:off x="4078" y="1529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0 h 3"/>
                  <a:gd name="T4" fmla="*/ 3 w 3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2" y="1"/>
                      <a:pt x="2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0" name="Freeform 477"/>
              <p:cNvSpPr>
                <a:spLocks/>
              </p:cNvSpPr>
              <p:nvPr/>
            </p:nvSpPr>
            <p:spPr bwMode="auto">
              <a:xfrm>
                <a:off x="4076" y="1501"/>
                <a:ext cx="12" cy="7"/>
              </a:xfrm>
              <a:custGeom>
                <a:avLst/>
                <a:gdLst>
                  <a:gd name="T0" fmla="*/ 4 w 5"/>
                  <a:gd name="T1" fmla="*/ 3 h 3"/>
                  <a:gd name="T2" fmla="*/ 1 w 5"/>
                  <a:gd name="T3" fmla="*/ 2 h 3"/>
                  <a:gd name="T4" fmla="*/ 3 w 5"/>
                  <a:gd name="T5" fmla="*/ 1 h 3"/>
                  <a:gd name="T6" fmla="*/ 4 w 5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4" y="3"/>
                    </a:moveTo>
                    <a:cubicBezTo>
                      <a:pt x="4" y="3"/>
                      <a:pt x="2" y="1"/>
                      <a:pt x="1" y="2"/>
                    </a:cubicBezTo>
                    <a:cubicBezTo>
                      <a:pt x="0" y="1"/>
                      <a:pt x="1" y="0"/>
                      <a:pt x="3" y="1"/>
                    </a:cubicBezTo>
                    <a:cubicBezTo>
                      <a:pt x="2" y="2"/>
                      <a:pt x="5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1" name="Freeform 478"/>
              <p:cNvSpPr>
                <a:spLocks noEditPoints="1"/>
              </p:cNvSpPr>
              <p:nvPr/>
            </p:nvSpPr>
            <p:spPr bwMode="auto">
              <a:xfrm>
                <a:off x="3934" y="1491"/>
                <a:ext cx="142" cy="26"/>
              </a:xfrm>
              <a:custGeom>
                <a:avLst/>
                <a:gdLst>
                  <a:gd name="T0" fmla="*/ 23 w 60"/>
                  <a:gd name="T1" fmla="*/ 7 h 11"/>
                  <a:gd name="T2" fmla="*/ 19 w 60"/>
                  <a:gd name="T3" fmla="*/ 7 h 11"/>
                  <a:gd name="T4" fmla="*/ 20 w 60"/>
                  <a:gd name="T5" fmla="*/ 6 h 11"/>
                  <a:gd name="T6" fmla="*/ 30 w 60"/>
                  <a:gd name="T7" fmla="*/ 6 h 11"/>
                  <a:gd name="T8" fmla="*/ 24 w 60"/>
                  <a:gd name="T9" fmla="*/ 4 h 11"/>
                  <a:gd name="T10" fmla="*/ 23 w 60"/>
                  <a:gd name="T11" fmla="*/ 6 h 11"/>
                  <a:gd name="T12" fmla="*/ 21 w 60"/>
                  <a:gd name="T13" fmla="*/ 6 h 11"/>
                  <a:gd name="T14" fmla="*/ 23 w 60"/>
                  <a:gd name="T15" fmla="*/ 4 h 11"/>
                  <a:gd name="T16" fmla="*/ 18 w 60"/>
                  <a:gd name="T17" fmla="*/ 4 h 11"/>
                  <a:gd name="T18" fmla="*/ 15 w 60"/>
                  <a:gd name="T19" fmla="*/ 3 h 11"/>
                  <a:gd name="T20" fmla="*/ 18 w 60"/>
                  <a:gd name="T21" fmla="*/ 1 h 11"/>
                  <a:gd name="T22" fmla="*/ 18 w 60"/>
                  <a:gd name="T23" fmla="*/ 3 h 11"/>
                  <a:gd name="T24" fmla="*/ 21 w 60"/>
                  <a:gd name="T25" fmla="*/ 2 h 11"/>
                  <a:gd name="T26" fmla="*/ 27 w 60"/>
                  <a:gd name="T27" fmla="*/ 3 h 11"/>
                  <a:gd name="T28" fmla="*/ 27 w 60"/>
                  <a:gd name="T29" fmla="*/ 2 h 11"/>
                  <a:gd name="T30" fmla="*/ 40 w 60"/>
                  <a:gd name="T31" fmla="*/ 5 h 11"/>
                  <a:gd name="T32" fmla="*/ 47 w 60"/>
                  <a:gd name="T33" fmla="*/ 6 h 11"/>
                  <a:gd name="T34" fmla="*/ 53 w 60"/>
                  <a:gd name="T35" fmla="*/ 8 h 11"/>
                  <a:gd name="T36" fmla="*/ 51 w 60"/>
                  <a:gd name="T37" fmla="*/ 8 h 11"/>
                  <a:gd name="T38" fmla="*/ 52 w 60"/>
                  <a:gd name="T39" fmla="*/ 10 h 11"/>
                  <a:gd name="T40" fmla="*/ 56 w 60"/>
                  <a:gd name="T41" fmla="*/ 7 h 11"/>
                  <a:gd name="T42" fmla="*/ 58 w 60"/>
                  <a:gd name="T43" fmla="*/ 9 h 11"/>
                  <a:gd name="T44" fmla="*/ 59 w 60"/>
                  <a:gd name="T45" fmla="*/ 7 h 11"/>
                  <a:gd name="T46" fmla="*/ 52 w 60"/>
                  <a:gd name="T47" fmla="*/ 6 h 11"/>
                  <a:gd name="T48" fmla="*/ 54 w 60"/>
                  <a:gd name="T49" fmla="*/ 8 h 11"/>
                  <a:gd name="T50" fmla="*/ 50 w 60"/>
                  <a:gd name="T51" fmla="*/ 5 h 11"/>
                  <a:gd name="T52" fmla="*/ 43 w 60"/>
                  <a:gd name="T53" fmla="*/ 4 h 11"/>
                  <a:gd name="T54" fmla="*/ 43 w 60"/>
                  <a:gd name="T55" fmla="*/ 3 h 11"/>
                  <a:gd name="T56" fmla="*/ 39 w 60"/>
                  <a:gd name="T57" fmla="*/ 3 h 11"/>
                  <a:gd name="T58" fmla="*/ 38 w 60"/>
                  <a:gd name="T59" fmla="*/ 2 h 11"/>
                  <a:gd name="T60" fmla="*/ 31 w 60"/>
                  <a:gd name="T61" fmla="*/ 2 h 11"/>
                  <a:gd name="T62" fmla="*/ 35 w 60"/>
                  <a:gd name="T63" fmla="*/ 3 h 11"/>
                  <a:gd name="T64" fmla="*/ 27 w 60"/>
                  <a:gd name="T65" fmla="*/ 1 h 11"/>
                  <a:gd name="T66" fmla="*/ 27 w 60"/>
                  <a:gd name="T67" fmla="*/ 1 h 11"/>
                  <a:gd name="T68" fmla="*/ 14 w 60"/>
                  <a:gd name="T69" fmla="*/ 0 h 11"/>
                  <a:gd name="T70" fmla="*/ 10 w 60"/>
                  <a:gd name="T71" fmla="*/ 0 h 11"/>
                  <a:gd name="T72" fmla="*/ 11 w 60"/>
                  <a:gd name="T73" fmla="*/ 2 h 11"/>
                  <a:gd name="T74" fmla="*/ 14 w 60"/>
                  <a:gd name="T75" fmla="*/ 3 h 11"/>
                  <a:gd name="T76" fmla="*/ 4 w 60"/>
                  <a:gd name="T77" fmla="*/ 6 h 11"/>
                  <a:gd name="T78" fmla="*/ 13 w 60"/>
                  <a:gd name="T79" fmla="*/ 6 h 11"/>
                  <a:gd name="T80" fmla="*/ 6 w 60"/>
                  <a:gd name="T81" fmla="*/ 6 h 11"/>
                  <a:gd name="T82" fmla="*/ 0 w 60"/>
                  <a:gd name="T83" fmla="*/ 7 h 11"/>
                  <a:gd name="T84" fmla="*/ 9 w 60"/>
                  <a:gd name="T85" fmla="*/ 8 h 11"/>
                  <a:gd name="T86" fmla="*/ 8 w 60"/>
                  <a:gd name="T87" fmla="*/ 8 h 11"/>
                  <a:gd name="T88" fmla="*/ 19 w 60"/>
                  <a:gd name="T89" fmla="*/ 11 h 11"/>
                  <a:gd name="T90" fmla="*/ 24 w 60"/>
                  <a:gd name="T91" fmla="*/ 11 h 11"/>
                  <a:gd name="T92" fmla="*/ 19 w 60"/>
                  <a:gd name="T93" fmla="*/ 8 h 11"/>
                  <a:gd name="T94" fmla="*/ 21 w 60"/>
                  <a:gd name="T95" fmla="*/ 7 h 11"/>
                  <a:gd name="T96" fmla="*/ 25 w 60"/>
                  <a:gd name="T97" fmla="*/ 8 h 11"/>
                  <a:gd name="T98" fmla="*/ 26 w 60"/>
                  <a:gd name="T99" fmla="*/ 7 h 11"/>
                  <a:gd name="T100" fmla="*/ 22 w 60"/>
                  <a:gd name="T101" fmla="*/ 7 h 11"/>
                  <a:gd name="T102" fmla="*/ 23 w 60"/>
                  <a:gd name="T103" fmla="*/ 7 h 11"/>
                  <a:gd name="T104" fmla="*/ 15 w 60"/>
                  <a:gd name="T105" fmla="*/ 7 h 11"/>
                  <a:gd name="T106" fmla="*/ 12 w 60"/>
                  <a:gd name="T107" fmla="*/ 8 h 11"/>
                  <a:gd name="T108" fmla="*/ 10 w 60"/>
                  <a:gd name="T109" fmla="*/ 7 h 11"/>
                  <a:gd name="T110" fmla="*/ 15 w 60"/>
                  <a:gd name="T111" fmla="*/ 7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0" h="11">
                    <a:moveTo>
                      <a:pt x="23" y="7"/>
                    </a:moveTo>
                    <a:cubicBezTo>
                      <a:pt x="21" y="6"/>
                      <a:pt x="21" y="7"/>
                      <a:pt x="19" y="7"/>
                    </a:cubicBezTo>
                    <a:cubicBezTo>
                      <a:pt x="19" y="6"/>
                      <a:pt x="19" y="6"/>
                      <a:pt x="20" y="6"/>
                    </a:cubicBezTo>
                    <a:cubicBezTo>
                      <a:pt x="24" y="7"/>
                      <a:pt x="27" y="4"/>
                      <a:pt x="30" y="6"/>
                    </a:cubicBezTo>
                    <a:cubicBezTo>
                      <a:pt x="29" y="4"/>
                      <a:pt x="26" y="5"/>
                      <a:pt x="24" y="4"/>
                    </a:cubicBezTo>
                    <a:cubicBezTo>
                      <a:pt x="23" y="4"/>
                      <a:pt x="24" y="6"/>
                      <a:pt x="23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4"/>
                      <a:pt x="21" y="4"/>
                      <a:pt x="23" y="4"/>
                    </a:cubicBezTo>
                    <a:cubicBezTo>
                      <a:pt x="21" y="3"/>
                      <a:pt x="20" y="4"/>
                      <a:pt x="18" y="4"/>
                    </a:cubicBezTo>
                    <a:cubicBezTo>
                      <a:pt x="17" y="4"/>
                      <a:pt x="15" y="4"/>
                      <a:pt x="15" y="3"/>
                    </a:cubicBezTo>
                    <a:cubicBezTo>
                      <a:pt x="16" y="2"/>
                      <a:pt x="17" y="1"/>
                      <a:pt x="18" y="1"/>
                    </a:cubicBezTo>
                    <a:cubicBezTo>
                      <a:pt x="19" y="2"/>
                      <a:pt x="18" y="2"/>
                      <a:pt x="18" y="3"/>
                    </a:cubicBezTo>
                    <a:cubicBezTo>
                      <a:pt x="22" y="3"/>
                      <a:pt x="19" y="2"/>
                      <a:pt x="21" y="2"/>
                    </a:cubicBezTo>
                    <a:cubicBezTo>
                      <a:pt x="24" y="2"/>
                      <a:pt x="25" y="2"/>
                      <a:pt x="27" y="3"/>
                    </a:cubicBezTo>
                    <a:cubicBezTo>
                      <a:pt x="27" y="3"/>
                      <a:pt x="27" y="2"/>
                      <a:pt x="27" y="2"/>
                    </a:cubicBezTo>
                    <a:cubicBezTo>
                      <a:pt x="31" y="3"/>
                      <a:pt x="36" y="4"/>
                      <a:pt x="40" y="5"/>
                    </a:cubicBezTo>
                    <a:cubicBezTo>
                      <a:pt x="42" y="5"/>
                      <a:pt x="45" y="6"/>
                      <a:pt x="47" y="6"/>
                    </a:cubicBezTo>
                    <a:cubicBezTo>
                      <a:pt x="49" y="7"/>
                      <a:pt x="51" y="8"/>
                      <a:pt x="53" y="8"/>
                    </a:cubicBezTo>
                    <a:cubicBezTo>
                      <a:pt x="53" y="9"/>
                      <a:pt x="52" y="8"/>
                      <a:pt x="51" y="8"/>
                    </a:cubicBezTo>
                    <a:cubicBezTo>
                      <a:pt x="51" y="9"/>
                      <a:pt x="51" y="9"/>
                      <a:pt x="52" y="10"/>
                    </a:cubicBezTo>
                    <a:cubicBezTo>
                      <a:pt x="54" y="9"/>
                      <a:pt x="54" y="8"/>
                      <a:pt x="56" y="7"/>
                    </a:cubicBezTo>
                    <a:cubicBezTo>
                      <a:pt x="59" y="8"/>
                      <a:pt x="56" y="8"/>
                      <a:pt x="58" y="9"/>
                    </a:cubicBezTo>
                    <a:cubicBezTo>
                      <a:pt x="60" y="9"/>
                      <a:pt x="58" y="7"/>
                      <a:pt x="59" y="7"/>
                    </a:cubicBezTo>
                    <a:cubicBezTo>
                      <a:pt x="56" y="7"/>
                      <a:pt x="53" y="5"/>
                      <a:pt x="52" y="6"/>
                    </a:cubicBezTo>
                    <a:cubicBezTo>
                      <a:pt x="52" y="7"/>
                      <a:pt x="54" y="7"/>
                      <a:pt x="54" y="8"/>
                    </a:cubicBezTo>
                    <a:cubicBezTo>
                      <a:pt x="52" y="7"/>
                      <a:pt x="50" y="6"/>
                      <a:pt x="50" y="5"/>
                    </a:cubicBezTo>
                    <a:cubicBezTo>
                      <a:pt x="47" y="5"/>
                      <a:pt x="44" y="4"/>
                      <a:pt x="43" y="4"/>
                    </a:cubicBezTo>
                    <a:cubicBezTo>
                      <a:pt x="41" y="3"/>
                      <a:pt x="43" y="3"/>
                      <a:pt x="43" y="3"/>
                    </a:cubicBezTo>
                    <a:cubicBezTo>
                      <a:pt x="40" y="2"/>
                      <a:pt x="42" y="4"/>
                      <a:pt x="39" y="3"/>
                    </a:cubicBezTo>
                    <a:cubicBezTo>
                      <a:pt x="39" y="3"/>
                      <a:pt x="39" y="2"/>
                      <a:pt x="38" y="2"/>
                    </a:cubicBezTo>
                    <a:cubicBezTo>
                      <a:pt x="38" y="4"/>
                      <a:pt x="33" y="0"/>
                      <a:pt x="31" y="2"/>
                    </a:cubicBezTo>
                    <a:cubicBezTo>
                      <a:pt x="32" y="2"/>
                      <a:pt x="35" y="2"/>
                      <a:pt x="35" y="3"/>
                    </a:cubicBezTo>
                    <a:cubicBezTo>
                      <a:pt x="31" y="3"/>
                      <a:pt x="30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4" y="0"/>
                      <a:pt x="20" y="1"/>
                      <a:pt x="14" y="0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9" y="1"/>
                      <a:pt x="11" y="1"/>
                      <a:pt x="11" y="2"/>
                    </a:cubicBezTo>
                    <a:cubicBezTo>
                      <a:pt x="14" y="2"/>
                      <a:pt x="12" y="2"/>
                      <a:pt x="14" y="3"/>
                    </a:cubicBezTo>
                    <a:cubicBezTo>
                      <a:pt x="9" y="3"/>
                      <a:pt x="7" y="5"/>
                      <a:pt x="4" y="6"/>
                    </a:cubicBezTo>
                    <a:cubicBezTo>
                      <a:pt x="7" y="6"/>
                      <a:pt x="11" y="5"/>
                      <a:pt x="13" y="6"/>
                    </a:cubicBezTo>
                    <a:cubicBezTo>
                      <a:pt x="11" y="6"/>
                      <a:pt x="8" y="7"/>
                      <a:pt x="6" y="6"/>
                    </a:cubicBezTo>
                    <a:cubicBezTo>
                      <a:pt x="7" y="7"/>
                      <a:pt x="2" y="7"/>
                      <a:pt x="0" y="7"/>
                    </a:cubicBezTo>
                    <a:cubicBezTo>
                      <a:pt x="3" y="9"/>
                      <a:pt x="7" y="6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11" y="9"/>
                      <a:pt x="18" y="8"/>
                      <a:pt x="19" y="11"/>
                    </a:cubicBezTo>
                    <a:cubicBezTo>
                      <a:pt x="21" y="10"/>
                      <a:pt x="22" y="10"/>
                      <a:pt x="24" y="11"/>
                    </a:cubicBezTo>
                    <a:cubicBezTo>
                      <a:pt x="23" y="10"/>
                      <a:pt x="22" y="9"/>
                      <a:pt x="19" y="8"/>
                    </a:cubicBezTo>
                    <a:cubicBezTo>
                      <a:pt x="21" y="8"/>
                      <a:pt x="20" y="7"/>
                      <a:pt x="21" y="7"/>
                    </a:cubicBezTo>
                    <a:cubicBezTo>
                      <a:pt x="23" y="8"/>
                      <a:pt x="23" y="8"/>
                      <a:pt x="25" y="8"/>
                    </a:cubicBezTo>
                    <a:cubicBezTo>
                      <a:pt x="25" y="8"/>
                      <a:pt x="25" y="8"/>
                      <a:pt x="26" y="7"/>
                    </a:cubicBezTo>
                    <a:cubicBezTo>
                      <a:pt x="24" y="7"/>
                      <a:pt x="24" y="8"/>
                      <a:pt x="22" y="7"/>
                    </a:cubicBezTo>
                    <a:cubicBezTo>
                      <a:pt x="22" y="7"/>
                      <a:pt x="23" y="7"/>
                      <a:pt x="23" y="7"/>
                    </a:cubicBezTo>
                    <a:close/>
                    <a:moveTo>
                      <a:pt x="15" y="7"/>
                    </a:moveTo>
                    <a:cubicBezTo>
                      <a:pt x="15" y="8"/>
                      <a:pt x="14" y="8"/>
                      <a:pt x="12" y="8"/>
                    </a:cubicBezTo>
                    <a:cubicBezTo>
                      <a:pt x="11" y="8"/>
                      <a:pt x="10" y="8"/>
                      <a:pt x="10" y="7"/>
                    </a:cubicBezTo>
                    <a:cubicBezTo>
                      <a:pt x="13" y="8"/>
                      <a:pt x="12" y="7"/>
                      <a:pt x="15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2" name="Freeform 479"/>
              <p:cNvSpPr>
                <a:spLocks/>
              </p:cNvSpPr>
              <p:nvPr/>
            </p:nvSpPr>
            <p:spPr bwMode="auto">
              <a:xfrm>
                <a:off x="4064" y="1501"/>
                <a:ext cx="10" cy="5"/>
              </a:xfrm>
              <a:custGeom>
                <a:avLst/>
                <a:gdLst>
                  <a:gd name="T0" fmla="*/ 3 w 4"/>
                  <a:gd name="T1" fmla="*/ 0 h 2"/>
                  <a:gd name="T2" fmla="*/ 2 w 4"/>
                  <a:gd name="T3" fmla="*/ 0 h 2"/>
                  <a:gd name="T4" fmla="*/ 4 w 4"/>
                  <a:gd name="T5" fmla="*/ 1 h 2"/>
                  <a:gd name="T6" fmla="*/ 1 w 4"/>
                  <a:gd name="T7" fmla="*/ 1 h 2"/>
                  <a:gd name="T8" fmla="*/ 1 w 4"/>
                  <a:gd name="T9" fmla="*/ 0 h 2"/>
                  <a:gd name="T10" fmla="*/ 3 w 4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3" y="0"/>
                      <a:pt x="2" y="0"/>
                    </a:cubicBezTo>
                    <a:cubicBezTo>
                      <a:pt x="1" y="1"/>
                      <a:pt x="3" y="1"/>
                      <a:pt x="4" y="1"/>
                    </a:cubicBezTo>
                    <a:cubicBezTo>
                      <a:pt x="4" y="2"/>
                      <a:pt x="2" y="2"/>
                      <a:pt x="1" y="1"/>
                    </a:cubicBezTo>
                    <a:cubicBezTo>
                      <a:pt x="2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3" name="Freeform 480"/>
              <p:cNvSpPr>
                <a:spLocks/>
              </p:cNvSpPr>
              <p:nvPr/>
            </p:nvSpPr>
            <p:spPr bwMode="auto">
              <a:xfrm>
                <a:off x="4043" y="1359"/>
                <a:ext cx="28" cy="9"/>
              </a:xfrm>
              <a:custGeom>
                <a:avLst/>
                <a:gdLst>
                  <a:gd name="T0" fmla="*/ 12 w 12"/>
                  <a:gd name="T1" fmla="*/ 4 h 4"/>
                  <a:gd name="T2" fmla="*/ 0 w 12"/>
                  <a:gd name="T3" fmla="*/ 2 h 4"/>
                  <a:gd name="T4" fmla="*/ 4 w 12"/>
                  <a:gd name="T5" fmla="*/ 1 h 4"/>
                  <a:gd name="T6" fmla="*/ 12 w 1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6" y="4"/>
                      <a:pt x="7" y="4"/>
                      <a:pt x="0" y="2"/>
                    </a:cubicBezTo>
                    <a:cubicBezTo>
                      <a:pt x="0" y="0"/>
                      <a:pt x="7" y="4"/>
                      <a:pt x="4" y="1"/>
                    </a:cubicBezTo>
                    <a:cubicBezTo>
                      <a:pt x="7" y="3"/>
                      <a:pt x="9" y="3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4" name="Freeform 481"/>
              <p:cNvSpPr>
                <a:spLocks/>
              </p:cNvSpPr>
              <p:nvPr/>
            </p:nvSpPr>
            <p:spPr bwMode="auto">
              <a:xfrm>
                <a:off x="4036" y="1562"/>
                <a:ext cx="23" cy="5"/>
              </a:xfrm>
              <a:custGeom>
                <a:avLst/>
                <a:gdLst>
                  <a:gd name="T0" fmla="*/ 9 w 10"/>
                  <a:gd name="T1" fmla="*/ 1 h 2"/>
                  <a:gd name="T2" fmla="*/ 7 w 10"/>
                  <a:gd name="T3" fmla="*/ 2 h 2"/>
                  <a:gd name="T4" fmla="*/ 0 w 10"/>
                  <a:gd name="T5" fmla="*/ 1 h 2"/>
                  <a:gd name="T6" fmla="*/ 9 w 10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2">
                    <a:moveTo>
                      <a:pt x="9" y="1"/>
                    </a:moveTo>
                    <a:cubicBezTo>
                      <a:pt x="10" y="1"/>
                      <a:pt x="7" y="1"/>
                      <a:pt x="7" y="2"/>
                    </a:cubicBezTo>
                    <a:cubicBezTo>
                      <a:pt x="6" y="1"/>
                      <a:pt x="3" y="1"/>
                      <a:pt x="0" y="1"/>
                    </a:cubicBezTo>
                    <a:cubicBezTo>
                      <a:pt x="2" y="0"/>
                      <a:pt x="6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5" name="Freeform 482"/>
              <p:cNvSpPr>
                <a:spLocks/>
              </p:cNvSpPr>
              <p:nvPr/>
            </p:nvSpPr>
            <p:spPr bwMode="auto">
              <a:xfrm>
                <a:off x="4047" y="1482"/>
                <a:ext cx="10" cy="5"/>
              </a:xfrm>
              <a:custGeom>
                <a:avLst/>
                <a:gdLst>
                  <a:gd name="T0" fmla="*/ 2 w 4"/>
                  <a:gd name="T1" fmla="*/ 1 h 2"/>
                  <a:gd name="T2" fmla="*/ 2 w 4"/>
                  <a:gd name="T3" fmla="*/ 2 h 2"/>
                  <a:gd name="T4" fmla="*/ 0 w 4"/>
                  <a:gd name="T5" fmla="*/ 0 h 2"/>
                  <a:gd name="T6" fmla="*/ 2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1"/>
                    </a:moveTo>
                    <a:cubicBezTo>
                      <a:pt x="4" y="1"/>
                      <a:pt x="3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1" y="2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6" name="Freeform 483"/>
              <p:cNvSpPr>
                <a:spLocks/>
              </p:cNvSpPr>
              <p:nvPr/>
            </p:nvSpPr>
            <p:spPr bwMode="auto">
              <a:xfrm>
                <a:off x="4007" y="1415"/>
                <a:ext cx="48" cy="8"/>
              </a:xfrm>
              <a:custGeom>
                <a:avLst/>
                <a:gdLst>
                  <a:gd name="T0" fmla="*/ 3 w 20"/>
                  <a:gd name="T1" fmla="*/ 0 h 3"/>
                  <a:gd name="T2" fmla="*/ 3 w 20"/>
                  <a:gd name="T3" fmla="*/ 1 h 3"/>
                  <a:gd name="T4" fmla="*/ 17 w 20"/>
                  <a:gd name="T5" fmla="*/ 1 h 3"/>
                  <a:gd name="T6" fmla="*/ 10 w 20"/>
                  <a:gd name="T7" fmla="*/ 1 h 3"/>
                  <a:gd name="T8" fmla="*/ 13 w 20"/>
                  <a:gd name="T9" fmla="*/ 3 h 3"/>
                  <a:gd name="T10" fmla="*/ 0 w 20"/>
                  <a:gd name="T11" fmla="*/ 0 h 3"/>
                  <a:gd name="T12" fmla="*/ 3 w 20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">
                    <a:moveTo>
                      <a:pt x="3" y="0"/>
                    </a:moveTo>
                    <a:cubicBezTo>
                      <a:pt x="5" y="0"/>
                      <a:pt x="2" y="0"/>
                      <a:pt x="3" y="1"/>
                    </a:cubicBezTo>
                    <a:cubicBezTo>
                      <a:pt x="8" y="1"/>
                      <a:pt x="13" y="1"/>
                      <a:pt x="17" y="1"/>
                    </a:cubicBezTo>
                    <a:cubicBezTo>
                      <a:pt x="20" y="3"/>
                      <a:pt x="12" y="1"/>
                      <a:pt x="10" y="1"/>
                    </a:cubicBezTo>
                    <a:cubicBezTo>
                      <a:pt x="10" y="2"/>
                      <a:pt x="11" y="3"/>
                      <a:pt x="13" y="3"/>
                    </a:cubicBezTo>
                    <a:cubicBezTo>
                      <a:pt x="9" y="2"/>
                      <a:pt x="1" y="2"/>
                      <a:pt x="0" y="0"/>
                    </a:cubicBezTo>
                    <a:cubicBezTo>
                      <a:pt x="2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7" name="Freeform 484"/>
              <p:cNvSpPr>
                <a:spLocks/>
              </p:cNvSpPr>
              <p:nvPr/>
            </p:nvSpPr>
            <p:spPr bwMode="auto">
              <a:xfrm>
                <a:off x="4040" y="1522"/>
                <a:ext cx="7" cy="7"/>
              </a:xfrm>
              <a:custGeom>
                <a:avLst/>
                <a:gdLst>
                  <a:gd name="T0" fmla="*/ 3 w 3"/>
                  <a:gd name="T1" fmla="*/ 3 h 3"/>
                  <a:gd name="T2" fmla="*/ 0 w 3"/>
                  <a:gd name="T3" fmla="*/ 2 h 3"/>
                  <a:gd name="T4" fmla="*/ 2 w 3"/>
                  <a:gd name="T5" fmla="*/ 2 h 3"/>
                  <a:gd name="T6" fmla="*/ 0 w 3"/>
                  <a:gd name="T7" fmla="*/ 0 h 3"/>
                  <a:gd name="T8" fmla="*/ 3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2" y="2"/>
                      <a:pt x="1" y="3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8" name="Freeform 485"/>
              <p:cNvSpPr>
                <a:spLocks/>
              </p:cNvSpPr>
              <p:nvPr/>
            </p:nvSpPr>
            <p:spPr bwMode="auto">
              <a:xfrm>
                <a:off x="4010" y="1354"/>
                <a:ext cx="28" cy="12"/>
              </a:xfrm>
              <a:custGeom>
                <a:avLst/>
                <a:gdLst>
                  <a:gd name="T0" fmla="*/ 2 w 12"/>
                  <a:gd name="T1" fmla="*/ 1 h 5"/>
                  <a:gd name="T2" fmla="*/ 8 w 12"/>
                  <a:gd name="T3" fmla="*/ 2 h 5"/>
                  <a:gd name="T4" fmla="*/ 9 w 12"/>
                  <a:gd name="T5" fmla="*/ 3 h 5"/>
                  <a:gd name="T6" fmla="*/ 10 w 12"/>
                  <a:gd name="T7" fmla="*/ 2 h 5"/>
                  <a:gd name="T8" fmla="*/ 12 w 12"/>
                  <a:gd name="T9" fmla="*/ 4 h 5"/>
                  <a:gd name="T10" fmla="*/ 9 w 12"/>
                  <a:gd name="T11" fmla="*/ 4 h 5"/>
                  <a:gd name="T12" fmla="*/ 7 w 12"/>
                  <a:gd name="T13" fmla="*/ 2 h 5"/>
                  <a:gd name="T14" fmla="*/ 2 w 12"/>
                  <a:gd name="T15" fmla="*/ 2 h 5"/>
                  <a:gd name="T16" fmla="*/ 0 w 12"/>
                  <a:gd name="T17" fmla="*/ 1 h 5"/>
                  <a:gd name="T18" fmla="*/ 2 w 12"/>
                  <a:gd name="T1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5">
                    <a:moveTo>
                      <a:pt x="2" y="1"/>
                    </a:moveTo>
                    <a:cubicBezTo>
                      <a:pt x="2" y="0"/>
                      <a:pt x="7" y="2"/>
                      <a:pt x="8" y="2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12" y="3"/>
                      <a:pt x="11" y="3"/>
                      <a:pt x="12" y="4"/>
                    </a:cubicBezTo>
                    <a:cubicBezTo>
                      <a:pt x="12" y="5"/>
                      <a:pt x="9" y="3"/>
                      <a:pt x="9" y="4"/>
                    </a:cubicBezTo>
                    <a:cubicBezTo>
                      <a:pt x="8" y="2"/>
                      <a:pt x="7" y="3"/>
                      <a:pt x="7" y="2"/>
                    </a:cubicBezTo>
                    <a:cubicBezTo>
                      <a:pt x="4" y="1"/>
                      <a:pt x="4" y="2"/>
                      <a:pt x="2" y="2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89" name="Freeform 486"/>
              <p:cNvSpPr>
                <a:spLocks/>
              </p:cNvSpPr>
              <p:nvPr/>
            </p:nvSpPr>
            <p:spPr bwMode="auto">
              <a:xfrm>
                <a:off x="4017" y="1506"/>
                <a:ext cx="14" cy="4"/>
              </a:xfrm>
              <a:custGeom>
                <a:avLst/>
                <a:gdLst>
                  <a:gd name="T0" fmla="*/ 6 w 6"/>
                  <a:gd name="T1" fmla="*/ 2 h 2"/>
                  <a:gd name="T2" fmla="*/ 0 w 6"/>
                  <a:gd name="T3" fmla="*/ 2 h 2"/>
                  <a:gd name="T4" fmla="*/ 6 w 6"/>
                  <a:gd name="T5" fmla="*/ 2 h 2"/>
                  <a:gd name="T6" fmla="*/ 5 w 6"/>
                  <a:gd name="T7" fmla="*/ 2 h 2"/>
                  <a:gd name="T8" fmla="*/ 6 w 6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6" y="2"/>
                    </a:moveTo>
                    <a:cubicBezTo>
                      <a:pt x="5" y="2"/>
                      <a:pt x="2" y="2"/>
                      <a:pt x="0" y="2"/>
                    </a:cubicBezTo>
                    <a:cubicBezTo>
                      <a:pt x="1" y="0"/>
                      <a:pt x="3" y="1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0" name="Freeform 487"/>
              <p:cNvSpPr>
                <a:spLocks/>
              </p:cNvSpPr>
              <p:nvPr/>
            </p:nvSpPr>
            <p:spPr bwMode="auto">
              <a:xfrm>
                <a:off x="4010" y="1517"/>
                <a:ext cx="9" cy="5"/>
              </a:xfrm>
              <a:custGeom>
                <a:avLst/>
                <a:gdLst>
                  <a:gd name="T0" fmla="*/ 3 w 4"/>
                  <a:gd name="T1" fmla="*/ 1 h 2"/>
                  <a:gd name="T2" fmla="*/ 3 w 4"/>
                  <a:gd name="T3" fmla="*/ 2 h 2"/>
                  <a:gd name="T4" fmla="*/ 0 w 4"/>
                  <a:gd name="T5" fmla="*/ 0 h 2"/>
                  <a:gd name="T6" fmla="*/ 3 w 4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1"/>
                    </a:moveTo>
                    <a:cubicBezTo>
                      <a:pt x="4" y="1"/>
                      <a:pt x="3" y="1"/>
                      <a:pt x="3" y="2"/>
                    </a:cubicBezTo>
                    <a:cubicBezTo>
                      <a:pt x="2" y="1"/>
                      <a:pt x="0" y="1"/>
                      <a:pt x="0" y="0"/>
                    </a:cubicBezTo>
                    <a:cubicBezTo>
                      <a:pt x="2" y="0"/>
                      <a:pt x="2" y="2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1" name="Freeform 488"/>
              <p:cNvSpPr>
                <a:spLocks/>
              </p:cNvSpPr>
              <p:nvPr/>
            </p:nvSpPr>
            <p:spPr bwMode="auto">
              <a:xfrm>
                <a:off x="3986" y="1470"/>
                <a:ext cx="12" cy="5"/>
              </a:xfrm>
              <a:custGeom>
                <a:avLst/>
                <a:gdLst>
                  <a:gd name="T0" fmla="*/ 4 w 5"/>
                  <a:gd name="T1" fmla="*/ 0 h 2"/>
                  <a:gd name="T2" fmla="*/ 2 w 5"/>
                  <a:gd name="T3" fmla="*/ 1 h 2"/>
                  <a:gd name="T4" fmla="*/ 5 w 5"/>
                  <a:gd name="T5" fmla="*/ 2 h 2"/>
                  <a:gd name="T6" fmla="*/ 1 w 5"/>
                  <a:gd name="T7" fmla="*/ 2 h 2"/>
                  <a:gd name="T8" fmla="*/ 4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4" y="1"/>
                      <a:pt x="2" y="0"/>
                      <a:pt x="2" y="1"/>
                    </a:cubicBezTo>
                    <a:cubicBezTo>
                      <a:pt x="3" y="2"/>
                      <a:pt x="5" y="1"/>
                      <a:pt x="5" y="2"/>
                    </a:cubicBezTo>
                    <a:cubicBezTo>
                      <a:pt x="3" y="2"/>
                      <a:pt x="3" y="2"/>
                      <a:pt x="1" y="2"/>
                    </a:cubicBezTo>
                    <a:cubicBezTo>
                      <a:pt x="2" y="2"/>
                      <a:pt x="0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2" name="Freeform 489"/>
              <p:cNvSpPr>
                <a:spLocks/>
              </p:cNvSpPr>
              <p:nvPr/>
            </p:nvSpPr>
            <p:spPr bwMode="auto">
              <a:xfrm>
                <a:off x="3945" y="1349"/>
                <a:ext cx="34" cy="7"/>
              </a:xfrm>
              <a:custGeom>
                <a:avLst/>
                <a:gdLst>
                  <a:gd name="T0" fmla="*/ 3 w 14"/>
                  <a:gd name="T1" fmla="*/ 0 h 3"/>
                  <a:gd name="T2" fmla="*/ 7 w 14"/>
                  <a:gd name="T3" fmla="*/ 1 h 3"/>
                  <a:gd name="T4" fmla="*/ 12 w 14"/>
                  <a:gd name="T5" fmla="*/ 1 h 3"/>
                  <a:gd name="T6" fmla="*/ 14 w 14"/>
                  <a:gd name="T7" fmla="*/ 1 h 3"/>
                  <a:gd name="T8" fmla="*/ 7 w 14"/>
                  <a:gd name="T9" fmla="*/ 2 h 3"/>
                  <a:gd name="T10" fmla="*/ 1 w 14"/>
                  <a:gd name="T11" fmla="*/ 1 h 3"/>
                  <a:gd name="T12" fmla="*/ 3 w 1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">
                    <a:moveTo>
                      <a:pt x="3" y="0"/>
                    </a:moveTo>
                    <a:cubicBezTo>
                      <a:pt x="5" y="0"/>
                      <a:pt x="3" y="1"/>
                      <a:pt x="7" y="1"/>
                    </a:cubicBezTo>
                    <a:cubicBezTo>
                      <a:pt x="7" y="0"/>
                      <a:pt x="7" y="1"/>
                      <a:pt x="12" y="1"/>
                    </a:cubicBezTo>
                    <a:cubicBezTo>
                      <a:pt x="11" y="1"/>
                      <a:pt x="11" y="1"/>
                      <a:pt x="14" y="1"/>
                    </a:cubicBezTo>
                    <a:cubicBezTo>
                      <a:pt x="14" y="3"/>
                      <a:pt x="6" y="1"/>
                      <a:pt x="7" y="2"/>
                    </a:cubicBezTo>
                    <a:cubicBezTo>
                      <a:pt x="6" y="2"/>
                      <a:pt x="3" y="1"/>
                      <a:pt x="1" y="1"/>
                    </a:cubicBezTo>
                    <a:cubicBezTo>
                      <a:pt x="0" y="2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3" name="Freeform 490"/>
              <p:cNvSpPr>
                <a:spLocks/>
              </p:cNvSpPr>
              <p:nvPr/>
            </p:nvSpPr>
            <p:spPr bwMode="auto">
              <a:xfrm>
                <a:off x="3967" y="1660"/>
                <a:ext cx="14" cy="4"/>
              </a:xfrm>
              <a:custGeom>
                <a:avLst/>
                <a:gdLst>
                  <a:gd name="T0" fmla="*/ 4 w 6"/>
                  <a:gd name="T1" fmla="*/ 1 h 2"/>
                  <a:gd name="T2" fmla="*/ 5 w 6"/>
                  <a:gd name="T3" fmla="*/ 1 h 2"/>
                  <a:gd name="T4" fmla="*/ 5 w 6"/>
                  <a:gd name="T5" fmla="*/ 2 h 2"/>
                  <a:gd name="T6" fmla="*/ 0 w 6"/>
                  <a:gd name="T7" fmla="*/ 1 h 2"/>
                  <a:gd name="T8" fmla="*/ 2 w 6"/>
                  <a:gd name="T9" fmla="*/ 0 h 2"/>
                  <a:gd name="T10" fmla="*/ 4 w 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4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3" y="2"/>
                      <a:pt x="2" y="1"/>
                      <a:pt x="0" y="1"/>
                    </a:cubicBez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4" name="Freeform 491"/>
              <p:cNvSpPr>
                <a:spLocks/>
              </p:cNvSpPr>
              <p:nvPr/>
            </p:nvSpPr>
            <p:spPr bwMode="auto">
              <a:xfrm>
                <a:off x="3941" y="1641"/>
                <a:ext cx="16" cy="4"/>
              </a:xfrm>
              <a:custGeom>
                <a:avLst/>
                <a:gdLst>
                  <a:gd name="T0" fmla="*/ 7 w 7"/>
                  <a:gd name="T1" fmla="*/ 1 h 2"/>
                  <a:gd name="T2" fmla="*/ 6 w 7"/>
                  <a:gd name="T3" fmla="*/ 1 h 2"/>
                  <a:gd name="T4" fmla="*/ 6 w 7"/>
                  <a:gd name="T5" fmla="*/ 2 h 2"/>
                  <a:gd name="T6" fmla="*/ 2 w 7"/>
                  <a:gd name="T7" fmla="*/ 2 h 2"/>
                  <a:gd name="T8" fmla="*/ 1 w 7"/>
                  <a:gd name="T9" fmla="*/ 2 h 2"/>
                  <a:gd name="T10" fmla="*/ 0 w 7"/>
                  <a:gd name="T11" fmla="*/ 1 h 2"/>
                  <a:gd name="T12" fmla="*/ 7 w 7"/>
                  <a:gd name="T13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7" y="1"/>
                    </a:moveTo>
                    <a:cubicBezTo>
                      <a:pt x="7" y="2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1" y="0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3" y="1"/>
                      <a:pt x="5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5" name="Freeform 492"/>
              <p:cNvSpPr>
                <a:spLocks/>
              </p:cNvSpPr>
              <p:nvPr/>
            </p:nvSpPr>
            <p:spPr bwMode="auto">
              <a:xfrm>
                <a:off x="3924" y="1482"/>
                <a:ext cx="17" cy="5"/>
              </a:xfrm>
              <a:custGeom>
                <a:avLst/>
                <a:gdLst>
                  <a:gd name="T0" fmla="*/ 7 w 7"/>
                  <a:gd name="T1" fmla="*/ 2 h 2"/>
                  <a:gd name="T2" fmla="*/ 6 w 7"/>
                  <a:gd name="T3" fmla="*/ 1 h 2"/>
                  <a:gd name="T4" fmla="*/ 7 w 7"/>
                  <a:gd name="T5" fmla="*/ 2 h 2"/>
                  <a:gd name="T6" fmla="*/ 2 w 7"/>
                  <a:gd name="T7" fmla="*/ 2 h 2"/>
                  <a:gd name="T8" fmla="*/ 0 w 7"/>
                  <a:gd name="T9" fmla="*/ 1 h 2"/>
                  <a:gd name="T10" fmla="*/ 7 w 7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3" y="1"/>
                      <a:pt x="7" y="2"/>
                      <a:pt x="7" y="2"/>
                    </a:cubicBezTo>
                    <a:cubicBezTo>
                      <a:pt x="5" y="2"/>
                      <a:pt x="3" y="1"/>
                      <a:pt x="2" y="2"/>
                    </a:cubicBezTo>
                    <a:cubicBezTo>
                      <a:pt x="2" y="2"/>
                      <a:pt x="0" y="1"/>
                      <a:pt x="0" y="1"/>
                    </a:cubicBezTo>
                    <a:cubicBezTo>
                      <a:pt x="3" y="1"/>
                      <a:pt x="5" y="0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6" name="Freeform 493"/>
              <p:cNvSpPr>
                <a:spLocks/>
              </p:cNvSpPr>
              <p:nvPr/>
            </p:nvSpPr>
            <p:spPr bwMode="auto">
              <a:xfrm>
                <a:off x="3927" y="1513"/>
                <a:ext cx="14" cy="2"/>
              </a:xfrm>
              <a:custGeom>
                <a:avLst/>
                <a:gdLst>
                  <a:gd name="T0" fmla="*/ 2 w 6"/>
                  <a:gd name="T1" fmla="*/ 0 h 1"/>
                  <a:gd name="T2" fmla="*/ 6 w 6"/>
                  <a:gd name="T3" fmla="*/ 0 h 1"/>
                  <a:gd name="T4" fmla="*/ 2 w 6"/>
                  <a:gd name="T5" fmla="*/ 1 h 1"/>
                  <a:gd name="T6" fmla="*/ 2 w 6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">
                    <a:moveTo>
                      <a:pt x="2" y="0"/>
                    </a:moveTo>
                    <a:cubicBezTo>
                      <a:pt x="3" y="0"/>
                      <a:pt x="4" y="0"/>
                      <a:pt x="6" y="0"/>
                    </a:cubicBezTo>
                    <a:cubicBezTo>
                      <a:pt x="6" y="1"/>
                      <a:pt x="3" y="0"/>
                      <a:pt x="2" y="1"/>
                    </a:cubicBezTo>
                    <a:cubicBezTo>
                      <a:pt x="0" y="1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7" name="Freeform 494"/>
              <p:cNvSpPr>
                <a:spLocks/>
              </p:cNvSpPr>
              <p:nvPr/>
            </p:nvSpPr>
            <p:spPr bwMode="auto">
              <a:xfrm>
                <a:off x="3912" y="1508"/>
                <a:ext cx="22" cy="5"/>
              </a:xfrm>
              <a:custGeom>
                <a:avLst/>
                <a:gdLst>
                  <a:gd name="T0" fmla="*/ 6 w 9"/>
                  <a:gd name="T1" fmla="*/ 0 h 2"/>
                  <a:gd name="T2" fmla="*/ 9 w 9"/>
                  <a:gd name="T3" fmla="*/ 0 h 2"/>
                  <a:gd name="T4" fmla="*/ 6 w 9"/>
                  <a:gd name="T5" fmla="*/ 2 h 2"/>
                  <a:gd name="T6" fmla="*/ 0 w 9"/>
                  <a:gd name="T7" fmla="*/ 1 h 2"/>
                  <a:gd name="T8" fmla="*/ 5 w 9"/>
                  <a:gd name="T9" fmla="*/ 1 h 2"/>
                  <a:gd name="T10" fmla="*/ 6 w 9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2">
                    <a:moveTo>
                      <a:pt x="6" y="0"/>
                    </a:moveTo>
                    <a:cubicBezTo>
                      <a:pt x="7" y="0"/>
                      <a:pt x="8" y="0"/>
                      <a:pt x="9" y="0"/>
                    </a:cubicBezTo>
                    <a:cubicBezTo>
                      <a:pt x="9" y="1"/>
                      <a:pt x="7" y="1"/>
                      <a:pt x="6" y="2"/>
                    </a:cubicBezTo>
                    <a:cubicBezTo>
                      <a:pt x="5" y="1"/>
                      <a:pt x="2" y="2"/>
                      <a:pt x="0" y="1"/>
                    </a:cubicBezTo>
                    <a:cubicBezTo>
                      <a:pt x="1" y="1"/>
                      <a:pt x="6" y="1"/>
                      <a:pt x="5" y="1"/>
                    </a:cubicBezTo>
                    <a:cubicBezTo>
                      <a:pt x="7" y="1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8" name="Freeform 495"/>
              <p:cNvSpPr>
                <a:spLocks/>
              </p:cNvSpPr>
              <p:nvPr/>
            </p:nvSpPr>
            <p:spPr bwMode="auto">
              <a:xfrm>
                <a:off x="3903" y="1477"/>
                <a:ext cx="14" cy="5"/>
              </a:xfrm>
              <a:custGeom>
                <a:avLst/>
                <a:gdLst>
                  <a:gd name="T0" fmla="*/ 5 w 6"/>
                  <a:gd name="T1" fmla="*/ 1 h 2"/>
                  <a:gd name="T2" fmla="*/ 5 w 6"/>
                  <a:gd name="T3" fmla="*/ 2 h 2"/>
                  <a:gd name="T4" fmla="*/ 0 w 6"/>
                  <a:gd name="T5" fmla="*/ 1 h 2"/>
                  <a:gd name="T6" fmla="*/ 5 w 6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5" y="1"/>
                    </a:moveTo>
                    <a:cubicBezTo>
                      <a:pt x="6" y="2"/>
                      <a:pt x="5" y="2"/>
                      <a:pt x="5" y="2"/>
                    </a:cubicBezTo>
                    <a:cubicBezTo>
                      <a:pt x="1" y="2"/>
                      <a:pt x="2" y="1"/>
                      <a:pt x="0" y="1"/>
                    </a:cubicBezTo>
                    <a:cubicBezTo>
                      <a:pt x="2" y="1"/>
                      <a:pt x="3" y="0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99" name="Freeform 496"/>
              <p:cNvSpPr>
                <a:spLocks/>
              </p:cNvSpPr>
              <p:nvPr/>
            </p:nvSpPr>
            <p:spPr bwMode="auto">
              <a:xfrm>
                <a:off x="3893" y="1506"/>
                <a:ext cx="15" cy="4"/>
              </a:xfrm>
              <a:custGeom>
                <a:avLst/>
                <a:gdLst>
                  <a:gd name="T0" fmla="*/ 5 w 6"/>
                  <a:gd name="T1" fmla="*/ 0 h 2"/>
                  <a:gd name="T2" fmla="*/ 3 w 6"/>
                  <a:gd name="T3" fmla="*/ 2 h 2"/>
                  <a:gd name="T4" fmla="*/ 3 w 6"/>
                  <a:gd name="T5" fmla="*/ 1 h 2"/>
                  <a:gd name="T6" fmla="*/ 0 w 6"/>
                  <a:gd name="T7" fmla="*/ 1 h 2"/>
                  <a:gd name="T8" fmla="*/ 1 w 6"/>
                  <a:gd name="T9" fmla="*/ 0 h 2"/>
                  <a:gd name="T10" fmla="*/ 5 w 6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2">
                    <a:moveTo>
                      <a:pt x="5" y="0"/>
                    </a:moveTo>
                    <a:cubicBezTo>
                      <a:pt x="6" y="0"/>
                      <a:pt x="4" y="2"/>
                      <a:pt x="3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1" y="1"/>
                      <a:pt x="2" y="1"/>
                      <a:pt x="1" y="0"/>
                    </a:cubicBezTo>
                    <a:cubicBezTo>
                      <a:pt x="2" y="0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0" name="Freeform 497"/>
              <p:cNvSpPr>
                <a:spLocks/>
              </p:cNvSpPr>
              <p:nvPr/>
            </p:nvSpPr>
            <p:spPr bwMode="auto">
              <a:xfrm>
                <a:off x="3865" y="1484"/>
                <a:ext cx="16" cy="3"/>
              </a:xfrm>
              <a:custGeom>
                <a:avLst/>
                <a:gdLst>
                  <a:gd name="T0" fmla="*/ 7 w 7"/>
                  <a:gd name="T1" fmla="*/ 0 h 1"/>
                  <a:gd name="T2" fmla="*/ 1 w 7"/>
                  <a:gd name="T3" fmla="*/ 1 h 1"/>
                  <a:gd name="T4" fmla="*/ 7 w 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7" y="0"/>
                    </a:moveTo>
                    <a:cubicBezTo>
                      <a:pt x="5" y="1"/>
                      <a:pt x="6" y="1"/>
                      <a:pt x="1" y="1"/>
                    </a:cubicBezTo>
                    <a:cubicBezTo>
                      <a:pt x="0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1" name="Freeform 498"/>
              <p:cNvSpPr>
                <a:spLocks/>
              </p:cNvSpPr>
              <p:nvPr/>
            </p:nvSpPr>
            <p:spPr bwMode="auto">
              <a:xfrm>
                <a:off x="3870" y="1475"/>
                <a:ext cx="7" cy="7"/>
              </a:xfrm>
              <a:custGeom>
                <a:avLst/>
                <a:gdLst>
                  <a:gd name="T0" fmla="*/ 2 w 3"/>
                  <a:gd name="T1" fmla="*/ 0 h 3"/>
                  <a:gd name="T2" fmla="*/ 2 w 3"/>
                  <a:gd name="T3" fmla="*/ 3 h 3"/>
                  <a:gd name="T4" fmla="*/ 1 w 3"/>
                  <a:gd name="T5" fmla="*/ 1 h 3"/>
                  <a:gd name="T6" fmla="*/ 2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2" y="2"/>
                      <a:pt x="2" y="3"/>
                    </a:cubicBezTo>
                    <a:cubicBezTo>
                      <a:pt x="1" y="2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2" name="Freeform 499"/>
              <p:cNvSpPr>
                <a:spLocks/>
              </p:cNvSpPr>
              <p:nvPr/>
            </p:nvSpPr>
            <p:spPr bwMode="auto">
              <a:xfrm>
                <a:off x="3827" y="1487"/>
                <a:ext cx="12" cy="7"/>
              </a:xfrm>
              <a:custGeom>
                <a:avLst/>
                <a:gdLst>
                  <a:gd name="T0" fmla="*/ 5 w 5"/>
                  <a:gd name="T1" fmla="*/ 2 h 3"/>
                  <a:gd name="T2" fmla="*/ 4 w 5"/>
                  <a:gd name="T3" fmla="*/ 0 h 3"/>
                  <a:gd name="T4" fmla="*/ 5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cubicBezTo>
                      <a:pt x="2" y="3"/>
                      <a:pt x="0" y="1"/>
                      <a:pt x="4" y="0"/>
                    </a:cubicBezTo>
                    <a:cubicBezTo>
                      <a:pt x="5" y="1"/>
                      <a:pt x="1" y="2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3" name="Freeform 500"/>
              <p:cNvSpPr>
                <a:spLocks/>
              </p:cNvSpPr>
              <p:nvPr/>
            </p:nvSpPr>
            <p:spPr bwMode="auto">
              <a:xfrm>
                <a:off x="3841" y="1714"/>
                <a:ext cx="38" cy="5"/>
              </a:xfrm>
              <a:custGeom>
                <a:avLst/>
                <a:gdLst>
                  <a:gd name="T0" fmla="*/ 12 w 16"/>
                  <a:gd name="T1" fmla="*/ 1 h 2"/>
                  <a:gd name="T2" fmla="*/ 16 w 16"/>
                  <a:gd name="T3" fmla="*/ 1 h 2"/>
                  <a:gd name="T4" fmla="*/ 10 w 16"/>
                  <a:gd name="T5" fmla="*/ 1 h 2"/>
                  <a:gd name="T6" fmla="*/ 7 w 16"/>
                  <a:gd name="T7" fmla="*/ 1 h 2"/>
                  <a:gd name="T8" fmla="*/ 11 w 16"/>
                  <a:gd name="T9" fmla="*/ 0 h 2"/>
                  <a:gd name="T10" fmla="*/ 12 w 16"/>
                  <a:gd name="T1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">
                    <a:moveTo>
                      <a:pt x="12" y="1"/>
                    </a:moveTo>
                    <a:cubicBezTo>
                      <a:pt x="13" y="0"/>
                      <a:pt x="14" y="0"/>
                      <a:pt x="16" y="1"/>
                    </a:cubicBezTo>
                    <a:cubicBezTo>
                      <a:pt x="14" y="2"/>
                      <a:pt x="12" y="1"/>
                      <a:pt x="10" y="1"/>
                    </a:cubicBezTo>
                    <a:cubicBezTo>
                      <a:pt x="12" y="2"/>
                      <a:pt x="0" y="2"/>
                      <a:pt x="7" y="1"/>
                    </a:cubicBezTo>
                    <a:cubicBezTo>
                      <a:pt x="9" y="0"/>
                      <a:pt x="10" y="1"/>
                      <a:pt x="11" y="0"/>
                    </a:cubicBezTo>
                    <a:cubicBezTo>
                      <a:pt x="12" y="0"/>
                      <a:pt x="12" y="1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4" name="Freeform 501"/>
              <p:cNvSpPr>
                <a:spLocks/>
              </p:cNvSpPr>
              <p:nvPr/>
            </p:nvSpPr>
            <p:spPr bwMode="auto">
              <a:xfrm>
                <a:off x="3801" y="1484"/>
                <a:ext cx="19" cy="7"/>
              </a:xfrm>
              <a:custGeom>
                <a:avLst/>
                <a:gdLst>
                  <a:gd name="T0" fmla="*/ 8 w 8"/>
                  <a:gd name="T1" fmla="*/ 2 h 3"/>
                  <a:gd name="T2" fmla="*/ 0 w 8"/>
                  <a:gd name="T3" fmla="*/ 2 h 3"/>
                  <a:gd name="T4" fmla="*/ 8 w 8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5" y="3"/>
                      <a:pt x="4" y="1"/>
                      <a:pt x="0" y="2"/>
                    </a:cubicBezTo>
                    <a:cubicBezTo>
                      <a:pt x="2" y="0"/>
                      <a:pt x="5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5" name="Freeform 502"/>
              <p:cNvSpPr>
                <a:spLocks/>
              </p:cNvSpPr>
              <p:nvPr/>
            </p:nvSpPr>
            <p:spPr bwMode="auto">
              <a:xfrm>
                <a:off x="3711" y="1351"/>
                <a:ext cx="19" cy="10"/>
              </a:xfrm>
              <a:custGeom>
                <a:avLst/>
                <a:gdLst>
                  <a:gd name="T0" fmla="*/ 8 w 8"/>
                  <a:gd name="T1" fmla="*/ 2 h 4"/>
                  <a:gd name="T2" fmla="*/ 3 w 8"/>
                  <a:gd name="T3" fmla="*/ 4 h 4"/>
                  <a:gd name="T4" fmla="*/ 2 w 8"/>
                  <a:gd name="T5" fmla="*/ 1 h 4"/>
                  <a:gd name="T6" fmla="*/ 4 w 8"/>
                  <a:gd name="T7" fmla="*/ 0 h 4"/>
                  <a:gd name="T8" fmla="*/ 2 w 8"/>
                  <a:gd name="T9" fmla="*/ 3 h 4"/>
                  <a:gd name="T10" fmla="*/ 8 w 8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cubicBezTo>
                      <a:pt x="7" y="3"/>
                      <a:pt x="4" y="4"/>
                      <a:pt x="3" y="4"/>
                    </a:cubicBezTo>
                    <a:cubicBezTo>
                      <a:pt x="0" y="3"/>
                      <a:pt x="2" y="2"/>
                      <a:pt x="2" y="1"/>
                    </a:cubicBezTo>
                    <a:cubicBezTo>
                      <a:pt x="2" y="1"/>
                      <a:pt x="3" y="1"/>
                      <a:pt x="4" y="0"/>
                    </a:cubicBezTo>
                    <a:cubicBezTo>
                      <a:pt x="1" y="1"/>
                      <a:pt x="5" y="2"/>
                      <a:pt x="2" y="3"/>
                    </a:cubicBezTo>
                    <a:cubicBezTo>
                      <a:pt x="3" y="3"/>
                      <a:pt x="4" y="3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6" name="Freeform 503"/>
              <p:cNvSpPr>
                <a:spLocks/>
              </p:cNvSpPr>
              <p:nvPr/>
            </p:nvSpPr>
            <p:spPr bwMode="auto">
              <a:xfrm>
                <a:off x="3495" y="1406"/>
                <a:ext cx="14" cy="7"/>
              </a:xfrm>
              <a:custGeom>
                <a:avLst/>
                <a:gdLst>
                  <a:gd name="T0" fmla="*/ 6 w 6"/>
                  <a:gd name="T1" fmla="*/ 0 h 3"/>
                  <a:gd name="T2" fmla="*/ 3 w 6"/>
                  <a:gd name="T3" fmla="*/ 3 h 3"/>
                  <a:gd name="T4" fmla="*/ 4 w 6"/>
                  <a:gd name="T5" fmla="*/ 2 h 3"/>
                  <a:gd name="T6" fmla="*/ 0 w 6"/>
                  <a:gd name="T7" fmla="*/ 3 h 3"/>
                  <a:gd name="T8" fmla="*/ 6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0"/>
                    </a:moveTo>
                    <a:cubicBezTo>
                      <a:pt x="6" y="1"/>
                      <a:pt x="5" y="2"/>
                      <a:pt x="3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3" y="1"/>
                      <a:pt x="1" y="3"/>
                      <a:pt x="0" y="3"/>
                    </a:cubicBezTo>
                    <a:cubicBezTo>
                      <a:pt x="2" y="1"/>
                      <a:pt x="3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7" name="Freeform 504"/>
              <p:cNvSpPr>
                <a:spLocks/>
              </p:cNvSpPr>
              <p:nvPr/>
            </p:nvSpPr>
            <p:spPr bwMode="auto">
              <a:xfrm>
                <a:off x="3341" y="1413"/>
                <a:ext cx="66" cy="52"/>
              </a:xfrm>
              <a:custGeom>
                <a:avLst/>
                <a:gdLst>
                  <a:gd name="T0" fmla="*/ 17 w 28"/>
                  <a:gd name="T1" fmla="*/ 10 h 22"/>
                  <a:gd name="T2" fmla="*/ 0 w 28"/>
                  <a:gd name="T3" fmla="*/ 22 h 22"/>
                  <a:gd name="T4" fmla="*/ 17 w 28"/>
                  <a:gd name="T5" fmla="*/ 8 h 22"/>
                  <a:gd name="T6" fmla="*/ 18 w 28"/>
                  <a:gd name="T7" fmla="*/ 9 h 22"/>
                  <a:gd name="T8" fmla="*/ 27 w 28"/>
                  <a:gd name="T9" fmla="*/ 3 h 22"/>
                  <a:gd name="T10" fmla="*/ 24 w 28"/>
                  <a:gd name="T11" fmla="*/ 6 h 22"/>
                  <a:gd name="T12" fmla="*/ 18 w 28"/>
                  <a:gd name="T13" fmla="*/ 10 h 22"/>
                  <a:gd name="T14" fmla="*/ 17 w 28"/>
                  <a:gd name="T15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22">
                    <a:moveTo>
                      <a:pt x="17" y="10"/>
                    </a:moveTo>
                    <a:cubicBezTo>
                      <a:pt x="13" y="10"/>
                      <a:pt x="6" y="19"/>
                      <a:pt x="0" y="22"/>
                    </a:cubicBezTo>
                    <a:cubicBezTo>
                      <a:pt x="3" y="19"/>
                      <a:pt x="11" y="13"/>
                      <a:pt x="17" y="8"/>
                    </a:cubicBezTo>
                    <a:cubicBezTo>
                      <a:pt x="18" y="8"/>
                      <a:pt x="19" y="7"/>
                      <a:pt x="18" y="9"/>
                    </a:cubicBezTo>
                    <a:cubicBezTo>
                      <a:pt x="23" y="6"/>
                      <a:pt x="28" y="0"/>
                      <a:pt x="27" y="3"/>
                    </a:cubicBezTo>
                    <a:cubicBezTo>
                      <a:pt x="26" y="4"/>
                      <a:pt x="24" y="5"/>
                      <a:pt x="24" y="6"/>
                    </a:cubicBezTo>
                    <a:cubicBezTo>
                      <a:pt x="21" y="8"/>
                      <a:pt x="19" y="8"/>
                      <a:pt x="18" y="10"/>
                    </a:cubicBezTo>
                    <a:cubicBezTo>
                      <a:pt x="17" y="11"/>
                      <a:pt x="17" y="11"/>
                      <a:pt x="1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8" name="Freeform 505"/>
              <p:cNvSpPr>
                <a:spLocks/>
              </p:cNvSpPr>
              <p:nvPr/>
            </p:nvSpPr>
            <p:spPr bwMode="auto">
              <a:xfrm>
                <a:off x="3623" y="1762"/>
                <a:ext cx="69" cy="45"/>
              </a:xfrm>
              <a:custGeom>
                <a:avLst/>
                <a:gdLst>
                  <a:gd name="T0" fmla="*/ 26 w 29"/>
                  <a:gd name="T1" fmla="*/ 0 h 19"/>
                  <a:gd name="T2" fmla="*/ 29 w 29"/>
                  <a:gd name="T3" fmla="*/ 3 h 19"/>
                  <a:gd name="T4" fmla="*/ 20 w 29"/>
                  <a:gd name="T5" fmla="*/ 8 h 19"/>
                  <a:gd name="T6" fmla="*/ 13 w 29"/>
                  <a:gd name="T7" fmla="*/ 12 h 19"/>
                  <a:gd name="T8" fmla="*/ 7 w 29"/>
                  <a:gd name="T9" fmla="*/ 16 h 19"/>
                  <a:gd name="T10" fmla="*/ 0 w 29"/>
                  <a:gd name="T11" fmla="*/ 19 h 19"/>
                  <a:gd name="T12" fmla="*/ 9 w 29"/>
                  <a:gd name="T13" fmla="*/ 13 h 19"/>
                  <a:gd name="T14" fmla="*/ 8 w 29"/>
                  <a:gd name="T15" fmla="*/ 13 h 19"/>
                  <a:gd name="T16" fmla="*/ 17 w 29"/>
                  <a:gd name="T17" fmla="*/ 7 h 19"/>
                  <a:gd name="T18" fmla="*/ 16 w 29"/>
                  <a:gd name="T19" fmla="*/ 8 h 19"/>
                  <a:gd name="T20" fmla="*/ 26 w 29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" h="19">
                    <a:moveTo>
                      <a:pt x="26" y="0"/>
                    </a:moveTo>
                    <a:cubicBezTo>
                      <a:pt x="24" y="3"/>
                      <a:pt x="27" y="3"/>
                      <a:pt x="29" y="3"/>
                    </a:cubicBezTo>
                    <a:cubicBezTo>
                      <a:pt x="27" y="4"/>
                      <a:pt x="21" y="5"/>
                      <a:pt x="20" y="8"/>
                    </a:cubicBezTo>
                    <a:cubicBezTo>
                      <a:pt x="17" y="9"/>
                      <a:pt x="15" y="10"/>
                      <a:pt x="13" y="12"/>
                    </a:cubicBezTo>
                    <a:cubicBezTo>
                      <a:pt x="10" y="13"/>
                      <a:pt x="9" y="15"/>
                      <a:pt x="7" y="16"/>
                    </a:cubicBezTo>
                    <a:cubicBezTo>
                      <a:pt x="5" y="15"/>
                      <a:pt x="3" y="18"/>
                      <a:pt x="0" y="19"/>
                    </a:cubicBezTo>
                    <a:cubicBezTo>
                      <a:pt x="1" y="16"/>
                      <a:pt x="6" y="16"/>
                      <a:pt x="9" y="13"/>
                    </a:cubicBezTo>
                    <a:cubicBezTo>
                      <a:pt x="9" y="13"/>
                      <a:pt x="9" y="13"/>
                      <a:pt x="8" y="13"/>
                    </a:cubicBezTo>
                    <a:cubicBezTo>
                      <a:pt x="10" y="12"/>
                      <a:pt x="14" y="9"/>
                      <a:pt x="17" y="7"/>
                    </a:cubicBezTo>
                    <a:cubicBezTo>
                      <a:pt x="17" y="7"/>
                      <a:pt x="16" y="8"/>
                      <a:pt x="16" y="8"/>
                    </a:cubicBezTo>
                    <a:cubicBezTo>
                      <a:pt x="19" y="5"/>
                      <a:pt x="23" y="3"/>
                      <a:pt x="2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09" name="Freeform 506"/>
              <p:cNvSpPr>
                <a:spLocks/>
              </p:cNvSpPr>
              <p:nvPr/>
            </p:nvSpPr>
            <p:spPr bwMode="auto">
              <a:xfrm>
                <a:off x="3606" y="1809"/>
                <a:ext cx="17" cy="12"/>
              </a:xfrm>
              <a:custGeom>
                <a:avLst/>
                <a:gdLst>
                  <a:gd name="T0" fmla="*/ 7 w 7"/>
                  <a:gd name="T1" fmla="*/ 1 h 5"/>
                  <a:gd name="T2" fmla="*/ 7 w 7"/>
                  <a:gd name="T3" fmla="*/ 1 h 5"/>
                  <a:gd name="T4" fmla="*/ 1 w 7"/>
                  <a:gd name="T5" fmla="*/ 5 h 5"/>
                  <a:gd name="T6" fmla="*/ 3 w 7"/>
                  <a:gd name="T7" fmla="*/ 1 h 5"/>
                  <a:gd name="T8" fmla="*/ 6 w 7"/>
                  <a:gd name="T9" fmla="*/ 0 h 5"/>
                  <a:gd name="T10" fmla="*/ 7 w 7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7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3" y="3"/>
                      <a:pt x="1" y="5"/>
                    </a:cubicBezTo>
                    <a:cubicBezTo>
                      <a:pt x="0" y="3"/>
                      <a:pt x="5" y="3"/>
                      <a:pt x="3" y="1"/>
                    </a:cubicBezTo>
                    <a:cubicBezTo>
                      <a:pt x="4" y="1"/>
                      <a:pt x="6" y="0"/>
                      <a:pt x="6" y="0"/>
                    </a:cubicBezTo>
                    <a:cubicBezTo>
                      <a:pt x="6" y="1"/>
                      <a:pt x="7" y="0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0" name="Freeform 507"/>
              <p:cNvSpPr>
                <a:spLocks/>
              </p:cNvSpPr>
              <p:nvPr/>
            </p:nvSpPr>
            <p:spPr bwMode="auto">
              <a:xfrm>
                <a:off x="3049" y="1721"/>
                <a:ext cx="10" cy="12"/>
              </a:xfrm>
              <a:custGeom>
                <a:avLst/>
                <a:gdLst>
                  <a:gd name="T0" fmla="*/ 3 w 4"/>
                  <a:gd name="T1" fmla="*/ 0 h 5"/>
                  <a:gd name="T2" fmla="*/ 4 w 4"/>
                  <a:gd name="T3" fmla="*/ 1 h 5"/>
                  <a:gd name="T4" fmla="*/ 0 w 4"/>
                  <a:gd name="T5" fmla="*/ 5 h 5"/>
                  <a:gd name="T6" fmla="*/ 3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3" y="0"/>
                      <a:pt x="3" y="1"/>
                      <a:pt x="4" y="1"/>
                    </a:cubicBezTo>
                    <a:cubicBezTo>
                      <a:pt x="2" y="3"/>
                      <a:pt x="1" y="5"/>
                      <a:pt x="0" y="5"/>
                    </a:cubicBezTo>
                    <a:cubicBezTo>
                      <a:pt x="2" y="3"/>
                      <a:pt x="2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1" name="Freeform 508"/>
              <p:cNvSpPr>
                <a:spLocks/>
              </p:cNvSpPr>
              <p:nvPr/>
            </p:nvSpPr>
            <p:spPr bwMode="auto">
              <a:xfrm>
                <a:off x="3045" y="1733"/>
                <a:ext cx="9" cy="10"/>
              </a:xfrm>
              <a:custGeom>
                <a:avLst/>
                <a:gdLst>
                  <a:gd name="T0" fmla="*/ 3 w 4"/>
                  <a:gd name="T1" fmla="*/ 2 h 4"/>
                  <a:gd name="T2" fmla="*/ 1 w 4"/>
                  <a:gd name="T3" fmla="*/ 4 h 4"/>
                  <a:gd name="T4" fmla="*/ 1 w 4"/>
                  <a:gd name="T5" fmla="*/ 2 h 4"/>
                  <a:gd name="T6" fmla="*/ 3 w 4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3" y="2"/>
                    </a:moveTo>
                    <a:cubicBezTo>
                      <a:pt x="4" y="0"/>
                      <a:pt x="2" y="3"/>
                      <a:pt x="1" y="4"/>
                    </a:cubicBezTo>
                    <a:cubicBezTo>
                      <a:pt x="1" y="4"/>
                      <a:pt x="0" y="4"/>
                      <a:pt x="1" y="2"/>
                    </a:cubicBezTo>
                    <a:cubicBezTo>
                      <a:pt x="2" y="1"/>
                      <a:pt x="1" y="4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Freeform 509"/>
              <p:cNvSpPr>
                <a:spLocks/>
              </p:cNvSpPr>
              <p:nvPr/>
            </p:nvSpPr>
            <p:spPr bwMode="auto">
              <a:xfrm>
                <a:off x="3495" y="1942"/>
                <a:ext cx="10" cy="14"/>
              </a:xfrm>
              <a:custGeom>
                <a:avLst/>
                <a:gdLst>
                  <a:gd name="T0" fmla="*/ 2 w 4"/>
                  <a:gd name="T1" fmla="*/ 3 h 6"/>
                  <a:gd name="T2" fmla="*/ 0 w 4"/>
                  <a:gd name="T3" fmla="*/ 5 h 6"/>
                  <a:gd name="T4" fmla="*/ 1 w 4"/>
                  <a:gd name="T5" fmla="*/ 1 h 6"/>
                  <a:gd name="T6" fmla="*/ 3 w 4"/>
                  <a:gd name="T7" fmla="*/ 0 h 6"/>
                  <a:gd name="T8" fmla="*/ 1 w 4"/>
                  <a:gd name="T9" fmla="*/ 3 h 6"/>
                  <a:gd name="T10" fmla="*/ 2 w 4"/>
                  <a:gd name="T1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2" y="3"/>
                    </a:moveTo>
                    <a:cubicBezTo>
                      <a:pt x="2" y="4"/>
                      <a:pt x="0" y="6"/>
                      <a:pt x="0" y="5"/>
                    </a:cubicBezTo>
                    <a:cubicBezTo>
                      <a:pt x="0" y="4"/>
                      <a:pt x="0" y="3"/>
                      <a:pt x="1" y="1"/>
                    </a:cubicBezTo>
                    <a:cubicBezTo>
                      <a:pt x="2" y="2"/>
                      <a:pt x="2" y="1"/>
                      <a:pt x="3" y="0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4"/>
                      <a:pt x="1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3" name="Freeform 510"/>
              <p:cNvSpPr>
                <a:spLocks/>
              </p:cNvSpPr>
              <p:nvPr/>
            </p:nvSpPr>
            <p:spPr bwMode="auto">
              <a:xfrm>
                <a:off x="3033" y="1792"/>
                <a:ext cx="14" cy="17"/>
              </a:xfrm>
              <a:custGeom>
                <a:avLst/>
                <a:gdLst>
                  <a:gd name="T0" fmla="*/ 3 w 6"/>
                  <a:gd name="T1" fmla="*/ 5 h 7"/>
                  <a:gd name="T2" fmla="*/ 0 w 6"/>
                  <a:gd name="T3" fmla="*/ 6 h 7"/>
                  <a:gd name="T4" fmla="*/ 3 w 6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3" y="5"/>
                    </a:moveTo>
                    <a:cubicBezTo>
                      <a:pt x="2" y="3"/>
                      <a:pt x="2" y="7"/>
                      <a:pt x="0" y="6"/>
                    </a:cubicBezTo>
                    <a:cubicBezTo>
                      <a:pt x="1" y="5"/>
                      <a:pt x="6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4" name="Freeform 511"/>
              <p:cNvSpPr>
                <a:spLocks/>
              </p:cNvSpPr>
              <p:nvPr/>
            </p:nvSpPr>
            <p:spPr bwMode="auto">
              <a:xfrm>
                <a:off x="3478" y="1954"/>
                <a:ext cx="17" cy="26"/>
              </a:xfrm>
              <a:custGeom>
                <a:avLst/>
                <a:gdLst>
                  <a:gd name="T0" fmla="*/ 5 w 7"/>
                  <a:gd name="T1" fmla="*/ 0 h 11"/>
                  <a:gd name="T2" fmla="*/ 7 w 7"/>
                  <a:gd name="T3" fmla="*/ 1 h 11"/>
                  <a:gd name="T4" fmla="*/ 4 w 7"/>
                  <a:gd name="T5" fmla="*/ 11 h 11"/>
                  <a:gd name="T6" fmla="*/ 0 w 7"/>
                  <a:gd name="T7" fmla="*/ 11 h 11"/>
                  <a:gd name="T8" fmla="*/ 2 w 7"/>
                  <a:gd name="T9" fmla="*/ 9 h 11"/>
                  <a:gd name="T10" fmla="*/ 1 w 7"/>
                  <a:gd name="T11" fmla="*/ 10 h 11"/>
                  <a:gd name="T12" fmla="*/ 3 w 7"/>
                  <a:gd name="T13" fmla="*/ 9 h 11"/>
                  <a:gd name="T14" fmla="*/ 5 w 7"/>
                  <a:gd name="T1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1">
                    <a:moveTo>
                      <a:pt x="5" y="0"/>
                    </a:moveTo>
                    <a:cubicBezTo>
                      <a:pt x="6" y="1"/>
                      <a:pt x="5" y="3"/>
                      <a:pt x="7" y="1"/>
                    </a:cubicBezTo>
                    <a:cubicBezTo>
                      <a:pt x="5" y="3"/>
                      <a:pt x="2" y="9"/>
                      <a:pt x="4" y="11"/>
                    </a:cubicBezTo>
                    <a:cubicBezTo>
                      <a:pt x="2" y="10"/>
                      <a:pt x="2" y="10"/>
                      <a:pt x="0" y="11"/>
                    </a:cubicBezTo>
                    <a:cubicBezTo>
                      <a:pt x="1" y="10"/>
                      <a:pt x="1" y="10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2" y="11"/>
                      <a:pt x="2" y="9"/>
                      <a:pt x="3" y="9"/>
                    </a:cubicBezTo>
                    <a:cubicBezTo>
                      <a:pt x="2" y="7"/>
                      <a:pt x="4" y="3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5" name="Freeform 512"/>
              <p:cNvSpPr>
                <a:spLocks/>
              </p:cNvSpPr>
              <p:nvPr/>
            </p:nvSpPr>
            <p:spPr bwMode="auto">
              <a:xfrm>
                <a:off x="3459" y="2022"/>
                <a:ext cx="8" cy="5"/>
              </a:xfrm>
              <a:custGeom>
                <a:avLst/>
                <a:gdLst>
                  <a:gd name="T0" fmla="*/ 3 w 3"/>
                  <a:gd name="T1" fmla="*/ 0 h 2"/>
                  <a:gd name="T2" fmla="*/ 1 w 3"/>
                  <a:gd name="T3" fmla="*/ 2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6" name="Freeform 513"/>
              <p:cNvSpPr>
                <a:spLocks/>
              </p:cNvSpPr>
              <p:nvPr/>
            </p:nvSpPr>
            <p:spPr bwMode="auto">
              <a:xfrm>
                <a:off x="2990" y="2044"/>
                <a:ext cx="12" cy="42"/>
              </a:xfrm>
              <a:custGeom>
                <a:avLst/>
                <a:gdLst>
                  <a:gd name="T0" fmla="*/ 2 w 5"/>
                  <a:gd name="T1" fmla="*/ 14 h 18"/>
                  <a:gd name="T2" fmla="*/ 0 w 5"/>
                  <a:gd name="T3" fmla="*/ 17 h 18"/>
                  <a:gd name="T4" fmla="*/ 4 w 5"/>
                  <a:gd name="T5" fmla="*/ 0 h 18"/>
                  <a:gd name="T6" fmla="*/ 2 w 5"/>
                  <a:gd name="T7" fmla="*/ 12 h 18"/>
                  <a:gd name="T8" fmla="*/ 2 w 5"/>
                  <a:gd name="T9" fmla="*/ 16 h 18"/>
                  <a:gd name="T10" fmla="*/ 2 w 5"/>
                  <a:gd name="T11" fmla="*/ 14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8">
                    <a:moveTo>
                      <a:pt x="2" y="14"/>
                    </a:moveTo>
                    <a:cubicBezTo>
                      <a:pt x="1" y="15"/>
                      <a:pt x="1" y="18"/>
                      <a:pt x="0" y="17"/>
                    </a:cubicBezTo>
                    <a:cubicBezTo>
                      <a:pt x="1" y="12"/>
                      <a:pt x="2" y="6"/>
                      <a:pt x="4" y="0"/>
                    </a:cubicBezTo>
                    <a:cubicBezTo>
                      <a:pt x="5" y="2"/>
                      <a:pt x="2" y="7"/>
                      <a:pt x="2" y="12"/>
                    </a:cubicBezTo>
                    <a:cubicBezTo>
                      <a:pt x="1" y="14"/>
                      <a:pt x="2" y="15"/>
                      <a:pt x="2" y="16"/>
                    </a:cubicBezTo>
                    <a:cubicBezTo>
                      <a:pt x="2" y="18"/>
                      <a:pt x="1" y="16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7" name="Freeform 514"/>
              <p:cNvSpPr>
                <a:spLocks/>
              </p:cNvSpPr>
              <p:nvPr/>
            </p:nvSpPr>
            <p:spPr bwMode="auto">
              <a:xfrm>
                <a:off x="2990" y="2094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1"/>
                      <a:pt x="2" y="0"/>
                      <a:pt x="2" y="4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8" name="Freeform 515"/>
              <p:cNvSpPr>
                <a:spLocks/>
              </p:cNvSpPr>
              <p:nvPr/>
            </p:nvSpPr>
            <p:spPr bwMode="auto">
              <a:xfrm>
                <a:off x="3021" y="2179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5 h 5"/>
                  <a:gd name="T4" fmla="*/ 2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3"/>
                      <a:pt x="1" y="4"/>
                      <a:pt x="1" y="5"/>
                    </a:cubicBezTo>
                    <a:cubicBezTo>
                      <a:pt x="1" y="4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19" name="Freeform 516"/>
              <p:cNvSpPr>
                <a:spLocks/>
              </p:cNvSpPr>
              <p:nvPr/>
            </p:nvSpPr>
            <p:spPr bwMode="auto">
              <a:xfrm>
                <a:off x="2995" y="2288"/>
                <a:ext cx="5" cy="33"/>
              </a:xfrm>
              <a:custGeom>
                <a:avLst/>
                <a:gdLst>
                  <a:gd name="T0" fmla="*/ 1 w 2"/>
                  <a:gd name="T1" fmla="*/ 0 h 14"/>
                  <a:gd name="T2" fmla="*/ 2 w 2"/>
                  <a:gd name="T3" fmla="*/ 13 h 14"/>
                  <a:gd name="T4" fmla="*/ 1 w 2"/>
                  <a:gd name="T5" fmla="*/ 10 h 14"/>
                  <a:gd name="T6" fmla="*/ 0 w 2"/>
                  <a:gd name="T7" fmla="*/ 5 h 14"/>
                  <a:gd name="T8" fmla="*/ 1 w 2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4">
                    <a:moveTo>
                      <a:pt x="1" y="0"/>
                    </a:moveTo>
                    <a:cubicBezTo>
                      <a:pt x="2" y="6"/>
                      <a:pt x="2" y="7"/>
                      <a:pt x="2" y="13"/>
                    </a:cubicBezTo>
                    <a:cubicBezTo>
                      <a:pt x="1" y="14"/>
                      <a:pt x="1" y="12"/>
                      <a:pt x="1" y="10"/>
                    </a:cubicBezTo>
                    <a:cubicBezTo>
                      <a:pt x="0" y="8"/>
                      <a:pt x="0" y="6"/>
                      <a:pt x="0" y="5"/>
                    </a:cubicBezTo>
                    <a:cubicBezTo>
                      <a:pt x="2" y="7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0" name="Freeform 517"/>
              <p:cNvSpPr>
                <a:spLocks/>
              </p:cNvSpPr>
              <p:nvPr/>
            </p:nvSpPr>
            <p:spPr bwMode="auto">
              <a:xfrm>
                <a:off x="3009" y="2409"/>
                <a:ext cx="2" cy="9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0 w 1"/>
                  <a:gd name="T5" fmla="*/ 0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0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1" name="Freeform 518"/>
              <p:cNvSpPr>
                <a:spLocks/>
              </p:cNvSpPr>
              <p:nvPr/>
            </p:nvSpPr>
            <p:spPr bwMode="auto">
              <a:xfrm>
                <a:off x="3083" y="2440"/>
                <a:ext cx="4" cy="14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0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2" y="2"/>
                      <a:pt x="1" y="4"/>
                      <a:pt x="2" y="6"/>
                    </a:cubicBezTo>
                    <a:cubicBezTo>
                      <a:pt x="2" y="6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2" name="Freeform 519"/>
              <p:cNvSpPr>
                <a:spLocks/>
              </p:cNvSpPr>
              <p:nvPr/>
            </p:nvSpPr>
            <p:spPr bwMode="auto">
              <a:xfrm>
                <a:off x="3379" y="2347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2 h 5"/>
                  <a:gd name="T4" fmla="*/ 2 w 3"/>
                  <a:gd name="T5" fmla="*/ 3 h 5"/>
                  <a:gd name="T6" fmla="*/ 0 w 3"/>
                  <a:gd name="T7" fmla="*/ 2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0"/>
                      <a:pt x="2" y="3"/>
                      <a:pt x="3" y="2"/>
                    </a:cubicBezTo>
                    <a:cubicBezTo>
                      <a:pt x="3" y="3"/>
                      <a:pt x="1" y="3"/>
                      <a:pt x="2" y="3"/>
                    </a:cubicBezTo>
                    <a:cubicBezTo>
                      <a:pt x="3" y="5"/>
                      <a:pt x="1" y="4"/>
                      <a:pt x="0" y="2"/>
                    </a:cubicBezTo>
                    <a:cubicBezTo>
                      <a:pt x="2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3" name="Freeform 520"/>
              <p:cNvSpPr>
                <a:spLocks/>
              </p:cNvSpPr>
              <p:nvPr/>
            </p:nvSpPr>
            <p:spPr bwMode="auto">
              <a:xfrm>
                <a:off x="3391" y="2354"/>
                <a:ext cx="7" cy="15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4 h 6"/>
                  <a:gd name="T4" fmla="*/ 2 w 3"/>
                  <a:gd name="T5" fmla="*/ 5 h 6"/>
                  <a:gd name="T6" fmla="*/ 0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3" y="6"/>
                      <a:pt x="2" y="4"/>
                      <a:pt x="2" y="5"/>
                    </a:cubicBezTo>
                    <a:cubicBezTo>
                      <a:pt x="3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4" name="Freeform 521"/>
              <p:cNvSpPr>
                <a:spLocks/>
              </p:cNvSpPr>
              <p:nvPr/>
            </p:nvSpPr>
            <p:spPr bwMode="auto">
              <a:xfrm>
                <a:off x="3101" y="2506"/>
                <a:ext cx="15" cy="19"/>
              </a:xfrm>
              <a:custGeom>
                <a:avLst/>
                <a:gdLst>
                  <a:gd name="T0" fmla="*/ 1 w 6"/>
                  <a:gd name="T1" fmla="*/ 5 h 8"/>
                  <a:gd name="T2" fmla="*/ 2 w 6"/>
                  <a:gd name="T3" fmla="*/ 0 h 8"/>
                  <a:gd name="T4" fmla="*/ 5 w 6"/>
                  <a:gd name="T5" fmla="*/ 3 h 8"/>
                  <a:gd name="T6" fmla="*/ 4 w 6"/>
                  <a:gd name="T7" fmla="*/ 6 h 8"/>
                  <a:gd name="T8" fmla="*/ 1 w 6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5"/>
                    </a:moveTo>
                    <a:cubicBezTo>
                      <a:pt x="0" y="0"/>
                      <a:pt x="5" y="7"/>
                      <a:pt x="2" y="0"/>
                    </a:cubicBezTo>
                    <a:cubicBezTo>
                      <a:pt x="4" y="0"/>
                      <a:pt x="3" y="5"/>
                      <a:pt x="5" y="3"/>
                    </a:cubicBezTo>
                    <a:cubicBezTo>
                      <a:pt x="6" y="5"/>
                      <a:pt x="5" y="5"/>
                      <a:pt x="4" y="6"/>
                    </a:cubicBezTo>
                    <a:cubicBezTo>
                      <a:pt x="2" y="1"/>
                      <a:pt x="3" y="8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5" name="Freeform 522"/>
              <p:cNvSpPr>
                <a:spLocks/>
              </p:cNvSpPr>
              <p:nvPr/>
            </p:nvSpPr>
            <p:spPr bwMode="auto">
              <a:xfrm>
                <a:off x="3457" y="2331"/>
                <a:ext cx="5" cy="7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1 w 2"/>
                  <a:gd name="T5" fmla="*/ 0 h 3"/>
                  <a:gd name="T6" fmla="*/ 2 w 2"/>
                  <a:gd name="T7" fmla="*/ 3 h 3"/>
                  <a:gd name="T8" fmla="*/ 1 w 2"/>
                  <a:gd name="T9" fmla="*/ 2 h 3"/>
                  <a:gd name="T10" fmla="*/ 1 w 2"/>
                  <a:gd name="T11" fmla="*/ 2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1"/>
                      <a:pt x="0" y="2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1" y="1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6" name="Freeform 523"/>
              <p:cNvSpPr>
                <a:spLocks/>
              </p:cNvSpPr>
              <p:nvPr/>
            </p:nvSpPr>
            <p:spPr bwMode="auto">
              <a:xfrm>
                <a:off x="3403" y="2378"/>
                <a:ext cx="4" cy="21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5 h 9"/>
                  <a:gd name="T4" fmla="*/ 1 w 2"/>
                  <a:gd name="T5" fmla="*/ 9 h 9"/>
                  <a:gd name="T6" fmla="*/ 0 w 2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2" y="0"/>
                      <a:pt x="1" y="4"/>
                      <a:pt x="0" y="5"/>
                    </a:cubicBezTo>
                    <a:cubicBezTo>
                      <a:pt x="2" y="6"/>
                      <a:pt x="0" y="6"/>
                      <a:pt x="1" y="9"/>
                    </a:cubicBezTo>
                    <a:cubicBezTo>
                      <a:pt x="0" y="7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7" name="Freeform 524"/>
              <p:cNvSpPr>
                <a:spLocks noEditPoints="1"/>
              </p:cNvSpPr>
              <p:nvPr/>
            </p:nvSpPr>
            <p:spPr bwMode="auto">
              <a:xfrm>
                <a:off x="3400" y="2395"/>
                <a:ext cx="17" cy="35"/>
              </a:xfrm>
              <a:custGeom>
                <a:avLst/>
                <a:gdLst>
                  <a:gd name="T0" fmla="*/ 2 w 7"/>
                  <a:gd name="T1" fmla="*/ 10 h 15"/>
                  <a:gd name="T2" fmla="*/ 1 w 7"/>
                  <a:gd name="T3" fmla="*/ 9 h 15"/>
                  <a:gd name="T4" fmla="*/ 1 w 7"/>
                  <a:gd name="T5" fmla="*/ 11 h 15"/>
                  <a:gd name="T6" fmla="*/ 2 w 7"/>
                  <a:gd name="T7" fmla="*/ 10 h 15"/>
                  <a:gd name="T8" fmla="*/ 2 w 7"/>
                  <a:gd name="T9" fmla="*/ 12 h 15"/>
                  <a:gd name="T10" fmla="*/ 3 w 7"/>
                  <a:gd name="T11" fmla="*/ 15 h 15"/>
                  <a:gd name="T12" fmla="*/ 4 w 7"/>
                  <a:gd name="T13" fmla="*/ 13 h 15"/>
                  <a:gd name="T14" fmla="*/ 3 w 7"/>
                  <a:gd name="T15" fmla="*/ 11 h 15"/>
                  <a:gd name="T16" fmla="*/ 2 w 7"/>
                  <a:gd name="T17" fmla="*/ 9 h 15"/>
                  <a:gd name="T18" fmla="*/ 3 w 7"/>
                  <a:gd name="T19" fmla="*/ 8 h 15"/>
                  <a:gd name="T20" fmla="*/ 5 w 7"/>
                  <a:gd name="T21" fmla="*/ 11 h 15"/>
                  <a:gd name="T22" fmla="*/ 6 w 7"/>
                  <a:gd name="T23" fmla="*/ 10 h 15"/>
                  <a:gd name="T24" fmla="*/ 6 w 7"/>
                  <a:gd name="T25" fmla="*/ 6 h 15"/>
                  <a:gd name="T26" fmla="*/ 5 w 7"/>
                  <a:gd name="T27" fmla="*/ 7 h 15"/>
                  <a:gd name="T28" fmla="*/ 5 w 7"/>
                  <a:gd name="T29" fmla="*/ 2 h 15"/>
                  <a:gd name="T30" fmla="*/ 3 w 7"/>
                  <a:gd name="T31" fmla="*/ 0 h 15"/>
                  <a:gd name="T32" fmla="*/ 4 w 7"/>
                  <a:gd name="T33" fmla="*/ 3 h 15"/>
                  <a:gd name="T34" fmla="*/ 3 w 7"/>
                  <a:gd name="T35" fmla="*/ 1 h 15"/>
                  <a:gd name="T36" fmla="*/ 2 w 7"/>
                  <a:gd name="T37" fmla="*/ 3 h 15"/>
                  <a:gd name="T38" fmla="*/ 5 w 7"/>
                  <a:gd name="T39" fmla="*/ 6 h 15"/>
                  <a:gd name="T40" fmla="*/ 3 w 7"/>
                  <a:gd name="T41" fmla="*/ 6 h 15"/>
                  <a:gd name="T42" fmla="*/ 3 w 7"/>
                  <a:gd name="T43" fmla="*/ 4 h 15"/>
                  <a:gd name="T44" fmla="*/ 0 w 7"/>
                  <a:gd name="T45" fmla="*/ 3 h 15"/>
                  <a:gd name="T46" fmla="*/ 2 w 7"/>
                  <a:gd name="T47" fmla="*/ 5 h 15"/>
                  <a:gd name="T48" fmla="*/ 2 w 7"/>
                  <a:gd name="T49" fmla="*/ 10 h 15"/>
                  <a:gd name="T50" fmla="*/ 4 w 7"/>
                  <a:gd name="T51" fmla="*/ 8 h 15"/>
                  <a:gd name="T52" fmla="*/ 3 w 7"/>
                  <a:gd name="T53" fmla="*/ 7 h 15"/>
                  <a:gd name="T54" fmla="*/ 4 w 7"/>
                  <a:gd name="T5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" h="15">
                    <a:moveTo>
                      <a:pt x="2" y="10"/>
                    </a:moveTo>
                    <a:cubicBezTo>
                      <a:pt x="2" y="9"/>
                      <a:pt x="1" y="9"/>
                      <a:pt x="1" y="9"/>
                    </a:cubicBezTo>
                    <a:cubicBezTo>
                      <a:pt x="1" y="9"/>
                      <a:pt x="0" y="10"/>
                      <a:pt x="1" y="11"/>
                    </a:cubicBezTo>
                    <a:cubicBezTo>
                      <a:pt x="2" y="11"/>
                      <a:pt x="1" y="10"/>
                      <a:pt x="2" y="10"/>
                    </a:cubicBezTo>
                    <a:cubicBezTo>
                      <a:pt x="2" y="12"/>
                      <a:pt x="3" y="12"/>
                      <a:pt x="2" y="12"/>
                    </a:cubicBezTo>
                    <a:cubicBezTo>
                      <a:pt x="2" y="13"/>
                      <a:pt x="2" y="14"/>
                      <a:pt x="3" y="15"/>
                    </a:cubicBezTo>
                    <a:cubicBezTo>
                      <a:pt x="4" y="14"/>
                      <a:pt x="4" y="13"/>
                      <a:pt x="4" y="13"/>
                    </a:cubicBezTo>
                    <a:cubicBezTo>
                      <a:pt x="4" y="13"/>
                      <a:pt x="3" y="12"/>
                      <a:pt x="3" y="11"/>
                    </a:cubicBezTo>
                    <a:cubicBezTo>
                      <a:pt x="4" y="11"/>
                      <a:pt x="3" y="10"/>
                      <a:pt x="2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9"/>
                      <a:pt x="5" y="10"/>
                      <a:pt x="6" y="10"/>
                    </a:cubicBezTo>
                    <a:cubicBezTo>
                      <a:pt x="6" y="9"/>
                      <a:pt x="7" y="7"/>
                      <a:pt x="6" y="6"/>
                    </a:cubicBezTo>
                    <a:cubicBezTo>
                      <a:pt x="6" y="7"/>
                      <a:pt x="6" y="8"/>
                      <a:pt x="5" y="7"/>
                    </a:cubicBezTo>
                    <a:cubicBezTo>
                      <a:pt x="5" y="5"/>
                      <a:pt x="3" y="1"/>
                      <a:pt x="5" y="2"/>
                    </a:cubicBezTo>
                    <a:cubicBezTo>
                      <a:pt x="5" y="0"/>
                      <a:pt x="4" y="1"/>
                      <a:pt x="3" y="0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3" y="3"/>
                      <a:pt x="3" y="2"/>
                      <a:pt x="3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2"/>
                      <a:pt x="3" y="5"/>
                      <a:pt x="5" y="6"/>
                    </a:cubicBezTo>
                    <a:cubicBezTo>
                      <a:pt x="4" y="6"/>
                      <a:pt x="4" y="7"/>
                      <a:pt x="3" y="6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2" y="6"/>
                      <a:pt x="1" y="3"/>
                      <a:pt x="0" y="3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7"/>
                      <a:pt x="2" y="9"/>
                      <a:pt x="2" y="10"/>
                    </a:cubicBezTo>
                    <a:close/>
                    <a:moveTo>
                      <a:pt x="4" y="8"/>
                    </a:moveTo>
                    <a:cubicBezTo>
                      <a:pt x="4" y="9"/>
                      <a:pt x="3" y="7"/>
                      <a:pt x="3" y="7"/>
                    </a:cubicBezTo>
                    <a:cubicBezTo>
                      <a:pt x="2" y="6"/>
                      <a:pt x="4" y="6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8" name="Freeform 525"/>
              <p:cNvSpPr>
                <a:spLocks/>
              </p:cNvSpPr>
              <p:nvPr/>
            </p:nvSpPr>
            <p:spPr bwMode="auto">
              <a:xfrm>
                <a:off x="3459" y="2354"/>
                <a:ext cx="8" cy="12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3 h 5"/>
                  <a:gd name="T4" fmla="*/ 1 w 3"/>
                  <a:gd name="T5" fmla="*/ 4 h 5"/>
                  <a:gd name="T6" fmla="*/ 0 w 3"/>
                  <a:gd name="T7" fmla="*/ 3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0"/>
                      <a:pt x="1" y="3"/>
                      <a:pt x="2" y="3"/>
                    </a:cubicBezTo>
                    <a:cubicBezTo>
                      <a:pt x="3" y="4"/>
                      <a:pt x="1" y="3"/>
                      <a:pt x="1" y="4"/>
                    </a:cubicBezTo>
                    <a:cubicBezTo>
                      <a:pt x="1" y="5"/>
                      <a:pt x="1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29" name="Freeform 526"/>
              <p:cNvSpPr>
                <a:spLocks/>
              </p:cNvSpPr>
              <p:nvPr/>
            </p:nvSpPr>
            <p:spPr bwMode="auto">
              <a:xfrm>
                <a:off x="3113" y="256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1 h 4"/>
                  <a:gd name="T4" fmla="*/ 2 w 2"/>
                  <a:gd name="T5" fmla="*/ 2 h 4"/>
                  <a:gd name="T6" fmla="*/ 1 w 2"/>
                  <a:gd name="T7" fmla="*/ 4 h 4"/>
                  <a:gd name="T8" fmla="*/ 1 w 2"/>
                  <a:gd name="T9" fmla="*/ 3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0" y="2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0" name="Freeform 527"/>
              <p:cNvSpPr>
                <a:spLocks/>
              </p:cNvSpPr>
              <p:nvPr/>
            </p:nvSpPr>
            <p:spPr bwMode="auto">
              <a:xfrm>
                <a:off x="3350" y="2473"/>
                <a:ext cx="10" cy="12"/>
              </a:xfrm>
              <a:custGeom>
                <a:avLst/>
                <a:gdLst>
                  <a:gd name="T0" fmla="*/ 0 w 4"/>
                  <a:gd name="T1" fmla="*/ 1 h 5"/>
                  <a:gd name="T2" fmla="*/ 1 w 4"/>
                  <a:gd name="T3" fmla="*/ 0 h 5"/>
                  <a:gd name="T4" fmla="*/ 0 w 4"/>
                  <a:gd name="T5" fmla="*/ 0 h 5"/>
                  <a:gd name="T6" fmla="*/ 3 w 4"/>
                  <a:gd name="T7" fmla="*/ 3 h 5"/>
                  <a:gd name="T8" fmla="*/ 2 w 4"/>
                  <a:gd name="T9" fmla="*/ 1 h 5"/>
                  <a:gd name="T10" fmla="*/ 4 w 4"/>
                  <a:gd name="T11" fmla="*/ 5 h 5"/>
                  <a:gd name="T12" fmla="*/ 0 w 4"/>
                  <a:gd name="T1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5">
                    <a:moveTo>
                      <a:pt x="0" y="1"/>
                    </a:moveTo>
                    <a:cubicBezTo>
                      <a:pt x="0" y="0"/>
                      <a:pt x="0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4" y="2"/>
                      <a:pt x="1" y="1"/>
                      <a:pt x="2" y="1"/>
                    </a:cubicBezTo>
                    <a:cubicBezTo>
                      <a:pt x="3" y="0"/>
                      <a:pt x="3" y="4"/>
                      <a:pt x="4" y="5"/>
                    </a:cubicBezTo>
                    <a:cubicBezTo>
                      <a:pt x="3" y="5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1" name="Freeform 528"/>
              <p:cNvSpPr>
                <a:spLocks/>
              </p:cNvSpPr>
              <p:nvPr/>
            </p:nvSpPr>
            <p:spPr bwMode="auto">
              <a:xfrm>
                <a:off x="3158" y="2620"/>
                <a:ext cx="15" cy="24"/>
              </a:xfrm>
              <a:custGeom>
                <a:avLst/>
                <a:gdLst>
                  <a:gd name="T0" fmla="*/ 3 w 6"/>
                  <a:gd name="T1" fmla="*/ 5 h 10"/>
                  <a:gd name="T2" fmla="*/ 3 w 6"/>
                  <a:gd name="T3" fmla="*/ 2 h 10"/>
                  <a:gd name="T4" fmla="*/ 6 w 6"/>
                  <a:gd name="T5" fmla="*/ 8 h 10"/>
                  <a:gd name="T6" fmla="*/ 5 w 6"/>
                  <a:gd name="T7" fmla="*/ 10 h 10"/>
                  <a:gd name="T8" fmla="*/ 4 w 6"/>
                  <a:gd name="T9" fmla="*/ 9 h 10"/>
                  <a:gd name="T10" fmla="*/ 2 w 6"/>
                  <a:gd name="T11" fmla="*/ 8 h 10"/>
                  <a:gd name="T12" fmla="*/ 0 w 6"/>
                  <a:gd name="T13" fmla="*/ 2 h 10"/>
                  <a:gd name="T14" fmla="*/ 3 w 6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0">
                    <a:moveTo>
                      <a:pt x="3" y="5"/>
                    </a:moveTo>
                    <a:cubicBezTo>
                      <a:pt x="3" y="3"/>
                      <a:pt x="5" y="5"/>
                      <a:pt x="3" y="2"/>
                    </a:cubicBezTo>
                    <a:cubicBezTo>
                      <a:pt x="3" y="0"/>
                      <a:pt x="5" y="6"/>
                      <a:pt x="6" y="8"/>
                    </a:cubicBezTo>
                    <a:cubicBezTo>
                      <a:pt x="4" y="5"/>
                      <a:pt x="3" y="7"/>
                      <a:pt x="5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1" y="5"/>
                      <a:pt x="0" y="4"/>
                      <a:pt x="0" y="2"/>
                    </a:cubicBezTo>
                    <a:cubicBezTo>
                      <a:pt x="3" y="6"/>
                      <a:pt x="1" y="2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2" name="Freeform 529"/>
              <p:cNvSpPr>
                <a:spLocks/>
              </p:cNvSpPr>
              <p:nvPr/>
            </p:nvSpPr>
            <p:spPr bwMode="auto">
              <a:xfrm>
                <a:off x="3426" y="2494"/>
                <a:ext cx="12" cy="29"/>
              </a:xfrm>
              <a:custGeom>
                <a:avLst/>
                <a:gdLst>
                  <a:gd name="T0" fmla="*/ 0 w 5"/>
                  <a:gd name="T1" fmla="*/ 0 h 12"/>
                  <a:gd name="T2" fmla="*/ 4 w 5"/>
                  <a:gd name="T3" fmla="*/ 5 h 12"/>
                  <a:gd name="T4" fmla="*/ 2 w 5"/>
                  <a:gd name="T5" fmla="*/ 7 h 12"/>
                  <a:gd name="T6" fmla="*/ 5 w 5"/>
                  <a:gd name="T7" fmla="*/ 11 h 12"/>
                  <a:gd name="T8" fmla="*/ 1 w 5"/>
                  <a:gd name="T9" fmla="*/ 6 h 12"/>
                  <a:gd name="T10" fmla="*/ 0 w 5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12">
                    <a:moveTo>
                      <a:pt x="0" y="0"/>
                    </a:moveTo>
                    <a:cubicBezTo>
                      <a:pt x="1" y="1"/>
                      <a:pt x="3" y="3"/>
                      <a:pt x="4" y="5"/>
                    </a:cubicBezTo>
                    <a:cubicBezTo>
                      <a:pt x="3" y="5"/>
                      <a:pt x="2" y="6"/>
                      <a:pt x="2" y="7"/>
                    </a:cubicBezTo>
                    <a:cubicBezTo>
                      <a:pt x="3" y="7"/>
                      <a:pt x="4" y="10"/>
                      <a:pt x="5" y="11"/>
                    </a:cubicBezTo>
                    <a:cubicBezTo>
                      <a:pt x="5" y="12"/>
                      <a:pt x="3" y="8"/>
                      <a:pt x="1" y="6"/>
                    </a:cubicBezTo>
                    <a:cubicBezTo>
                      <a:pt x="3" y="5"/>
                      <a:pt x="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3" name="Freeform 530"/>
              <p:cNvSpPr>
                <a:spLocks/>
              </p:cNvSpPr>
              <p:nvPr/>
            </p:nvSpPr>
            <p:spPr bwMode="auto">
              <a:xfrm>
                <a:off x="3410" y="2551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2"/>
                      <a:pt x="0" y="2"/>
                      <a:pt x="2" y="4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4" name="Freeform 531"/>
              <p:cNvSpPr>
                <a:spLocks/>
              </p:cNvSpPr>
              <p:nvPr/>
            </p:nvSpPr>
            <p:spPr bwMode="auto">
              <a:xfrm>
                <a:off x="3410" y="2549"/>
                <a:ext cx="16" cy="28"/>
              </a:xfrm>
              <a:custGeom>
                <a:avLst/>
                <a:gdLst>
                  <a:gd name="T0" fmla="*/ 1 w 7"/>
                  <a:gd name="T1" fmla="*/ 6 h 12"/>
                  <a:gd name="T2" fmla="*/ 3 w 7"/>
                  <a:gd name="T3" fmla="*/ 8 h 12"/>
                  <a:gd name="T4" fmla="*/ 3 w 7"/>
                  <a:gd name="T5" fmla="*/ 7 h 12"/>
                  <a:gd name="T6" fmla="*/ 3 w 7"/>
                  <a:gd name="T7" fmla="*/ 5 h 12"/>
                  <a:gd name="T8" fmla="*/ 0 w 7"/>
                  <a:gd name="T9" fmla="*/ 1 h 12"/>
                  <a:gd name="T10" fmla="*/ 1 w 7"/>
                  <a:gd name="T11" fmla="*/ 0 h 12"/>
                  <a:gd name="T12" fmla="*/ 2 w 7"/>
                  <a:gd name="T13" fmla="*/ 3 h 12"/>
                  <a:gd name="T14" fmla="*/ 2 w 7"/>
                  <a:gd name="T15" fmla="*/ 0 h 12"/>
                  <a:gd name="T16" fmla="*/ 7 w 7"/>
                  <a:gd name="T17" fmla="*/ 8 h 12"/>
                  <a:gd name="T18" fmla="*/ 7 w 7"/>
                  <a:gd name="T19" fmla="*/ 10 h 12"/>
                  <a:gd name="T20" fmla="*/ 6 w 7"/>
                  <a:gd name="T21" fmla="*/ 10 h 12"/>
                  <a:gd name="T22" fmla="*/ 7 w 7"/>
                  <a:gd name="T23" fmla="*/ 12 h 12"/>
                  <a:gd name="T24" fmla="*/ 6 w 7"/>
                  <a:gd name="T25" fmla="*/ 12 h 12"/>
                  <a:gd name="T26" fmla="*/ 6 w 7"/>
                  <a:gd name="T27" fmla="*/ 12 h 12"/>
                  <a:gd name="T28" fmla="*/ 4 w 7"/>
                  <a:gd name="T29" fmla="*/ 9 h 12"/>
                  <a:gd name="T30" fmla="*/ 1 w 7"/>
                  <a:gd name="T31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12">
                    <a:moveTo>
                      <a:pt x="1" y="6"/>
                    </a:moveTo>
                    <a:cubicBezTo>
                      <a:pt x="2" y="6"/>
                      <a:pt x="3" y="7"/>
                      <a:pt x="3" y="8"/>
                    </a:cubicBezTo>
                    <a:cubicBezTo>
                      <a:pt x="4" y="8"/>
                      <a:pt x="3" y="7"/>
                      <a:pt x="3" y="7"/>
                    </a:cubicBezTo>
                    <a:cubicBezTo>
                      <a:pt x="2" y="6"/>
                      <a:pt x="4" y="6"/>
                      <a:pt x="3" y="5"/>
                    </a:cubicBezTo>
                    <a:cubicBezTo>
                      <a:pt x="2" y="3"/>
                      <a:pt x="1" y="3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2"/>
                      <a:pt x="2" y="3"/>
                    </a:cubicBezTo>
                    <a:cubicBezTo>
                      <a:pt x="3" y="2"/>
                      <a:pt x="1" y="0"/>
                      <a:pt x="2" y="0"/>
                    </a:cubicBezTo>
                    <a:cubicBezTo>
                      <a:pt x="4" y="3"/>
                      <a:pt x="6" y="6"/>
                      <a:pt x="7" y="8"/>
                    </a:cubicBezTo>
                    <a:cubicBezTo>
                      <a:pt x="7" y="9"/>
                      <a:pt x="6" y="9"/>
                      <a:pt x="7" y="10"/>
                    </a:cubicBezTo>
                    <a:cubicBezTo>
                      <a:pt x="7" y="10"/>
                      <a:pt x="6" y="9"/>
                      <a:pt x="6" y="10"/>
                    </a:cubicBezTo>
                    <a:cubicBezTo>
                      <a:pt x="6" y="10"/>
                      <a:pt x="7" y="11"/>
                      <a:pt x="7" y="12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1"/>
                      <a:pt x="5" y="10"/>
                      <a:pt x="4" y="9"/>
                    </a:cubicBezTo>
                    <a:cubicBezTo>
                      <a:pt x="3" y="8"/>
                      <a:pt x="2" y="7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5" name="Freeform 532"/>
              <p:cNvSpPr>
                <a:spLocks/>
              </p:cNvSpPr>
              <p:nvPr/>
            </p:nvSpPr>
            <p:spPr bwMode="auto">
              <a:xfrm>
                <a:off x="3459" y="2530"/>
                <a:ext cx="17" cy="19"/>
              </a:xfrm>
              <a:custGeom>
                <a:avLst/>
                <a:gdLst>
                  <a:gd name="T0" fmla="*/ 1 w 7"/>
                  <a:gd name="T1" fmla="*/ 2 h 8"/>
                  <a:gd name="T2" fmla="*/ 3 w 7"/>
                  <a:gd name="T3" fmla="*/ 3 h 8"/>
                  <a:gd name="T4" fmla="*/ 2 w 7"/>
                  <a:gd name="T5" fmla="*/ 3 h 8"/>
                  <a:gd name="T6" fmla="*/ 1 w 7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1" y="2"/>
                    </a:moveTo>
                    <a:cubicBezTo>
                      <a:pt x="0" y="0"/>
                      <a:pt x="2" y="3"/>
                      <a:pt x="3" y="3"/>
                    </a:cubicBezTo>
                    <a:cubicBezTo>
                      <a:pt x="7" y="8"/>
                      <a:pt x="3" y="3"/>
                      <a:pt x="2" y="3"/>
                    </a:cubicBezTo>
                    <a:cubicBezTo>
                      <a:pt x="2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6" name="Freeform 533"/>
              <p:cNvSpPr>
                <a:spLocks/>
              </p:cNvSpPr>
              <p:nvPr/>
            </p:nvSpPr>
            <p:spPr bwMode="auto">
              <a:xfrm>
                <a:off x="3436" y="2594"/>
                <a:ext cx="16" cy="19"/>
              </a:xfrm>
              <a:custGeom>
                <a:avLst/>
                <a:gdLst>
                  <a:gd name="T0" fmla="*/ 1 w 7"/>
                  <a:gd name="T1" fmla="*/ 1 h 8"/>
                  <a:gd name="T2" fmla="*/ 4 w 7"/>
                  <a:gd name="T3" fmla="*/ 3 h 8"/>
                  <a:gd name="T4" fmla="*/ 7 w 7"/>
                  <a:gd name="T5" fmla="*/ 8 h 8"/>
                  <a:gd name="T6" fmla="*/ 5 w 7"/>
                  <a:gd name="T7" fmla="*/ 7 h 8"/>
                  <a:gd name="T8" fmla="*/ 0 w 7"/>
                  <a:gd name="T9" fmla="*/ 2 h 8"/>
                  <a:gd name="T10" fmla="*/ 1 w 7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8">
                    <a:moveTo>
                      <a:pt x="1" y="1"/>
                    </a:moveTo>
                    <a:cubicBezTo>
                      <a:pt x="0" y="0"/>
                      <a:pt x="2" y="1"/>
                      <a:pt x="4" y="3"/>
                    </a:cubicBezTo>
                    <a:cubicBezTo>
                      <a:pt x="1" y="3"/>
                      <a:pt x="7" y="7"/>
                      <a:pt x="7" y="8"/>
                    </a:cubicBezTo>
                    <a:cubicBezTo>
                      <a:pt x="6" y="8"/>
                      <a:pt x="5" y="8"/>
                      <a:pt x="5" y="7"/>
                    </a:cubicBezTo>
                    <a:cubicBezTo>
                      <a:pt x="5" y="5"/>
                      <a:pt x="1" y="4"/>
                      <a:pt x="0" y="2"/>
                    </a:cubicBezTo>
                    <a:cubicBezTo>
                      <a:pt x="1" y="1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7" name="Freeform 534"/>
              <p:cNvSpPr>
                <a:spLocks/>
              </p:cNvSpPr>
              <p:nvPr/>
            </p:nvSpPr>
            <p:spPr bwMode="auto">
              <a:xfrm>
                <a:off x="3455" y="2769"/>
                <a:ext cx="12" cy="12"/>
              </a:xfrm>
              <a:custGeom>
                <a:avLst/>
                <a:gdLst>
                  <a:gd name="T0" fmla="*/ 1 w 5"/>
                  <a:gd name="T1" fmla="*/ 2 h 5"/>
                  <a:gd name="T2" fmla="*/ 5 w 5"/>
                  <a:gd name="T3" fmla="*/ 5 h 5"/>
                  <a:gd name="T4" fmla="*/ 3 w 5"/>
                  <a:gd name="T5" fmla="*/ 4 h 5"/>
                  <a:gd name="T6" fmla="*/ 3 w 5"/>
                  <a:gd name="T7" fmla="*/ 3 h 5"/>
                  <a:gd name="T8" fmla="*/ 1 w 5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0"/>
                      <a:pt x="4" y="3"/>
                      <a:pt x="5" y="5"/>
                    </a:cubicBezTo>
                    <a:cubicBezTo>
                      <a:pt x="5" y="5"/>
                      <a:pt x="3" y="3"/>
                      <a:pt x="3" y="4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2" y="2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8" name="Freeform 535"/>
              <p:cNvSpPr>
                <a:spLocks/>
              </p:cNvSpPr>
              <p:nvPr/>
            </p:nvSpPr>
            <p:spPr bwMode="auto">
              <a:xfrm>
                <a:off x="3521" y="2656"/>
                <a:ext cx="29" cy="21"/>
              </a:xfrm>
              <a:custGeom>
                <a:avLst/>
                <a:gdLst>
                  <a:gd name="T0" fmla="*/ 12 w 12"/>
                  <a:gd name="T1" fmla="*/ 9 h 9"/>
                  <a:gd name="T2" fmla="*/ 10 w 12"/>
                  <a:gd name="T3" fmla="*/ 9 h 9"/>
                  <a:gd name="T4" fmla="*/ 5 w 12"/>
                  <a:gd name="T5" fmla="*/ 5 h 9"/>
                  <a:gd name="T6" fmla="*/ 0 w 12"/>
                  <a:gd name="T7" fmla="*/ 0 h 9"/>
                  <a:gd name="T8" fmla="*/ 5 w 12"/>
                  <a:gd name="T9" fmla="*/ 2 h 9"/>
                  <a:gd name="T10" fmla="*/ 9 w 12"/>
                  <a:gd name="T11" fmla="*/ 3 h 9"/>
                  <a:gd name="T12" fmla="*/ 12 w 12"/>
                  <a:gd name="T13" fmla="*/ 6 h 9"/>
                  <a:gd name="T14" fmla="*/ 10 w 12"/>
                  <a:gd name="T15" fmla="*/ 6 h 9"/>
                  <a:gd name="T16" fmla="*/ 11 w 12"/>
                  <a:gd name="T17" fmla="*/ 8 h 9"/>
                  <a:gd name="T18" fmla="*/ 12 w 12"/>
                  <a:gd name="T19" fmla="*/ 8 h 9"/>
                  <a:gd name="T20" fmla="*/ 12 w 12"/>
                  <a:gd name="T21" fmla="*/ 9 h 9"/>
                  <a:gd name="T22" fmla="*/ 12 w 1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9">
                    <a:moveTo>
                      <a:pt x="12" y="9"/>
                    </a:moveTo>
                    <a:cubicBezTo>
                      <a:pt x="11" y="8"/>
                      <a:pt x="11" y="9"/>
                      <a:pt x="10" y="9"/>
                    </a:cubicBezTo>
                    <a:cubicBezTo>
                      <a:pt x="9" y="7"/>
                      <a:pt x="7" y="6"/>
                      <a:pt x="5" y="5"/>
                    </a:cubicBezTo>
                    <a:cubicBezTo>
                      <a:pt x="4" y="3"/>
                      <a:pt x="2" y="2"/>
                      <a:pt x="0" y="0"/>
                    </a:cubicBezTo>
                    <a:cubicBezTo>
                      <a:pt x="1" y="0"/>
                      <a:pt x="3" y="1"/>
                      <a:pt x="5" y="2"/>
                    </a:cubicBezTo>
                    <a:cubicBezTo>
                      <a:pt x="7" y="3"/>
                      <a:pt x="9" y="4"/>
                      <a:pt x="9" y="3"/>
                    </a:cubicBezTo>
                    <a:cubicBezTo>
                      <a:pt x="9" y="4"/>
                      <a:pt x="12" y="5"/>
                      <a:pt x="12" y="6"/>
                    </a:cubicBezTo>
                    <a:cubicBezTo>
                      <a:pt x="12" y="7"/>
                      <a:pt x="10" y="5"/>
                      <a:pt x="10" y="6"/>
                    </a:cubicBezTo>
                    <a:cubicBezTo>
                      <a:pt x="9" y="7"/>
                      <a:pt x="11" y="7"/>
                      <a:pt x="11" y="8"/>
                    </a:cubicBezTo>
                    <a:cubicBezTo>
                      <a:pt x="12" y="9"/>
                      <a:pt x="11" y="6"/>
                      <a:pt x="12" y="8"/>
                    </a:cubicBezTo>
                    <a:cubicBezTo>
                      <a:pt x="12" y="8"/>
                      <a:pt x="11" y="8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39" name="Freeform 536"/>
              <p:cNvSpPr>
                <a:spLocks/>
              </p:cNvSpPr>
              <p:nvPr/>
            </p:nvSpPr>
            <p:spPr bwMode="auto">
              <a:xfrm>
                <a:off x="3545" y="2684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2 w 4"/>
                  <a:gd name="T3" fmla="*/ 0 h 3"/>
                  <a:gd name="T4" fmla="*/ 4 w 4"/>
                  <a:gd name="T5" fmla="*/ 1 h 3"/>
                  <a:gd name="T6" fmla="*/ 4 w 4"/>
                  <a:gd name="T7" fmla="*/ 2 h 3"/>
                  <a:gd name="T8" fmla="*/ 3 w 4"/>
                  <a:gd name="T9" fmla="*/ 1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1"/>
                      <a:pt x="2" y="0"/>
                      <a:pt x="4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3"/>
                      <a:pt x="3" y="1"/>
                      <a:pt x="3" y="1"/>
                    </a:cubicBezTo>
                    <a:cubicBezTo>
                      <a:pt x="2" y="1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0" name="Freeform 537"/>
              <p:cNvSpPr>
                <a:spLocks/>
              </p:cNvSpPr>
              <p:nvPr/>
            </p:nvSpPr>
            <p:spPr bwMode="auto">
              <a:xfrm>
                <a:off x="3737" y="2720"/>
                <a:ext cx="57" cy="28"/>
              </a:xfrm>
              <a:custGeom>
                <a:avLst/>
                <a:gdLst>
                  <a:gd name="T0" fmla="*/ 0 w 24"/>
                  <a:gd name="T1" fmla="*/ 2 h 12"/>
                  <a:gd name="T2" fmla="*/ 4 w 24"/>
                  <a:gd name="T3" fmla="*/ 1 h 12"/>
                  <a:gd name="T4" fmla="*/ 10 w 24"/>
                  <a:gd name="T5" fmla="*/ 2 h 12"/>
                  <a:gd name="T6" fmla="*/ 16 w 24"/>
                  <a:gd name="T7" fmla="*/ 4 h 12"/>
                  <a:gd name="T8" fmla="*/ 21 w 24"/>
                  <a:gd name="T9" fmla="*/ 6 h 12"/>
                  <a:gd name="T10" fmla="*/ 19 w 24"/>
                  <a:gd name="T11" fmla="*/ 8 h 12"/>
                  <a:gd name="T12" fmla="*/ 24 w 24"/>
                  <a:gd name="T13" fmla="*/ 12 h 12"/>
                  <a:gd name="T14" fmla="*/ 19 w 24"/>
                  <a:gd name="T15" fmla="*/ 11 h 12"/>
                  <a:gd name="T16" fmla="*/ 20 w 24"/>
                  <a:gd name="T17" fmla="*/ 12 h 12"/>
                  <a:gd name="T18" fmla="*/ 15 w 24"/>
                  <a:gd name="T19" fmla="*/ 10 h 12"/>
                  <a:gd name="T20" fmla="*/ 9 w 24"/>
                  <a:gd name="T21" fmla="*/ 7 h 12"/>
                  <a:gd name="T22" fmla="*/ 4 w 24"/>
                  <a:gd name="T23" fmla="*/ 5 h 12"/>
                  <a:gd name="T24" fmla="*/ 0 w 24"/>
                  <a:gd name="T25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" h="12">
                    <a:moveTo>
                      <a:pt x="0" y="2"/>
                    </a:moveTo>
                    <a:cubicBezTo>
                      <a:pt x="1" y="1"/>
                      <a:pt x="2" y="0"/>
                      <a:pt x="4" y="1"/>
                    </a:cubicBezTo>
                    <a:cubicBezTo>
                      <a:pt x="6" y="1"/>
                      <a:pt x="8" y="1"/>
                      <a:pt x="10" y="2"/>
                    </a:cubicBezTo>
                    <a:cubicBezTo>
                      <a:pt x="12" y="2"/>
                      <a:pt x="14" y="3"/>
                      <a:pt x="16" y="4"/>
                    </a:cubicBezTo>
                    <a:cubicBezTo>
                      <a:pt x="17" y="5"/>
                      <a:pt x="19" y="6"/>
                      <a:pt x="21" y="6"/>
                    </a:cubicBezTo>
                    <a:cubicBezTo>
                      <a:pt x="21" y="7"/>
                      <a:pt x="20" y="8"/>
                      <a:pt x="19" y="8"/>
                    </a:cubicBezTo>
                    <a:cubicBezTo>
                      <a:pt x="21" y="9"/>
                      <a:pt x="23" y="10"/>
                      <a:pt x="24" y="12"/>
                    </a:cubicBezTo>
                    <a:cubicBezTo>
                      <a:pt x="22" y="11"/>
                      <a:pt x="21" y="10"/>
                      <a:pt x="19" y="11"/>
                    </a:cubicBezTo>
                    <a:cubicBezTo>
                      <a:pt x="19" y="11"/>
                      <a:pt x="21" y="11"/>
                      <a:pt x="20" y="12"/>
                    </a:cubicBezTo>
                    <a:cubicBezTo>
                      <a:pt x="19" y="11"/>
                      <a:pt x="17" y="10"/>
                      <a:pt x="15" y="10"/>
                    </a:cubicBezTo>
                    <a:cubicBezTo>
                      <a:pt x="13" y="9"/>
                      <a:pt x="11" y="8"/>
                      <a:pt x="9" y="7"/>
                    </a:cubicBezTo>
                    <a:cubicBezTo>
                      <a:pt x="7" y="7"/>
                      <a:pt x="5" y="6"/>
                      <a:pt x="4" y="5"/>
                    </a:cubicBezTo>
                    <a:cubicBezTo>
                      <a:pt x="2" y="4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1" name="Freeform 538"/>
              <p:cNvSpPr>
                <a:spLocks/>
              </p:cNvSpPr>
              <p:nvPr/>
            </p:nvSpPr>
            <p:spPr bwMode="auto">
              <a:xfrm>
                <a:off x="3789" y="2748"/>
                <a:ext cx="17" cy="9"/>
              </a:xfrm>
              <a:custGeom>
                <a:avLst/>
                <a:gdLst>
                  <a:gd name="T0" fmla="*/ 5 w 7"/>
                  <a:gd name="T1" fmla="*/ 1 h 4"/>
                  <a:gd name="T2" fmla="*/ 2 w 7"/>
                  <a:gd name="T3" fmla="*/ 2 h 4"/>
                  <a:gd name="T4" fmla="*/ 0 w 7"/>
                  <a:gd name="T5" fmla="*/ 0 h 4"/>
                  <a:gd name="T6" fmla="*/ 4 w 7"/>
                  <a:gd name="T7" fmla="*/ 1 h 4"/>
                  <a:gd name="T8" fmla="*/ 6 w 7"/>
                  <a:gd name="T9" fmla="*/ 4 h 4"/>
                  <a:gd name="T10" fmla="*/ 3 w 7"/>
                  <a:gd name="T11" fmla="*/ 3 h 4"/>
                  <a:gd name="T12" fmla="*/ 5 w 7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5" y="1"/>
                    </a:moveTo>
                    <a:cubicBezTo>
                      <a:pt x="3" y="1"/>
                      <a:pt x="3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ubicBezTo>
                      <a:pt x="1" y="0"/>
                      <a:pt x="3" y="1"/>
                      <a:pt x="4" y="1"/>
                    </a:cubicBezTo>
                    <a:cubicBezTo>
                      <a:pt x="5" y="2"/>
                      <a:pt x="7" y="2"/>
                      <a:pt x="6" y="4"/>
                    </a:cubicBezTo>
                    <a:cubicBezTo>
                      <a:pt x="5" y="4"/>
                      <a:pt x="5" y="3"/>
                      <a:pt x="3" y="3"/>
                    </a:cubicBezTo>
                    <a:cubicBezTo>
                      <a:pt x="4" y="3"/>
                      <a:pt x="5" y="3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2" name="Freeform 539"/>
              <p:cNvSpPr>
                <a:spLocks/>
              </p:cNvSpPr>
              <p:nvPr/>
            </p:nvSpPr>
            <p:spPr bwMode="auto">
              <a:xfrm>
                <a:off x="4612" y="2345"/>
                <a:ext cx="7" cy="28"/>
              </a:xfrm>
              <a:custGeom>
                <a:avLst/>
                <a:gdLst>
                  <a:gd name="T0" fmla="*/ 1 w 3"/>
                  <a:gd name="T1" fmla="*/ 10 h 12"/>
                  <a:gd name="T2" fmla="*/ 0 w 3"/>
                  <a:gd name="T3" fmla="*/ 9 h 12"/>
                  <a:gd name="T4" fmla="*/ 2 w 3"/>
                  <a:gd name="T5" fmla="*/ 2 h 12"/>
                  <a:gd name="T6" fmla="*/ 3 w 3"/>
                  <a:gd name="T7" fmla="*/ 3 h 12"/>
                  <a:gd name="T8" fmla="*/ 2 w 3"/>
                  <a:gd name="T9" fmla="*/ 8 h 12"/>
                  <a:gd name="T10" fmla="*/ 3 w 3"/>
                  <a:gd name="T11" fmla="*/ 7 h 12"/>
                  <a:gd name="T12" fmla="*/ 1 w 3"/>
                  <a:gd name="T13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0"/>
                    </a:moveTo>
                    <a:cubicBezTo>
                      <a:pt x="1" y="10"/>
                      <a:pt x="1" y="8"/>
                      <a:pt x="0" y="9"/>
                    </a:cubicBezTo>
                    <a:cubicBezTo>
                      <a:pt x="1" y="7"/>
                      <a:pt x="2" y="3"/>
                      <a:pt x="2" y="2"/>
                    </a:cubicBezTo>
                    <a:cubicBezTo>
                      <a:pt x="2" y="0"/>
                      <a:pt x="3" y="2"/>
                      <a:pt x="3" y="3"/>
                    </a:cubicBezTo>
                    <a:cubicBezTo>
                      <a:pt x="3" y="5"/>
                      <a:pt x="2" y="6"/>
                      <a:pt x="2" y="8"/>
                    </a:cubicBezTo>
                    <a:cubicBezTo>
                      <a:pt x="3" y="9"/>
                      <a:pt x="3" y="6"/>
                      <a:pt x="3" y="7"/>
                    </a:cubicBezTo>
                    <a:cubicBezTo>
                      <a:pt x="3" y="12"/>
                      <a:pt x="2" y="7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3" name="Freeform 540"/>
              <p:cNvSpPr>
                <a:spLocks/>
              </p:cNvSpPr>
              <p:nvPr/>
            </p:nvSpPr>
            <p:spPr bwMode="auto">
              <a:xfrm>
                <a:off x="4657" y="1686"/>
                <a:ext cx="102" cy="239"/>
              </a:xfrm>
              <a:custGeom>
                <a:avLst/>
                <a:gdLst>
                  <a:gd name="T0" fmla="*/ 43 w 43"/>
                  <a:gd name="T1" fmla="*/ 101 h 101"/>
                  <a:gd name="T2" fmla="*/ 42 w 43"/>
                  <a:gd name="T3" fmla="*/ 97 h 101"/>
                  <a:gd name="T4" fmla="*/ 40 w 43"/>
                  <a:gd name="T5" fmla="*/ 94 h 101"/>
                  <a:gd name="T6" fmla="*/ 27 w 43"/>
                  <a:gd name="T7" fmla="*/ 58 h 101"/>
                  <a:gd name="T8" fmla="*/ 26 w 43"/>
                  <a:gd name="T9" fmla="*/ 57 h 101"/>
                  <a:gd name="T10" fmla="*/ 23 w 43"/>
                  <a:gd name="T11" fmla="*/ 49 h 101"/>
                  <a:gd name="T12" fmla="*/ 16 w 43"/>
                  <a:gd name="T13" fmla="*/ 32 h 101"/>
                  <a:gd name="T14" fmla="*/ 8 w 43"/>
                  <a:gd name="T15" fmla="*/ 20 h 101"/>
                  <a:gd name="T16" fmla="*/ 5 w 43"/>
                  <a:gd name="T17" fmla="*/ 10 h 101"/>
                  <a:gd name="T18" fmla="*/ 3 w 43"/>
                  <a:gd name="T19" fmla="*/ 4 h 101"/>
                  <a:gd name="T20" fmla="*/ 1 w 43"/>
                  <a:gd name="T21" fmla="*/ 2 h 101"/>
                  <a:gd name="T22" fmla="*/ 4 w 43"/>
                  <a:gd name="T23" fmla="*/ 4 h 101"/>
                  <a:gd name="T24" fmla="*/ 5 w 43"/>
                  <a:gd name="T25" fmla="*/ 6 h 101"/>
                  <a:gd name="T26" fmla="*/ 4 w 43"/>
                  <a:gd name="T27" fmla="*/ 7 h 101"/>
                  <a:gd name="T28" fmla="*/ 6 w 43"/>
                  <a:gd name="T29" fmla="*/ 10 h 101"/>
                  <a:gd name="T30" fmla="*/ 7 w 43"/>
                  <a:gd name="T31" fmla="*/ 11 h 101"/>
                  <a:gd name="T32" fmla="*/ 10 w 43"/>
                  <a:gd name="T33" fmla="*/ 13 h 101"/>
                  <a:gd name="T34" fmla="*/ 20 w 43"/>
                  <a:gd name="T35" fmla="*/ 33 h 101"/>
                  <a:gd name="T36" fmla="*/ 24 w 43"/>
                  <a:gd name="T37" fmla="*/ 42 h 101"/>
                  <a:gd name="T38" fmla="*/ 29 w 43"/>
                  <a:gd name="T39" fmla="*/ 52 h 101"/>
                  <a:gd name="T40" fmla="*/ 29 w 43"/>
                  <a:gd name="T41" fmla="*/ 54 h 101"/>
                  <a:gd name="T42" fmla="*/ 34 w 43"/>
                  <a:gd name="T43" fmla="*/ 63 h 101"/>
                  <a:gd name="T44" fmla="*/ 36 w 43"/>
                  <a:gd name="T45" fmla="*/ 72 h 101"/>
                  <a:gd name="T46" fmla="*/ 43 w 43"/>
                  <a:gd name="T47" fmla="*/ 92 h 101"/>
                  <a:gd name="T48" fmla="*/ 41 w 43"/>
                  <a:gd name="T49" fmla="*/ 89 h 101"/>
                  <a:gd name="T50" fmla="*/ 41 w 43"/>
                  <a:gd name="T51" fmla="*/ 92 h 101"/>
                  <a:gd name="T52" fmla="*/ 42 w 43"/>
                  <a:gd name="T53" fmla="*/ 93 h 101"/>
                  <a:gd name="T54" fmla="*/ 43 w 43"/>
                  <a:gd name="T55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3" h="101">
                    <a:moveTo>
                      <a:pt x="43" y="101"/>
                    </a:moveTo>
                    <a:cubicBezTo>
                      <a:pt x="43" y="100"/>
                      <a:pt x="42" y="99"/>
                      <a:pt x="42" y="97"/>
                    </a:cubicBezTo>
                    <a:cubicBezTo>
                      <a:pt x="41" y="95"/>
                      <a:pt x="40" y="94"/>
                      <a:pt x="40" y="94"/>
                    </a:cubicBezTo>
                    <a:cubicBezTo>
                      <a:pt x="37" y="81"/>
                      <a:pt x="31" y="70"/>
                      <a:pt x="27" y="58"/>
                    </a:cubicBezTo>
                    <a:cubicBezTo>
                      <a:pt x="27" y="57"/>
                      <a:pt x="27" y="57"/>
                      <a:pt x="26" y="57"/>
                    </a:cubicBezTo>
                    <a:cubicBezTo>
                      <a:pt x="26" y="55"/>
                      <a:pt x="22" y="50"/>
                      <a:pt x="23" y="49"/>
                    </a:cubicBezTo>
                    <a:cubicBezTo>
                      <a:pt x="20" y="45"/>
                      <a:pt x="17" y="37"/>
                      <a:pt x="16" y="32"/>
                    </a:cubicBezTo>
                    <a:cubicBezTo>
                      <a:pt x="13" y="28"/>
                      <a:pt x="10" y="24"/>
                      <a:pt x="8" y="20"/>
                    </a:cubicBezTo>
                    <a:cubicBezTo>
                      <a:pt x="7" y="16"/>
                      <a:pt x="6" y="12"/>
                      <a:pt x="5" y="10"/>
                    </a:cubicBezTo>
                    <a:cubicBezTo>
                      <a:pt x="3" y="9"/>
                      <a:pt x="2" y="5"/>
                      <a:pt x="3" y="4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0" y="0"/>
                      <a:pt x="2" y="2"/>
                      <a:pt x="4" y="4"/>
                    </a:cubicBezTo>
                    <a:cubicBezTo>
                      <a:pt x="3" y="5"/>
                      <a:pt x="4" y="4"/>
                      <a:pt x="5" y="6"/>
                    </a:cubicBezTo>
                    <a:cubicBezTo>
                      <a:pt x="6" y="8"/>
                      <a:pt x="5" y="6"/>
                      <a:pt x="4" y="7"/>
                    </a:cubicBezTo>
                    <a:cubicBezTo>
                      <a:pt x="5" y="8"/>
                      <a:pt x="6" y="8"/>
                      <a:pt x="6" y="10"/>
                    </a:cubicBezTo>
                    <a:cubicBezTo>
                      <a:pt x="6" y="8"/>
                      <a:pt x="8" y="10"/>
                      <a:pt x="7" y="11"/>
                    </a:cubicBezTo>
                    <a:cubicBezTo>
                      <a:pt x="8" y="11"/>
                      <a:pt x="9" y="12"/>
                      <a:pt x="10" y="13"/>
                    </a:cubicBezTo>
                    <a:cubicBezTo>
                      <a:pt x="12" y="20"/>
                      <a:pt x="19" y="27"/>
                      <a:pt x="20" y="33"/>
                    </a:cubicBezTo>
                    <a:cubicBezTo>
                      <a:pt x="21" y="35"/>
                      <a:pt x="25" y="41"/>
                      <a:pt x="24" y="42"/>
                    </a:cubicBezTo>
                    <a:cubicBezTo>
                      <a:pt x="26" y="43"/>
                      <a:pt x="26" y="50"/>
                      <a:pt x="29" y="52"/>
                    </a:cubicBezTo>
                    <a:cubicBezTo>
                      <a:pt x="29" y="53"/>
                      <a:pt x="30" y="54"/>
                      <a:pt x="29" y="54"/>
                    </a:cubicBezTo>
                    <a:cubicBezTo>
                      <a:pt x="31" y="57"/>
                      <a:pt x="33" y="60"/>
                      <a:pt x="34" y="63"/>
                    </a:cubicBezTo>
                    <a:cubicBezTo>
                      <a:pt x="35" y="66"/>
                      <a:pt x="36" y="69"/>
                      <a:pt x="36" y="72"/>
                    </a:cubicBezTo>
                    <a:cubicBezTo>
                      <a:pt x="38" y="79"/>
                      <a:pt x="39" y="85"/>
                      <a:pt x="43" y="92"/>
                    </a:cubicBezTo>
                    <a:cubicBezTo>
                      <a:pt x="42" y="93"/>
                      <a:pt x="41" y="88"/>
                      <a:pt x="41" y="89"/>
                    </a:cubicBezTo>
                    <a:cubicBezTo>
                      <a:pt x="40" y="90"/>
                      <a:pt x="40" y="91"/>
                      <a:pt x="41" y="92"/>
                    </a:cubicBezTo>
                    <a:cubicBezTo>
                      <a:pt x="41" y="93"/>
                      <a:pt x="41" y="93"/>
                      <a:pt x="42" y="93"/>
                    </a:cubicBezTo>
                    <a:cubicBezTo>
                      <a:pt x="42" y="96"/>
                      <a:pt x="42" y="98"/>
                      <a:pt x="43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4" name="Freeform 541"/>
              <p:cNvSpPr>
                <a:spLocks/>
              </p:cNvSpPr>
              <p:nvPr/>
            </p:nvSpPr>
            <p:spPr bwMode="auto">
              <a:xfrm>
                <a:off x="4394" y="1816"/>
                <a:ext cx="16" cy="19"/>
              </a:xfrm>
              <a:custGeom>
                <a:avLst/>
                <a:gdLst>
                  <a:gd name="T0" fmla="*/ 6 w 7"/>
                  <a:gd name="T1" fmla="*/ 8 h 8"/>
                  <a:gd name="T2" fmla="*/ 0 w 7"/>
                  <a:gd name="T3" fmla="*/ 0 h 8"/>
                  <a:gd name="T4" fmla="*/ 4 w 7"/>
                  <a:gd name="T5" fmla="*/ 3 h 8"/>
                  <a:gd name="T6" fmla="*/ 4 w 7"/>
                  <a:gd name="T7" fmla="*/ 5 h 8"/>
                  <a:gd name="T8" fmla="*/ 5 w 7"/>
                  <a:gd name="T9" fmla="*/ 4 h 8"/>
                  <a:gd name="T10" fmla="*/ 7 w 7"/>
                  <a:gd name="T11" fmla="*/ 7 h 8"/>
                  <a:gd name="T12" fmla="*/ 6 w 7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8">
                    <a:moveTo>
                      <a:pt x="6" y="8"/>
                    </a:moveTo>
                    <a:cubicBezTo>
                      <a:pt x="3" y="5"/>
                      <a:pt x="3" y="3"/>
                      <a:pt x="0" y="0"/>
                    </a:cubicBezTo>
                    <a:cubicBezTo>
                      <a:pt x="1" y="0"/>
                      <a:pt x="3" y="2"/>
                      <a:pt x="4" y="3"/>
                    </a:cubicBezTo>
                    <a:cubicBezTo>
                      <a:pt x="3" y="3"/>
                      <a:pt x="3" y="4"/>
                      <a:pt x="4" y="5"/>
                    </a:cubicBezTo>
                    <a:cubicBezTo>
                      <a:pt x="5" y="6"/>
                      <a:pt x="4" y="4"/>
                      <a:pt x="5" y="4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5" name="Freeform 542"/>
              <p:cNvSpPr>
                <a:spLocks/>
              </p:cNvSpPr>
              <p:nvPr/>
            </p:nvSpPr>
            <p:spPr bwMode="auto">
              <a:xfrm>
                <a:off x="4403" y="1759"/>
                <a:ext cx="12" cy="14"/>
              </a:xfrm>
              <a:custGeom>
                <a:avLst/>
                <a:gdLst>
                  <a:gd name="T0" fmla="*/ 5 w 5"/>
                  <a:gd name="T1" fmla="*/ 5 h 6"/>
                  <a:gd name="T2" fmla="*/ 4 w 5"/>
                  <a:gd name="T3" fmla="*/ 5 h 6"/>
                  <a:gd name="T4" fmla="*/ 4 w 5"/>
                  <a:gd name="T5" fmla="*/ 5 h 6"/>
                  <a:gd name="T6" fmla="*/ 1 w 5"/>
                  <a:gd name="T7" fmla="*/ 3 h 6"/>
                  <a:gd name="T8" fmla="*/ 2 w 5"/>
                  <a:gd name="T9" fmla="*/ 0 h 6"/>
                  <a:gd name="T10" fmla="*/ 5 w 5"/>
                  <a:gd name="T1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5" y="6"/>
                      <a:pt x="4" y="5"/>
                      <a:pt x="4" y="5"/>
                    </a:cubicBezTo>
                    <a:cubicBezTo>
                      <a:pt x="3" y="4"/>
                      <a:pt x="3" y="5"/>
                      <a:pt x="4" y="5"/>
                    </a:cubicBezTo>
                    <a:cubicBezTo>
                      <a:pt x="3" y="5"/>
                      <a:pt x="2" y="3"/>
                      <a:pt x="1" y="3"/>
                    </a:cubicBezTo>
                    <a:cubicBezTo>
                      <a:pt x="1" y="2"/>
                      <a:pt x="0" y="0"/>
                      <a:pt x="2" y="0"/>
                    </a:cubicBezTo>
                    <a:cubicBezTo>
                      <a:pt x="4" y="3"/>
                      <a:pt x="2" y="2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6" name="Freeform 543"/>
              <p:cNvSpPr>
                <a:spLocks/>
              </p:cNvSpPr>
              <p:nvPr/>
            </p:nvSpPr>
            <p:spPr bwMode="auto">
              <a:xfrm>
                <a:off x="4344" y="1712"/>
                <a:ext cx="33" cy="26"/>
              </a:xfrm>
              <a:custGeom>
                <a:avLst/>
                <a:gdLst>
                  <a:gd name="T0" fmla="*/ 13 w 14"/>
                  <a:gd name="T1" fmla="*/ 9 h 11"/>
                  <a:gd name="T2" fmla="*/ 12 w 14"/>
                  <a:gd name="T3" fmla="*/ 11 h 11"/>
                  <a:gd name="T4" fmla="*/ 6 w 14"/>
                  <a:gd name="T5" fmla="*/ 5 h 11"/>
                  <a:gd name="T6" fmla="*/ 8 w 14"/>
                  <a:gd name="T7" fmla="*/ 6 h 11"/>
                  <a:gd name="T8" fmla="*/ 7 w 14"/>
                  <a:gd name="T9" fmla="*/ 5 h 11"/>
                  <a:gd name="T10" fmla="*/ 3 w 14"/>
                  <a:gd name="T11" fmla="*/ 1 h 11"/>
                  <a:gd name="T12" fmla="*/ 0 w 14"/>
                  <a:gd name="T13" fmla="*/ 1 h 11"/>
                  <a:gd name="T14" fmla="*/ 5 w 14"/>
                  <a:gd name="T15" fmla="*/ 1 h 11"/>
                  <a:gd name="T16" fmla="*/ 5 w 14"/>
                  <a:gd name="T17" fmla="*/ 3 h 11"/>
                  <a:gd name="T18" fmla="*/ 7 w 14"/>
                  <a:gd name="T19" fmla="*/ 3 h 11"/>
                  <a:gd name="T20" fmla="*/ 10 w 14"/>
                  <a:gd name="T21" fmla="*/ 5 h 11"/>
                  <a:gd name="T22" fmla="*/ 13 w 14"/>
                  <a:gd name="T23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1">
                    <a:moveTo>
                      <a:pt x="13" y="9"/>
                    </a:moveTo>
                    <a:cubicBezTo>
                      <a:pt x="14" y="11"/>
                      <a:pt x="10" y="8"/>
                      <a:pt x="12" y="11"/>
                    </a:cubicBezTo>
                    <a:cubicBezTo>
                      <a:pt x="10" y="9"/>
                      <a:pt x="9" y="8"/>
                      <a:pt x="6" y="5"/>
                    </a:cubicBezTo>
                    <a:cubicBezTo>
                      <a:pt x="6" y="4"/>
                      <a:pt x="7" y="6"/>
                      <a:pt x="8" y="6"/>
                    </a:cubicBezTo>
                    <a:cubicBezTo>
                      <a:pt x="8" y="6"/>
                      <a:pt x="8" y="5"/>
                      <a:pt x="7" y="5"/>
                    </a:cubicBezTo>
                    <a:cubicBezTo>
                      <a:pt x="6" y="4"/>
                      <a:pt x="3" y="3"/>
                      <a:pt x="3" y="1"/>
                    </a:cubicBezTo>
                    <a:cubicBezTo>
                      <a:pt x="2" y="0"/>
                      <a:pt x="2" y="2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3" y="1"/>
                      <a:pt x="3" y="2"/>
                      <a:pt x="5" y="3"/>
                    </a:cubicBezTo>
                    <a:cubicBezTo>
                      <a:pt x="6" y="4"/>
                      <a:pt x="5" y="2"/>
                      <a:pt x="7" y="3"/>
                    </a:cubicBezTo>
                    <a:cubicBezTo>
                      <a:pt x="8" y="5"/>
                      <a:pt x="11" y="7"/>
                      <a:pt x="10" y="5"/>
                    </a:cubicBezTo>
                    <a:cubicBezTo>
                      <a:pt x="12" y="5"/>
                      <a:pt x="12" y="9"/>
                      <a:pt x="1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7" name="Freeform 544"/>
              <p:cNvSpPr>
                <a:spLocks/>
              </p:cNvSpPr>
              <p:nvPr/>
            </p:nvSpPr>
            <p:spPr bwMode="auto">
              <a:xfrm>
                <a:off x="4337" y="1726"/>
                <a:ext cx="38" cy="36"/>
              </a:xfrm>
              <a:custGeom>
                <a:avLst/>
                <a:gdLst>
                  <a:gd name="T0" fmla="*/ 16 w 16"/>
                  <a:gd name="T1" fmla="*/ 15 h 15"/>
                  <a:gd name="T2" fmla="*/ 9 w 16"/>
                  <a:gd name="T3" fmla="*/ 9 h 15"/>
                  <a:gd name="T4" fmla="*/ 9 w 16"/>
                  <a:gd name="T5" fmla="*/ 10 h 15"/>
                  <a:gd name="T6" fmla="*/ 0 w 16"/>
                  <a:gd name="T7" fmla="*/ 0 h 15"/>
                  <a:gd name="T8" fmla="*/ 1 w 16"/>
                  <a:gd name="T9" fmla="*/ 2 h 15"/>
                  <a:gd name="T10" fmla="*/ 7 w 16"/>
                  <a:gd name="T11" fmla="*/ 4 h 15"/>
                  <a:gd name="T12" fmla="*/ 6 w 16"/>
                  <a:gd name="T13" fmla="*/ 5 h 15"/>
                  <a:gd name="T14" fmla="*/ 9 w 16"/>
                  <a:gd name="T15" fmla="*/ 8 h 15"/>
                  <a:gd name="T16" fmla="*/ 16 w 1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6" y="15"/>
                    </a:moveTo>
                    <a:cubicBezTo>
                      <a:pt x="15" y="13"/>
                      <a:pt x="10" y="11"/>
                      <a:pt x="9" y="9"/>
                    </a:cubicBezTo>
                    <a:cubicBezTo>
                      <a:pt x="8" y="7"/>
                      <a:pt x="8" y="9"/>
                      <a:pt x="9" y="10"/>
                    </a:cubicBezTo>
                    <a:cubicBezTo>
                      <a:pt x="6" y="6"/>
                      <a:pt x="0" y="3"/>
                      <a:pt x="0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2" y="1"/>
                      <a:pt x="5" y="3"/>
                      <a:pt x="7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8" y="6"/>
                      <a:pt x="9" y="7"/>
                      <a:pt x="9" y="8"/>
                    </a:cubicBezTo>
                    <a:cubicBezTo>
                      <a:pt x="11" y="9"/>
                      <a:pt x="14" y="13"/>
                      <a:pt x="16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8" name="Freeform 545"/>
              <p:cNvSpPr>
                <a:spLocks/>
              </p:cNvSpPr>
              <p:nvPr/>
            </p:nvSpPr>
            <p:spPr bwMode="auto">
              <a:xfrm>
                <a:off x="3016" y="1762"/>
                <a:ext cx="26" cy="68"/>
              </a:xfrm>
              <a:custGeom>
                <a:avLst/>
                <a:gdLst>
                  <a:gd name="T0" fmla="*/ 7 w 11"/>
                  <a:gd name="T1" fmla="*/ 11 h 29"/>
                  <a:gd name="T2" fmla="*/ 8 w 11"/>
                  <a:gd name="T3" fmla="*/ 12 h 29"/>
                  <a:gd name="T4" fmla="*/ 9 w 11"/>
                  <a:gd name="T5" fmla="*/ 13 h 29"/>
                  <a:gd name="T6" fmla="*/ 8 w 11"/>
                  <a:gd name="T7" fmla="*/ 13 h 29"/>
                  <a:gd name="T8" fmla="*/ 5 w 11"/>
                  <a:gd name="T9" fmla="*/ 24 h 29"/>
                  <a:gd name="T10" fmla="*/ 7 w 11"/>
                  <a:gd name="T11" fmla="*/ 21 h 29"/>
                  <a:gd name="T12" fmla="*/ 1 w 11"/>
                  <a:gd name="T13" fmla="*/ 29 h 29"/>
                  <a:gd name="T14" fmla="*/ 1 w 11"/>
                  <a:gd name="T15" fmla="*/ 26 h 29"/>
                  <a:gd name="T16" fmla="*/ 4 w 11"/>
                  <a:gd name="T17" fmla="*/ 17 h 29"/>
                  <a:gd name="T18" fmla="*/ 0 w 11"/>
                  <a:gd name="T19" fmla="*/ 24 h 29"/>
                  <a:gd name="T20" fmla="*/ 1 w 11"/>
                  <a:gd name="T21" fmla="*/ 18 h 29"/>
                  <a:gd name="T22" fmla="*/ 5 w 11"/>
                  <a:gd name="T23" fmla="*/ 9 h 29"/>
                  <a:gd name="T24" fmla="*/ 5 w 11"/>
                  <a:gd name="T25" fmla="*/ 5 h 29"/>
                  <a:gd name="T26" fmla="*/ 5 w 11"/>
                  <a:gd name="T27" fmla="*/ 8 h 29"/>
                  <a:gd name="T28" fmla="*/ 11 w 11"/>
                  <a:gd name="T29" fmla="*/ 0 h 29"/>
                  <a:gd name="T30" fmla="*/ 7 w 11"/>
                  <a:gd name="T31" fmla="*/ 1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" h="29">
                    <a:moveTo>
                      <a:pt x="7" y="11"/>
                    </a:moveTo>
                    <a:cubicBezTo>
                      <a:pt x="8" y="9"/>
                      <a:pt x="10" y="9"/>
                      <a:pt x="8" y="12"/>
                    </a:cubicBezTo>
                    <a:cubicBezTo>
                      <a:pt x="9" y="12"/>
                      <a:pt x="9" y="11"/>
                      <a:pt x="9" y="13"/>
                    </a:cubicBezTo>
                    <a:cubicBezTo>
                      <a:pt x="8" y="16"/>
                      <a:pt x="9" y="13"/>
                      <a:pt x="8" y="13"/>
                    </a:cubicBezTo>
                    <a:cubicBezTo>
                      <a:pt x="7" y="17"/>
                      <a:pt x="4" y="21"/>
                      <a:pt x="5" y="24"/>
                    </a:cubicBezTo>
                    <a:cubicBezTo>
                      <a:pt x="5" y="23"/>
                      <a:pt x="6" y="23"/>
                      <a:pt x="7" y="21"/>
                    </a:cubicBezTo>
                    <a:cubicBezTo>
                      <a:pt x="5" y="28"/>
                      <a:pt x="3" y="26"/>
                      <a:pt x="1" y="29"/>
                    </a:cubicBezTo>
                    <a:cubicBezTo>
                      <a:pt x="3" y="24"/>
                      <a:pt x="1" y="25"/>
                      <a:pt x="1" y="26"/>
                    </a:cubicBezTo>
                    <a:cubicBezTo>
                      <a:pt x="1" y="24"/>
                      <a:pt x="5" y="18"/>
                      <a:pt x="4" y="17"/>
                    </a:cubicBezTo>
                    <a:cubicBezTo>
                      <a:pt x="3" y="18"/>
                      <a:pt x="2" y="21"/>
                      <a:pt x="0" y="24"/>
                    </a:cubicBezTo>
                    <a:cubicBezTo>
                      <a:pt x="1" y="21"/>
                      <a:pt x="1" y="20"/>
                      <a:pt x="1" y="18"/>
                    </a:cubicBezTo>
                    <a:cubicBezTo>
                      <a:pt x="2" y="16"/>
                      <a:pt x="2" y="13"/>
                      <a:pt x="5" y="9"/>
                    </a:cubicBezTo>
                    <a:cubicBezTo>
                      <a:pt x="1" y="15"/>
                      <a:pt x="5" y="7"/>
                      <a:pt x="5" y="5"/>
                    </a:cubicBezTo>
                    <a:cubicBezTo>
                      <a:pt x="7" y="1"/>
                      <a:pt x="4" y="8"/>
                      <a:pt x="5" y="8"/>
                    </a:cubicBezTo>
                    <a:cubicBezTo>
                      <a:pt x="8" y="2"/>
                      <a:pt x="8" y="3"/>
                      <a:pt x="11" y="0"/>
                    </a:cubicBezTo>
                    <a:cubicBezTo>
                      <a:pt x="10" y="4"/>
                      <a:pt x="8" y="7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49" name="Freeform 546"/>
              <p:cNvSpPr>
                <a:spLocks/>
              </p:cNvSpPr>
              <p:nvPr/>
            </p:nvSpPr>
            <p:spPr bwMode="auto">
              <a:xfrm>
                <a:off x="3009" y="2001"/>
                <a:ext cx="5" cy="14"/>
              </a:xfrm>
              <a:custGeom>
                <a:avLst/>
                <a:gdLst>
                  <a:gd name="T0" fmla="*/ 1 w 2"/>
                  <a:gd name="T1" fmla="*/ 0 h 6"/>
                  <a:gd name="T2" fmla="*/ 2 w 2"/>
                  <a:gd name="T3" fmla="*/ 0 h 6"/>
                  <a:gd name="T4" fmla="*/ 1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0" name="Freeform 547"/>
              <p:cNvSpPr>
                <a:spLocks/>
              </p:cNvSpPr>
              <p:nvPr/>
            </p:nvSpPr>
            <p:spPr bwMode="auto">
              <a:xfrm>
                <a:off x="3412" y="2701"/>
                <a:ext cx="66" cy="45"/>
              </a:xfrm>
              <a:custGeom>
                <a:avLst/>
                <a:gdLst>
                  <a:gd name="T0" fmla="*/ 28 w 28"/>
                  <a:gd name="T1" fmla="*/ 19 h 19"/>
                  <a:gd name="T2" fmla="*/ 23 w 28"/>
                  <a:gd name="T3" fmla="*/ 16 h 19"/>
                  <a:gd name="T4" fmla="*/ 25 w 28"/>
                  <a:gd name="T5" fmla="*/ 18 h 19"/>
                  <a:gd name="T6" fmla="*/ 13 w 28"/>
                  <a:gd name="T7" fmla="*/ 9 h 19"/>
                  <a:gd name="T8" fmla="*/ 0 w 28"/>
                  <a:gd name="T9" fmla="*/ 0 h 19"/>
                  <a:gd name="T10" fmla="*/ 10 w 28"/>
                  <a:gd name="T11" fmla="*/ 5 h 19"/>
                  <a:gd name="T12" fmla="*/ 10 w 28"/>
                  <a:gd name="T13" fmla="*/ 7 h 19"/>
                  <a:gd name="T14" fmla="*/ 16 w 28"/>
                  <a:gd name="T15" fmla="*/ 10 h 19"/>
                  <a:gd name="T16" fmla="*/ 20 w 28"/>
                  <a:gd name="T17" fmla="*/ 14 h 19"/>
                  <a:gd name="T18" fmla="*/ 24 w 28"/>
                  <a:gd name="T19" fmla="*/ 15 h 19"/>
                  <a:gd name="T20" fmla="*/ 28 w 28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9">
                    <a:moveTo>
                      <a:pt x="28" y="19"/>
                    </a:moveTo>
                    <a:cubicBezTo>
                      <a:pt x="25" y="16"/>
                      <a:pt x="27" y="19"/>
                      <a:pt x="23" y="16"/>
                    </a:cubicBezTo>
                    <a:cubicBezTo>
                      <a:pt x="23" y="17"/>
                      <a:pt x="26" y="18"/>
                      <a:pt x="25" y="18"/>
                    </a:cubicBezTo>
                    <a:cubicBezTo>
                      <a:pt x="21" y="15"/>
                      <a:pt x="17" y="12"/>
                      <a:pt x="13" y="9"/>
                    </a:cubicBezTo>
                    <a:cubicBezTo>
                      <a:pt x="8" y="6"/>
                      <a:pt x="4" y="3"/>
                      <a:pt x="0" y="0"/>
                    </a:cubicBezTo>
                    <a:cubicBezTo>
                      <a:pt x="2" y="0"/>
                      <a:pt x="8" y="7"/>
                      <a:pt x="10" y="5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2" y="8"/>
                      <a:pt x="16" y="11"/>
                      <a:pt x="16" y="10"/>
                    </a:cubicBezTo>
                    <a:cubicBezTo>
                      <a:pt x="17" y="10"/>
                      <a:pt x="19" y="13"/>
                      <a:pt x="20" y="14"/>
                    </a:cubicBezTo>
                    <a:cubicBezTo>
                      <a:pt x="21" y="13"/>
                      <a:pt x="23" y="14"/>
                      <a:pt x="24" y="15"/>
                    </a:cubicBezTo>
                    <a:cubicBezTo>
                      <a:pt x="26" y="16"/>
                      <a:pt x="28" y="18"/>
                      <a:pt x="28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1" name="Freeform 548"/>
              <p:cNvSpPr>
                <a:spLocks/>
              </p:cNvSpPr>
              <p:nvPr/>
            </p:nvSpPr>
            <p:spPr bwMode="auto">
              <a:xfrm>
                <a:off x="3540" y="2720"/>
                <a:ext cx="102" cy="52"/>
              </a:xfrm>
              <a:custGeom>
                <a:avLst/>
                <a:gdLst>
                  <a:gd name="T0" fmla="*/ 0 w 43"/>
                  <a:gd name="T1" fmla="*/ 0 h 22"/>
                  <a:gd name="T2" fmla="*/ 6 w 43"/>
                  <a:gd name="T3" fmla="*/ 2 h 22"/>
                  <a:gd name="T4" fmla="*/ 12 w 43"/>
                  <a:gd name="T5" fmla="*/ 5 h 22"/>
                  <a:gd name="T6" fmla="*/ 16 w 43"/>
                  <a:gd name="T7" fmla="*/ 8 h 22"/>
                  <a:gd name="T8" fmla="*/ 17 w 43"/>
                  <a:gd name="T9" fmla="*/ 9 h 22"/>
                  <a:gd name="T10" fmla="*/ 23 w 43"/>
                  <a:gd name="T11" fmla="*/ 10 h 22"/>
                  <a:gd name="T12" fmla="*/ 24 w 43"/>
                  <a:gd name="T13" fmla="*/ 12 h 22"/>
                  <a:gd name="T14" fmla="*/ 30 w 43"/>
                  <a:gd name="T15" fmla="*/ 13 h 22"/>
                  <a:gd name="T16" fmla="*/ 40 w 43"/>
                  <a:gd name="T17" fmla="*/ 18 h 22"/>
                  <a:gd name="T18" fmla="*/ 39 w 43"/>
                  <a:gd name="T19" fmla="*/ 20 h 22"/>
                  <a:gd name="T20" fmla="*/ 43 w 43"/>
                  <a:gd name="T21" fmla="*/ 22 h 22"/>
                  <a:gd name="T22" fmla="*/ 37 w 43"/>
                  <a:gd name="T23" fmla="*/ 22 h 22"/>
                  <a:gd name="T24" fmla="*/ 37 w 43"/>
                  <a:gd name="T25" fmla="*/ 21 h 22"/>
                  <a:gd name="T26" fmla="*/ 27 w 43"/>
                  <a:gd name="T27" fmla="*/ 18 h 22"/>
                  <a:gd name="T28" fmla="*/ 19 w 43"/>
                  <a:gd name="T29" fmla="*/ 12 h 22"/>
                  <a:gd name="T30" fmla="*/ 16 w 43"/>
                  <a:gd name="T31" fmla="*/ 12 h 22"/>
                  <a:gd name="T32" fmla="*/ 16 w 43"/>
                  <a:gd name="T33" fmla="*/ 11 h 22"/>
                  <a:gd name="T34" fmla="*/ 0 w 43"/>
                  <a:gd name="T3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3" h="22">
                    <a:moveTo>
                      <a:pt x="0" y="0"/>
                    </a:moveTo>
                    <a:cubicBezTo>
                      <a:pt x="1" y="0"/>
                      <a:pt x="4" y="1"/>
                      <a:pt x="6" y="2"/>
                    </a:cubicBezTo>
                    <a:cubicBezTo>
                      <a:pt x="9" y="4"/>
                      <a:pt x="11" y="5"/>
                      <a:pt x="12" y="5"/>
                    </a:cubicBezTo>
                    <a:cubicBezTo>
                      <a:pt x="14" y="6"/>
                      <a:pt x="14" y="7"/>
                      <a:pt x="16" y="8"/>
                    </a:cubicBezTo>
                    <a:cubicBezTo>
                      <a:pt x="16" y="8"/>
                      <a:pt x="17" y="9"/>
                      <a:pt x="17" y="9"/>
                    </a:cubicBezTo>
                    <a:cubicBezTo>
                      <a:pt x="20" y="11"/>
                      <a:pt x="21" y="9"/>
                      <a:pt x="23" y="10"/>
                    </a:cubicBezTo>
                    <a:cubicBezTo>
                      <a:pt x="25" y="11"/>
                      <a:pt x="23" y="11"/>
                      <a:pt x="24" y="12"/>
                    </a:cubicBezTo>
                    <a:cubicBezTo>
                      <a:pt x="25" y="12"/>
                      <a:pt x="29" y="15"/>
                      <a:pt x="30" y="13"/>
                    </a:cubicBezTo>
                    <a:cubicBezTo>
                      <a:pt x="31" y="15"/>
                      <a:pt x="37" y="15"/>
                      <a:pt x="40" y="18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41" y="20"/>
                      <a:pt x="42" y="21"/>
                      <a:pt x="43" y="22"/>
                    </a:cubicBezTo>
                    <a:cubicBezTo>
                      <a:pt x="41" y="22"/>
                      <a:pt x="38" y="21"/>
                      <a:pt x="37" y="22"/>
                    </a:cubicBezTo>
                    <a:cubicBezTo>
                      <a:pt x="37" y="22"/>
                      <a:pt x="37" y="21"/>
                      <a:pt x="37" y="21"/>
                    </a:cubicBezTo>
                    <a:cubicBezTo>
                      <a:pt x="35" y="20"/>
                      <a:pt x="31" y="20"/>
                      <a:pt x="27" y="18"/>
                    </a:cubicBezTo>
                    <a:cubicBezTo>
                      <a:pt x="23" y="17"/>
                      <a:pt x="20" y="15"/>
                      <a:pt x="19" y="12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5" y="11"/>
                      <a:pt x="15" y="11"/>
                      <a:pt x="16" y="11"/>
                    </a:cubicBezTo>
                    <a:cubicBezTo>
                      <a:pt x="15" y="7"/>
                      <a:pt x="4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2" name="Freeform 549"/>
              <p:cNvSpPr>
                <a:spLocks/>
              </p:cNvSpPr>
              <p:nvPr/>
            </p:nvSpPr>
            <p:spPr bwMode="auto">
              <a:xfrm>
                <a:off x="3675" y="2691"/>
                <a:ext cx="36" cy="24"/>
              </a:xfrm>
              <a:custGeom>
                <a:avLst/>
                <a:gdLst>
                  <a:gd name="T0" fmla="*/ 0 w 15"/>
                  <a:gd name="T1" fmla="*/ 0 h 10"/>
                  <a:gd name="T2" fmla="*/ 9 w 15"/>
                  <a:gd name="T3" fmla="*/ 2 h 10"/>
                  <a:gd name="T4" fmla="*/ 13 w 15"/>
                  <a:gd name="T5" fmla="*/ 4 h 10"/>
                  <a:gd name="T6" fmla="*/ 10 w 15"/>
                  <a:gd name="T7" fmla="*/ 4 h 10"/>
                  <a:gd name="T8" fmla="*/ 14 w 15"/>
                  <a:gd name="T9" fmla="*/ 7 h 10"/>
                  <a:gd name="T10" fmla="*/ 14 w 15"/>
                  <a:gd name="T11" fmla="*/ 10 h 10"/>
                  <a:gd name="T12" fmla="*/ 9 w 15"/>
                  <a:gd name="T13" fmla="*/ 6 h 10"/>
                  <a:gd name="T14" fmla="*/ 7 w 15"/>
                  <a:gd name="T15" fmla="*/ 6 h 10"/>
                  <a:gd name="T16" fmla="*/ 2 w 15"/>
                  <a:gd name="T17" fmla="*/ 3 h 10"/>
                  <a:gd name="T18" fmla="*/ 1 w 15"/>
                  <a:gd name="T19" fmla="*/ 2 h 10"/>
                  <a:gd name="T20" fmla="*/ 2 w 15"/>
                  <a:gd name="T21" fmla="*/ 1 h 10"/>
                  <a:gd name="T22" fmla="*/ 0 w 1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0" y="0"/>
                    </a:moveTo>
                    <a:cubicBezTo>
                      <a:pt x="3" y="0"/>
                      <a:pt x="5" y="1"/>
                      <a:pt x="9" y="2"/>
                    </a:cubicBezTo>
                    <a:cubicBezTo>
                      <a:pt x="9" y="3"/>
                      <a:pt x="11" y="4"/>
                      <a:pt x="13" y="4"/>
                    </a:cubicBezTo>
                    <a:cubicBezTo>
                      <a:pt x="12" y="5"/>
                      <a:pt x="11" y="5"/>
                      <a:pt x="10" y="4"/>
                    </a:cubicBezTo>
                    <a:cubicBezTo>
                      <a:pt x="10" y="5"/>
                      <a:pt x="12" y="6"/>
                      <a:pt x="14" y="7"/>
                    </a:cubicBezTo>
                    <a:cubicBezTo>
                      <a:pt x="14" y="8"/>
                      <a:pt x="15" y="9"/>
                      <a:pt x="14" y="10"/>
                    </a:cubicBezTo>
                    <a:cubicBezTo>
                      <a:pt x="12" y="9"/>
                      <a:pt x="11" y="7"/>
                      <a:pt x="9" y="6"/>
                    </a:cubicBezTo>
                    <a:cubicBezTo>
                      <a:pt x="8" y="6"/>
                      <a:pt x="8" y="7"/>
                      <a:pt x="7" y="6"/>
                    </a:cubicBezTo>
                    <a:cubicBezTo>
                      <a:pt x="5" y="5"/>
                      <a:pt x="6" y="4"/>
                      <a:pt x="2" y="3"/>
                    </a:cubicBezTo>
                    <a:cubicBezTo>
                      <a:pt x="2" y="3"/>
                      <a:pt x="2" y="2"/>
                      <a:pt x="1" y="2"/>
                    </a:cubicBezTo>
                    <a:cubicBezTo>
                      <a:pt x="1" y="1"/>
                      <a:pt x="2" y="2"/>
                      <a:pt x="2" y="1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3" name="Freeform 550"/>
              <p:cNvSpPr>
                <a:spLocks/>
              </p:cNvSpPr>
              <p:nvPr/>
            </p:nvSpPr>
            <p:spPr bwMode="auto">
              <a:xfrm>
                <a:off x="3021" y="1368"/>
                <a:ext cx="1645" cy="1610"/>
              </a:xfrm>
              <a:custGeom>
                <a:avLst/>
                <a:gdLst>
                  <a:gd name="T0" fmla="*/ 535 w 694"/>
                  <a:gd name="T1" fmla="*/ 95 h 679"/>
                  <a:gd name="T2" fmla="*/ 104 w 694"/>
                  <a:gd name="T3" fmla="*/ 169 h 679"/>
                  <a:gd name="T4" fmla="*/ 159 w 694"/>
                  <a:gd name="T5" fmla="*/ 585 h 679"/>
                  <a:gd name="T6" fmla="*/ 590 w 694"/>
                  <a:gd name="T7" fmla="*/ 510 h 679"/>
                  <a:gd name="T8" fmla="*/ 535 w 694"/>
                  <a:gd name="T9" fmla="*/ 95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4" h="679">
                    <a:moveTo>
                      <a:pt x="535" y="95"/>
                    </a:moveTo>
                    <a:cubicBezTo>
                      <a:pt x="401" y="0"/>
                      <a:pt x="208" y="34"/>
                      <a:pt x="104" y="169"/>
                    </a:cubicBezTo>
                    <a:cubicBezTo>
                      <a:pt x="0" y="304"/>
                      <a:pt x="25" y="490"/>
                      <a:pt x="159" y="585"/>
                    </a:cubicBezTo>
                    <a:cubicBezTo>
                      <a:pt x="293" y="679"/>
                      <a:pt x="486" y="646"/>
                      <a:pt x="590" y="510"/>
                    </a:cubicBezTo>
                    <a:cubicBezTo>
                      <a:pt x="694" y="375"/>
                      <a:pt x="669" y="189"/>
                      <a:pt x="535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4" name="Freeform 551"/>
              <p:cNvSpPr>
                <a:spLocks/>
              </p:cNvSpPr>
              <p:nvPr/>
            </p:nvSpPr>
            <p:spPr bwMode="auto">
              <a:xfrm>
                <a:off x="4258" y="1615"/>
                <a:ext cx="10" cy="9"/>
              </a:xfrm>
              <a:custGeom>
                <a:avLst/>
                <a:gdLst>
                  <a:gd name="T0" fmla="*/ 4 w 4"/>
                  <a:gd name="T1" fmla="*/ 4 h 4"/>
                  <a:gd name="T2" fmla="*/ 0 w 4"/>
                  <a:gd name="T3" fmla="*/ 1 h 4"/>
                  <a:gd name="T4" fmla="*/ 4 w 4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4"/>
                    </a:moveTo>
                    <a:cubicBezTo>
                      <a:pt x="3" y="4"/>
                      <a:pt x="1" y="1"/>
                      <a:pt x="0" y="1"/>
                    </a:cubicBezTo>
                    <a:cubicBezTo>
                      <a:pt x="0" y="0"/>
                      <a:pt x="3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5" name="Freeform 552"/>
              <p:cNvSpPr>
                <a:spLocks/>
              </p:cNvSpPr>
              <p:nvPr/>
            </p:nvSpPr>
            <p:spPr bwMode="auto">
              <a:xfrm>
                <a:off x="4202" y="1574"/>
                <a:ext cx="9" cy="7"/>
              </a:xfrm>
              <a:custGeom>
                <a:avLst/>
                <a:gdLst>
                  <a:gd name="T0" fmla="*/ 4 w 4"/>
                  <a:gd name="T1" fmla="*/ 2 h 3"/>
                  <a:gd name="T2" fmla="*/ 3 w 4"/>
                  <a:gd name="T3" fmla="*/ 3 h 3"/>
                  <a:gd name="T4" fmla="*/ 0 w 4"/>
                  <a:gd name="T5" fmla="*/ 0 h 3"/>
                  <a:gd name="T6" fmla="*/ 4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0" y="1"/>
                      <a:pt x="0" y="0"/>
                    </a:cubicBezTo>
                    <a:cubicBezTo>
                      <a:pt x="2" y="1"/>
                      <a:pt x="2" y="2"/>
                      <a:pt x="4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6" name="Freeform 553"/>
              <p:cNvSpPr>
                <a:spLocks/>
              </p:cNvSpPr>
              <p:nvPr/>
            </p:nvSpPr>
            <p:spPr bwMode="auto">
              <a:xfrm>
                <a:off x="4178" y="1562"/>
                <a:ext cx="16" cy="8"/>
              </a:xfrm>
              <a:custGeom>
                <a:avLst/>
                <a:gdLst>
                  <a:gd name="T0" fmla="*/ 7 w 7"/>
                  <a:gd name="T1" fmla="*/ 3 h 3"/>
                  <a:gd name="T2" fmla="*/ 0 w 7"/>
                  <a:gd name="T3" fmla="*/ 0 h 3"/>
                  <a:gd name="T4" fmla="*/ 7 w 7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cubicBezTo>
                      <a:pt x="5" y="3"/>
                      <a:pt x="2" y="1"/>
                      <a:pt x="0" y="0"/>
                    </a:cubicBezTo>
                    <a:cubicBezTo>
                      <a:pt x="2" y="0"/>
                      <a:pt x="5" y="2"/>
                      <a:pt x="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7" name="Freeform 554"/>
              <p:cNvSpPr>
                <a:spLocks/>
              </p:cNvSpPr>
              <p:nvPr/>
            </p:nvSpPr>
            <p:spPr bwMode="auto">
              <a:xfrm>
                <a:off x="4168" y="1553"/>
                <a:ext cx="12" cy="7"/>
              </a:xfrm>
              <a:custGeom>
                <a:avLst/>
                <a:gdLst>
                  <a:gd name="T0" fmla="*/ 2 w 5"/>
                  <a:gd name="T1" fmla="*/ 3 h 3"/>
                  <a:gd name="T2" fmla="*/ 0 w 5"/>
                  <a:gd name="T3" fmla="*/ 2 h 3"/>
                  <a:gd name="T4" fmla="*/ 2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1" y="3"/>
                      <a:pt x="2" y="2"/>
                      <a:pt x="0" y="2"/>
                    </a:cubicBezTo>
                    <a:cubicBezTo>
                      <a:pt x="1" y="0"/>
                      <a:pt x="5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8" name="Freeform 555"/>
              <p:cNvSpPr>
                <a:spLocks/>
              </p:cNvSpPr>
              <p:nvPr/>
            </p:nvSpPr>
            <p:spPr bwMode="auto">
              <a:xfrm>
                <a:off x="4135" y="1539"/>
                <a:ext cx="31" cy="14"/>
              </a:xfrm>
              <a:custGeom>
                <a:avLst/>
                <a:gdLst>
                  <a:gd name="T0" fmla="*/ 13 w 13"/>
                  <a:gd name="T1" fmla="*/ 6 h 6"/>
                  <a:gd name="T2" fmla="*/ 7 w 13"/>
                  <a:gd name="T3" fmla="*/ 4 h 6"/>
                  <a:gd name="T4" fmla="*/ 0 w 13"/>
                  <a:gd name="T5" fmla="*/ 0 h 6"/>
                  <a:gd name="T6" fmla="*/ 13 w 1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6">
                    <a:moveTo>
                      <a:pt x="13" y="6"/>
                    </a:moveTo>
                    <a:cubicBezTo>
                      <a:pt x="12" y="6"/>
                      <a:pt x="10" y="5"/>
                      <a:pt x="7" y="4"/>
                    </a:cubicBezTo>
                    <a:cubicBezTo>
                      <a:pt x="4" y="3"/>
                      <a:pt x="2" y="1"/>
                      <a:pt x="0" y="0"/>
                    </a:cubicBezTo>
                    <a:cubicBezTo>
                      <a:pt x="4" y="1"/>
                      <a:pt x="9" y="4"/>
                      <a:pt x="1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59" name="Freeform 556"/>
              <p:cNvSpPr>
                <a:spLocks/>
              </p:cNvSpPr>
              <p:nvPr/>
            </p:nvSpPr>
            <p:spPr bwMode="auto">
              <a:xfrm>
                <a:off x="3960" y="1562"/>
                <a:ext cx="14" cy="5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1 h 2"/>
                  <a:gd name="T4" fmla="*/ 6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6" y="2"/>
                      <a:pt x="2" y="1"/>
                      <a:pt x="0" y="1"/>
                    </a:cubicBezTo>
                    <a:cubicBezTo>
                      <a:pt x="1" y="0"/>
                      <a:pt x="4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0" name="Freeform 557"/>
              <p:cNvSpPr>
                <a:spLocks/>
              </p:cNvSpPr>
              <p:nvPr/>
            </p:nvSpPr>
            <p:spPr bwMode="auto">
              <a:xfrm>
                <a:off x="3957" y="1551"/>
                <a:ext cx="15" cy="4"/>
              </a:xfrm>
              <a:custGeom>
                <a:avLst/>
                <a:gdLst>
                  <a:gd name="T0" fmla="*/ 6 w 6"/>
                  <a:gd name="T1" fmla="*/ 1 h 2"/>
                  <a:gd name="T2" fmla="*/ 0 w 6"/>
                  <a:gd name="T3" fmla="*/ 0 h 2"/>
                  <a:gd name="T4" fmla="*/ 6 w 6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1"/>
                    </a:moveTo>
                    <a:cubicBezTo>
                      <a:pt x="4" y="2"/>
                      <a:pt x="3" y="1"/>
                      <a:pt x="0" y="0"/>
                    </a:cubicBezTo>
                    <a:cubicBezTo>
                      <a:pt x="1" y="0"/>
                      <a:pt x="5" y="1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1" name="Freeform 558"/>
              <p:cNvSpPr>
                <a:spLocks/>
              </p:cNvSpPr>
              <p:nvPr/>
            </p:nvSpPr>
            <p:spPr bwMode="auto">
              <a:xfrm>
                <a:off x="3931" y="1562"/>
                <a:ext cx="24" cy="3"/>
              </a:xfrm>
              <a:custGeom>
                <a:avLst/>
                <a:gdLst>
                  <a:gd name="T0" fmla="*/ 10 w 10"/>
                  <a:gd name="T1" fmla="*/ 0 h 1"/>
                  <a:gd name="T2" fmla="*/ 0 w 10"/>
                  <a:gd name="T3" fmla="*/ 0 h 1"/>
                  <a:gd name="T4" fmla="*/ 10 w 10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">
                    <a:moveTo>
                      <a:pt x="10" y="0"/>
                    </a:moveTo>
                    <a:cubicBezTo>
                      <a:pt x="9" y="1"/>
                      <a:pt x="3" y="0"/>
                      <a:pt x="0" y="0"/>
                    </a:cubicBezTo>
                    <a:cubicBezTo>
                      <a:pt x="2" y="0"/>
                      <a:pt x="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2" name="Freeform 559"/>
              <p:cNvSpPr>
                <a:spLocks/>
              </p:cNvSpPr>
              <p:nvPr/>
            </p:nvSpPr>
            <p:spPr bwMode="auto">
              <a:xfrm>
                <a:off x="3889" y="1539"/>
                <a:ext cx="33" cy="7"/>
              </a:xfrm>
              <a:custGeom>
                <a:avLst/>
                <a:gdLst>
                  <a:gd name="T0" fmla="*/ 14 w 14"/>
                  <a:gd name="T1" fmla="*/ 3 h 3"/>
                  <a:gd name="T2" fmla="*/ 0 w 14"/>
                  <a:gd name="T3" fmla="*/ 2 h 3"/>
                  <a:gd name="T4" fmla="*/ 14 w 14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3">
                    <a:moveTo>
                      <a:pt x="14" y="3"/>
                    </a:moveTo>
                    <a:cubicBezTo>
                      <a:pt x="11" y="3"/>
                      <a:pt x="3" y="2"/>
                      <a:pt x="0" y="2"/>
                    </a:cubicBezTo>
                    <a:cubicBezTo>
                      <a:pt x="2" y="0"/>
                      <a:pt x="10" y="3"/>
                      <a:pt x="1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3" name="Freeform 560"/>
              <p:cNvSpPr>
                <a:spLocks/>
              </p:cNvSpPr>
              <p:nvPr/>
            </p:nvSpPr>
            <p:spPr bwMode="auto">
              <a:xfrm>
                <a:off x="3815" y="1299"/>
                <a:ext cx="12" cy="5"/>
              </a:xfrm>
              <a:custGeom>
                <a:avLst/>
                <a:gdLst>
                  <a:gd name="T0" fmla="*/ 5 w 5"/>
                  <a:gd name="T1" fmla="*/ 1 h 2"/>
                  <a:gd name="T2" fmla="*/ 0 w 5"/>
                  <a:gd name="T3" fmla="*/ 1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4" y="2"/>
                      <a:pt x="0" y="1"/>
                      <a:pt x="0" y="1"/>
                    </a:cubicBezTo>
                    <a:cubicBezTo>
                      <a:pt x="3" y="0"/>
                      <a:pt x="3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4" name="Freeform 561"/>
              <p:cNvSpPr>
                <a:spLocks/>
              </p:cNvSpPr>
              <p:nvPr/>
            </p:nvSpPr>
            <p:spPr bwMode="auto">
              <a:xfrm>
                <a:off x="3789" y="1297"/>
                <a:ext cx="28" cy="7"/>
              </a:xfrm>
              <a:custGeom>
                <a:avLst/>
                <a:gdLst>
                  <a:gd name="T0" fmla="*/ 9 w 12"/>
                  <a:gd name="T1" fmla="*/ 2 h 3"/>
                  <a:gd name="T2" fmla="*/ 0 w 12"/>
                  <a:gd name="T3" fmla="*/ 0 h 3"/>
                  <a:gd name="T4" fmla="*/ 8 w 12"/>
                  <a:gd name="T5" fmla="*/ 0 h 3"/>
                  <a:gd name="T6" fmla="*/ 9 w 1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3">
                    <a:moveTo>
                      <a:pt x="9" y="2"/>
                    </a:moveTo>
                    <a:cubicBezTo>
                      <a:pt x="8" y="0"/>
                      <a:pt x="0" y="3"/>
                      <a:pt x="0" y="0"/>
                    </a:cubicBezTo>
                    <a:cubicBezTo>
                      <a:pt x="3" y="0"/>
                      <a:pt x="8" y="2"/>
                      <a:pt x="8" y="0"/>
                    </a:cubicBezTo>
                    <a:cubicBezTo>
                      <a:pt x="12" y="0"/>
                      <a:pt x="8" y="1"/>
                      <a:pt x="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5" name="Freeform 562"/>
              <p:cNvSpPr>
                <a:spLocks/>
              </p:cNvSpPr>
              <p:nvPr/>
            </p:nvSpPr>
            <p:spPr bwMode="auto">
              <a:xfrm>
                <a:off x="3832" y="1570"/>
                <a:ext cx="14" cy="2"/>
              </a:xfrm>
              <a:custGeom>
                <a:avLst/>
                <a:gdLst>
                  <a:gd name="T0" fmla="*/ 5 w 6"/>
                  <a:gd name="T1" fmla="*/ 0 h 1"/>
                  <a:gd name="T2" fmla="*/ 0 w 6"/>
                  <a:gd name="T3" fmla="*/ 1 h 1"/>
                  <a:gd name="T4" fmla="*/ 5 w 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">
                    <a:moveTo>
                      <a:pt x="5" y="0"/>
                    </a:moveTo>
                    <a:cubicBezTo>
                      <a:pt x="6" y="1"/>
                      <a:pt x="1" y="1"/>
                      <a:pt x="0" y="1"/>
                    </a:cubicBezTo>
                    <a:cubicBezTo>
                      <a:pt x="1" y="0"/>
                      <a:pt x="3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6" name="Freeform 563"/>
              <p:cNvSpPr>
                <a:spLocks/>
              </p:cNvSpPr>
              <p:nvPr/>
            </p:nvSpPr>
            <p:spPr bwMode="auto">
              <a:xfrm>
                <a:off x="3753" y="1565"/>
                <a:ext cx="31" cy="7"/>
              </a:xfrm>
              <a:custGeom>
                <a:avLst/>
                <a:gdLst>
                  <a:gd name="T0" fmla="*/ 13 w 13"/>
                  <a:gd name="T1" fmla="*/ 0 h 3"/>
                  <a:gd name="T2" fmla="*/ 2 w 13"/>
                  <a:gd name="T3" fmla="*/ 3 h 3"/>
                  <a:gd name="T4" fmla="*/ 0 w 13"/>
                  <a:gd name="T5" fmla="*/ 2 h 3"/>
                  <a:gd name="T6" fmla="*/ 8 w 13"/>
                  <a:gd name="T7" fmla="*/ 0 h 3"/>
                  <a:gd name="T8" fmla="*/ 13 w 1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3">
                    <a:moveTo>
                      <a:pt x="13" y="0"/>
                    </a:moveTo>
                    <a:cubicBezTo>
                      <a:pt x="10" y="1"/>
                      <a:pt x="4" y="2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4" y="1"/>
                      <a:pt x="5" y="1"/>
                      <a:pt x="8" y="0"/>
                    </a:cubicBezTo>
                    <a:cubicBezTo>
                      <a:pt x="9" y="1"/>
                      <a:pt x="11" y="0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7" name="Freeform 564"/>
              <p:cNvSpPr>
                <a:spLocks/>
              </p:cNvSpPr>
              <p:nvPr/>
            </p:nvSpPr>
            <p:spPr bwMode="auto">
              <a:xfrm>
                <a:off x="3730" y="1479"/>
                <a:ext cx="9" cy="5"/>
              </a:xfrm>
              <a:custGeom>
                <a:avLst/>
                <a:gdLst>
                  <a:gd name="T0" fmla="*/ 4 w 4"/>
                  <a:gd name="T1" fmla="*/ 1 h 2"/>
                  <a:gd name="T2" fmla="*/ 0 w 4"/>
                  <a:gd name="T3" fmla="*/ 1 h 2"/>
                  <a:gd name="T4" fmla="*/ 4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cubicBezTo>
                      <a:pt x="2" y="2"/>
                      <a:pt x="0" y="1"/>
                      <a:pt x="0" y="1"/>
                    </a:cubicBezTo>
                    <a:cubicBezTo>
                      <a:pt x="1" y="1"/>
                      <a:pt x="3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8" name="Freeform 565"/>
              <p:cNvSpPr>
                <a:spLocks/>
              </p:cNvSpPr>
              <p:nvPr/>
            </p:nvSpPr>
            <p:spPr bwMode="auto">
              <a:xfrm>
                <a:off x="3708" y="1577"/>
                <a:ext cx="8" cy="2"/>
              </a:xfrm>
              <a:custGeom>
                <a:avLst/>
                <a:gdLst>
                  <a:gd name="T0" fmla="*/ 3 w 3"/>
                  <a:gd name="T1" fmla="*/ 0 h 1"/>
                  <a:gd name="T2" fmla="*/ 3 w 3"/>
                  <a:gd name="T3" fmla="*/ 1 h 1"/>
                  <a:gd name="T4" fmla="*/ 0 w 3"/>
                  <a:gd name="T5" fmla="*/ 1 h 1"/>
                  <a:gd name="T6" fmla="*/ 3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9" name="Freeform 566"/>
              <p:cNvSpPr>
                <a:spLocks/>
              </p:cNvSpPr>
              <p:nvPr/>
            </p:nvSpPr>
            <p:spPr bwMode="auto">
              <a:xfrm>
                <a:off x="3692" y="1579"/>
                <a:ext cx="16" cy="7"/>
              </a:xfrm>
              <a:custGeom>
                <a:avLst/>
                <a:gdLst>
                  <a:gd name="T0" fmla="*/ 6 w 7"/>
                  <a:gd name="T1" fmla="*/ 0 h 3"/>
                  <a:gd name="T2" fmla="*/ 0 w 7"/>
                  <a:gd name="T3" fmla="*/ 3 h 3"/>
                  <a:gd name="T4" fmla="*/ 6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6" y="0"/>
                    </a:moveTo>
                    <a:cubicBezTo>
                      <a:pt x="7" y="1"/>
                      <a:pt x="2" y="2"/>
                      <a:pt x="0" y="3"/>
                    </a:cubicBezTo>
                    <a:cubicBezTo>
                      <a:pt x="0" y="1"/>
                      <a:pt x="4" y="1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0" name="Freeform 567"/>
              <p:cNvSpPr>
                <a:spLocks/>
              </p:cNvSpPr>
              <p:nvPr/>
            </p:nvSpPr>
            <p:spPr bwMode="auto">
              <a:xfrm>
                <a:off x="3625" y="1496"/>
                <a:ext cx="24" cy="10"/>
              </a:xfrm>
              <a:custGeom>
                <a:avLst/>
                <a:gdLst>
                  <a:gd name="T0" fmla="*/ 10 w 10"/>
                  <a:gd name="T1" fmla="*/ 0 h 4"/>
                  <a:gd name="T2" fmla="*/ 2 w 10"/>
                  <a:gd name="T3" fmla="*/ 4 h 4"/>
                  <a:gd name="T4" fmla="*/ 10 w 10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cubicBezTo>
                      <a:pt x="9" y="1"/>
                      <a:pt x="6" y="3"/>
                      <a:pt x="2" y="4"/>
                    </a:cubicBezTo>
                    <a:cubicBezTo>
                      <a:pt x="0" y="2"/>
                      <a:pt x="7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1" name="Freeform 568"/>
              <p:cNvSpPr>
                <a:spLocks/>
              </p:cNvSpPr>
              <p:nvPr/>
            </p:nvSpPr>
            <p:spPr bwMode="auto">
              <a:xfrm>
                <a:off x="3611" y="1484"/>
                <a:ext cx="14" cy="5"/>
              </a:xfrm>
              <a:custGeom>
                <a:avLst/>
                <a:gdLst>
                  <a:gd name="T0" fmla="*/ 6 w 6"/>
                  <a:gd name="T1" fmla="*/ 0 h 2"/>
                  <a:gd name="T2" fmla="*/ 0 w 6"/>
                  <a:gd name="T3" fmla="*/ 2 h 2"/>
                  <a:gd name="T4" fmla="*/ 6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6" y="0"/>
                    </a:moveTo>
                    <a:cubicBezTo>
                      <a:pt x="5" y="1"/>
                      <a:pt x="2" y="1"/>
                      <a:pt x="0" y="2"/>
                    </a:cubicBezTo>
                    <a:cubicBezTo>
                      <a:pt x="0" y="1"/>
                      <a:pt x="5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2" name="Freeform 569"/>
              <p:cNvSpPr>
                <a:spLocks/>
              </p:cNvSpPr>
              <p:nvPr/>
            </p:nvSpPr>
            <p:spPr bwMode="auto">
              <a:xfrm>
                <a:off x="3628" y="1622"/>
                <a:ext cx="9" cy="7"/>
              </a:xfrm>
              <a:custGeom>
                <a:avLst/>
                <a:gdLst>
                  <a:gd name="T0" fmla="*/ 3 w 4"/>
                  <a:gd name="T1" fmla="*/ 0 h 3"/>
                  <a:gd name="T2" fmla="*/ 0 w 4"/>
                  <a:gd name="T3" fmla="*/ 1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4" y="1"/>
                      <a:pt x="0" y="3"/>
                      <a:pt x="0" y="1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3" name="Freeform 570"/>
              <p:cNvSpPr>
                <a:spLocks/>
              </p:cNvSpPr>
              <p:nvPr/>
            </p:nvSpPr>
            <p:spPr bwMode="auto">
              <a:xfrm>
                <a:off x="3599" y="1617"/>
                <a:ext cx="10" cy="5"/>
              </a:xfrm>
              <a:custGeom>
                <a:avLst/>
                <a:gdLst>
                  <a:gd name="T0" fmla="*/ 4 w 4"/>
                  <a:gd name="T1" fmla="*/ 0 h 2"/>
                  <a:gd name="T2" fmla="*/ 0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3" y="0"/>
                      <a:pt x="1" y="2"/>
                      <a:pt x="0" y="2"/>
                    </a:cubicBezTo>
                    <a:cubicBezTo>
                      <a:pt x="0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4" name="Freeform 571"/>
              <p:cNvSpPr>
                <a:spLocks/>
              </p:cNvSpPr>
              <p:nvPr/>
            </p:nvSpPr>
            <p:spPr bwMode="auto">
              <a:xfrm>
                <a:off x="3324" y="1408"/>
                <a:ext cx="119" cy="71"/>
              </a:xfrm>
              <a:custGeom>
                <a:avLst/>
                <a:gdLst>
                  <a:gd name="T0" fmla="*/ 49 w 50"/>
                  <a:gd name="T1" fmla="*/ 0 h 30"/>
                  <a:gd name="T2" fmla="*/ 41 w 50"/>
                  <a:gd name="T3" fmla="*/ 4 h 30"/>
                  <a:gd name="T4" fmla="*/ 2 w 50"/>
                  <a:gd name="T5" fmla="*/ 30 h 30"/>
                  <a:gd name="T6" fmla="*/ 0 w 50"/>
                  <a:gd name="T7" fmla="*/ 29 h 30"/>
                  <a:gd name="T8" fmla="*/ 41 w 50"/>
                  <a:gd name="T9" fmla="*/ 3 h 30"/>
                  <a:gd name="T10" fmla="*/ 49 w 5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30">
                    <a:moveTo>
                      <a:pt x="49" y="0"/>
                    </a:moveTo>
                    <a:cubicBezTo>
                      <a:pt x="50" y="0"/>
                      <a:pt x="42" y="4"/>
                      <a:pt x="41" y="4"/>
                    </a:cubicBezTo>
                    <a:cubicBezTo>
                      <a:pt x="26" y="13"/>
                      <a:pt x="15" y="20"/>
                      <a:pt x="2" y="30"/>
                    </a:cubicBezTo>
                    <a:cubicBezTo>
                      <a:pt x="2" y="28"/>
                      <a:pt x="0" y="30"/>
                      <a:pt x="0" y="29"/>
                    </a:cubicBezTo>
                    <a:cubicBezTo>
                      <a:pt x="11" y="21"/>
                      <a:pt x="31" y="9"/>
                      <a:pt x="41" y="3"/>
                    </a:cubicBezTo>
                    <a:cubicBezTo>
                      <a:pt x="45" y="1"/>
                      <a:pt x="46" y="1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5" name="Freeform 572"/>
              <p:cNvSpPr>
                <a:spLocks/>
              </p:cNvSpPr>
              <p:nvPr/>
            </p:nvSpPr>
            <p:spPr bwMode="auto">
              <a:xfrm>
                <a:off x="3519" y="1543"/>
                <a:ext cx="14" cy="10"/>
              </a:xfrm>
              <a:custGeom>
                <a:avLst/>
                <a:gdLst>
                  <a:gd name="T0" fmla="*/ 5 w 6"/>
                  <a:gd name="T1" fmla="*/ 1 h 4"/>
                  <a:gd name="T2" fmla="*/ 2 w 6"/>
                  <a:gd name="T3" fmla="*/ 4 h 4"/>
                  <a:gd name="T4" fmla="*/ 1 w 6"/>
                  <a:gd name="T5" fmla="*/ 2 h 4"/>
                  <a:gd name="T6" fmla="*/ 4 w 6"/>
                  <a:gd name="T7" fmla="*/ 1 h 4"/>
                  <a:gd name="T8" fmla="*/ 5 w 6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5" y="1"/>
                    </a:moveTo>
                    <a:cubicBezTo>
                      <a:pt x="4" y="2"/>
                      <a:pt x="3" y="3"/>
                      <a:pt x="2" y="4"/>
                    </a:cubicBezTo>
                    <a:cubicBezTo>
                      <a:pt x="0" y="4"/>
                      <a:pt x="6" y="0"/>
                      <a:pt x="1" y="2"/>
                    </a:cubicBezTo>
                    <a:cubicBezTo>
                      <a:pt x="1" y="2"/>
                      <a:pt x="3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6" name="Freeform 573"/>
              <p:cNvSpPr>
                <a:spLocks/>
              </p:cNvSpPr>
              <p:nvPr/>
            </p:nvSpPr>
            <p:spPr bwMode="auto">
              <a:xfrm>
                <a:off x="3578" y="1643"/>
                <a:ext cx="12" cy="7"/>
              </a:xfrm>
              <a:custGeom>
                <a:avLst/>
                <a:gdLst>
                  <a:gd name="T0" fmla="*/ 5 w 5"/>
                  <a:gd name="T1" fmla="*/ 0 h 3"/>
                  <a:gd name="T2" fmla="*/ 3 w 5"/>
                  <a:gd name="T3" fmla="*/ 2 h 3"/>
                  <a:gd name="T4" fmla="*/ 0 w 5"/>
                  <a:gd name="T5" fmla="*/ 3 h 3"/>
                  <a:gd name="T6" fmla="*/ 1 w 5"/>
                  <a:gd name="T7" fmla="*/ 1 h 3"/>
                  <a:gd name="T8" fmla="*/ 3 w 5"/>
                  <a:gd name="T9" fmla="*/ 2 h 3"/>
                  <a:gd name="T10" fmla="*/ 5 w 5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1"/>
                      <a:pt x="4" y="1"/>
                      <a:pt x="3" y="2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1"/>
                      <a:pt x="4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7" name="Freeform 574"/>
              <p:cNvSpPr>
                <a:spLocks/>
              </p:cNvSpPr>
              <p:nvPr/>
            </p:nvSpPr>
            <p:spPr bwMode="auto">
              <a:xfrm>
                <a:off x="3467" y="1650"/>
                <a:ext cx="109" cy="67"/>
              </a:xfrm>
              <a:custGeom>
                <a:avLst/>
                <a:gdLst>
                  <a:gd name="T0" fmla="*/ 17 w 46"/>
                  <a:gd name="T1" fmla="*/ 17 h 28"/>
                  <a:gd name="T2" fmla="*/ 14 w 46"/>
                  <a:gd name="T3" fmla="*/ 19 h 28"/>
                  <a:gd name="T4" fmla="*/ 13 w 46"/>
                  <a:gd name="T5" fmla="*/ 18 h 28"/>
                  <a:gd name="T6" fmla="*/ 17 w 46"/>
                  <a:gd name="T7" fmla="*/ 15 h 28"/>
                  <a:gd name="T8" fmla="*/ 20 w 46"/>
                  <a:gd name="T9" fmla="*/ 14 h 28"/>
                  <a:gd name="T10" fmla="*/ 17 w 46"/>
                  <a:gd name="T11" fmla="*/ 16 h 28"/>
                  <a:gd name="T12" fmla="*/ 23 w 46"/>
                  <a:gd name="T13" fmla="*/ 13 h 28"/>
                  <a:gd name="T14" fmla="*/ 20 w 46"/>
                  <a:gd name="T15" fmla="*/ 15 h 28"/>
                  <a:gd name="T16" fmla="*/ 28 w 46"/>
                  <a:gd name="T17" fmla="*/ 10 h 28"/>
                  <a:gd name="T18" fmla="*/ 32 w 46"/>
                  <a:gd name="T19" fmla="*/ 7 h 28"/>
                  <a:gd name="T20" fmla="*/ 37 w 46"/>
                  <a:gd name="T21" fmla="*/ 5 h 28"/>
                  <a:gd name="T22" fmla="*/ 46 w 46"/>
                  <a:gd name="T23" fmla="*/ 0 h 28"/>
                  <a:gd name="T24" fmla="*/ 42 w 46"/>
                  <a:gd name="T25" fmla="*/ 3 h 28"/>
                  <a:gd name="T26" fmla="*/ 36 w 46"/>
                  <a:gd name="T27" fmla="*/ 7 h 28"/>
                  <a:gd name="T28" fmla="*/ 32 w 46"/>
                  <a:gd name="T29" fmla="*/ 8 h 28"/>
                  <a:gd name="T30" fmla="*/ 5 w 46"/>
                  <a:gd name="T31" fmla="*/ 25 h 28"/>
                  <a:gd name="T32" fmla="*/ 1 w 46"/>
                  <a:gd name="T33" fmla="*/ 28 h 28"/>
                  <a:gd name="T34" fmla="*/ 6 w 46"/>
                  <a:gd name="T35" fmla="*/ 24 h 28"/>
                  <a:gd name="T36" fmla="*/ 8 w 46"/>
                  <a:gd name="T37" fmla="*/ 21 h 28"/>
                  <a:gd name="T38" fmla="*/ 9 w 46"/>
                  <a:gd name="T39" fmla="*/ 21 h 28"/>
                  <a:gd name="T40" fmla="*/ 11 w 46"/>
                  <a:gd name="T41" fmla="*/ 19 h 28"/>
                  <a:gd name="T42" fmla="*/ 11 w 46"/>
                  <a:gd name="T43" fmla="*/ 21 h 28"/>
                  <a:gd name="T44" fmla="*/ 17 w 46"/>
                  <a:gd name="T45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6" h="28">
                    <a:moveTo>
                      <a:pt x="17" y="17"/>
                    </a:moveTo>
                    <a:cubicBezTo>
                      <a:pt x="18" y="15"/>
                      <a:pt x="15" y="18"/>
                      <a:pt x="14" y="19"/>
                    </a:cubicBezTo>
                    <a:cubicBezTo>
                      <a:pt x="13" y="18"/>
                      <a:pt x="12" y="19"/>
                      <a:pt x="13" y="18"/>
                    </a:cubicBezTo>
                    <a:cubicBezTo>
                      <a:pt x="14" y="18"/>
                      <a:pt x="17" y="16"/>
                      <a:pt x="17" y="15"/>
                    </a:cubicBezTo>
                    <a:cubicBezTo>
                      <a:pt x="18" y="14"/>
                      <a:pt x="19" y="13"/>
                      <a:pt x="20" y="14"/>
                    </a:cubicBezTo>
                    <a:cubicBezTo>
                      <a:pt x="18" y="15"/>
                      <a:pt x="19" y="15"/>
                      <a:pt x="17" y="16"/>
                    </a:cubicBezTo>
                    <a:cubicBezTo>
                      <a:pt x="19" y="16"/>
                      <a:pt x="21" y="12"/>
                      <a:pt x="23" y="13"/>
                    </a:cubicBezTo>
                    <a:cubicBezTo>
                      <a:pt x="22" y="14"/>
                      <a:pt x="21" y="14"/>
                      <a:pt x="20" y="15"/>
                    </a:cubicBezTo>
                    <a:cubicBezTo>
                      <a:pt x="22" y="15"/>
                      <a:pt x="25" y="12"/>
                      <a:pt x="28" y="10"/>
                    </a:cubicBezTo>
                    <a:cubicBezTo>
                      <a:pt x="29" y="9"/>
                      <a:pt x="31" y="8"/>
                      <a:pt x="32" y="7"/>
                    </a:cubicBezTo>
                    <a:cubicBezTo>
                      <a:pt x="34" y="6"/>
                      <a:pt x="36" y="6"/>
                      <a:pt x="37" y="5"/>
                    </a:cubicBezTo>
                    <a:cubicBezTo>
                      <a:pt x="41" y="3"/>
                      <a:pt x="44" y="1"/>
                      <a:pt x="46" y="0"/>
                    </a:cubicBezTo>
                    <a:cubicBezTo>
                      <a:pt x="46" y="1"/>
                      <a:pt x="44" y="2"/>
                      <a:pt x="42" y="3"/>
                    </a:cubicBezTo>
                    <a:cubicBezTo>
                      <a:pt x="40" y="4"/>
                      <a:pt x="37" y="5"/>
                      <a:pt x="36" y="7"/>
                    </a:cubicBezTo>
                    <a:cubicBezTo>
                      <a:pt x="35" y="7"/>
                      <a:pt x="33" y="8"/>
                      <a:pt x="32" y="8"/>
                    </a:cubicBezTo>
                    <a:cubicBezTo>
                      <a:pt x="24" y="14"/>
                      <a:pt x="13" y="21"/>
                      <a:pt x="5" y="25"/>
                    </a:cubicBezTo>
                    <a:cubicBezTo>
                      <a:pt x="4" y="26"/>
                      <a:pt x="3" y="27"/>
                      <a:pt x="1" y="28"/>
                    </a:cubicBezTo>
                    <a:cubicBezTo>
                      <a:pt x="0" y="27"/>
                      <a:pt x="6" y="22"/>
                      <a:pt x="6" y="24"/>
                    </a:cubicBezTo>
                    <a:cubicBezTo>
                      <a:pt x="9" y="22"/>
                      <a:pt x="6" y="23"/>
                      <a:pt x="8" y="21"/>
                    </a:cubicBezTo>
                    <a:cubicBezTo>
                      <a:pt x="9" y="20"/>
                      <a:pt x="8" y="22"/>
                      <a:pt x="9" y="21"/>
                    </a:cubicBezTo>
                    <a:cubicBezTo>
                      <a:pt x="10" y="20"/>
                      <a:pt x="9" y="21"/>
                      <a:pt x="11" y="19"/>
                    </a:cubicBezTo>
                    <a:cubicBezTo>
                      <a:pt x="12" y="19"/>
                      <a:pt x="12" y="20"/>
                      <a:pt x="11" y="21"/>
                    </a:cubicBezTo>
                    <a:cubicBezTo>
                      <a:pt x="13" y="20"/>
                      <a:pt x="15" y="17"/>
                      <a:pt x="17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8" name="Freeform 575"/>
              <p:cNvSpPr>
                <a:spLocks/>
              </p:cNvSpPr>
              <p:nvPr/>
            </p:nvSpPr>
            <p:spPr bwMode="auto">
              <a:xfrm>
                <a:off x="3355" y="1586"/>
                <a:ext cx="104" cy="76"/>
              </a:xfrm>
              <a:custGeom>
                <a:avLst/>
                <a:gdLst>
                  <a:gd name="T0" fmla="*/ 44 w 44"/>
                  <a:gd name="T1" fmla="*/ 0 h 32"/>
                  <a:gd name="T2" fmla="*/ 37 w 44"/>
                  <a:gd name="T3" fmla="*/ 5 h 32"/>
                  <a:gd name="T4" fmla="*/ 34 w 44"/>
                  <a:gd name="T5" fmla="*/ 6 h 32"/>
                  <a:gd name="T6" fmla="*/ 33 w 44"/>
                  <a:gd name="T7" fmla="*/ 8 h 32"/>
                  <a:gd name="T8" fmla="*/ 23 w 44"/>
                  <a:gd name="T9" fmla="*/ 15 h 32"/>
                  <a:gd name="T10" fmla="*/ 16 w 44"/>
                  <a:gd name="T11" fmla="*/ 21 h 32"/>
                  <a:gd name="T12" fmla="*/ 9 w 44"/>
                  <a:gd name="T13" fmla="*/ 26 h 32"/>
                  <a:gd name="T14" fmla="*/ 1 w 44"/>
                  <a:gd name="T15" fmla="*/ 32 h 32"/>
                  <a:gd name="T16" fmla="*/ 0 w 44"/>
                  <a:gd name="T17" fmla="*/ 32 h 32"/>
                  <a:gd name="T18" fmla="*/ 0 w 44"/>
                  <a:gd name="T19" fmla="*/ 31 h 32"/>
                  <a:gd name="T20" fmla="*/ 4 w 44"/>
                  <a:gd name="T21" fmla="*/ 28 h 32"/>
                  <a:gd name="T22" fmla="*/ 8 w 44"/>
                  <a:gd name="T23" fmla="*/ 25 h 32"/>
                  <a:gd name="T24" fmla="*/ 18 w 44"/>
                  <a:gd name="T25" fmla="*/ 18 h 32"/>
                  <a:gd name="T26" fmla="*/ 18 w 44"/>
                  <a:gd name="T27" fmla="*/ 16 h 32"/>
                  <a:gd name="T28" fmla="*/ 24 w 44"/>
                  <a:gd name="T29" fmla="*/ 12 h 32"/>
                  <a:gd name="T30" fmla="*/ 25 w 44"/>
                  <a:gd name="T31" fmla="*/ 12 h 32"/>
                  <a:gd name="T32" fmla="*/ 28 w 44"/>
                  <a:gd name="T33" fmla="*/ 9 h 32"/>
                  <a:gd name="T34" fmla="*/ 30 w 44"/>
                  <a:gd name="T35" fmla="*/ 7 h 32"/>
                  <a:gd name="T36" fmla="*/ 35 w 44"/>
                  <a:gd name="T37" fmla="*/ 4 h 32"/>
                  <a:gd name="T38" fmla="*/ 40 w 44"/>
                  <a:gd name="T39" fmla="*/ 3 h 32"/>
                  <a:gd name="T40" fmla="*/ 40 w 44"/>
                  <a:gd name="T41" fmla="*/ 1 h 32"/>
                  <a:gd name="T42" fmla="*/ 43 w 44"/>
                  <a:gd name="T43" fmla="*/ 0 h 32"/>
                  <a:gd name="T44" fmla="*/ 44 w 44"/>
                  <a:gd name="T4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" h="32">
                    <a:moveTo>
                      <a:pt x="44" y="0"/>
                    </a:moveTo>
                    <a:cubicBezTo>
                      <a:pt x="43" y="2"/>
                      <a:pt x="40" y="4"/>
                      <a:pt x="37" y="5"/>
                    </a:cubicBezTo>
                    <a:cubicBezTo>
                      <a:pt x="39" y="2"/>
                      <a:pt x="34" y="8"/>
                      <a:pt x="34" y="6"/>
                    </a:cubicBezTo>
                    <a:cubicBezTo>
                      <a:pt x="33" y="7"/>
                      <a:pt x="33" y="8"/>
                      <a:pt x="33" y="8"/>
                    </a:cubicBezTo>
                    <a:cubicBezTo>
                      <a:pt x="29" y="11"/>
                      <a:pt x="26" y="13"/>
                      <a:pt x="23" y="15"/>
                    </a:cubicBezTo>
                    <a:cubicBezTo>
                      <a:pt x="21" y="17"/>
                      <a:pt x="18" y="19"/>
                      <a:pt x="16" y="21"/>
                    </a:cubicBezTo>
                    <a:cubicBezTo>
                      <a:pt x="13" y="22"/>
                      <a:pt x="11" y="24"/>
                      <a:pt x="9" y="26"/>
                    </a:cubicBezTo>
                    <a:cubicBezTo>
                      <a:pt x="6" y="28"/>
                      <a:pt x="4" y="29"/>
                      <a:pt x="1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" y="31"/>
                      <a:pt x="2" y="29"/>
                      <a:pt x="4" y="28"/>
                    </a:cubicBezTo>
                    <a:cubicBezTo>
                      <a:pt x="5" y="27"/>
                      <a:pt x="6" y="26"/>
                      <a:pt x="8" y="25"/>
                    </a:cubicBezTo>
                    <a:cubicBezTo>
                      <a:pt x="11" y="23"/>
                      <a:pt x="14" y="20"/>
                      <a:pt x="18" y="18"/>
                    </a:cubicBezTo>
                    <a:cubicBezTo>
                      <a:pt x="18" y="17"/>
                      <a:pt x="18" y="17"/>
                      <a:pt x="18" y="16"/>
                    </a:cubicBezTo>
                    <a:cubicBezTo>
                      <a:pt x="20" y="15"/>
                      <a:pt x="23" y="14"/>
                      <a:pt x="24" y="12"/>
                    </a:cubicBezTo>
                    <a:cubicBezTo>
                      <a:pt x="24" y="13"/>
                      <a:pt x="25" y="12"/>
                      <a:pt x="25" y="12"/>
                    </a:cubicBezTo>
                    <a:cubicBezTo>
                      <a:pt x="26" y="11"/>
                      <a:pt x="27" y="10"/>
                      <a:pt x="28" y="9"/>
                    </a:cubicBezTo>
                    <a:cubicBezTo>
                      <a:pt x="30" y="9"/>
                      <a:pt x="31" y="8"/>
                      <a:pt x="30" y="7"/>
                    </a:cubicBezTo>
                    <a:cubicBezTo>
                      <a:pt x="32" y="6"/>
                      <a:pt x="33" y="6"/>
                      <a:pt x="35" y="4"/>
                    </a:cubicBezTo>
                    <a:cubicBezTo>
                      <a:pt x="37" y="4"/>
                      <a:pt x="38" y="4"/>
                      <a:pt x="40" y="3"/>
                    </a:cubicBezTo>
                    <a:cubicBezTo>
                      <a:pt x="40" y="2"/>
                      <a:pt x="39" y="2"/>
                      <a:pt x="40" y="1"/>
                    </a:cubicBezTo>
                    <a:cubicBezTo>
                      <a:pt x="41" y="1"/>
                      <a:pt x="42" y="0"/>
                      <a:pt x="43" y="0"/>
                    </a:cubicBezTo>
                    <a:cubicBezTo>
                      <a:pt x="42" y="0"/>
                      <a:pt x="41" y="2"/>
                      <a:pt x="4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9" name="Freeform 576"/>
              <p:cNvSpPr>
                <a:spLocks/>
              </p:cNvSpPr>
              <p:nvPr/>
            </p:nvSpPr>
            <p:spPr bwMode="auto">
              <a:xfrm>
                <a:off x="3315" y="1479"/>
                <a:ext cx="9" cy="8"/>
              </a:xfrm>
              <a:custGeom>
                <a:avLst/>
                <a:gdLst>
                  <a:gd name="T0" fmla="*/ 4 w 4"/>
                  <a:gd name="T1" fmla="*/ 0 h 3"/>
                  <a:gd name="T2" fmla="*/ 1 w 4"/>
                  <a:gd name="T3" fmla="*/ 3 h 3"/>
                  <a:gd name="T4" fmla="*/ 4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1"/>
                      <a:pt x="2" y="2"/>
                      <a:pt x="1" y="3"/>
                    </a:cubicBezTo>
                    <a:cubicBezTo>
                      <a:pt x="0" y="2"/>
                      <a:pt x="2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0" name="Freeform 577"/>
              <p:cNvSpPr>
                <a:spLocks/>
              </p:cNvSpPr>
              <p:nvPr/>
            </p:nvSpPr>
            <p:spPr bwMode="auto">
              <a:xfrm>
                <a:off x="3429" y="1589"/>
                <a:ext cx="9" cy="7"/>
              </a:xfrm>
              <a:custGeom>
                <a:avLst/>
                <a:gdLst>
                  <a:gd name="T0" fmla="*/ 4 w 4"/>
                  <a:gd name="T1" fmla="*/ 0 h 3"/>
                  <a:gd name="T2" fmla="*/ 4 w 4"/>
                  <a:gd name="T3" fmla="*/ 1 h 3"/>
                  <a:gd name="T4" fmla="*/ 3 w 4"/>
                  <a:gd name="T5" fmla="*/ 2 h 3"/>
                  <a:gd name="T6" fmla="*/ 0 w 4"/>
                  <a:gd name="T7" fmla="*/ 3 h 3"/>
                  <a:gd name="T8" fmla="*/ 4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2" y="2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1" name="Freeform 578"/>
              <p:cNvSpPr>
                <a:spLocks/>
              </p:cNvSpPr>
              <p:nvPr/>
            </p:nvSpPr>
            <p:spPr bwMode="auto">
              <a:xfrm>
                <a:off x="3395" y="1610"/>
                <a:ext cx="15" cy="12"/>
              </a:xfrm>
              <a:custGeom>
                <a:avLst/>
                <a:gdLst>
                  <a:gd name="T0" fmla="*/ 6 w 6"/>
                  <a:gd name="T1" fmla="*/ 2 h 5"/>
                  <a:gd name="T2" fmla="*/ 1 w 6"/>
                  <a:gd name="T3" fmla="*/ 5 h 5"/>
                  <a:gd name="T4" fmla="*/ 6 w 6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2"/>
                    </a:moveTo>
                    <a:cubicBezTo>
                      <a:pt x="4" y="3"/>
                      <a:pt x="3" y="3"/>
                      <a:pt x="1" y="5"/>
                    </a:cubicBezTo>
                    <a:cubicBezTo>
                      <a:pt x="0" y="4"/>
                      <a:pt x="5" y="0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2" name="Freeform 579"/>
              <p:cNvSpPr>
                <a:spLocks/>
              </p:cNvSpPr>
              <p:nvPr/>
            </p:nvSpPr>
            <p:spPr bwMode="auto">
              <a:xfrm>
                <a:off x="3341" y="1664"/>
                <a:ext cx="14" cy="12"/>
              </a:xfrm>
              <a:custGeom>
                <a:avLst/>
                <a:gdLst>
                  <a:gd name="T0" fmla="*/ 6 w 6"/>
                  <a:gd name="T1" fmla="*/ 0 h 5"/>
                  <a:gd name="T2" fmla="*/ 1 w 6"/>
                  <a:gd name="T3" fmla="*/ 2 h 5"/>
                  <a:gd name="T4" fmla="*/ 6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1"/>
                      <a:pt x="0" y="5"/>
                      <a:pt x="1" y="2"/>
                    </a:cubicBezTo>
                    <a:cubicBezTo>
                      <a:pt x="2" y="2"/>
                      <a:pt x="4" y="2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3" name="Freeform 580"/>
              <p:cNvSpPr>
                <a:spLocks/>
              </p:cNvSpPr>
              <p:nvPr/>
            </p:nvSpPr>
            <p:spPr bwMode="auto">
              <a:xfrm>
                <a:off x="3360" y="1679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0 w 5"/>
                  <a:gd name="T3" fmla="*/ 4 h 4"/>
                  <a:gd name="T4" fmla="*/ 5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2"/>
                      <a:pt x="1" y="2"/>
                      <a:pt x="0" y="4"/>
                    </a:cubicBezTo>
                    <a:cubicBezTo>
                      <a:pt x="0" y="3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4" name="Freeform 581"/>
              <p:cNvSpPr>
                <a:spLocks/>
              </p:cNvSpPr>
              <p:nvPr/>
            </p:nvSpPr>
            <p:spPr bwMode="auto">
              <a:xfrm>
                <a:off x="3215" y="1579"/>
                <a:ext cx="12" cy="14"/>
              </a:xfrm>
              <a:custGeom>
                <a:avLst/>
                <a:gdLst>
                  <a:gd name="T0" fmla="*/ 3 w 5"/>
                  <a:gd name="T1" fmla="*/ 2 h 6"/>
                  <a:gd name="T2" fmla="*/ 0 w 5"/>
                  <a:gd name="T3" fmla="*/ 4 h 6"/>
                  <a:gd name="T4" fmla="*/ 3 w 5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3" y="2"/>
                    </a:moveTo>
                    <a:cubicBezTo>
                      <a:pt x="5" y="0"/>
                      <a:pt x="1" y="6"/>
                      <a:pt x="0" y="4"/>
                    </a:cubicBezTo>
                    <a:cubicBezTo>
                      <a:pt x="1" y="3"/>
                      <a:pt x="3" y="3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5" name="Freeform 582"/>
              <p:cNvSpPr>
                <a:spLocks/>
              </p:cNvSpPr>
              <p:nvPr/>
            </p:nvSpPr>
            <p:spPr bwMode="auto">
              <a:xfrm>
                <a:off x="3483" y="1788"/>
                <a:ext cx="10" cy="4"/>
              </a:xfrm>
              <a:custGeom>
                <a:avLst/>
                <a:gdLst>
                  <a:gd name="T0" fmla="*/ 3 w 4"/>
                  <a:gd name="T1" fmla="*/ 0 h 2"/>
                  <a:gd name="T2" fmla="*/ 4 w 4"/>
                  <a:gd name="T3" fmla="*/ 0 h 2"/>
                  <a:gd name="T4" fmla="*/ 1 w 4"/>
                  <a:gd name="T5" fmla="*/ 2 h 2"/>
                  <a:gd name="T6" fmla="*/ 3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2"/>
                      <a:pt x="2" y="1"/>
                      <a:pt x="1" y="2"/>
                    </a:cubicBezTo>
                    <a:cubicBezTo>
                      <a:pt x="0" y="1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6" name="Freeform 583"/>
              <p:cNvSpPr>
                <a:spLocks/>
              </p:cNvSpPr>
              <p:nvPr/>
            </p:nvSpPr>
            <p:spPr bwMode="auto">
              <a:xfrm>
                <a:off x="3334" y="1681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1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1"/>
                      <a:pt x="2" y="2"/>
                      <a:pt x="1" y="4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7" name="Freeform 584"/>
              <p:cNvSpPr>
                <a:spLocks/>
              </p:cNvSpPr>
              <p:nvPr/>
            </p:nvSpPr>
            <p:spPr bwMode="auto">
              <a:xfrm>
                <a:off x="3291" y="1709"/>
                <a:ext cx="14" cy="17"/>
              </a:xfrm>
              <a:custGeom>
                <a:avLst/>
                <a:gdLst>
                  <a:gd name="T0" fmla="*/ 6 w 6"/>
                  <a:gd name="T1" fmla="*/ 1 h 7"/>
                  <a:gd name="T2" fmla="*/ 0 w 6"/>
                  <a:gd name="T3" fmla="*/ 7 h 7"/>
                  <a:gd name="T4" fmla="*/ 6 w 6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6" y="1"/>
                    </a:moveTo>
                    <a:cubicBezTo>
                      <a:pt x="4" y="3"/>
                      <a:pt x="3" y="7"/>
                      <a:pt x="0" y="7"/>
                    </a:cubicBezTo>
                    <a:cubicBezTo>
                      <a:pt x="3" y="5"/>
                      <a:pt x="5" y="0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8" name="Freeform 585"/>
              <p:cNvSpPr>
                <a:spLocks/>
              </p:cNvSpPr>
              <p:nvPr/>
            </p:nvSpPr>
            <p:spPr bwMode="auto">
              <a:xfrm>
                <a:off x="3275" y="1705"/>
                <a:ext cx="9" cy="9"/>
              </a:xfrm>
              <a:custGeom>
                <a:avLst/>
                <a:gdLst>
                  <a:gd name="T0" fmla="*/ 4 w 4"/>
                  <a:gd name="T1" fmla="*/ 0 h 4"/>
                  <a:gd name="T2" fmla="*/ 0 w 4"/>
                  <a:gd name="T3" fmla="*/ 4 h 4"/>
                  <a:gd name="T4" fmla="*/ 4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4" y="0"/>
                      <a:pt x="1" y="3"/>
                      <a:pt x="0" y="4"/>
                    </a:cubicBezTo>
                    <a:cubicBezTo>
                      <a:pt x="0" y="3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9" name="Freeform 586"/>
              <p:cNvSpPr>
                <a:spLocks/>
              </p:cNvSpPr>
              <p:nvPr/>
            </p:nvSpPr>
            <p:spPr bwMode="auto">
              <a:xfrm>
                <a:off x="3270" y="1728"/>
                <a:ext cx="7" cy="10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2 h 4"/>
                  <a:gd name="T4" fmla="*/ 2 w 3"/>
                  <a:gd name="T5" fmla="*/ 3 h 4"/>
                  <a:gd name="T6" fmla="*/ 0 w 3"/>
                  <a:gd name="T7" fmla="*/ 2 h 4"/>
                  <a:gd name="T8" fmla="*/ 3 w 3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3" y="1"/>
                      <a:pt x="2" y="2"/>
                      <a:pt x="2" y="2"/>
                    </a:cubicBezTo>
                    <a:cubicBezTo>
                      <a:pt x="1" y="2"/>
                      <a:pt x="2" y="2"/>
                      <a:pt x="2" y="3"/>
                    </a:cubicBezTo>
                    <a:cubicBezTo>
                      <a:pt x="0" y="4"/>
                      <a:pt x="1" y="3"/>
                      <a:pt x="0" y="2"/>
                    </a:cubicBezTo>
                    <a:cubicBezTo>
                      <a:pt x="1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0" name="Freeform 587"/>
              <p:cNvSpPr>
                <a:spLocks/>
              </p:cNvSpPr>
              <p:nvPr/>
            </p:nvSpPr>
            <p:spPr bwMode="auto">
              <a:xfrm>
                <a:off x="3260" y="1733"/>
                <a:ext cx="26" cy="31"/>
              </a:xfrm>
              <a:custGeom>
                <a:avLst/>
                <a:gdLst>
                  <a:gd name="T0" fmla="*/ 0 w 11"/>
                  <a:gd name="T1" fmla="*/ 12 h 13"/>
                  <a:gd name="T2" fmla="*/ 7 w 11"/>
                  <a:gd name="T3" fmla="*/ 4 h 13"/>
                  <a:gd name="T4" fmla="*/ 11 w 11"/>
                  <a:gd name="T5" fmla="*/ 1 h 13"/>
                  <a:gd name="T6" fmla="*/ 5 w 11"/>
                  <a:gd name="T7" fmla="*/ 9 h 13"/>
                  <a:gd name="T8" fmla="*/ 0 w 11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3">
                    <a:moveTo>
                      <a:pt x="0" y="12"/>
                    </a:moveTo>
                    <a:cubicBezTo>
                      <a:pt x="2" y="8"/>
                      <a:pt x="7" y="6"/>
                      <a:pt x="7" y="4"/>
                    </a:cubicBezTo>
                    <a:cubicBezTo>
                      <a:pt x="8" y="3"/>
                      <a:pt x="10" y="0"/>
                      <a:pt x="11" y="1"/>
                    </a:cubicBezTo>
                    <a:cubicBezTo>
                      <a:pt x="8" y="4"/>
                      <a:pt x="7" y="5"/>
                      <a:pt x="5" y="9"/>
                    </a:cubicBezTo>
                    <a:cubicBezTo>
                      <a:pt x="5" y="6"/>
                      <a:pt x="1" y="13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1" name="Freeform 588"/>
              <p:cNvSpPr>
                <a:spLocks/>
              </p:cNvSpPr>
              <p:nvPr/>
            </p:nvSpPr>
            <p:spPr bwMode="auto">
              <a:xfrm>
                <a:off x="3275" y="1759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4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2"/>
                      <a:pt x="1" y="4"/>
                    </a:cubicBezTo>
                    <a:cubicBezTo>
                      <a:pt x="0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2" name="Freeform 589"/>
              <p:cNvSpPr>
                <a:spLocks/>
              </p:cNvSpPr>
              <p:nvPr/>
            </p:nvSpPr>
            <p:spPr bwMode="auto">
              <a:xfrm>
                <a:off x="3260" y="1755"/>
                <a:ext cx="10" cy="11"/>
              </a:xfrm>
              <a:custGeom>
                <a:avLst/>
                <a:gdLst>
                  <a:gd name="T0" fmla="*/ 4 w 4"/>
                  <a:gd name="T1" fmla="*/ 0 h 5"/>
                  <a:gd name="T2" fmla="*/ 0 w 4"/>
                  <a:gd name="T3" fmla="*/ 5 h 5"/>
                  <a:gd name="T4" fmla="*/ 4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4" y="2"/>
                      <a:pt x="1" y="3"/>
                      <a:pt x="0" y="5"/>
                    </a:cubicBezTo>
                    <a:cubicBezTo>
                      <a:pt x="0" y="3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3" name="Freeform 590"/>
              <p:cNvSpPr>
                <a:spLocks/>
              </p:cNvSpPr>
              <p:nvPr/>
            </p:nvSpPr>
            <p:spPr bwMode="auto">
              <a:xfrm>
                <a:off x="3229" y="1759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1 w 4"/>
                  <a:gd name="T3" fmla="*/ 3 h 3"/>
                  <a:gd name="T4" fmla="*/ 3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4" y="0"/>
                      <a:pt x="2" y="2"/>
                      <a:pt x="1" y="3"/>
                    </a:cubicBezTo>
                    <a:cubicBezTo>
                      <a:pt x="0" y="2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4" name="Freeform 591"/>
              <p:cNvSpPr>
                <a:spLocks/>
              </p:cNvSpPr>
              <p:nvPr/>
            </p:nvSpPr>
            <p:spPr bwMode="auto">
              <a:xfrm>
                <a:off x="3128" y="1717"/>
                <a:ext cx="11" cy="14"/>
              </a:xfrm>
              <a:custGeom>
                <a:avLst/>
                <a:gdLst>
                  <a:gd name="T0" fmla="*/ 4 w 5"/>
                  <a:gd name="T1" fmla="*/ 0 h 6"/>
                  <a:gd name="T2" fmla="*/ 3 w 5"/>
                  <a:gd name="T3" fmla="*/ 3 h 6"/>
                  <a:gd name="T4" fmla="*/ 1 w 5"/>
                  <a:gd name="T5" fmla="*/ 6 h 6"/>
                  <a:gd name="T6" fmla="*/ 4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4" y="0"/>
                    </a:moveTo>
                    <a:cubicBezTo>
                      <a:pt x="5" y="0"/>
                      <a:pt x="4" y="1"/>
                      <a:pt x="3" y="3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0" y="5"/>
                      <a:pt x="3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5" name="Freeform 592"/>
              <p:cNvSpPr>
                <a:spLocks/>
              </p:cNvSpPr>
              <p:nvPr/>
            </p:nvSpPr>
            <p:spPr bwMode="auto">
              <a:xfrm>
                <a:off x="3239" y="1773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1 w 3"/>
                  <a:gd name="T3" fmla="*/ 4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1"/>
                      <a:pt x="2" y="3"/>
                      <a:pt x="1" y="4"/>
                    </a:cubicBezTo>
                    <a:cubicBezTo>
                      <a:pt x="0" y="4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6" name="Freeform 593"/>
              <p:cNvSpPr>
                <a:spLocks/>
              </p:cNvSpPr>
              <p:nvPr/>
            </p:nvSpPr>
            <p:spPr bwMode="auto">
              <a:xfrm>
                <a:off x="3118" y="1733"/>
                <a:ext cx="12" cy="14"/>
              </a:xfrm>
              <a:custGeom>
                <a:avLst/>
                <a:gdLst>
                  <a:gd name="T0" fmla="*/ 4 w 5"/>
                  <a:gd name="T1" fmla="*/ 0 h 6"/>
                  <a:gd name="T2" fmla="*/ 1 w 5"/>
                  <a:gd name="T3" fmla="*/ 3 h 6"/>
                  <a:gd name="T4" fmla="*/ 4 w 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4" y="0"/>
                    </a:moveTo>
                    <a:cubicBezTo>
                      <a:pt x="5" y="0"/>
                      <a:pt x="0" y="6"/>
                      <a:pt x="1" y="3"/>
                    </a:cubicBezTo>
                    <a:cubicBezTo>
                      <a:pt x="2" y="1"/>
                      <a:pt x="2" y="2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7" name="Freeform 594"/>
              <p:cNvSpPr>
                <a:spLocks/>
              </p:cNvSpPr>
              <p:nvPr/>
            </p:nvSpPr>
            <p:spPr bwMode="auto">
              <a:xfrm>
                <a:off x="3085" y="1750"/>
                <a:ext cx="31" cy="52"/>
              </a:xfrm>
              <a:custGeom>
                <a:avLst/>
                <a:gdLst>
                  <a:gd name="T0" fmla="*/ 13 w 13"/>
                  <a:gd name="T1" fmla="*/ 0 h 22"/>
                  <a:gd name="T2" fmla="*/ 11 w 13"/>
                  <a:gd name="T3" fmla="*/ 4 h 22"/>
                  <a:gd name="T4" fmla="*/ 8 w 13"/>
                  <a:gd name="T5" fmla="*/ 8 h 22"/>
                  <a:gd name="T6" fmla="*/ 0 w 13"/>
                  <a:gd name="T7" fmla="*/ 22 h 22"/>
                  <a:gd name="T8" fmla="*/ 9 w 13"/>
                  <a:gd name="T9" fmla="*/ 5 h 22"/>
                  <a:gd name="T10" fmla="*/ 10 w 13"/>
                  <a:gd name="T11" fmla="*/ 5 h 22"/>
                  <a:gd name="T12" fmla="*/ 11 w 13"/>
                  <a:gd name="T13" fmla="*/ 1 h 22"/>
                  <a:gd name="T14" fmla="*/ 13 w 13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22">
                    <a:moveTo>
                      <a:pt x="13" y="0"/>
                    </a:moveTo>
                    <a:cubicBezTo>
                      <a:pt x="13" y="1"/>
                      <a:pt x="12" y="2"/>
                      <a:pt x="11" y="4"/>
                    </a:cubicBezTo>
                    <a:cubicBezTo>
                      <a:pt x="10" y="5"/>
                      <a:pt x="9" y="7"/>
                      <a:pt x="8" y="8"/>
                    </a:cubicBezTo>
                    <a:cubicBezTo>
                      <a:pt x="5" y="13"/>
                      <a:pt x="1" y="19"/>
                      <a:pt x="0" y="22"/>
                    </a:cubicBezTo>
                    <a:cubicBezTo>
                      <a:pt x="2" y="16"/>
                      <a:pt x="7" y="10"/>
                      <a:pt x="9" y="5"/>
                    </a:cubicBezTo>
                    <a:cubicBezTo>
                      <a:pt x="10" y="4"/>
                      <a:pt x="9" y="5"/>
                      <a:pt x="10" y="5"/>
                    </a:cubicBezTo>
                    <a:cubicBezTo>
                      <a:pt x="12" y="3"/>
                      <a:pt x="10" y="4"/>
                      <a:pt x="11" y="1"/>
                    </a:cubicBezTo>
                    <a:cubicBezTo>
                      <a:pt x="11" y="2"/>
                      <a:pt x="12" y="1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8" name="Freeform 595"/>
              <p:cNvSpPr>
                <a:spLocks/>
              </p:cNvSpPr>
              <p:nvPr/>
            </p:nvSpPr>
            <p:spPr bwMode="auto">
              <a:xfrm>
                <a:off x="3208" y="1795"/>
                <a:ext cx="7" cy="9"/>
              </a:xfrm>
              <a:custGeom>
                <a:avLst/>
                <a:gdLst>
                  <a:gd name="T0" fmla="*/ 3 w 3"/>
                  <a:gd name="T1" fmla="*/ 0 h 4"/>
                  <a:gd name="T2" fmla="*/ 0 w 3"/>
                  <a:gd name="T3" fmla="*/ 3 h 4"/>
                  <a:gd name="T4" fmla="*/ 3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0"/>
                      <a:pt x="1" y="4"/>
                      <a:pt x="0" y="3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9" name="Freeform 596"/>
              <p:cNvSpPr>
                <a:spLocks/>
              </p:cNvSpPr>
              <p:nvPr/>
            </p:nvSpPr>
            <p:spPr bwMode="auto">
              <a:xfrm>
                <a:off x="3284" y="1835"/>
                <a:ext cx="10" cy="12"/>
              </a:xfrm>
              <a:custGeom>
                <a:avLst/>
                <a:gdLst>
                  <a:gd name="T0" fmla="*/ 3 w 4"/>
                  <a:gd name="T1" fmla="*/ 0 h 5"/>
                  <a:gd name="T2" fmla="*/ 2 w 4"/>
                  <a:gd name="T3" fmla="*/ 3 h 5"/>
                  <a:gd name="T4" fmla="*/ 0 w 4"/>
                  <a:gd name="T5" fmla="*/ 5 h 5"/>
                  <a:gd name="T6" fmla="*/ 3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3" y="0"/>
                    </a:moveTo>
                    <a:cubicBezTo>
                      <a:pt x="4" y="0"/>
                      <a:pt x="0" y="5"/>
                      <a:pt x="2" y="3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1" y="2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0" name="Freeform 597"/>
              <p:cNvSpPr>
                <a:spLocks/>
              </p:cNvSpPr>
              <p:nvPr/>
            </p:nvSpPr>
            <p:spPr bwMode="auto">
              <a:xfrm>
                <a:off x="3201" y="1804"/>
                <a:ext cx="7" cy="10"/>
              </a:xfrm>
              <a:custGeom>
                <a:avLst/>
                <a:gdLst>
                  <a:gd name="T0" fmla="*/ 3 w 3"/>
                  <a:gd name="T1" fmla="*/ 0 h 4"/>
                  <a:gd name="T2" fmla="*/ 2 w 3"/>
                  <a:gd name="T3" fmla="*/ 3 h 4"/>
                  <a:gd name="T4" fmla="*/ 0 w 3"/>
                  <a:gd name="T5" fmla="*/ 4 h 4"/>
                  <a:gd name="T6" fmla="*/ 3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0"/>
                    </a:moveTo>
                    <a:cubicBezTo>
                      <a:pt x="3" y="0"/>
                      <a:pt x="2" y="1"/>
                      <a:pt x="2" y="3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1" y="3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1" name="Freeform 598"/>
              <p:cNvSpPr>
                <a:spLocks/>
              </p:cNvSpPr>
              <p:nvPr/>
            </p:nvSpPr>
            <p:spPr bwMode="auto">
              <a:xfrm>
                <a:off x="3042" y="1762"/>
                <a:ext cx="24" cy="42"/>
              </a:xfrm>
              <a:custGeom>
                <a:avLst/>
                <a:gdLst>
                  <a:gd name="T0" fmla="*/ 10 w 10"/>
                  <a:gd name="T1" fmla="*/ 0 h 18"/>
                  <a:gd name="T2" fmla="*/ 6 w 10"/>
                  <a:gd name="T3" fmla="*/ 7 h 18"/>
                  <a:gd name="T4" fmla="*/ 0 w 10"/>
                  <a:gd name="T5" fmla="*/ 18 h 18"/>
                  <a:gd name="T6" fmla="*/ 5 w 10"/>
                  <a:gd name="T7" fmla="*/ 8 h 18"/>
                  <a:gd name="T8" fmla="*/ 10 w 1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18">
                    <a:moveTo>
                      <a:pt x="10" y="0"/>
                    </a:moveTo>
                    <a:cubicBezTo>
                      <a:pt x="10" y="1"/>
                      <a:pt x="8" y="4"/>
                      <a:pt x="6" y="7"/>
                    </a:cubicBezTo>
                    <a:cubicBezTo>
                      <a:pt x="4" y="11"/>
                      <a:pt x="2" y="14"/>
                      <a:pt x="0" y="18"/>
                    </a:cubicBezTo>
                    <a:cubicBezTo>
                      <a:pt x="1" y="15"/>
                      <a:pt x="3" y="12"/>
                      <a:pt x="5" y="8"/>
                    </a:cubicBezTo>
                    <a:cubicBezTo>
                      <a:pt x="7" y="5"/>
                      <a:pt x="9" y="2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2" name="Freeform 599"/>
              <p:cNvSpPr>
                <a:spLocks/>
              </p:cNvSpPr>
              <p:nvPr/>
            </p:nvSpPr>
            <p:spPr bwMode="auto">
              <a:xfrm>
                <a:off x="3222" y="1833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3 w 3"/>
                  <a:gd name="T3" fmla="*/ 1 h 4"/>
                  <a:gd name="T4" fmla="*/ 0 w 3"/>
                  <a:gd name="T5" fmla="*/ 2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1"/>
                      <a:pt x="2" y="1"/>
                      <a:pt x="3" y="1"/>
                    </a:cubicBezTo>
                    <a:cubicBezTo>
                      <a:pt x="2" y="1"/>
                      <a:pt x="0" y="4"/>
                      <a:pt x="0" y="2"/>
                    </a:cubicBezTo>
                    <a:cubicBezTo>
                      <a:pt x="1" y="1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3" name="Freeform 600"/>
              <p:cNvSpPr>
                <a:spLocks/>
              </p:cNvSpPr>
              <p:nvPr/>
            </p:nvSpPr>
            <p:spPr bwMode="auto">
              <a:xfrm>
                <a:off x="3192" y="1828"/>
                <a:ext cx="7" cy="10"/>
              </a:xfrm>
              <a:custGeom>
                <a:avLst/>
                <a:gdLst>
                  <a:gd name="T0" fmla="*/ 2 w 3"/>
                  <a:gd name="T1" fmla="*/ 0 h 4"/>
                  <a:gd name="T2" fmla="*/ 1 w 3"/>
                  <a:gd name="T3" fmla="*/ 3 h 4"/>
                  <a:gd name="T4" fmla="*/ 2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1"/>
                      <a:pt x="3" y="1"/>
                      <a:pt x="1" y="3"/>
                    </a:cubicBezTo>
                    <a:cubicBezTo>
                      <a:pt x="0" y="4"/>
                      <a:pt x="0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4" name="Freeform 601"/>
              <p:cNvSpPr>
                <a:spLocks/>
              </p:cNvSpPr>
              <p:nvPr/>
            </p:nvSpPr>
            <p:spPr bwMode="auto">
              <a:xfrm>
                <a:off x="3218" y="1840"/>
                <a:ext cx="7" cy="9"/>
              </a:xfrm>
              <a:custGeom>
                <a:avLst/>
                <a:gdLst>
                  <a:gd name="T0" fmla="*/ 2 w 3"/>
                  <a:gd name="T1" fmla="*/ 0 h 4"/>
                  <a:gd name="T2" fmla="*/ 3 w 3"/>
                  <a:gd name="T3" fmla="*/ 2 h 4"/>
                  <a:gd name="T4" fmla="*/ 1 w 3"/>
                  <a:gd name="T5" fmla="*/ 4 h 4"/>
                  <a:gd name="T6" fmla="*/ 0 w 3"/>
                  <a:gd name="T7" fmla="*/ 3 h 4"/>
                  <a:gd name="T8" fmla="*/ 2 w 3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2" y="2"/>
                      <a:pt x="2" y="3"/>
                      <a:pt x="1" y="4"/>
                    </a:cubicBezTo>
                    <a:cubicBezTo>
                      <a:pt x="0" y="4"/>
                      <a:pt x="2" y="1"/>
                      <a:pt x="0" y="3"/>
                    </a:cubicBezTo>
                    <a:cubicBezTo>
                      <a:pt x="0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5" name="Freeform 602"/>
              <p:cNvSpPr>
                <a:spLocks/>
              </p:cNvSpPr>
              <p:nvPr/>
            </p:nvSpPr>
            <p:spPr bwMode="auto">
              <a:xfrm>
                <a:off x="3229" y="1849"/>
                <a:ext cx="5" cy="10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4 h 4"/>
                  <a:gd name="T4" fmla="*/ 0 w 2"/>
                  <a:gd name="T5" fmla="*/ 3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1" y="2"/>
                      <a:pt x="1" y="4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6" name="Freeform 603"/>
              <p:cNvSpPr>
                <a:spLocks/>
              </p:cNvSpPr>
              <p:nvPr/>
            </p:nvSpPr>
            <p:spPr bwMode="auto">
              <a:xfrm>
                <a:off x="3208" y="1880"/>
                <a:ext cx="10" cy="14"/>
              </a:xfrm>
              <a:custGeom>
                <a:avLst/>
                <a:gdLst>
                  <a:gd name="T0" fmla="*/ 4 w 4"/>
                  <a:gd name="T1" fmla="*/ 1 h 6"/>
                  <a:gd name="T2" fmla="*/ 1 w 4"/>
                  <a:gd name="T3" fmla="*/ 4 h 6"/>
                  <a:gd name="T4" fmla="*/ 2 w 4"/>
                  <a:gd name="T5" fmla="*/ 1 h 6"/>
                  <a:gd name="T6" fmla="*/ 4 w 4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1"/>
                    </a:moveTo>
                    <a:cubicBezTo>
                      <a:pt x="4" y="3"/>
                      <a:pt x="2" y="1"/>
                      <a:pt x="1" y="4"/>
                    </a:cubicBezTo>
                    <a:cubicBezTo>
                      <a:pt x="0" y="6"/>
                      <a:pt x="2" y="1"/>
                      <a:pt x="2" y="1"/>
                    </a:cubicBezTo>
                    <a:cubicBezTo>
                      <a:pt x="3" y="0"/>
                      <a:pt x="3" y="2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7" name="Freeform 604"/>
              <p:cNvSpPr>
                <a:spLocks/>
              </p:cNvSpPr>
              <p:nvPr/>
            </p:nvSpPr>
            <p:spPr bwMode="auto">
              <a:xfrm>
                <a:off x="3206" y="1880"/>
                <a:ext cx="5" cy="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8" name="Freeform 605"/>
              <p:cNvSpPr>
                <a:spLocks/>
              </p:cNvSpPr>
              <p:nvPr/>
            </p:nvSpPr>
            <p:spPr bwMode="auto">
              <a:xfrm>
                <a:off x="3097" y="1852"/>
                <a:ext cx="4" cy="9"/>
              </a:xfrm>
              <a:custGeom>
                <a:avLst/>
                <a:gdLst>
                  <a:gd name="T0" fmla="*/ 0 w 2"/>
                  <a:gd name="T1" fmla="*/ 4 h 4"/>
                  <a:gd name="T2" fmla="*/ 2 w 2"/>
                  <a:gd name="T3" fmla="*/ 0 h 4"/>
                  <a:gd name="T4" fmla="*/ 0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1" y="2"/>
                      <a:pt x="1" y="0"/>
                      <a:pt x="2" y="0"/>
                    </a:cubicBezTo>
                    <a:cubicBezTo>
                      <a:pt x="1" y="3"/>
                      <a:pt x="1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9" name="Freeform 606"/>
              <p:cNvSpPr>
                <a:spLocks/>
              </p:cNvSpPr>
              <p:nvPr/>
            </p:nvSpPr>
            <p:spPr bwMode="auto">
              <a:xfrm>
                <a:off x="3201" y="1887"/>
                <a:ext cx="10" cy="17"/>
              </a:xfrm>
              <a:custGeom>
                <a:avLst/>
                <a:gdLst>
                  <a:gd name="T0" fmla="*/ 3 w 4"/>
                  <a:gd name="T1" fmla="*/ 0 h 7"/>
                  <a:gd name="T2" fmla="*/ 0 w 4"/>
                  <a:gd name="T3" fmla="*/ 7 h 7"/>
                  <a:gd name="T4" fmla="*/ 0 w 4"/>
                  <a:gd name="T5" fmla="*/ 6 h 7"/>
                  <a:gd name="T6" fmla="*/ 3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3" y="0"/>
                    </a:moveTo>
                    <a:cubicBezTo>
                      <a:pt x="4" y="1"/>
                      <a:pt x="1" y="5"/>
                      <a:pt x="0" y="7"/>
                    </a:cubicBezTo>
                    <a:cubicBezTo>
                      <a:pt x="0" y="7"/>
                      <a:pt x="1" y="6"/>
                      <a:pt x="0" y="6"/>
                    </a:cubicBezTo>
                    <a:cubicBezTo>
                      <a:pt x="2" y="3"/>
                      <a:pt x="1" y="3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0" name="Group 808"/>
            <p:cNvGrpSpPr>
              <a:grpSpLocks/>
            </p:cNvGrpSpPr>
            <p:nvPr/>
          </p:nvGrpSpPr>
          <p:grpSpPr bwMode="auto">
            <a:xfrm>
              <a:off x="2926" y="1838"/>
              <a:ext cx="647" cy="1206"/>
              <a:chOff x="2926" y="1838"/>
              <a:chExt cx="647" cy="1206"/>
            </a:xfrm>
            <a:grpFill/>
          </p:grpSpPr>
          <p:sp>
            <p:nvSpPr>
              <p:cNvPr id="310" name="Freeform 608"/>
              <p:cNvSpPr>
                <a:spLocks/>
              </p:cNvSpPr>
              <p:nvPr/>
            </p:nvSpPr>
            <p:spPr bwMode="auto">
              <a:xfrm>
                <a:off x="3180" y="1887"/>
                <a:ext cx="7" cy="12"/>
              </a:xfrm>
              <a:custGeom>
                <a:avLst/>
                <a:gdLst>
                  <a:gd name="T0" fmla="*/ 2 w 3"/>
                  <a:gd name="T1" fmla="*/ 0 h 5"/>
                  <a:gd name="T2" fmla="*/ 2 w 3"/>
                  <a:gd name="T3" fmla="*/ 2 h 5"/>
                  <a:gd name="T4" fmla="*/ 0 w 3"/>
                  <a:gd name="T5" fmla="*/ 5 h 5"/>
                  <a:gd name="T6" fmla="*/ 2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Freeform 609"/>
              <p:cNvSpPr>
                <a:spLocks/>
              </p:cNvSpPr>
              <p:nvPr/>
            </p:nvSpPr>
            <p:spPr bwMode="auto">
              <a:xfrm>
                <a:off x="3016" y="1838"/>
                <a:ext cx="12" cy="23"/>
              </a:xfrm>
              <a:custGeom>
                <a:avLst/>
                <a:gdLst>
                  <a:gd name="T0" fmla="*/ 1 w 5"/>
                  <a:gd name="T1" fmla="*/ 10 h 10"/>
                  <a:gd name="T2" fmla="*/ 2 w 5"/>
                  <a:gd name="T3" fmla="*/ 7 h 10"/>
                  <a:gd name="T4" fmla="*/ 1 w 5"/>
                  <a:gd name="T5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10">
                    <a:moveTo>
                      <a:pt x="1" y="10"/>
                    </a:moveTo>
                    <a:cubicBezTo>
                      <a:pt x="0" y="9"/>
                      <a:pt x="5" y="0"/>
                      <a:pt x="2" y="7"/>
                    </a:cubicBezTo>
                    <a:cubicBezTo>
                      <a:pt x="1" y="8"/>
                      <a:pt x="2" y="8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Freeform 610"/>
              <p:cNvSpPr>
                <a:spLocks/>
              </p:cNvSpPr>
              <p:nvPr/>
            </p:nvSpPr>
            <p:spPr bwMode="auto">
              <a:xfrm>
                <a:off x="3151" y="1942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0 h 4"/>
                  <a:gd name="T4" fmla="*/ 0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1" y="2"/>
                      <a:pt x="0" y="4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Freeform 611"/>
              <p:cNvSpPr>
                <a:spLocks/>
              </p:cNvSpPr>
              <p:nvPr/>
            </p:nvSpPr>
            <p:spPr bwMode="auto">
              <a:xfrm>
                <a:off x="3147" y="1949"/>
                <a:ext cx="16" cy="33"/>
              </a:xfrm>
              <a:custGeom>
                <a:avLst/>
                <a:gdLst>
                  <a:gd name="T0" fmla="*/ 6 w 7"/>
                  <a:gd name="T1" fmla="*/ 0 h 14"/>
                  <a:gd name="T2" fmla="*/ 5 w 7"/>
                  <a:gd name="T3" fmla="*/ 4 h 14"/>
                  <a:gd name="T4" fmla="*/ 4 w 7"/>
                  <a:gd name="T5" fmla="*/ 10 h 14"/>
                  <a:gd name="T6" fmla="*/ 2 w 7"/>
                  <a:gd name="T7" fmla="*/ 11 h 14"/>
                  <a:gd name="T8" fmla="*/ 0 w 7"/>
                  <a:gd name="T9" fmla="*/ 14 h 14"/>
                  <a:gd name="T10" fmla="*/ 6 w 7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4">
                    <a:moveTo>
                      <a:pt x="6" y="0"/>
                    </a:moveTo>
                    <a:cubicBezTo>
                      <a:pt x="7" y="1"/>
                      <a:pt x="6" y="2"/>
                      <a:pt x="5" y="4"/>
                    </a:cubicBezTo>
                    <a:cubicBezTo>
                      <a:pt x="4" y="7"/>
                      <a:pt x="3" y="9"/>
                      <a:pt x="4" y="10"/>
                    </a:cubicBezTo>
                    <a:cubicBezTo>
                      <a:pt x="3" y="10"/>
                      <a:pt x="3" y="11"/>
                      <a:pt x="2" y="11"/>
                    </a:cubicBezTo>
                    <a:cubicBezTo>
                      <a:pt x="2" y="13"/>
                      <a:pt x="2" y="14"/>
                      <a:pt x="0" y="14"/>
                    </a:cubicBezTo>
                    <a:cubicBezTo>
                      <a:pt x="3" y="7"/>
                      <a:pt x="4" y="7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Freeform 612"/>
              <p:cNvSpPr>
                <a:spLocks/>
              </p:cNvSpPr>
              <p:nvPr/>
            </p:nvSpPr>
            <p:spPr bwMode="auto">
              <a:xfrm>
                <a:off x="3142" y="1985"/>
                <a:ext cx="7" cy="16"/>
              </a:xfrm>
              <a:custGeom>
                <a:avLst/>
                <a:gdLst>
                  <a:gd name="T0" fmla="*/ 3 w 3"/>
                  <a:gd name="T1" fmla="*/ 0 h 7"/>
                  <a:gd name="T2" fmla="*/ 0 w 3"/>
                  <a:gd name="T3" fmla="*/ 7 h 7"/>
                  <a:gd name="T4" fmla="*/ 3 w 3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3" y="0"/>
                    </a:moveTo>
                    <a:cubicBezTo>
                      <a:pt x="2" y="2"/>
                      <a:pt x="1" y="6"/>
                      <a:pt x="0" y="7"/>
                    </a:cubicBezTo>
                    <a:cubicBezTo>
                      <a:pt x="1" y="4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Freeform 613"/>
              <p:cNvSpPr>
                <a:spLocks/>
              </p:cNvSpPr>
              <p:nvPr/>
            </p:nvSpPr>
            <p:spPr bwMode="auto">
              <a:xfrm>
                <a:off x="3272" y="2013"/>
                <a:ext cx="7" cy="19"/>
              </a:xfrm>
              <a:custGeom>
                <a:avLst/>
                <a:gdLst>
                  <a:gd name="T0" fmla="*/ 2 w 3"/>
                  <a:gd name="T1" fmla="*/ 2 h 8"/>
                  <a:gd name="T2" fmla="*/ 0 w 3"/>
                  <a:gd name="T3" fmla="*/ 7 h 8"/>
                  <a:gd name="T4" fmla="*/ 2 w 3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2" y="2"/>
                    </a:moveTo>
                    <a:cubicBezTo>
                      <a:pt x="3" y="0"/>
                      <a:pt x="1" y="8"/>
                      <a:pt x="0" y="7"/>
                    </a:cubicBezTo>
                    <a:cubicBezTo>
                      <a:pt x="1" y="5"/>
                      <a:pt x="1" y="5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Freeform 614"/>
              <p:cNvSpPr>
                <a:spLocks/>
              </p:cNvSpPr>
              <p:nvPr/>
            </p:nvSpPr>
            <p:spPr bwMode="auto">
              <a:xfrm>
                <a:off x="3118" y="2011"/>
                <a:ext cx="5" cy="16"/>
              </a:xfrm>
              <a:custGeom>
                <a:avLst/>
                <a:gdLst>
                  <a:gd name="T0" fmla="*/ 1 w 2"/>
                  <a:gd name="T1" fmla="*/ 0 h 7"/>
                  <a:gd name="T2" fmla="*/ 1 w 2"/>
                  <a:gd name="T3" fmla="*/ 7 h 7"/>
                  <a:gd name="T4" fmla="*/ 0 w 2"/>
                  <a:gd name="T5" fmla="*/ 7 h 7"/>
                  <a:gd name="T6" fmla="*/ 0 w 2"/>
                  <a:gd name="T7" fmla="*/ 4 h 7"/>
                  <a:gd name="T8" fmla="*/ 1 w 2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1"/>
                      <a:pt x="0" y="4"/>
                      <a:pt x="1" y="7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615"/>
              <p:cNvSpPr>
                <a:spLocks/>
              </p:cNvSpPr>
              <p:nvPr/>
            </p:nvSpPr>
            <p:spPr bwMode="auto">
              <a:xfrm>
                <a:off x="3156" y="2020"/>
                <a:ext cx="7" cy="10"/>
              </a:xfrm>
              <a:custGeom>
                <a:avLst/>
                <a:gdLst>
                  <a:gd name="T0" fmla="*/ 2 w 3"/>
                  <a:gd name="T1" fmla="*/ 4 h 4"/>
                  <a:gd name="T2" fmla="*/ 2 w 3"/>
                  <a:gd name="T3" fmla="*/ 2 h 4"/>
                  <a:gd name="T4" fmla="*/ 0 w 3"/>
                  <a:gd name="T5" fmla="*/ 3 h 4"/>
                  <a:gd name="T6" fmla="*/ 2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1" y="4"/>
                      <a:pt x="1" y="3"/>
                      <a:pt x="2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1" y="0"/>
                      <a:pt x="3" y="0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616"/>
              <p:cNvSpPr>
                <a:spLocks/>
              </p:cNvSpPr>
              <p:nvPr/>
            </p:nvSpPr>
            <p:spPr bwMode="auto">
              <a:xfrm>
                <a:off x="3071" y="2020"/>
                <a:ext cx="7" cy="17"/>
              </a:xfrm>
              <a:custGeom>
                <a:avLst/>
                <a:gdLst>
                  <a:gd name="T0" fmla="*/ 1 w 3"/>
                  <a:gd name="T1" fmla="*/ 1 h 7"/>
                  <a:gd name="T2" fmla="*/ 0 w 3"/>
                  <a:gd name="T3" fmla="*/ 7 h 7"/>
                  <a:gd name="T4" fmla="*/ 1 w 3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1" y="1"/>
                    </a:moveTo>
                    <a:cubicBezTo>
                      <a:pt x="3" y="0"/>
                      <a:pt x="1" y="5"/>
                      <a:pt x="0" y="7"/>
                    </a:cubicBezTo>
                    <a:cubicBezTo>
                      <a:pt x="0" y="6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Freeform 617"/>
              <p:cNvSpPr>
                <a:spLocks/>
              </p:cNvSpPr>
              <p:nvPr/>
            </p:nvSpPr>
            <p:spPr bwMode="auto">
              <a:xfrm>
                <a:off x="3118" y="2027"/>
                <a:ext cx="7" cy="14"/>
              </a:xfrm>
              <a:custGeom>
                <a:avLst/>
                <a:gdLst>
                  <a:gd name="T0" fmla="*/ 3 w 3"/>
                  <a:gd name="T1" fmla="*/ 0 h 6"/>
                  <a:gd name="T2" fmla="*/ 3 w 3"/>
                  <a:gd name="T3" fmla="*/ 4 h 6"/>
                  <a:gd name="T4" fmla="*/ 1 w 3"/>
                  <a:gd name="T5" fmla="*/ 6 h 6"/>
                  <a:gd name="T6" fmla="*/ 3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cubicBezTo>
                      <a:pt x="3" y="1"/>
                      <a:pt x="2" y="4"/>
                      <a:pt x="3" y="4"/>
                    </a:cubicBezTo>
                    <a:cubicBezTo>
                      <a:pt x="3" y="6"/>
                      <a:pt x="1" y="3"/>
                      <a:pt x="1" y="6"/>
                    </a:cubicBezTo>
                    <a:cubicBezTo>
                      <a:pt x="0" y="4"/>
                      <a:pt x="2" y="2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618"/>
              <p:cNvSpPr>
                <a:spLocks/>
              </p:cNvSpPr>
              <p:nvPr/>
            </p:nvSpPr>
            <p:spPr bwMode="auto">
              <a:xfrm>
                <a:off x="3251" y="2046"/>
                <a:ext cx="7" cy="14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6 h 6"/>
                  <a:gd name="T4" fmla="*/ 2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3" y="0"/>
                      <a:pt x="1" y="5"/>
                      <a:pt x="0" y="6"/>
                    </a:cubicBezTo>
                    <a:cubicBezTo>
                      <a:pt x="1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619"/>
              <p:cNvSpPr>
                <a:spLocks/>
              </p:cNvSpPr>
              <p:nvPr/>
            </p:nvSpPr>
            <p:spPr bwMode="auto">
              <a:xfrm>
                <a:off x="3073" y="2039"/>
                <a:ext cx="2" cy="21"/>
              </a:xfrm>
              <a:custGeom>
                <a:avLst/>
                <a:gdLst>
                  <a:gd name="T0" fmla="*/ 1 w 1"/>
                  <a:gd name="T1" fmla="*/ 0 h 9"/>
                  <a:gd name="T2" fmla="*/ 1 w 1"/>
                  <a:gd name="T3" fmla="*/ 9 h 9"/>
                  <a:gd name="T4" fmla="*/ 0 w 1"/>
                  <a:gd name="T5" fmla="*/ 4 h 9"/>
                  <a:gd name="T6" fmla="*/ 1 w 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1" y="3"/>
                      <a:pt x="1" y="5"/>
                      <a:pt x="1" y="9"/>
                    </a:cubicBezTo>
                    <a:cubicBezTo>
                      <a:pt x="0" y="8"/>
                      <a:pt x="1" y="6"/>
                      <a:pt x="0" y="4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620"/>
              <p:cNvSpPr>
                <a:spLocks/>
              </p:cNvSpPr>
              <p:nvPr/>
            </p:nvSpPr>
            <p:spPr bwMode="auto">
              <a:xfrm>
                <a:off x="3113" y="2041"/>
                <a:ext cx="5" cy="17"/>
              </a:xfrm>
              <a:custGeom>
                <a:avLst/>
                <a:gdLst>
                  <a:gd name="T0" fmla="*/ 2 w 2"/>
                  <a:gd name="T1" fmla="*/ 0 h 7"/>
                  <a:gd name="T2" fmla="*/ 0 w 2"/>
                  <a:gd name="T3" fmla="*/ 7 h 7"/>
                  <a:gd name="T4" fmla="*/ 2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cubicBezTo>
                      <a:pt x="2" y="3"/>
                      <a:pt x="1" y="6"/>
                      <a:pt x="0" y="7"/>
                    </a:cubicBezTo>
                    <a:cubicBezTo>
                      <a:pt x="0" y="5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621"/>
              <p:cNvSpPr>
                <a:spLocks/>
              </p:cNvSpPr>
              <p:nvPr/>
            </p:nvSpPr>
            <p:spPr bwMode="auto">
              <a:xfrm>
                <a:off x="3116" y="2044"/>
                <a:ext cx="7" cy="21"/>
              </a:xfrm>
              <a:custGeom>
                <a:avLst/>
                <a:gdLst>
                  <a:gd name="T0" fmla="*/ 2 w 3"/>
                  <a:gd name="T1" fmla="*/ 1 h 9"/>
                  <a:gd name="T2" fmla="*/ 3 w 3"/>
                  <a:gd name="T3" fmla="*/ 3 h 9"/>
                  <a:gd name="T4" fmla="*/ 3 w 3"/>
                  <a:gd name="T5" fmla="*/ 4 h 9"/>
                  <a:gd name="T6" fmla="*/ 2 w 3"/>
                  <a:gd name="T7" fmla="*/ 5 h 9"/>
                  <a:gd name="T8" fmla="*/ 2 w 3"/>
                  <a:gd name="T9" fmla="*/ 3 h 9"/>
                  <a:gd name="T10" fmla="*/ 1 w 3"/>
                  <a:gd name="T11" fmla="*/ 9 h 9"/>
                  <a:gd name="T12" fmla="*/ 0 w 3"/>
                  <a:gd name="T13" fmla="*/ 8 h 9"/>
                  <a:gd name="T14" fmla="*/ 1 w 3"/>
                  <a:gd name="T15" fmla="*/ 8 h 9"/>
                  <a:gd name="T16" fmla="*/ 2 w 3"/>
                  <a:gd name="T1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9">
                    <a:moveTo>
                      <a:pt x="2" y="1"/>
                    </a:moveTo>
                    <a:cubicBezTo>
                      <a:pt x="3" y="0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1" y="6"/>
                      <a:pt x="2" y="6"/>
                      <a:pt x="1" y="9"/>
                    </a:cubicBezTo>
                    <a:cubicBezTo>
                      <a:pt x="1" y="9"/>
                      <a:pt x="1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4"/>
                      <a:pt x="1" y="3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622"/>
              <p:cNvSpPr>
                <a:spLocks/>
              </p:cNvSpPr>
              <p:nvPr/>
            </p:nvSpPr>
            <p:spPr bwMode="auto">
              <a:xfrm>
                <a:off x="3123" y="2046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0 w 3"/>
                  <a:gd name="T3" fmla="*/ 9 h 9"/>
                  <a:gd name="T4" fmla="*/ 2 w 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3" y="3"/>
                      <a:pt x="1" y="5"/>
                      <a:pt x="0" y="9"/>
                    </a:cubicBezTo>
                    <a:cubicBezTo>
                      <a:pt x="0" y="7"/>
                      <a:pt x="1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623"/>
              <p:cNvSpPr>
                <a:spLocks/>
              </p:cNvSpPr>
              <p:nvPr/>
            </p:nvSpPr>
            <p:spPr bwMode="auto">
              <a:xfrm>
                <a:off x="3232" y="2065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1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Freeform 624"/>
              <p:cNvSpPr>
                <a:spLocks/>
              </p:cNvSpPr>
              <p:nvPr/>
            </p:nvSpPr>
            <p:spPr bwMode="auto">
              <a:xfrm>
                <a:off x="3239" y="2077"/>
                <a:ext cx="5" cy="12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0 h 5"/>
                  <a:gd name="T4" fmla="*/ 2 w 2"/>
                  <a:gd name="T5" fmla="*/ 0 h 5"/>
                  <a:gd name="T6" fmla="*/ 1 w 2"/>
                  <a:gd name="T7" fmla="*/ 4 h 5"/>
                  <a:gd name="T8" fmla="*/ 0 w 2"/>
                  <a:gd name="T9" fmla="*/ 4 h 5"/>
                  <a:gd name="T10" fmla="*/ 1 w 2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1" y="5"/>
                      <a:pt x="1" y="3"/>
                      <a:pt x="0" y="4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625"/>
              <p:cNvSpPr>
                <a:spLocks/>
              </p:cNvSpPr>
              <p:nvPr/>
            </p:nvSpPr>
            <p:spPr bwMode="auto">
              <a:xfrm>
                <a:off x="3035" y="2077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3 h 4"/>
                  <a:gd name="T4" fmla="*/ 0 w 2"/>
                  <a:gd name="T5" fmla="*/ 3 h 4"/>
                  <a:gd name="T6" fmla="*/ 2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0"/>
                      <a:pt x="2" y="2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0"/>
                      <a:pt x="1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626"/>
              <p:cNvSpPr>
                <a:spLocks/>
              </p:cNvSpPr>
              <p:nvPr/>
            </p:nvSpPr>
            <p:spPr bwMode="auto">
              <a:xfrm>
                <a:off x="3142" y="2077"/>
                <a:ext cx="7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2 h 4"/>
                  <a:gd name="T4" fmla="*/ 2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1"/>
                      <a:pt x="1" y="4"/>
                      <a:pt x="0" y="2"/>
                    </a:cubicBezTo>
                    <a:cubicBezTo>
                      <a:pt x="1" y="2"/>
                      <a:pt x="3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627"/>
              <p:cNvSpPr>
                <a:spLocks/>
              </p:cNvSpPr>
              <p:nvPr/>
            </p:nvSpPr>
            <p:spPr bwMode="auto">
              <a:xfrm>
                <a:off x="3104" y="2089"/>
                <a:ext cx="5" cy="14"/>
              </a:xfrm>
              <a:custGeom>
                <a:avLst/>
                <a:gdLst>
                  <a:gd name="T0" fmla="*/ 0 w 2"/>
                  <a:gd name="T1" fmla="*/ 0 h 6"/>
                  <a:gd name="T2" fmla="*/ 1 w 2"/>
                  <a:gd name="T3" fmla="*/ 2 h 6"/>
                  <a:gd name="T4" fmla="*/ 1 w 2"/>
                  <a:gd name="T5" fmla="*/ 5 h 6"/>
                  <a:gd name="T6" fmla="*/ 0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1" y="0"/>
                      <a:pt x="0" y="6"/>
                      <a:pt x="1" y="2"/>
                    </a:cubicBezTo>
                    <a:cubicBezTo>
                      <a:pt x="2" y="2"/>
                      <a:pt x="1" y="4"/>
                      <a:pt x="1" y="5"/>
                    </a:cubicBezTo>
                    <a:cubicBezTo>
                      <a:pt x="0" y="5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628"/>
              <p:cNvSpPr>
                <a:spLocks/>
              </p:cNvSpPr>
              <p:nvPr/>
            </p:nvSpPr>
            <p:spPr bwMode="auto">
              <a:xfrm>
                <a:off x="3336" y="2101"/>
                <a:ext cx="5" cy="19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8 h 8"/>
                  <a:gd name="T4" fmla="*/ 2 w 2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cubicBezTo>
                      <a:pt x="1" y="2"/>
                      <a:pt x="1" y="5"/>
                      <a:pt x="0" y="8"/>
                    </a:cubicBezTo>
                    <a:cubicBezTo>
                      <a:pt x="0" y="7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629"/>
              <p:cNvSpPr>
                <a:spLocks/>
              </p:cNvSpPr>
              <p:nvPr/>
            </p:nvSpPr>
            <p:spPr bwMode="auto">
              <a:xfrm>
                <a:off x="2926" y="2108"/>
                <a:ext cx="2" cy="12"/>
              </a:xfrm>
              <a:custGeom>
                <a:avLst/>
                <a:gdLst>
                  <a:gd name="T0" fmla="*/ 1 w 1"/>
                  <a:gd name="T1" fmla="*/ 0 h 5"/>
                  <a:gd name="T2" fmla="*/ 1 w 1"/>
                  <a:gd name="T3" fmla="*/ 3 h 5"/>
                  <a:gd name="T4" fmla="*/ 0 w 1"/>
                  <a:gd name="T5" fmla="*/ 5 h 5"/>
                  <a:gd name="T6" fmla="*/ 1 w 1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1" y="0"/>
                      <a:pt x="1" y="1"/>
                      <a:pt x="1" y="3"/>
                    </a:cubicBezTo>
                    <a:cubicBezTo>
                      <a:pt x="0" y="2"/>
                      <a:pt x="1" y="5"/>
                      <a:pt x="0" y="5"/>
                    </a:cubicBezTo>
                    <a:cubicBezTo>
                      <a:pt x="0" y="1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630"/>
              <p:cNvSpPr>
                <a:spLocks/>
              </p:cNvSpPr>
              <p:nvPr/>
            </p:nvSpPr>
            <p:spPr bwMode="auto">
              <a:xfrm>
                <a:off x="3137" y="2108"/>
                <a:ext cx="5" cy="24"/>
              </a:xfrm>
              <a:custGeom>
                <a:avLst/>
                <a:gdLst>
                  <a:gd name="T0" fmla="*/ 2 w 2"/>
                  <a:gd name="T1" fmla="*/ 5 h 10"/>
                  <a:gd name="T2" fmla="*/ 1 w 2"/>
                  <a:gd name="T3" fmla="*/ 4 h 10"/>
                  <a:gd name="T4" fmla="*/ 0 w 2"/>
                  <a:gd name="T5" fmla="*/ 7 h 10"/>
                  <a:gd name="T6" fmla="*/ 2 w 2"/>
                  <a:gd name="T7" fmla="*/ 0 h 10"/>
                  <a:gd name="T8" fmla="*/ 0 w 2"/>
                  <a:gd name="T9" fmla="*/ 10 h 10"/>
                  <a:gd name="T10" fmla="*/ 2 w 2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0">
                    <a:moveTo>
                      <a:pt x="2" y="5"/>
                    </a:moveTo>
                    <a:cubicBezTo>
                      <a:pt x="2" y="5"/>
                      <a:pt x="1" y="4"/>
                      <a:pt x="1" y="4"/>
                    </a:cubicBezTo>
                    <a:cubicBezTo>
                      <a:pt x="1" y="5"/>
                      <a:pt x="1" y="9"/>
                      <a:pt x="0" y="7"/>
                    </a:cubicBezTo>
                    <a:cubicBezTo>
                      <a:pt x="1" y="5"/>
                      <a:pt x="1" y="2"/>
                      <a:pt x="2" y="0"/>
                    </a:cubicBezTo>
                    <a:cubicBezTo>
                      <a:pt x="2" y="3"/>
                      <a:pt x="2" y="8"/>
                      <a:pt x="0" y="10"/>
                    </a:cubicBezTo>
                    <a:cubicBezTo>
                      <a:pt x="0" y="7"/>
                      <a:pt x="1" y="7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631"/>
              <p:cNvSpPr>
                <a:spLocks/>
              </p:cNvSpPr>
              <p:nvPr/>
            </p:nvSpPr>
            <p:spPr bwMode="auto">
              <a:xfrm>
                <a:off x="3054" y="2115"/>
                <a:ext cx="7" cy="12"/>
              </a:xfrm>
              <a:custGeom>
                <a:avLst/>
                <a:gdLst>
                  <a:gd name="T0" fmla="*/ 3 w 3"/>
                  <a:gd name="T1" fmla="*/ 0 h 5"/>
                  <a:gd name="T2" fmla="*/ 0 w 3"/>
                  <a:gd name="T3" fmla="*/ 5 h 5"/>
                  <a:gd name="T4" fmla="*/ 1 w 3"/>
                  <a:gd name="T5" fmla="*/ 2 h 5"/>
                  <a:gd name="T6" fmla="*/ 3 w 3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2"/>
                      <a:pt x="1" y="4"/>
                      <a:pt x="0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2" y="2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632"/>
              <p:cNvSpPr>
                <a:spLocks/>
              </p:cNvSpPr>
              <p:nvPr/>
            </p:nvSpPr>
            <p:spPr bwMode="auto">
              <a:xfrm>
                <a:off x="3132" y="2117"/>
                <a:ext cx="5" cy="12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5 h 5"/>
                  <a:gd name="T4" fmla="*/ 1 w 2"/>
                  <a:gd name="T5" fmla="*/ 3 h 5"/>
                  <a:gd name="T6" fmla="*/ 1 w 2"/>
                  <a:gd name="T7" fmla="*/ 3 h 5"/>
                  <a:gd name="T8" fmla="*/ 1 w 2"/>
                  <a:gd name="T9" fmla="*/ 2 h 5"/>
                  <a:gd name="T10" fmla="*/ 2 w 2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3"/>
                      <a:pt x="1" y="5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0" y="3"/>
                      <a:pt x="1" y="1"/>
                      <a:pt x="1" y="2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633"/>
              <p:cNvSpPr>
                <a:spLocks/>
              </p:cNvSpPr>
              <p:nvPr/>
            </p:nvSpPr>
            <p:spPr bwMode="auto">
              <a:xfrm>
                <a:off x="3229" y="2124"/>
                <a:ext cx="8" cy="12"/>
              </a:xfrm>
              <a:custGeom>
                <a:avLst/>
                <a:gdLst>
                  <a:gd name="T0" fmla="*/ 2 w 3"/>
                  <a:gd name="T1" fmla="*/ 0 h 5"/>
                  <a:gd name="T2" fmla="*/ 1 w 3"/>
                  <a:gd name="T3" fmla="*/ 5 h 5"/>
                  <a:gd name="T4" fmla="*/ 2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3" y="0"/>
                      <a:pt x="1" y="3"/>
                      <a:pt x="1" y="5"/>
                    </a:cubicBezTo>
                    <a:cubicBezTo>
                      <a:pt x="0" y="4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634"/>
              <p:cNvSpPr>
                <a:spLocks/>
              </p:cNvSpPr>
              <p:nvPr/>
            </p:nvSpPr>
            <p:spPr bwMode="auto">
              <a:xfrm>
                <a:off x="3137" y="2139"/>
                <a:ext cx="2" cy="14"/>
              </a:xfrm>
              <a:custGeom>
                <a:avLst/>
                <a:gdLst>
                  <a:gd name="T0" fmla="*/ 0 w 1"/>
                  <a:gd name="T1" fmla="*/ 0 h 6"/>
                  <a:gd name="T2" fmla="*/ 1 w 1"/>
                  <a:gd name="T3" fmla="*/ 5 h 6"/>
                  <a:gd name="T4" fmla="*/ 0 w 1"/>
                  <a:gd name="T5" fmla="*/ 6 h 6"/>
                  <a:gd name="T6" fmla="*/ 0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1"/>
                      <a:pt x="1" y="2"/>
                      <a:pt x="1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Freeform 635"/>
              <p:cNvSpPr>
                <a:spLocks/>
              </p:cNvSpPr>
              <p:nvPr/>
            </p:nvSpPr>
            <p:spPr bwMode="auto">
              <a:xfrm>
                <a:off x="2969" y="2174"/>
                <a:ext cx="2" cy="10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1 h 4"/>
                  <a:gd name="T4" fmla="*/ 0 w 1"/>
                  <a:gd name="T5" fmla="*/ 3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3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636"/>
              <p:cNvSpPr>
                <a:spLocks/>
              </p:cNvSpPr>
              <p:nvPr/>
            </p:nvSpPr>
            <p:spPr bwMode="auto">
              <a:xfrm>
                <a:off x="3203" y="2160"/>
                <a:ext cx="5" cy="9"/>
              </a:xfrm>
              <a:custGeom>
                <a:avLst/>
                <a:gdLst>
                  <a:gd name="T0" fmla="*/ 2 w 2"/>
                  <a:gd name="T1" fmla="*/ 0 h 4"/>
                  <a:gd name="T2" fmla="*/ 1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2" y="1"/>
                      <a:pt x="2" y="3"/>
                      <a:pt x="1" y="4"/>
                    </a:cubicBezTo>
                    <a:cubicBezTo>
                      <a:pt x="0" y="3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637"/>
              <p:cNvSpPr>
                <a:spLocks/>
              </p:cNvSpPr>
              <p:nvPr/>
            </p:nvSpPr>
            <p:spPr bwMode="auto">
              <a:xfrm>
                <a:off x="3078" y="2174"/>
                <a:ext cx="5" cy="12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5 h 5"/>
                  <a:gd name="T4" fmla="*/ 0 w 2"/>
                  <a:gd name="T5" fmla="*/ 1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1" y="4"/>
                      <a:pt x="0" y="5"/>
                    </a:cubicBezTo>
                    <a:cubicBezTo>
                      <a:pt x="0" y="3"/>
                      <a:pt x="1" y="3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Freeform 638"/>
              <p:cNvSpPr>
                <a:spLocks/>
              </p:cNvSpPr>
              <p:nvPr/>
            </p:nvSpPr>
            <p:spPr bwMode="auto">
              <a:xfrm>
                <a:off x="3130" y="2169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1 w 3"/>
                  <a:gd name="T3" fmla="*/ 9 h 9"/>
                  <a:gd name="T4" fmla="*/ 1 w 3"/>
                  <a:gd name="T5" fmla="*/ 3 h 9"/>
                  <a:gd name="T6" fmla="*/ 2 w 3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3" y="2"/>
                      <a:pt x="2" y="8"/>
                      <a:pt x="1" y="9"/>
                    </a:cubicBezTo>
                    <a:cubicBezTo>
                      <a:pt x="0" y="7"/>
                      <a:pt x="2" y="5"/>
                      <a:pt x="1" y="3"/>
                    </a:cubicBezTo>
                    <a:cubicBezTo>
                      <a:pt x="2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639"/>
              <p:cNvSpPr>
                <a:spLocks/>
              </p:cNvSpPr>
              <p:nvPr/>
            </p:nvSpPr>
            <p:spPr bwMode="auto">
              <a:xfrm>
                <a:off x="3000" y="2198"/>
                <a:ext cx="4" cy="17"/>
              </a:xfrm>
              <a:custGeom>
                <a:avLst/>
                <a:gdLst>
                  <a:gd name="T0" fmla="*/ 1 w 2"/>
                  <a:gd name="T1" fmla="*/ 0 h 7"/>
                  <a:gd name="T2" fmla="*/ 2 w 2"/>
                  <a:gd name="T3" fmla="*/ 7 h 7"/>
                  <a:gd name="T4" fmla="*/ 1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2"/>
                      <a:pt x="1" y="5"/>
                      <a:pt x="2" y="7"/>
                    </a:cubicBezTo>
                    <a:cubicBezTo>
                      <a:pt x="0" y="7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640"/>
              <p:cNvSpPr>
                <a:spLocks/>
              </p:cNvSpPr>
              <p:nvPr/>
            </p:nvSpPr>
            <p:spPr bwMode="auto">
              <a:xfrm>
                <a:off x="3023" y="2196"/>
                <a:ext cx="5" cy="11"/>
              </a:xfrm>
              <a:custGeom>
                <a:avLst/>
                <a:gdLst>
                  <a:gd name="T0" fmla="*/ 1 w 2"/>
                  <a:gd name="T1" fmla="*/ 1 h 5"/>
                  <a:gd name="T2" fmla="*/ 1 w 2"/>
                  <a:gd name="T3" fmla="*/ 4 h 5"/>
                  <a:gd name="T4" fmla="*/ 1 w 2"/>
                  <a:gd name="T5" fmla="*/ 5 h 5"/>
                  <a:gd name="T6" fmla="*/ 0 w 2"/>
                  <a:gd name="T7" fmla="*/ 5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2" y="0"/>
                      <a:pt x="0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1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641"/>
              <p:cNvSpPr>
                <a:spLocks/>
              </p:cNvSpPr>
              <p:nvPr/>
            </p:nvSpPr>
            <p:spPr bwMode="auto">
              <a:xfrm>
                <a:off x="3125" y="2188"/>
                <a:ext cx="7" cy="22"/>
              </a:xfrm>
              <a:custGeom>
                <a:avLst/>
                <a:gdLst>
                  <a:gd name="T0" fmla="*/ 1 w 3"/>
                  <a:gd name="T1" fmla="*/ 1 h 9"/>
                  <a:gd name="T2" fmla="*/ 2 w 3"/>
                  <a:gd name="T3" fmla="*/ 2 h 9"/>
                  <a:gd name="T4" fmla="*/ 3 w 3"/>
                  <a:gd name="T5" fmla="*/ 7 h 9"/>
                  <a:gd name="T6" fmla="*/ 2 w 3"/>
                  <a:gd name="T7" fmla="*/ 5 h 9"/>
                  <a:gd name="T8" fmla="*/ 1 w 3"/>
                  <a:gd name="T9" fmla="*/ 7 h 9"/>
                  <a:gd name="T10" fmla="*/ 1 w 3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9">
                    <a:moveTo>
                      <a:pt x="1" y="1"/>
                    </a:moveTo>
                    <a:cubicBezTo>
                      <a:pt x="2" y="0"/>
                      <a:pt x="2" y="6"/>
                      <a:pt x="2" y="2"/>
                    </a:cubicBezTo>
                    <a:cubicBezTo>
                      <a:pt x="3" y="2"/>
                      <a:pt x="2" y="6"/>
                      <a:pt x="3" y="7"/>
                    </a:cubicBezTo>
                    <a:cubicBezTo>
                      <a:pt x="2" y="7"/>
                      <a:pt x="2" y="5"/>
                      <a:pt x="2" y="5"/>
                    </a:cubicBezTo>
                    <a:cubicBezTo>
                      <a:pt x="1" y="4"/>
                      <a:pt x="1" y="7"/>
                      <a:pt x="1" y="7"/>
                    </a:cubicBezTo>
                    <a:cubicBezTo>
                      <a:pt x="0" y="9"/>
                      <a:pt x="0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642"/>
              <p:cNvSpPr>
                <a:spLocks/>
              </p:cNvSpPr>
              <p:nvPr/>
            </p:nvSpPr>
            <p:spPr bwMode="auto">
              <a:xfrm>
                <a:off x="3113" y="2198"/>
                <a:ext cx="5" cy="19"/>
              </a:xfrm>
              <a:custGeom>
                <a:avLst/>
                <a:gdLst>
                  <a:gd name="T0" fmla="*/ 1 w 2"/>
                  <a:gd name="T1" fmla="*/ 0 h 8"/>
                  <a:gd name="T2" fmla="*/ 2 w 2"/>
                  <a:gd name="T3" fmla="*/ 6 h 8"/>
                  <a:gd name="T4" fmla="*/ 0 w 2"/>
                  <a:gd name="T5" fmla="*/ 4 h 8"/>
                  <a:gd name="T6" fmla="*/ 1 w 2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1" y="0"/>
                    </a:moveTo>
                    <a:cubicBezTo>
                      <a:pt x="2" y="0"/>
                      <a:pt x="1" y="3"/>
                      <a:pt x="2" y="6"/>
                    </a:cubicBezTo>
                    <a:cubicBezTo>
                      <a:pt x="1" y="3"/>
                      <a:pt x="0" y="8"/>
                      <a:pt x="0" y="4"/>
                    </a:cubicBezTo>
                    <a:cubicBezTo>
                      <a:pt x="0" y="5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643"/>
              <p:cNvSpPr>
                <a:spLocks/>
              </p:cNvSpPr>
              <p:nvPr/>
            </p:nvSpPr>
            <p:spPr bwMode="auto">
              <a:xfrm>
                <a:off x="3026" y="2212"/>
                <a:ext cx="4" cy="19"/>
              </a:xfrm>
              <a:custGeom>
                <a:avLst/>
                <a:gdLst>
                  <a:gd name="T0" fmla="*/ 2 w 2"/>
                  <a:gd name="T1" fmla="*/ 3 h 8"/>
                  <a:gd name="T2" fmla="*/ 2 w 2"/>
                  <a:gd name="T3" fmla="*/ 6 h 8"/>
                  <a:gd name="T4" fmla="*/ 1 w 2"/>
                  <a:gd name="T5" fmla="*/ 8 h 8"/>
                  <a:gd name="T6" fmla="*/ 2 w 2"/>
                  <a:gd name="T7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8">
                    <a:moveTo>
                      <a:pt x="2" y="3"/>
                    </a:moveTo>
                    <a:cubicBezTo>
                      <a:pt x="2" y="0"/>
                      <a:pt x="2" y="5"/>
                      <a:pt x="2" y="6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0" y="6"/>
                      <a:pt x="2" y="6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644"/>
              <p:cNvSpPr>
                <a:spLocks/>
              </p:cNvSpPr>
              <p:nvPr/>
            </p:nvSpPr>
            <p:spPr bwMode="auto">
              <a:xfrm>
                <a:off x="3037" y="2215"/>
                <a:ext cx="3" cy="14"/>
              </a:xfrm>
              <a:custGeom>
                <a:avLst/>
                <a:gdLst>
                  <a:gd name="T0" fmla="*/ 1 w 1"/>
                  <a:gd name="T1" fmla="*/ 0 h 6"/>
                  <a:gd name="T2" fmla="*/ 1 w 1"/>
                  <a:gd name="T3" fmla="*/ 2 h 6"/>
                  <a:gd name="T4" fmla="*/ 1 w 1"/>
                  <a:gd name="T5" fmla="*/ 6 h 6"/>
                  <a:gd name="T6" fmla="*/ 1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0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6"/>
                    </a:cubicBezTo>
                    <a:cubicBezTo>
                      <a:pt x="0" y="5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645"/>
              <p:cNvSpPr>
                <a:spLocks/>
              </p:cNvSpPr>
              <p:nvPr/>
            </p:nvSpPr>
            <p:spPr bwMode="auto">
              <a:xfrm>
                <a:off x="3106" y="2217"/>
                <a:ext cx="3" cy="19"/>
              </a:xfrm>
              <a:custGeom>
                <a:avLst/>
                <a:gdLst>
                  <a:gd name="T0" fmla="*/ 1 w 1"/>
                  <a:gd name="T1" fmla="*/ 1 h 8"/>
                  <a:gd name="T2" fmla="*/ 1 w 1"/>
                  <a:gd name="T3" fmla="*/ 0 h 8"/>
                  <a:gd name="T4" fmla="*/ 1 w 1"/>
                  <a:gd name="T5" fmla="*/ 7 h 8"/>
                  <a:gd name="T6" fmla="*/ 0 w 1"/>
                  <a:gd name="T7" fmla="*/ 6 h 8"/>
                  <a:gd name="T8" fmla="*/ 1 w 1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4"/>
                      <a:pt x="1" y="7"/>
                    </a:cubicBezTo>
                    <a:cubicBezTo>
                      <a:pt x="1" y="8"/>
                      <a:pt x="1" y="4"/>
                      <a:pt x="0" y="6"/>
                    </a:cubicBezTo>
                    <a:cubicBezTo>
                      <a:pt x="0" y="4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646"/>
              <p:cNvSpPr>
                <a:spLocks/>
              </p:cNvSpPr>
              <p:nvPr/>
            </p:nvSpPr>
            <p:spPr bwMode="auto">
              <a:xfrm>
                <a:off x="3052" y="2233"/>
                <a:ext cx="4" cy="15"/>
              </a:xfrm>
              <a:custGeom>
                <a:avLst/>
                <a:gdLst>
                  <a:gd name="T0" fmla="*/ 0 w 2"/>
                  <a:gd name="T1" fmla="*/ 1 h 6"/>
                  <a:gd name="T2" fmla="*/ 0 w 2"/>
                  <a:gd name="T3" fmla="*/ 3 h 6"/>
                  <a:gd name="T4" fmla="*/ 2 w 2"/>
                  <a:gd name="T5" fmla="*/ 2 h 6"/>
                  <a:gd name="T6" fmla="*/ 1 w 2"/>
                  <a:gd name="T7" fmla="*/ 6 h 6"/>
                  <a:gd name="T8" fmla="*/ 0 w 2"/>
                  <a:gd name="T9" fmla="*/ 4 h 6"/>
                  <a:gd name="T10" fmla="*/ 0 w 2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1" y="6"/>
                      <a:pt x="1" y="3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Freeform 647"/>
              <p:cNvSpPr>
                <a:spLocks/>
              </p:cNvSpPr>
              <p:nvPr/>
            </p:nvSpPr>
            <p:spPr bwMode="auto">
              <a:xfrm>
                <a:off x="3213" y="2212"/>
                <a:ext cx="7" cy="45"/>
              </a:xfrm>
              <a:custGeom>
                <a:avLst/>
                <a:gdLst>
                  <a:gd name="T0" fmla="*/ 3 w 3"/>
                  <a:gd name="T1" fmla="*/ 19 h 19"/>
                  <a:gd name="T2" fmla="*/ 2 w 3"/>
                  <a:gd name="T3" fmla="*/ 18 h 19"/>
                  <a:gd name="T4" fmla="*/ 2 w 3"/>
                  <a:gd name="T5" fmla="*/ 14 h 19"/>
                  <a:gd name="T6" fmla="*/ 1 w 3"/>
                  <a:gd name="T7" fmla="*/ 13 h 19"/>
                  <a:gd name="T8" fmla="*/ 1 w 3"/>
                  <a:gd name="T9" fmla="*/ 11 h 19"/>
                  <a:gd name="T10" fmla="*/ 2 w 3"/>
                  <a:gd name="T11" fmla="*/ 10 h 19"/>
                  <a:gd name="T12" fmla="*/ 1 w 3"/>
                  <a:gd name="T13" fmla="*/ 0 h 19"/>
                  <a:gd name="T14" fmla="*/ 3 w 3"/>
                  <a:gd name="T15" fmla="*/ 8 h 19"/>
                  <a:gd name="T16" fmla="*/ 3 w 3"/>
                  <a:gd name="T17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9">
                    <a:moveTo>
                      <a:pt x="3" y="19"/>
                    </a:moveTo>
                    <a:cubicBezTo>
                      <a:pt x="3" y="19"/>
                      <a:pt x="3" y="18"/>
                      <a:pt x="2" y="18"/>
                    </a:cubicBezTo>
                    <a:cubicBezTo>
                      <a:pt x="3" y="17"/>
                      <a:pt x="1" y="16"/>
                      <a:pt x="2" y="14"/>
                    </a:cubicBezTo>
                    <a:cubicBezTo>
                      <a:pt x="2" y="13"/>
                      <a:pt x="1" y="15"/>
                      <a:pt x="1" y="13"/>
                    </a:cubicBezTo>
                    <a:cubicBezTo>
                      <a:pt x="3" y="14"/>
                      <a:pt x="1" y="11"/>
                      <a:pt x="1" y="11"/>
                    </a:cubicBezTo>
                    <a:cubicBezTo>
                      <a:pt x="0" y="8"/>
                      <a:pt x="2" y="11"/>
                      <a:pt x="2" y="10"/>
                    </a:cubicBezTo>
                    <a:cubicBezTo>
                      <a:pt x="1" y="6"/>
                      <a:pt x="1" y="3"/>
                      <a:pt x="1" y="0"/>
                    </a:cubicBezTo>
                    <a:cubicBezTo>
                      <a:pt x="2" y="1"/>
                      <a:pt x="2" y="6"/>
                      <a:pt x="3" y="8"/>
                    </a:cubicBezTo>
                    <a:cubicBezTo>
                      <a:pt x="2" y="11"/>
                      <a:pt x="3" y="14"/>
                      <a:pt x="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Freeform 648"/>
              <p:cNvSpPr>
                <a:spLocks/>
              </p:cNvSpPr>
              <p:nvPr/>
            </p:nvSpPr>
            <p:spPr bwMode="auto">
              <a:xfrm>
                <a:off x="3128" y="2229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3 h 3"/>
                  <a:gd name="T4" fmla="*/ 0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2" y="1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649"/>
              <p:cNvSpPr>
                <a:spLocks/>
              </p:cNvSpPr>
              <p:nvPr/>
            </p:nvSpPr>
            <p:spPr bwMode="auto">
              <a:xfrm>
                <a:off x="3156" y="2241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1 h 4"/>
                  <a:gd name="T4" fmla="*/ 1 w 1"/>
                  <a:gd name="T5" fmla="*/ 4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0" y="2"/>
                      <a:pt x="1" y="4"/>
                    </a:cubicBezTo>
                    <a:cubicBezTo>
                      <a:pt x="0" y="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Freeform 650"/>
              <p:cNvSpPr>
                <a:spLocks/>
              </p:cNvSpPr>
              <p:nvPr/>
            </p:nvSpPr>
            <p:spPr bwMode="auto">
              <a:xfrm>
                <a:off x="3199" y="2233"/>
                <a:ext cx="2" cy="15"/>
              </a:xfrm>
              <a:custGeom>
                <a:avLst/>
                <a:gdLst>
                  <a:gd name="T0" fmla="*/ 0 w 1"/>
                  <a:gd name="T1" fmla="*/ 0 h 6"/>
                  <a:gd name="T2" fmla="*/ 1 w 1"/>
                  <a:gd name="T3" fmla="*/ 6 h 6"/>
                  <a:gd name="T4" fmla="*/ 0 w 1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1" y="1"/>
                      <a:pt x="1" y="4"/>
                      <a:pt x="1" y="6"/>
                    </a:cubicBezTo>
                    <a:cubicBezTo>
                      <a:pt x="0" y="5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651"/>
              <p:cNvSpPr>
                <a:spLocks/>
              </p:cNvSpPr>
              <p:nvPr/>
            </p:nvSpPr>
            <p:spPr bwMode="auto">
              <a:xfrm>
                <a:off x="3168" y="2243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1"/>
                      <a:pt x="1" y="2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Freeform 652"/>
              <p:cNvSpPr>
                <a:spLocks/>
              </p:cNvSpPr>
              <p:nvPr/>
            </p:nvSpPr>
            <p:spPr bwMode="auto">
              <a:xfrm>
                <a:off x="3120" y="2255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2"/>
                      <a:pt x="0" y="2"/>
                      <a:pt x="0" y="3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Freeform 653"/>
              <p:cNvSpPr>
                <a:spLocks/>
              </p:cNvSpPr>
              <p:nvPr/>
            </p:nvSpPr>
            <p:spPr bwMode="auto">
              <a:xfrm>
                <a:off x="3229" y="2233"/>
                <a:ext cx="3" cy="8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2 h 3"/>
                  <a:gd name="T4" fmla="*/ 0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3"/>
                      <a:pt x="0" y="3"/>
                    </a:cubicBezTo>
                    <a:cubicBezTo>
                      <a:pt x="0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654"/>
              <p:cNvSpPr>
                <a:spLocks/>
              </p:cNvSpPr>
              <p:nvPr/>
            </p:nvSpPr>
            <p:spPr bwMode="auto">
              <a:xfrm>
                <a:off x="3222" y="2236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1 h 3"/>
                  <a:gd name="T4" fmla="*/ 1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3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Freeform 655"/>
              <p:cNvSpPr>
                <a:spLocks/>
              </p:cNvSpPr>
              <p:nvPr/>
            </p:nvSpPr>
            <p:spPr bwMode="auto">
              <a:xfrm>
                <a:off x="3028" y="2283"/>
                <a:ext cx="5" cy="10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1 h 4"/>
                  <a:gd name="T4" fmla="*/ 1 w 2"/>
                  <a:gd name="T5" fmla="*/ 1 h 4"/>
                  <a:gd name="T6" fmla="*/ 0 w 2"/>
                  <a:gd name="T7" fmla="*/ 4 h 4"/>
                  <a:gd name="T8" fmla="*/ 0 w 2"/>
                  <a:gd name="T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3"/>
                      <a:pt x="1" y="3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656"/>
              <p:cNvSpPr>
                <a:spLocks/>
              </p:cNvSpPr>
              <p:nvPr/>
            </p:nvSpPr>
            <p:spPr bwMode="auto">
              <a:xfrm>
                <a:off x="3135" y="2260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3 h 4"/>
                  <a:gd name="T6" fmla="*/ 0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2"/>
                      <a:pt x="0" y="3"/>
                    </a:cubicBezTo>
                    <a:cubicBezTo>
                      <a:pt x="0" y="2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Freeform 657"/>
              <p:cNvSpPr>
                <a:spLocks/>
              </p:cNvSpPr>
              <p:nvPr/>
            </p:nvSpPr>
            <p:spPr bwMode="auto">
              <a:xfrm>
                <a:off x="3163" y="2252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2 h 4"/>
                  <a:gd name="T4" fmla="*/ 1 w 2"/>
                  <a:gd name="T5" fmla="*/ 4 h 4"/>
                  <a:gd name="T6" fmla="*/ 1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2"/>
                      <a:pt x="2" y="2"/>
                    </a:cubicBezTo>
                    <a:cubicBezTo>
                      <a:pt x="2" y="4"/>
                      <a:pt x="0" y="2"/>
                      <a:pt x="1" y="4"/>
                    </a:cubicBezTo>
                    <a:cubicBezTo>
                      <a:pt x="0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Freeform 658"/>
              <p:cNvSpPr>
                <a:spLocks/>
              </p:cNvSpPr>
              <p:nvPr/>
            </p:nvSpPr>
            <p:spPr bwMode="auto">
              <a:xfrm>
                <a:off x="3201" y="2250"/>
                <a:ext cx="5" cy="29"/>
              </a:xfrm>
              <a:custGeom>
                <a:avLst/>
                <a:gdLst>
                  <a:gd name="T0" fmla="*/ 0 w 2"/>
                  <a:gd name="T1" fmla="*/ 0 h 12"/>
                  <a:gd name="T2" fmla="*/ 0 w 2"/>
                  <a:gd name="T3" fmla="*/ 3 h 12"/>
                  <a:gd name="T4" fmla="*/ 1 w 2"/>
                  <a:gd name="T5" fmla="*/ 5 h 12"/>
                  <a:gd name="T6" fmla="*/ 1 w 2"/>
                  <a:gd name="T7" fmla="*/ 6 h 12"/>
                  <a:gd name="T8" fmla="*/ 2 w 2"/>
                  <a:gd name="T9" fmla="*/ 12 h 12"/>
                  <a:gd name="T10" fmla="*/ 0 w 2"/>
                  <a:gd name="T11" fmla="*/ 7 h 12"/>
                  <a:gd name="T12" fmla="*/ 0 w 2"/>
                  <a:gd name="T13" fmla="*/ 3 h 12"/>
                  <a:gd name="T14" fmla="*/ 0 w 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2">
                    <a:moveTo>
                      <a:pt x="0" y="0"/>
                    </a:moveTo>
                    <a:cubicBezTo>
                      <a:pt x="0" y="0"/>
                      <a:pt x="0" y="2"/>
                      <a:pt x="0" y="3"/>
                    </a:cubicBezTo>
                    <a:cubicBezTo>
                      <a:pt x="1" y="4"/>
                      <a:pt x="1" y="6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9"/>
                      <a:pt x="2" y="10"/>
                      <a:pt x="2" y="12"/>
                    </a:cubicBezTo>
                    <a:cubicBezTo>
                      <a:pt x="1" y="11"/>
                      <a:pt x="0" y="9"/>
                      <a:pt x="0" y="7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659"/>
              <p:cNvSpPr>
                <a:spLocks/>
              </p:cNvSpPr>
              <p:nvPr/>
            </p:nvSpPr>
            <p:spPr bwMode="auto">
              <a:xfrm>
                <a:off x="3135" y="2271"/>
                <a:ext cx="2" cy="12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5 h 5"/>
                  <a:gd name="T4" fmla="*/ 0 w 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1"/>
                      <a:pt x="1" y="5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Freeform 660"/>
              <p:cNvSpPr>
                <a:spLocks/>
              </p:cNvSpPr>
              <p:nvPr/>
            </p:nvSpPr>
            <p:spPr bwMode="auto">
              <a:xfrm>
                <a:off x="3118" y="2276"/>
                <a:ext cx="2" cy="12"/>
              </a:xfrm>
              <a:custGeom>
                <a:avLst/>
                <a:gdLst>
                  <a:gd name="T0" fmla="*/ 0 w 1"/>
                  <a:gd name="T1" fmla="*/ 1 h 5"/>
                  <a:gd name="T2" fmla="*/ 1 w 1"/>
                  <a:gd name="T3" fmla="*/ 5 h 5"/>
                  <a:gd name="T4" fmla="*/ 0 w 1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1" y="0"/>
                      <a:pt x="0" y="3"/>
                      <a:pt x="1" y="5"/>
                    </a:cubicBezTo>
                    <a:cubicBezTo>
                      <a:pt x="0" y="4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661"/>
              <p:cNvSpPr>
                <a:spLocks/>
              </p:cNvSpPr>
              <p:nvPr/>
            </p:nvSpPr>
            <p:spPr bwMode="auto">
              <a:xfrm>
                <a:off x="3180" y="2262"/>
                <a:ext cx="2" cy="9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1" y="0"/>
                      <a:pt x="1" y="3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662"/>
              <p:cNvSpPr>
                <a:spLocks/>
              </p:cNvSpPr>
              <p:nvPr/>
            </p:nvSpPr>
            <p:spPr bwMode="auto">
              <a:xfrm>
                <a:off x="3215" y="2260"/>
                <a:ext cx="3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4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1" y="2"/>
                      <a:pt x="1" y="4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Freeform 663"/>
              <p:cNvSpPr>
                <a:spLocks/>
              </p:cNvSpPr>
              <p:nvPr/>
            </p:nvSpPr>
            <p:spPr bwMode="auto">
              <a:xfrm>
                <a:off x="2966" y="2343"/>
                <a:ext cx="5" cy="11"/>
              </a:xfrm>
              <a:custGeom>
                <a:avLst/>
                <a:gdLst>
                  <a:gd name="T0" fmla="*/ 0 w 2"/>
                  <a:gd name="T1" fmla="*/ 1 h 5"/>
                  <a:gd name="T2" fmla="*/ 2 w 2"/>
                  <a:gd name="T3" fmla="*/ 5 h 5"/>
                  <a:gd name="T4" fmla="*/ 0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1" y="0"/>
                      <a:pt x="2" y="3"/>
                      <a:pt x="2" y="5"/>
                    </a:cubicBezTo>
                    <a:cubicBezTo>
                      <a:pt x="1" y="5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664"/>
              <p:cNvSpPr>
                <a:spLocks/>
              </p:cNvSpPr>
              <p:nvPr/>
            </p:nvSpPr>
            <p:spPr bwMode="auto">
              <a:xfrm>
                <a:off x="3123" y="2307"/>
                <a:ext cx="5" cy="14"/>
              </a:xfrm>
              <a:custGeom>
                <a:avLst/>
                <a:gdLst>
                  <a:gd name="T0" fmla="*/ 0 w 2"/>
                  <a:gd name="T1" fmla="*/ 0 h 6"/>
                  <a:gd name="T2" fmla="*/ 1 w 2"/>
                  <a:gd name="T3" fmla="*/ 6 h 6"/>
                  <a:gd name="T4" fmla="*/ 0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1" y="0"/>
                      <a:pt x="2" y="6"/>
                      <a:pt x="1" y="6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665"/>
              <p:cNvSpPr>
                <a:spLocks/>
              </p:cNvSpPr>
              <p:nvPr/>
            </p:nvSpPr>
            <p:spPr bwMode="auto">
              <a:xfrm>
                <a:off x="3220" y="2281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1" y="0"/>
                    </a:cubicBezTo>
                    <a:cubicBezTo>
                      <a:pt x="2" y="2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666"/>
              <p:cNvSpPr>
                <a:spLocks/>
              </p:cNvSpPr>
              <p:nvPr/>
            </p:nvSpPr>
            <p:spPr bwMode="auto">
              <a:xfrm>
                <a:off x="3320" y="2264"/>
                <a:ext cx="4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0"/>
                      <a:pt x="2" y="3"/>
                      <a:pt x="1" y="3"/>
                    </a:cubicBezTo>
                    <a:cubicBezTo>
                      <a:pt x="0" y="2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667"/>
              <p:cNvSpPr>
                <a:spLocks/>
              </p:cNvSpPr>
              <p:nvPr/>
            </p:nvSpPr>
            <p:spPr bwMode="auto">
              <a:xfrm>
                <a:off x="3208" y="2302"/>
                <a:ext cx="5" cy="17"/>
              </a:xfrm>
              <a:custGeom>
                <a:avLst/>
                <a:gdLst>
                  <a:gd name="T0" fmla="*/ 0 w 2"/>
                  <a:gd name="T1" fmla="*/ 0 h 7"/>
                  <a:gd name="T2" fmla="*/ 1 w 2"/>
                  <a:gd name="T3" fmla="*/ 1 h 7"/>
                  <a:gd name="T4" fmla="*/ 2 w 2"/>
                  <a:gd name="T5" fmla="*/ 7 h 7"/>
                  <a:gd name="T6" fmla="*/ 0 w 2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7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2" y="3"/>
                      <a:pt x="1" y="5"/>
                      <a:pt x="2" y="7"/>
                    </a:cubicBezTo>
                    <a:cubicBezTo>
                      <a:pt x="1" y="4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668"/>
              <p:cNvSpPr>
                <a:spLocks/>
              </p:cNvSpPr>
              <p:nvPr/>
            </p:nvSpPr>
            <p:spPr bwMode="auto">
              <a:xfrm>
                <a:off x="3229" y="2300"/>
                <a:ext cx="3" cy="9"/>
              </a:xfrm>
              <a:custGeom>
                <a:avLst/>
                <a:gdLst>
                  <a:gd name="T0" fmla="*/ 0 w 1"/>
                  <a:gd name="T1" fmla="*/ 0 h 4"/>
                  <a:gd name="T2" fmla="*/ 1 w 1"/>
                  <a:gd name="T3" fmla="*/ 3 h 4"/>
                  <a:gd name="T4" fmla="*/ 0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0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669"/>
              <p:cNvSpPr>
                <a:spLocks/>
              </p:cNvSpPr>
              <p:nvPr/>
            </p:nvSpPr>
            <p:spPr bwMode="auto">
              <a:xfrm>
                <a:off x="3106" y="2345"/>
                <a:ext cx="5" cy="14"/>
              </a:xfrm>
              <a:custGeom>
                <a:avLst/>
                <a:gdLst>
                  <a:gd name="T0" fmla="*/ 1 w 2"/>
                  <a:gd name="T1" fmla="*/ 0 h 6"/>
                  <a:gd name="T2" fmla="*/ 1 w 2"/>
                  <a:gd name="T3" fmla="*/ 5 h 6"/>
                  <a:gd name="T4" fmla="*/ 1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2" y="1"/>
                      <a:pt x="2" y="6"/>
                      <a:pt x="1" y="5"/>
                    </a:cubicBezTo>
                    <a:cubicBezTo>
                      <a:pt x="0" y="3"/>
                      <a:pt x="1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670"/>
              <p:cNvSpPr>
                <a:spLocks/>
              </p:cNvSpPr>
              <p:nvPr/>
            </p:nvSpPr>
            <p:spPr bwMode="auto">
              <a:xfrm>
                <a:off x="3189" y="2324"/>
                <a:ext cx="5" cy="14"/>
              </a:xfrm>
              <a:custGeom>
                <a:avLst/>
                <a:gdLst>
                  <a:gd name="T0" fmla="*/ 0 w 2"/>
                  <a:gd name="T1" fmla="*/ 0 h 6"/>
                  <a:gd name="T2" fmla="*/ 1 w 2"/>
                  <a:gd name="T3" fmla="*/ 6 h 6"/>
                  <a:gd name="T4" fmla="*/ 0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2" y="1"/>
                      <a:pt x="1" y="4"/>
                      <a:pt x="1" y="6"/>
                    </a:cubicBezTo>
                    <a:cubicBezTo>
                      <a:pt x="0" y="5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671"/>
              <p:cNvSpPr>
                <a:spLocks/>
              </p:cNvSpPr>
              <p:nvPr/>
            </p:nvSpPr>
            <p:spPr bwMode="auto">
              <a:xfrm>
                <a:off x="3208" y="2319"/>
                <a:ext cx="5" cy="12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5 h 5"/>
                  <a:gd name="T4" fmla="*/ 1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1" y="2"/>
                      <a:pt x="2" y="3"/>
                      <a:pt x="2" y="5"/>
                    </a:cubicBezTo>
                    <a:cubicBezTo>
                      <a:pt x="1" y="5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Freeform 672"/>
              <p:cNvSpPr>
                <a:spLocks/>
              </p:cNvSpPr>
              <p:nvPr/>
            </p:nvSpPr>
            <p:spPr bwMode="auto">
              <a:xfrm>
                <a:off x="3222" y="2314"/>
                <a:ext cx="7" cy="17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7 h 7"/>
                  <a:gd name="T4" fmla="*/ 2 w 3"/>
                  <a:gd name="T5" fmla="*/ 5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2" y="0"/>
                      <a:pt x="2" y="4"/>
                      <a:pt x="3" y="7"/>
                    </a:cubicBezTo>
                    <a:cubicBezTo>
                      <a:pt x="3" y="6"/>
                      <a:pt x="2" y="5"/>
                      <a:pt x="2" y="5"/>
                    </a:cubicBezTo>
                    <a:cubicBezTo>
                      <a:pt x="2" y="3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673"/>
              <p:cNvSpPr>
                <a:spLocks/>
              </p:cNvSpPr>
              <p:nvPr/>
            </p:nvSpPr>
            <p:spPr bwMode="auto">
              <a:xfrm>
                <a:off x="3322" y="2286"/>
                <a:ext cx="5" cy="11"/>
              </a:xfrm>
              <a:custGeom>
                <a:avLst/>
                <a:gdLst>
                  <a:gd name="T0" fmla="*/ 0 w 2"/>
                  <a:gd name="T1" fmla="*/ 1 h 5"/>
                  <a:gd name="T2" fmla="*/ 1 w 2"/>
                  <a:gd name="T3" fmla="*/ 5 h 5"/>
                  <a:gd name="T4" fmla="*/ 0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1" y="0"/>
                      <a:pt x="2" y="5"/>
                      <a:pt x="1" y="5"/>
                    </a:cubicBezTo>
                    <a:cubicBezTo>
                      <a:pt x="1" y="3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674"/>
              <p:cNvSpPr>
                <a:spLocks/>
              </p:cNvSpPr>
              <p:nvPr/>
            </p:nvSpPr>
            <p:spPr bwMode="auto">
              <a:xfrm>
                <a:off x="3234" y="2321"/>
                <a:ext cx="7" cy="14"/>
              </a:xfrm>
              <a:custGeom>
                <a:avLst/>
                <a:gdLst>
                  <a:gd name="T0" fmla="*/ 1 w 3"/>
                  <a:gd name="T1" fmla="*/ 0 h 6"/>
                  <a:gd name="T2" fmla="*/ 3 w 3"/>
                  <a:gd name="T3" fmla="*/ 6 h 6"/>
                  <a:gd name="T4" fmla="*/ 2 w 3"/>
                  <a:gd name="T5" fmla="*/ 5 h 6"/>
                  <a:gd name="T6" fmla="*/ 1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2" y="2"/>
                      <a:pt x="2" y="4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cubicBezTo>
                      <a:pt x="2" y="4"/>
                      <a:pt x="0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675"/>
              <p:cNvSpPr>
                <a:spLocks/>
              </p:cNvSpPr>
              <p:nvPr/>
            </p:nvSpPr>
            <p:spPr bwMode="auto">
              <a:xfrm>
                <a:off x="3227" y="2333"/>
                <a:ext cx="7" cy="14"/>
              </a:xfrm>
              <a:custGeom>
                <a:avLst/>
                <a:gdLst>
                  <a:gd name="T0" fmla="*/ 1 w 3"/>
                  <a:gd name="T1" fmla="*/ 1 h 6"/>
                  <a:gd name="T2" fmla="*/ 1 w 3"/>
                  <a:gd name="T3" fmla="*/ 0 h 6"/>
                  <a:gd name="T4" fmla="*/ 3 w 3"/>
                  <a:gd name="T5" fmla="*/ 3 h 6"/>
                  <a:gd name="T6" fmla="*/ 2 w 3"/>
                  <a:gd name="T7" fmla="*/ 6 h 6"/>
                  <a:gd name="T8" fmla="*/ 1 w 3"/>
                  <a:gd name="T9" fmla="*/ 3 h 6"/>
                  <a:gd name="T10" fmla="*/ 1 w 3"/>
                  <a:gd name="T11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1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3"/>
                      <a:pt x="3" y="3"/>
                    </a:cubicBezTo>
                    <a:cubicBezTo>
                      <a:pt x="2" y="3"/>
                      <a:pt x="3" y="6"/>
                      <a:pt x="2" y="6"/>
                    </a:cubicBezTo>
                    <a:cubicBezTo>
                      <a:pt x="2" y="3"/>
                      <a:pt x="2" y="5"/>
                      <a:pt x="1" y="3"/>
                    </a:cubicBezTo>
                    <a:cubicBezTo>
                      <a:pt x="0" y="1"/>
                      <a:pt x="2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676"/>
              <p:cNvSpPr>
                <a:spLocks/>
              </p:cNvSpPr>
              <p:nvPr/>
            </p:nvSpPr>
            <p:spPr bwMode="auto">
              <a:xfrm>
                <a:off x="3097" y="2390"/>
                <a:ext cx="4" cy="12"/>
              </a:xfrm>
              <a:custGeom>
                <a:avLst/>
                <a:gdLst>
                  <a:gd name="T0" fmla="*/ 0 w 2"/>
                  <a:gd name="T1" fmla="*/ 1 h 5"/>
                  <a:gd name="T2" fmla="*/ 1 w 2"/>
                  <a:gd name="T3" fmla="*/ 2 h 5"/>
                  <a:gd name="T4" fmla="*/ 2 w 2"/>
                  <a:gd name="T5" fmla="*/ 3 h 5"/>
                  <a:gd name="T6" fmla="*/ 0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0" y="1"/>
                      <a:pt x="0" y="2"/>
                      <a:pt x="1" y="2"/>
                    </a:cubicBezTo>
                    <a:cubicBezTo>
                      <a:pt x="1" y="0"/>
                      <a:pt x="1" y="3"/>
                      <a:pt x="2" y="3"/>
                    </a:cubicBezTo>
                    <a:cubicBezTo>
                      <a:pt x="2" y="5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677"/>
              <p:cNvSpPr>
                <a:spLocks/>
              </p:cNvSpPr>
              <p:nvPr/>
            </p:nvSpPr>
            <p:spPr bwMode="auto">
              <a:xfrm>
                <a:off x="3109" y="2390"/>
                <a:ext cx="4" cy="14"/>
              </a:xfrm>
              <a:custGeom>
                <a:avLst/>
                <a:gdLst>
                  <a:gd name="T0" fmla="*/ 0 w 2"/>
                  <a:gd name="T1" fmla="*/ 0 h 6"/>
                  <a:gd name="T2" fmla="*/ 1 w 2"/>
                  <a:gd name="T3" fmla="*/ 6 h 6"/>
                  <a:gd name="T4" fmla="*/ 0 w 2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cubicBezTo>
                      <a:pt x="1" y="1"/>
                      <a:pt x="2" y="6"/>
                      <a:pt x="1" y="6"/>
                    </a:cubicBezTo>
                    <a:cubicBezTo>
                      <a:pt x="0" y="4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678"/>
              <p:cNvSpPr>
                <a:spLocks/>
              </p:cNvSpPr>
              <p:nvPr/>
            </p:nvSpPr>
            <p:spPr bwMode="auto">
              <a:xfrm>
                <a:off x="3151" y="2369"/>
                <a:ext cx="7" cy="14"/>
              </a:xfrm>
              <a:custGeom>
                <a:avLst/>
                <a:gdLst>
                  <a:gd name="T0" fmla="*/ 0 w 3"/>
                  <a:gd name="T1" fmla="*/ 1 h 6"/>
                  <a:gd name="T2" fmla="*/ 2 w 3"/>
                  <a:gd name="T3" fmla="*/ 6 h 6"/>
                  <a:gd name="T4" fmla="*/ 0 w 3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1"/>
                    </a:moveTo>
                    <a:cubicBezTo>
                      <a:pt x="1" y="0"/>
                      <a:pt x="3" y="6"/>
                      <a:pt x="2" y="6"/>
                    </a:cubicBezTo>
                    <a:cubicBezTo>
                      <a:pt x="2" y="4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679"/>
              <p:cNvSpPr>
                <a:spLocks/>
              </p:cNvSpPr>
              <p:nvPr/>
            </p:nvSpPr>
            <p:spPr bwMode="auto">
              <a:xfrm>
                <a:off x="3026" y="2437"/>
                <a:ext cx="7" cy="17"/>
              </a:xfrm>
              <a:custGeom>
                <a:avLst/>
                <a:gdLst>
                  <a:gd name="T0" fmla="*/ 0 w 3"/>
                  <a:gd name="T1" fmla="*/ 0 h 7"/>
                  <a:gd name="T2" fmla="*/ 3 w 3"/>
                  <a:gd name="T3" fmla="*/ 6 h 7"/>
                  <a:gd name="T4" fmla="*/ 2 w 3"/>
                  <a:gd name="T5" fmla="*/ 4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1" y="1"/>
                      <a:pt x="2" y="4"/>
                      <a:pt x="3" y="6"/>
                    </a:cubicBezTo>
                    <a:cubicBezTo>
                      <a:pt x="2" y="7"/>
                      <a:pt x="3" y="3"/>
                      <a:pt x="2" y="4"/>
                    </a:cubicBezTo>
                    <a:cubicBezTo>
                      <a:pt x="1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680"/>
              <p:cNvSpPr>
                <a:spLocks/>
              </p:cNvSpPr>
              <p:nvPr/>
            </p:nvSpPr>
            <p:spPr bwMode="auto">
              <a:xfrm>
                <a:off x="3189" y="2362"/>
                <a:ext cx="7" cy="11"/>
              </a:xfrm>
              <a:custGeom>
                <a:avLst/>
                <a:gdLst>
                  <a:gd name="T0" fmla="*/ 0 w 3"/>
                  <a:gd name="T1" fmla="*/ 0 h 5"/>
                  <a:gd name="T2" fmla="*/ 1 w 3"/>
                  <a:gd name="T3" fmla="*/ 2 h 5"/>
                  <a:gd name="T4" fmla="*/ 2 w 3"/>
                  <a:gd name="T5" fmla="*/ 2 h 5"/>
                  <a:gd name="T6" fmla="*/ 2 w 3"/>
                  <a:gd name="T7" fmla="*/ 5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681"/>
              <p:cNvSpPr>
                <a:spLocks/>
              </p:cNvSpPr>
              <p:nvPr/>
            </p:nvSpPr>
            <p:spPr bwMode="auto">
              <a:xfrm>
                <a:off x="3232" y="2347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2 w 3"/>
                  <a:gd name="T3" fmla="*/ 1 h 4"/>
                  <a:gd name="T4" fmla="*/ 3 w 3"/>
                  <a:gd name="T5" fmla="*/ 4 h 4"/>
                  <a:gd name="T6" fmla="*/ 2 w 3"/>
                  <a:gd name="T7" fmla="*/ 2 h 4"/>
                  <a:gd name="T8" fmla="*/ 1 w 3"/>
                  <a:gd name="T9" fmla="*/ 4 h 4"/>
                  <a:gd name="T10" fmla="*/ 1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4"/>
                    </a:cubicBezTo>
                    <a:cubicBezTo>
                      <a:pt x="3" y="4"/>
                      <a:pt x="2" y="3"/>
                      <a:pt x="2" y="2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0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682"/>
              <p:cNvSpPr>
                <a:spLocks/>
              </p:cNvSpPr>
              <p:nvPr/>
            </p:nvSpPr>
            <p:spPr bwMode="auto">
              <a:xfrm>
                <a:off x="3109" y="2409"/>
                <a:ext cx="4" cy="14"/>
              </a:xfrm>
              <a:custGeom>
                <a:avLst/>
                <a:gdLst>
                  <a:gd name="T0" fmla="*/ 1 w 2"/>
                  <a:gd name="T1" fmla="*/ 0 h 6"/>
                  <a:gd name="T2" fmla="*/ 2 w 2"/>
                  <a:gd name="T3" fmla="*/ 3 h 6"/>
                  <a:gd name="T4" fmla="*/ 1 w 2"/>
                  <a:gd name="T5" fmla="*/ 6 h 6"/>
                  <a:gd name="T6" fmla="*/ 1 w 2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1" y="0"/>
                    </a:moveTo>
                    <a:cubicBezTo>
                      <a:pt x="1" y="1"/>
                      <a:pt x="2" y="2"/>
                      <a:pt x="2" y="3"/>
                    </a:cubicBezTo>
                    <a:cubicBezTo>
                      <a:pt x="2" y="4"/>
                      <a:pt x="2" y="6"/>
                      <a:pt x="1" y="6"/>
                    </a:cubicBezTo>
                    <a:cubicBezTo>
                      <a:pt x="0" y="3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683"/>
              <p:cNvSpPr>
                <a:spLocks/>
              </p:cNvSpPr>
              <p:nvPr/>
            </p:nvSpPr>
            <p:spPr bwMode="auto">
              <a:xfrm>
                <a:off x="3123" y="2402"/>
                <a:ext cx="9" cy="16"/>
              </a:xfrm>
              <a:custGeom>
                <a:avLst/>
                <a:gdLst>
                  <a:gd name="T0" fmla="*/ 0 w 4"/>
                  <a:gd name="T1" fmla="*/ 0 h 7"/>
                  <a:gd name="T2" fmla="*/ 4 w 4"/>
                  <a:gd name="T3" fmla="*/ 7 h 7"/>
                  <a:gd name="T4" fmla="*/ 0 w 4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2" y="0"/>
                      <a:pt x="3" y="5"/>
                      <a:pt x="4" y="7"/>
                    </a:cubicBezTo>
                    <a:cubicBezTo>
                      <a:pt x="3" y="5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684"/>
              <p:cNvSpPr>
                <a:spLocks/>
              </p:cNvSpPr>
              <p:nvPr/>
            </p:nvSpPr>
            <p:spPr bwMode="auto">
              <a:xfrm>
                <a:off x="3130" y="2399"/>
                <a:ext cx="5" cy="19"/>
              </a:xfrm>
              <a:custGeom>
                <a:avLst/>
                <a:gdLst>
                  <a:gd name="T0" fmla="*/ 0 w 2"/>
                  <a:gd name="T1" fmla="*/ 0 h 8"/>
                  <a:gd name="T2" fmla="*/ 1 w 2"/>
                  <a:gd name="T3" fmla="*/ 0 h 8"/>
                  <a:gd name="T4" fmla="*/ 2 w 2"/>
                  <a:gd name="T5" fmla="*/ 7 h 8"/>
                  <a:gd name="T6" fmla="*/ 1 w 2"/>
                  <a:gd name="T7" fmla="*/ 6 h 8"/>
                  <a:gd name="T8" fmla="*/ 0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1" y="1"/>
                      <a:pt x="0" y="0"/>
                      <a:pt x="1" y="0"/>
                    </a:cubicBezTo>
                    <a:cubicBezTo>
                      <a:pt x="1" y="2"/>
                      <a:pt x="2" y="4"/>
                      <a:pt x="2" y="7"/>
                    </a:cubicBezTo>
                    <a:cubicBezTo>
                      <a:pt x="2" y="8"/>
                      <a:pt x="1" y="3"/>
                      <a:pt x="1" y="6"/>
                    </a:cubicBezTo>
                    <a:cubicBezTo>
                      <a:pt x="0" y="5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685"/>
              <p:cNvSpPr>
                <a:spLocks/>
              </p:cNvSpPr>
              <p:nvPr/>
            </p:nvSpPr>
            <p:spPr bwMode="auto">
              <a:xfrm>
                <a:off x="3097" y="2421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4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1"/>
                      <a:pt x="2" y="2"/>
                      <a:pt x="3" y="4"/>
                    </a:cubicBezTo>
                    <a:cubicBezTo>
                      <a:pt x="2" y="6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8" name="Freeform 686"/>
              <p:cNvSpPr>
                <a:spLocks/>
              </p:cNvSpPr>
              <p:nvPr/>
            </p:nvSpPr>
            <p:spPr bwMode="auto">
              <a:xfrm>
                <a:off x="3061" y="2433"/>
                <a:ext cx="7" cy="14"/>
              </a:xfrm>
              <a:custGeom>
                <a:avLst/>
                <a:gdLst>
                  <a:gd name="T0" fmla="*/ 3 w 3"/>
                  <a:gd name="T1" fmla="*/ 5 h 6"/>
                  <a:gd name="T2" fmla="*/ 2 w 3"/>
                  <a:gd name="T3" fmla="*/ 6 h 6"/>
                  <a:gd name="T4" fmla="*/ 3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0" y="5"/>
                      <a:pt x="1" y="0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687"/>
              <p:cNvSpPr>
                <a:spLocks/>
              </p:cNvSpPr>
              <p:nvPr/>
            </p:nvSpPr>
            <p:spPr bwMode="auto">
              <a:xfrm>
                <a:off x="3232" y="2359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1 w 2"/>
                  <a:gd name="T5" fmla="*/ 3 h 3"/>
                  <a:gd name="T6" fmla="*/ 1 w 2"/>
                  <a:gd name="T7" fmla="*/ 1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688"/>
              <p:cNvSpPr>
                <a:spLocks/>
              </p:cNvSpPr>
              <p:nvPr/>
            </p:nvSpPr>
            <p:spPr bwMode="auto">
              <a:xfrm>
                <a:off x="3135" y="2407"/>
                <a:ext cx="4" cy="11"/>
              </a:xfrm>
              <a:custGeom>
                <a:avLst/>
                <a:gdLst>
                  <a:gd name="T0" fmla="*/ 0 w 2"/>
                  <a:gd name="T1" fmla="*/ 1 h 5"/>
                  <a:gd name="T2" fmla="*/ 2 w 2"/>
                  <a:gd name="T3" fmla="*/ 5 h 5"/>
                  <a:gd name="T4" fmla="*/ 0 w 2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1" y="0"/>
                      <a:pt x="2" y="3"/>
                      <a:pt x="2" y="5"/>
                    </a:cubicBezTo>
                    <a:cubicBezTo>
                      <a:pt x="1" y="5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Freeform 689"/>
              <p:cNvSpPr>
                <a:spLocks/>
              </p:cNvSpPr>
              <p:nvPr/>
            </p:nvSpPr>
            <p:spPr bwMode="auto">
              <a:xfrm>
                <a:off x="3244" y="2359"/>
                <a:ext cx="2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1 h 3"/>
                  <a:gd name="T4" fmla="*/ 0 w 1"/>
                  <a:gd name="T5" fmla="*/ 3 h 3"/>
                  <a:gd name="T6" fmla="*/ 0 w 1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Freeform 690"/>
              <p:cNvSpPr>
                <a:spLocks/>
              </p:cNvSpPr>
              <p:nvPr/>
            </p:nvSpPr>
            <p:spPr bwMode="auto">
              <a:xfrm>
                <a:off x="3118" y="242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2" y="3"/>
                      <a:pt x="1" y="3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Freeform 691"/>
              <p:cNvSpPr>
                <a:spLocks/>
              </p:cNvSpPr>
              <p:nvPr/>
            </p:nvSpPr>
            <p:spPr bwMode="auto">
              <a:xfrm>
                <a:off x="3232" y="2366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2 w 3"/>
                  <a:gd name="T3" fmla="*/ 2 h 4"/>
                  <a:gd name="T4" fmla="*/ 2 w 3"/>
                  <a:gd name="T5" fmla="*/ 4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0"/>
                      <a:pt x="2" y="3"/>
                      <a:pt x="2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Freeform 692"/>
              <p:cNvSpPr>
                <a:spLocks/>
              </p:cNvSpPr>
              <p:nvPr/>
            </p:nvSpPr>
            <p:spPr bwMode="auto">
              <a:xfrm>
                <a:off x="3218" y="2371"/>
                <a:ext cx="7" cy="14"/>
              </a:xfrm>
              <a:custGeom>
                <a:avLst/>
                <a:gdLst>
                  <a:gd name="T0" fmla="*/ 1 w 3"/>
                  <a:gd name="T1" fmla="*/ 5 h 6"/>
                  <a:gd name="T2" fmla="*/ 1 w 3"/>
                  <a:gd name="T3" fmla="*/ 3 h 6"/>
                  <a:gd name="T4" fmla="*/ 1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1" y="5"/>
                    </a:moveTo>
                    <a:cubicBezTo>
                      <a:pt x="1" y="5"/>
                      <a:pt x="1" y="3"/>
                      <a:pt x="1" y="3"/>
                    </a:cubicBezTo>
                    <a:cubicBezTo>
                      <a:pt x="0" y="0"/>
                      <a:pt x="3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Freeform 693"/>
              <p:cNvSpPr>
                <a:spLocks/>
              </p:cNvSpPr>
              <p:nvPr/>
            </p:nvSpPr>
            <p:spPr bwMode="auto">
              <a:xfrm>
                <a:off x="3099" y="244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2"/>
                      <a:pt x="3" y="4"/>
                    </a:cubicBezTo>
                    <a:cubicBezTo>
                      <a:pt x="2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Freeform 694"/>
              <p:cNvSpPr>
                <a:spLocks/>
              </p:cNvSpPr>
              <p:nvPr/>
            </p:nvSpPr>
            <p:spPr bwMode="auto">
              <a:xfrm>
                <a:off x="3237" y="2373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2 w 3"/>
                  <a:gd name="T3" fmla="*/ 3 h 3"/>
                  <a:gd name="T4" fmla="*/ 1 w 3"/>
                  <a:gd name="T5" fmla="*/ 1 h 3"/>
                  <a:gd name="T6" fmla="*/ 1 w 3"/>
                  <a:gd name="T7" fmla="*/ 2 h 3"/>
                  <a:gd name="T8" fmla="*/ 3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1"/>
                      <a:pt x="2" y="0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Freeform 695"/>
              <p:cNvSpPr>
                <a:spLocks/>
              </p:cNvSpPr>
              <p:nvPr/>
            </p:nvSpPr>
            <p:spPr bwMode="auto">
              <a:xfrm>
                <a:off x="3225" y="2385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0 h 4"/>
                  <a:gd name="T4" fmla="*/ 3 w 3"/>
                  <a:gd name="T5" fmla="*/ 4 h 4"/>
                  <a:gd name="T6" fmla="*/ 1 w 3"/>
                  <a:gd name="T7" fmla="*/ 4 h 4"/>
                  <a:gd name="T8" fmla="*/ 1 w 3"/>
                  <a:gd name="T9" fmla="*/ 2 h 4"/>
                  <a:gd name="T10" fmla="*/ 0 w 3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2" y="3"/>
                      <a:pt x="3" y="4"/>
                    </a:cubicBezTo>
                    <a:cubicBezTo>
                      <a:pt x="1" y="2"/>
                      <a:pt x="2" y="2"/>
                      <a:pt x="1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Freeform 696"/>
              <p:cNvSpPr>
                <a:spLocks/>
              </p:cNvSpPr>
              <p:nvPr/>
            </p:nvSpPr>
            <p:spPr bwMode="auto">
              <a:xfrm>
                <a:off x="3239" y="2383"/>
                <a:ext cx="5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1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697"/>
              <p:cNvSpPr>
                <a:spLocks/>
              </p:cNvSpPr>
              <p:nvPr/>
            </p:nvSpPr>
            <p:spPr bwMode="auto">
              <a:xfrm>
                <a:off x="3180" y="2418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2 h 2"/>
                  <a:gd name="T4" fmla="*/ 1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2" y="0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698"/>
              <p:cNvSpPr>
                <a:spLocks/>
              </p:cNvSpPr>
              <p:nvPr/>
            </p:nvSpPr>
            <p:spPr bwMode="auto">
              <a:xfrm>
                <a:off x="3128" y="2452"/>
                <a:ext cx="4" cy="11"/>
              </a:xfrm>
              <a:custGeom>
                <a:avLst/>
                <a:gdLst>
                  <a:gd name="T0" fmla="*/ 0 w 2"/>
                  <a:gd name="T1" fmla="*/ 0 h 5"/>
                  <a:gd name="T2" fmla="*/ 2 w 2"/>
                  <a:gd name="T3" fmla="*/ 5 h 5"/>
                  <a:gd name="T4" fmla="*/ 0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0" y="0"/>
                    </a:moveTo>
                    <a:cubicBezTo>
                      <a:pt x="1" y="0"/>
                      <a:pt x="1" y="2"/>
                      <a:pt x="2" y="5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Freeform 699"/>
              <p:cNvSpPr>
                <a:spLocks/>
              </p:cNvSpPr>
              <p:nvPr/>
            </p:nvSpPr>
            <p:spPr bwMode="auto">
              <a:xfrm>
                <a:off x="2985" y="2551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6 h 6"/>
                  <a:gd name="T4" fmla="*/ 0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0"/>
                      <a:pt x="3" y="4"/>
                      <a:pt x="3" y="6"/>
                    </a:cubicBezTo>
                    <a:cubicBezTo>
                      <a:pt x="3" y="6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Freeform 700"/>
              <p:cNvSpPr>
                <a:spLocks/>
              </p:cNvSpPr>
              <p:nvPr/>
            </p:nvSpPr>
            <p:spPr bwMode="auto">
              <a:xfrm>
                <a:off x="3291" y="2371"/>
                <a:ext cx="3" cy="9"/>
              </a:xfrm>
              <a:custGeom>
                <a:avLst/>
                <a:gdLst>
                  <a:gd name="T0" fmla="*/ 1 w 1"/>
                  <a:gd name="T1" fmla="*/ 0 h 4"/>
                  <a:gd name="T2" fmla="*/ 1 w 1"/>
                  <a:gd name="T3" fmla="*/ 4 h 4"/>
                  <a:gd name="T4" fmla="*/ 1 w 1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2"/>
                      <a:pt x="1" y="3"/>
                      <a:pt x="1" y="4"/>
                    </a:cubicBezTo>
                    <a:cubicBezTo>
                      <a:pt x="0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701"/>
              <p:cNvSpPr>
                <a:spLocks/>
              </p:cNvSpPr>
              <p:nvPr/>
            </p:nvSpPr>
            <p:spPr bwMode="auto">
              <a:xfrm>
                <a:off x="3256" y="2397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2 w 2"/>
                  <a:gd name="T3" fmla="*/ 3 h 3"/>
                  <a:gd name="T4" fmla="*/ 0 w 2"/>
                  <a:gd name="T5" fmla="*/ 1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1"/>
                      <a:pt x="1" y="1"/>
                      <a:pt x="2" y="3"/>
                    </a:cubicBezTo>
                    <a:cubicBezTo>
                      <a:pt x="1" y="3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702"/>
              <p:cNvSpPr>
                <a:spLocks/>
              </p:cNvSpPr>
              <p:nvPr/>
            </p:nvSpPr>
            <p:spPr bwMode="auto">
              <a:xfrm>
                <a:off x="3028" y="2539"/>
                <a:ext cx="9" cy="15"/>
              </a:xfrm>
              <a:custGeom>
                <a:avLst/>
                <a:gdLst>
                  <a:gd name="T0" fmla="*/ 4 w 4"/>
                  <a:gd name="T1" fmla="*/ 6 h 6"/>
                  <a:gd name="T2" fmla="*/ 0 w 4"/>
                  <a:gd name="T3" fmla="*/ 0 h 6"/>
                  <a:gd name="T4" fmla="*/ 4 w 4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cubicBezTo>
                      <a:pt x="3" y="5"/>
                      <a:pt x="1" y="2"/>
                      <a:pt x="0" y="0"/>
                    </a:cubicBezTo>
                    <a:cubicBezTo>
                      <a:pt x="1" y="0"/>
                      <a:pt x="3" y="4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703"/>
              <p:cNvSpPr>
                <a:spLocks/>
              </p:cNvSpPr>
              <p:nvPr/>
            </p:nvSpPr>
            <p:spPr bwMode="auto">
              <a:xfrm>
                <a:off x="3296" y="238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0 h 4"/>
                  <a:gd name="T4" fmla="*/ 1 w 2"/>
                  <a:gd name="T5" fmla="*/ 0 h 4"/>
                  <a:gd name="T6" fmla="*/ 2 w 2"/>
                  <a:gd name="T7" fmla="*/ 3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0" y="1"/>
                      <a:pt x="1" y="1"/>
                      <a:pt x="2" y="3"/>
                    </a:cubicBezTo>
                    <a:cubicBezTo>
                      <a:pt x="0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704"/>
              <p:cNvSpPr>
                <a:spLocks/>
              </p:cNvSpPr>
              <p:nvPr/>
            </p:nvSpPr>
            <p:spPr bwMode="auto">
              <a:xfrm>
                <a:off x="3035" y="2551"/>
                <a:ext cx="43" cy="83"/>
              </a:xfrm>
              <a:custGeom>
                <a:avLst/>
                <a:gdLst>
                  <a:gd name="T0" fmla="*/ 0 w 18"/>
                  <a:gd name="T1" fmla="*/ 0 h 35"/>
                  <a:gd name="T2" fmla="*/ 9 w 18"/>
                  <a:gd name="T3" fmla="*/ 17 h 35"/>
                  <a:gd name="T4" fmla="*/ 18 w 18"/>
                  <a:gd name="T5" fmla="*/ 35 h 35"/>
                  <a:gd name="T6" fmla="*/ 10 w 18"/>
                  <a:gd name="T7" fmla="*/ 24 h 35"/>
                  <a:gd name="T8" fmla="*/ 11 w 18"/>
                  <a:gd name="T9" fmla="*/ 23 h 35"/>
                  <a:gd name="T10" fmla="*/ 4 w 18"/>
                  <a:gd name="T11" fmla="*/ 11 h 35"/>
                  <a:gd name="T12" fmla="*/ 0 w 18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35">
                    <a:moveTo>
                      <a:pt x="0" y="0"/>
                    </a:moveTo>
                    <a:cubicBezTo>
                      <a:pt x="3" y="5"/>
                      <a:pt x="6" y="11"/>
                      <a:pt x="9" y="17"/>
                    </a:cubicBezTo>
                    <a:cubicBezTo>
                      <a:pt x="12" y="24"/>
                      <a:pt x="15" y="30"/>
                      <a:pt x="18" y="35"/>
                    </a:cubicBezTo>
                    <a:cubicBezTo>
                      <a:pt x="17" y="35"/>
                      <a:pt x="13" y="27"/>
                      <a:pt x="10" y="24"/>
                    </a:cubicBezTo>
                    <a:cubicBezTo>
                      <a:pt x="9" y="21"/>
                      <a:pt x="12" y="26"/>
                      <a:pt x="11" y="23"/>
                    </a:cubicBezTo>
                    <a:cubicBezTo>
                      <a:pt x="8" y="19"/>
                      <a:pt x="6" y="15"/>
                      <a:pt x="4" y="11"/>
                    </a:cubicBezTo>
                    <a:cubicBezTo>
                      <a:pt x="2" y="7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705"/>
              <p:cNvSpPr>
                <a:spLocks/>
              </p:cNvSpPr>
              <p:nvPr/>
            </p:nvSpPr>
            <p:spPr bwMode="auto">
              <a:xfrm>
                <a:off x="3170" y="2459"/>
                <a:ext cx="5" cy="16"/>
              </a:xfrm>
              <a:custGeom>
                <a:avLst/>
                <a:gdLst>
                  <a:gd name="T0" fmla="*/ 0 w 2"/>
                  <a:gd name="T1" fmla="*/ 1 h 7"/>
                  <a:gd name="T2" fmla="*/ 0 w 2"/>
                  <a:gd name="T3" fmla="*/ 5 h 7"/>
                  <a:gd name="T4" fmla="*/ 0 w 2"/>
                  <a:gd name="T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0" y="1"/>
                    </a:moveTo>
                    <a:cubicBezTo>
                      <a:pt x="1" y="0"/>
                      <a:pt x="2" y="7"/>
                      <a:pt x="0" y="5"/>
                    </a:cubicBezTo>
                    <a:cubicBezTo>
                      <a:pt x="0" y="3"/>
                      <a:pt x="1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8" name="Freeform 706"/>
              <p:cNvSpPr>
                <a:spLocks/>
              </p:cNvSpPr>
              <p:nvPr/>
            </p:nvSpPr>
            <p:spPr bwMode="auto">
              <a:xfrm>
                <a:off x="3201" y="2447"/>
                <a:ext cx="10" cy="21"/>
              </a:xfrm>
              <a:custGeom>
                <a:avLst/>
                <a:gdLst>
                  <a:gd name="T0" fmla="*/ 1 w 4"/>
                  <a:gd name="T1" fmla="*/ 0 h 9"/>
                  <a:gd name="T2" fmla="*/ 4 w 4"/>
                  <a:gd name="T3" fmla="*/ 9 h 9"/>
                  <a:gd name="T4" fmla="*/ 1 w 4"/>
                  <a:gd name="T5" fmla="*/ 3 h 9"/>
                  <a:gd name="T6" fmla="*/ 1 w 4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9">
                    <a:moveTo>
                      <a:pt x="1" y="0"/>
                    </a:moveTo>
                    <a:cubicBezTo>
                      <a:pt x="2" y="2"/>
                      <a:pt x="3" y="5"/>
                      <a:pt x="4" y="9"/>
                    </a:cubicBezTo>
                    <a:cubicBezTo>
                      <a:pt x="3" y="8"/>
                      <a:pt x="2" y="3"/>
                      <a:pt x="1" y="3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707"/>
              <p:cNvSpPr>
                <a:spLocks/>
              </p:cNvSpPr>
              <p:nvPr/>
            </p:nvSpPr>
            <p:spPr bwMode="auto">
              <a:xfrm>
                <a:off x="3298" y="2392"/>
                <a:ext cx="7" cy="17"/>
              </a:xfrm>
              <a:custGeom>
                <a:avLst/>
                <a:gdLst>
                  <a:gd name="T0" fmla="*/ 2 w 3"/>
                  <a:gd name="T1" fmla="*/ 3 h 7"/>
                  <a:gd name="T2" fmla="*/ 0 w 3"/>
                  <a:gd name="T3" fmla="*/ 2 h 7"/>
                  <a:gd name="T4" fmla="*/ 2 w 3"/>
                  <a:gd name="T5" fmla="*/ 4 h 7"/>
                  <a:gd name="T6" fmla="*/ 2 w 3"/>
                  <a:gd name="T7" fmla="*/ 7 h 7"/>
                  <a:gd name="T8" fmla="*/ 0 w 3"/>
                  <a:gd name="T9" fmla="*/ 3 h 7"/>
                  <a:gd name="T10" fmla="*/ 2 w 3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7">
                    <a:moveTo>
                      <a:pt x="2" y="3"/>
                    </a:moveTo>
                    <a:cubicBezTo>
                      <a:pt x="1" y="3"/>
                      <a:pt x="1" y="2"/>
                      <a:pt x="0" y="2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1" y="4"/>
                      <a:pt x="3" y="7"/>
                      <a:pt x="2" y="7"/>
                    </a:cubicBezTo>
                    <a:cubicBezTo>
                      <a:pt x="1" y="5"/>
                      <a:pt x="1" y="3"/>
                      <a:pt x="0" y="3"/>
                    </a:cubicBezTo>
                    <a:cubicBezTo>
                      <a:pt x="0" y="2"/>
                      <a:pt x="1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708"/>
              <p:cNvSpPr>
                <a:spLocks/>
              </p:cNvSpPr>
              <p:nvPr/>
            </p:nvSpPr>
            <p:spPr bwMode="auto">
              <a:xfrm>
                <a:off x="3144" y="2494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3 h 4"/>
                  <a:gd name="T4" fmla="*/ 1 w 2"/>
                  <a:gd name="T5" fmla="*/ 3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1"/>
                      <a:pt x="2" y="3"/>
                    </a:cubicBezTo>
                    <a:cubicBezTo>
                      <a:pt x="2" y="3"/>
                      <a:pt x="1" y="2"/>
                      <a:pt x="1" y="3"/>
                    </a:cubicBezTo>
                    <a:cubicBezTo>
                      <a:pt x="1" y="4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709"/>
              <p:cNvSpPr>
                <a:spLocks/>
              </p:cNvSpPr>
              <p:nvPr/>
            </p:nvSpPr>
            <p:spPr bwMode="auto">
              <a:xfrm>
                <a:off x="3267" y="2421"/>
                <a:ext cx="5" cy="9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2" y="1"/>
                      <a:pt x="1" y="3"/>
                      <a:pt x="1" y="4"/>
                    </a:cubicBezTo>
                    <a:cubicBezTo>
                      <a:pt x="0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2" name="Freeform 710"/>
              <p:cNvSpPr>
                <a:spLocks/>
              </p:cNvSpPr>
              <p:nvPr/>
            </p:nvSpPr>
            <p:spPr bwMode="auto">
              <a:xfrm>
                <a:off x="3211" y="2454"/>
                <a:ext cx="11" cy="14"/>
              </a:xfrm>
              <a:custGeom>
                <a:avLst/>
                <a:gdLst>
                  <a:gd name="T0" fmla="*/ 1 w 5"/>
                  <a:gd name="T1" fmla="*/ 0 h 6"/>
                  <a:gd name="T2" fmla="*/ 5 w 5"/>
                  <a:gd name="T3" fmla="*/ 5 h 6"/>
                  <a:gd name="T4" fmla="*/ 4 w 5"/>
                  <a:gd name="T5" fmla="*/ 6 h 6"/>
                  <a:gd name="T6" fmla="*/ 2 w 5"/>
                  <a:gd name="T7" fmla="*/ 3 h 6"/>
                  <a:gd name="T8" fmla="*/ 1 w 5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1" y="0"/>
                    </a:moveTo>
                    <a:cubicBezTo>
                      <a:pt x="3" y="1"/>
                      <a:pt x="3" y="5"/>
                      <a:pt x="5" y="5"/>
                    </a:cubicBezTo>
                    <a:cubicBezTo>
                      <a:pt x="4" y="5"/>
                      <a:pt x="5" y="5"/>
                      <a:pt x="4" y="6"/>
                    </a:cubicBezTo>
                    <a:cubicBezTo>
                      <a:pt x="3" y="5"/>
                      <a:pt x="2" y="2"/>
                      <a:pt x="2" y="3"/>
                    </a:cubicBezTo>
                    <a:cubicBezTo>
                      <a:pt x="0" y="1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3" name="Freeform 711"/>
              <p:cNvSpPr>
                <a:spLocks/>
              </p:cNvSpPr>
              <p:nvPr/>
            </p:nvSpPr>
            <p:spPr bwMode="auto">
              <a:xfrm>
                <a:off x="3213" y="2463"/>
                <a:ext cx="7" cy="15"/>
              </a:xfrm>
              <a:custGeom>
                <a:avLst/>
                <a:gdLst>
                  <a:gd name="T0" fmla="*/ 0 w 3"/>
                  <a:gd name="T1" fmla="*/ 0 h 6"/>
                  <a:gd name="T2" fmla="*/ 1 w 3"/>
                  <a:gd name="T3" fmla="*/ 0 h 6"/>
                  <a:gd name="T4" fmla="*/ 3 w 3"/>
                  <a:gd name="T5" fmla="*/ 6 h 6"/>
                  <a:gd name="T6" fmla="*/ 0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3" y="3"/>
                      <a:pt x="3" y="5"/>
                      <a:pt x="3" y="6"/>
                    </a:cubicBezTo>
                    <a:cubicBezTo>
                      <a:pt x="2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4" name="Freeform 712"/>
              <p:cNvSpPr>
                <a:spLocks/>
              </p:cNvSpPr>
              <p:nvPr/>
            </p:nvSpPr>
            <p:spPr bwMode="auto">
              <a:xfrm>
                <a:off x="3147" y="2501"/>
                <a:ext cx="9" cy="24"/>
              </a:xfrm>
              <a:custGeom>
                <a:avLst/>
                <a:gdLst>
                  <a:gd name="T0" fmla="*/ 4 w 4"/>
                  <a:gd name="T1" fmla="*/ 7 h 10"/>
                  <a:gd name="T2" fmla="*/ 2 w 4"/>
                  <a:gd name="T3" fmla="*/ 6 h 10"/>
                  <a:gd name="T4" fmla="*/ 4 w 4"/>
                  <a:gd name="T5" fmla="*/ 10 h 10"/>
                  <a:gd name="T6" fmla="*/ 4 w 4"/>
                  <a:gd name="T7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7"/>
                    </a:moveTo>
                    <a:cubicBezTo>
                      <a:pt x="3" y="7"/>
                      <a:pt x="3" y="6"/>
                      <a:pt x="2" y="6"/>
                    </a:cubicBezTo>
                    <a:cubicBezTo>
                      <a:pt x="1" y="7"/>
                      <a:pt x="4" y="10"/>
                      <a:pt x="4" y="10"/>
                    </a:cubicBezTo>
                    <a:cubicBezTo>
                      <a:pt x="0" y="9"/>
                      <a:pt x="1" y="0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5" name="Freeform 713"/>
              <p:cNvSpPr>
                <a:spLocks/>
              </p:cNvSpPr>
              <p:nvPr/>
            </p:nvSpPr>
            <p:spPr bwMode="auto">
              <a:xfrm>
                <a:off x="3061" y="2582"/>
                <a:ext cx="10" cy="10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0"/>
                      <a:pt x="4" y="4"/>
                      <a:pt x="2" y="4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6" name="Freeform 714"/>
              <p:cNvSpPr>
                <a:spLocks/>
              </p:cNvSpPr>
              <p:nvPr/>
            </p:nvSpPr>
            <p:spPr bwMode="auto">
              <a:xfrm>
                <a:off x="3194" y="2487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3" y="1"/>
                      <a:pt x="3" y="3"/>
                    </a:cubicBezTo>
                    <a:cubicBezTo>
                      <a:pt x="2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7" name="Freeform 715"/>
              <p:cNvSpPr>
                <a:spLocks/>
              </p:cNvSpPr>
              <p:nvPr/>
            </p:nvSpPr>
            <p:spPr bwMode="auto">
              <a:xfrm>
                <a:off x="3237" y="2459"/>
                <a:ext cx="4" cy="9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1 h 4"/>
                  <a:gd name="T4" fmla="*/ 1 w 2"/>
                  <a:gd name="T5" fmla="*/ 3 h 4"/>
                  <a:gd name="T6" fmla="*/ 1 w 2"/>
                  <a:gd name="T7" fmla="*/ 2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0"/>
                      <a:pt x="1" y="2"/>
                      <a:pt x="2" y="1"/>
                    </a:cubicBezTo>
                    <a:cubicBezTo>
                      <a:pt x="2" y="2"/>
                      <a:pt x="1" y="4"/>
                      <a:pt x="1" y="3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8" name="Freeform 716"/>
              <p:cNvSpPr>
                <a:spLocks/>
              </p:cNvSpPr>
              <p:nvPr/>
            </p:nvSpPr>
            <p:spPr bwMode="auto">
              <a:xfrm>
                <a:off x="3182" y="2494"/>
                <a:ext cx="7" cy="19"/>
              </a:xfrm>
              <a:custGeom>
                <a:avLst/>
                <a:gdLst>
                  <a:gd name="T0" fmla="*/ 0 w 3"/>
                  <a:gd name="T1" fmla="*/ 2 h 8"/>
                  <a:gd name="T2" fmla="*/ 2 w 3"/>
                  <a:gd name="T3" fmla="*/ 6 h 8"/>
                  <a:gd name="T4" fmla="*/ 0 w 3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8">
                    <a:moveTo>
                      <a:pt x="0" y="2"/>
                    </a:moveTo>
                    <a:cubicBezTo>
                      <a:pt x="0" y="0"/>
                      <a:pt x="3" y="8"/>
                      <a:pt x="2" y="6"/>
                    </a:cubicBezTo>
                    <a:cubicBezTo>
                      <a:pt x="1" y="4"/>
                      <a:pt x="0" y="4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9" name="Freeform 717"/>
              <p:cNvSpPr>
                <a:spLocks/>
              </p:cNvSpPr>
              <p:nvPr/>
            </p:nvSpPr>
            <p:spPr bwMode="auto">
              <a:xfrm>
                <a:off x="3220" y="2473"/>
                <a:ext cx="7" cy="14"/>
              </a:xfrm>
              <a:custGeom>
                <a:avLst/>
                <a:gdLst>
                  <a:gd name="T0" fmla="*/ 0 w 3"/>
                  <a:gd name="T1" fmla="*/ 1 h 6"/>
                  <a:gd name="T2" fmla="*/ 2 w 3"/>
                  <a:gd name="T3" fmla="*/ 4 h 6"/>
                  <a:gd name="T4" fmla="*/ 0 w 3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1"/>
                    </a:moveTo>
                    <a:cubicBezTo>
                      <a:pt x="1" y="0"/>
                      <a:pt x="1" y="4"/>
                      <a:pt x="2" y="4"/>
                    </a:cubicBezTo>
                    <a:cubicBezTo>
                      <a:pt x="3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0" name="Freeform 718"/>
              <p:cNvSpPr>
                <a:spLocks/>
              </p:cNvSpPr>
              <p:nvPr/>
            </p:nvSpPr>
            <p:spPr bwMode="auto">
              <a:xfrm>
                <a:off x="3173" y="2504"/>
                <a:ext cx="11" cy="9"/>
              </a:xfrm>
              <a:custGeom>
                <a:avLst/>
                <a:gdLst>
                  <a:gd name="T0" fmla="*/ 4 w 5"/>
                  <a:gd name="T1" fmla="*/ 1 h 4"/>
                  <a:gd name="T2" fmla="*/ 2 w 5"/>
                  <a:gd name="T3" fmla="*/ 4 h 4"/>
                  <a:gd name="T4" fmla="*/ 4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4" y="1"/>
                    </a:moveTo>
                    <a:cubicBezTo>
                      <a:pt x="5" y="3"/>
                      <a:pt x="2" y="2"/>
                      <a:pt x="2" y="4"/>
                    </a:cubicBezTo>
                    <a:cubicBezTo>
                      <a:pt x="0" y="0"/>
                      <a:pt x="4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1" name="Freeform 719"/>
              <p:cNvSpPr>
                <a:spLocks/>
              </p:cNvSpPr>
              <p:nvPr/>
            </p:nvSpPr>
            <p:spPr bwMode="auto">
              <a:xfrm>
                <a:off x="3263" y="244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0"/>
                      <a:pt x="3" y="2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2" name="Freeform 720"/>
              <p:cNvSpPr>
                <a:spLocks/>
              </p:cNvSpPr>
              <p:nvPr/>
            </p:nvSpPr>
            <p:spPr bwMode="auto">
              <a:xfrm>
                <a:off x="3284" y="2435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3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1" y="0"/>
                      <a:pt x="1" y="3"/>
                      <a:pt x="2" y="3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0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Freeform 721"/>
              <p:cNvSpPr>
                <a:spLocks/>
              </p:cNvSpPr>
              <p:nvPr/>
            </p:nvSpPr>
            <p:spPr bwMode="auto">
              <a:xfrm>
                <a:off x="3187" y="2501"/>
                <a:ext cx="5" cy="10"/>
              </a:xfrm>
              <a:custGeom>
                <a:avLst/>
                <a:gdLst>
                  <a:gd name="T0" fmla="*/ 1 w 2"/>
                  <a:gd name="T1" fmla="*/ 0 h 4"/>
                  <a:gd name="T2" fmla="*/ 2 w 2"/>
                  <a:gd name="T3" fmla="*/ 4 h 4"/>
                  <a:gd name="T4" fmla="*/ 1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2" y="2"/>
                      <a:pt x="2" y="2"/>
                      <a:pt x="2" y="4"/>
                    </a:cubicBezTo>
                    <a:cubicBezTo>
                      <a:pt x="1" y="4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4" name="Freeform 722"/>
              <p:cNvSpPr>
                <a:spLocks/>
              </p:cNvSpPr>
              <p:nvPr/>
            </p:nvSpPr>
            <p:spPr bwMode="auto">
              <a:xfrm>
                <a:off x="3301" y="2428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1" y="2"/>
                      <a:pt x="3" y="4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5" name="Freeform 723"/>
              <p:cNvSpPr>
                <a:spLocks/>
              </p:cNvSpPr>
              <p:nvPr/>
            </p:nvSpPr>
            <p:spPr bwMode="auto">
              <a:xfrm>
                <a:off x="3303" y="242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3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6" name="Freeform 724"/>
              <p:cNvSpPr>
                <a:spLocks/>
              </p:cNvSpPr>
              <p:nvPr/>
            </p:nvSpPr>
            <p:spPr bwMode="auto">
              <a:xfrm>
                <a:off x="3087" y="2594"/>
                <a:ext cx="5" cy="9"/>
              </a:xfrm>
              <a:custGeom>
                <a:avLst/>
                <a:gdLst>
                  <a:gd name="T0" fmla="*/ 0 w 2"/>
                  <a:gd name="T1" fmla="*/ 1 h 4"/>
                  <a:gd name="T2" fmla="*/ 0 w 2"/>
                  <a:gd name="T3" fmla="*/ 0 h 4"/>
                  <a:gd name="T4" fmla="*/ 2 w 2"/>
                  <a:gd name="T5" fmla="*/ 4 h 4"/>
                  <a:gd name="T6" fmla="*/ 0 w 2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4"/>
                      <a:pt x="2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7" name="Freeform 725"/>
              <p:cNvSpPr>
                <a:spLocks/>
              </p:cNvSpPr>
              <p:nvPr/>
            </p:nvSpPr>
            <p:spPr bwMode="auto">
              <a:xfrm>
                <a:off x="3308" y="2442"/>
                <a:ext cx="16" cy="17"/>
              </a:xfrm>
              <a:custGeom>
                <a:avLst/>
                <a:gdLst>
                  <a:gd name="T0" fmla="*/ 0 w 7"/>
                  <a:gd name="T1" fmla="*/ 0 h 7"/>
                  <a:gd name="T2" fmla="*/ 1 w 7"/>
                  <a:gd name="T3" fmla="*/ 0 h 7"/>
                  <a:gd name="T4" fmla="*/ 2 w 7"/>
                  <a:gd name="T5" fmla="*/ 1 h 7"/>
                  <a:gd name="T6" fmla="*/ 6 w 7"/>
                  <a:gd name="T7" fmla="*/ 5 h 7"/>
                  <a:gd name="T8" fmla="*/ 6 w 7"/>
                  <a:gd name="T9" fmla="*/ 7 h 7"/>
                  <a:gd name="T10" fmla="*/ 2 w 7"/>
                  <a:gd name="T11" fmla="*/ 3 h 7"/>
                  <a:gd name="T12" fmla="*/ 0 w 7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3" y="4"/>
                      <a:pt x="2" y="1"/>
                    </a:cubicBezTo>
                    <a:cubicBezTo>
                      <a:pt x="4" y="2"/>
                      <a:pt x="5" y="6"/>
                      <a:pt x="6" y="5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4" y="6"/>
                      <a:pt x="3" y="2"/>
                      <a:pt x="2" y="3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8" name="Freeform 726"/>
              <p:cNvSpPr>
                <a:spLocks/>
              </p:cNvSpPr>
              <p:nvPr/>
            </p:nvSpPr>
            <p:spPr bwMode="auto">
              <a:xfrm>
                <a:off x="3317" y="2435"/>
                <a:ext cx="10" cy="14"/>
              </a:xfrm>
              <a:custGeom>
                <a:avLst/>
                <a:gdLst>
                  <a:gd name="T0" fmla="*/ 0 w 4"/>
                  <a:gd name="T1" fmla="*/ 1 h 6"/>
                  <a:gd name="T2" fmla="*/ 4 w 4"/>
                  <a:gd name="T3" fmla="*/ 6 h 6"/>
                  <a:gd name="T4" fmla="*/ 0 w 4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2" y="0"/>
                      <a:pt x="3" y="4"/>
                      <a:pt x="4" y="6"/>
                    </a:cubicBezTo>
                    <a:cubicBezTo>
                      <a:pt x="2" y="5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9" name="Freeform 727"/>
              <p:cNvSpPr>
                <a:spLocks/>
              </p:cNvSpPr>
              <p:nvPr/>
            </p:nvSpPr>
            <p:spPr bwMode="auto">
              <a:xfrm>
                <a:off x="3286" y="2459"/>
                <a:ext cx="10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1 w 4"/>
                  <a:gd name="T5" fmla="*/ 4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0"/>
                      <a:pt x="2" y="4"/>
                      <a:pt x="4" y="5"/>
                    </a:cubicBezTo>
                    <a:cubicBezTo>
                      <a:pt x="3" y="5"/>
                      <a:pt x="2" y="3"/>
                      <a:pt x="1" y="4"/>
                    </a:cubicBezTo>
                    <a:cubicBezTo>
                      <a:pt x="1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0" name="Freeform 728"/>
              <p:cNvSpPr>
                <a:spLocks/>
              </p:cNvSpPr>
              <p:nvPr/>
            </p:nvSpPr>
            <p:spPr bwMode="auto">
              <a:xfrm>
                <a:off x="3294" y="2461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2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1" y="0"/>
                      <a:pt x="2" y="2"/>
                    </a:cubicBezTo>
                    <a:cubicBezTo>
                      <a:pt x="2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1" name="Freeform 729"/>
              <p:cNvSpPr>
                <a:spLocks/>
              </p:cNvSpPr>
              <p:nvPr/>
            </p:nvSpPr>
            <p:spPr bwMode="auto">
              <a:xfrm>
                <a:off x="3229" y="2509"/>
                <a:ext cx="8" cy="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0"/>
                      <a:pt x="1" y="3"/>
                      <a:pt x="3" y="4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2" name="Freeform 730"/>
              <p:cNvSpPr>
                <a:spLocks/>
              </p:cNvSpPr>
              <p:nvPr/>
            </p:nvSpPr>
            <p:spPr bwMode="auto">
              <a:xfrm>
                <a:off x="3277" y="2480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3" name="Freeform 731"/>
              <p:cNvSpPr>
                <a:spLocks/>
              </p:cNvSpPr>
              <p:nvPr/>
            </p:nvSpPr>
            <p:spPr bwMode="auto">
              <a:xfrm>
                <a:off x="3177" y="2563"/>
                <a:ext cx="10" cy="14"/>
              </a:xfrm>
              <a:custGeom>
                <a:avLst/>
                <a:gdLst>
                  <a:gd name="T0" fmla="*/ 0 w 4"/>
                  <a:gd name="T1" fmla="*/ 1 h 6"/>
                  <a:gd name="T2" fmla="*/ 3 w 4"/>
                  <a:gd name="T3" fmla="*/ 3 h 6"/>
                  <a:gd name="T4" fmla="*/ 0 w 4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1" y="0"/>
                      <a:pt x="2" y="3"/>
                      <a:pt x="3" y="3"/>
                    </a:cubicBezTo>
                    <a:cubicBezTo>
                      <a:pt x="4" y="6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4" name="Freeform 732"/>
              <p:cNvSpPr>
                <a:spLocks/>
              </p:cNvSpPr>
              <p:nvPr/>
            </p:nvSpPr>
            <p:spPr bwMode="auto">
              <a:xfrm>
                <a:off x="3208" y="2539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2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5" name="Freeform 733"/>
              <p:cNvSpPr>
                <a:spLocks/>
              </p:cNvSpPr>
              <p:nvPr/>
            </p:nvSpPr>
            <p:spPr bwMode="auto">
              <a:xfrm>
                <a:off x="3244" y="252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2 w 2"/>
                  <a:gd name="T5" fmla="*/ 3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6" name="Freeform 734"/>
              <p:cNvSpPr>
                <a:spLocks/>
              </p:cNvSpPr>
              <p:nvPr/>
            </p:nvSpPr>
            <p:spPr bwMode="auto">
              <a:xfrm>
                <a:off x="3305" y="2473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3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2" y="1"/>
                      <a:pt x="2" y="3"/>
                      <a:pt x="1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7" name="Freeform 735"/>
              <p:cNvSpPr>
                <a:spLocks/>
              </p:cNvSpPr>
              <p:nvPr/>
            </p:nvSpPr>
            <p:spPr bwMode="auto">
              <a:xfrm>
                <a:off x="3336" y="2461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2" y="3"/>
                      <a:pt x="3" y="5"/>
                    </a:cubicBezTo>
                    <a:cubicBezTo>
                      <a:pt x="2" y="5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8" name="Freeform 736"/>
              <p:cNvSpPr>
                <a:spLocks/>
              </p:cNvSpPr>
              <p:nvPr/>
            </p:nvSpPr>
            <p:spPr bwMode="auto">
              <a:xfrm>
                <a:off x="3229" y="2554"/>
                <a:ext cx="8" cy="11"/>
              </a:xfrm>
              <a:custGeom>
                <a:avLst/>
                <a:gdLst>
                  <a:gd name="T0" fmla="*/ 0 w 3"/>
                  <a:gd name="T1" fmla="*/ 1 h 5"/>
                  <a:gd name="T2" fmla="*/ 1 w 3"/>
                  <a:gd name="T3" fmla="*/ 0 h 5"/>
                  <a:gd name="T4" fmla="*/ 3 w 3"/>
                  <a:gd name="T5" fmla="*/ 4 h 5"/>
                  <a:gd name="T6" fmla="*/ 0 w 3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4"/>
                      <a:pt x="3" y="4"/>
                    </a:cubicBezTo>
                    <a:cubicBezTo>
                      <a:pt x="3" y="5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9" name="Freeform 737"/>
              <p:cNvSpPr>
                <a:spLocks/>
              </p:cNvSpPr>
              <p:nvPr/>
            </p:nvSpPr>
            <p:spPr bwMode="auto">
              <a:xfrm>
                <a:off x="3298" y="2504"/>
                <a:ext cx="10" cy="12"/>
              </a:xfrm>
              <a:custGeom>
                <a:avLst/>
                <a:gdLst>
                  <a:gd name="T0" fmla="*/ 1 w 4"/>
                  <a:gd name="T1" fmla="*/ 0 h 5"/>
                  <a:gd name="T2" fmla="*/ 4 w 4"/>
                  <a:gd name="T3" fmla="*/ 5 h 5"/>
                  <a:gd name="T4" fmla="*/ 1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2" y="2"/>
                      <a:pt x="3" y="3"/>
                      <a:pt x="4" y="5"/>
                    </a:cubicBezTo>
                    <a:cubicBezTo>
                      <a:pt x="3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0" name="Freeform 738"/>
              <p:cNvSpPr>
                <a:spLocks/>
              </p:cNvSpPr>
              <p:nvPr/>
            </p:nvSpPr>
            <p:spPr bwMode="auto">
              <a:xfrm>
                <a:off x="3225" y="2575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2 w 3"/>
                  <a:gd name="T3" fmla="*/ 2 h 4"/>
                  <a:gd name="T4" fmla="*/ 3 w 3"/>
                  <a:gd name="T5" fmla="*/ 4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0"/>
                      <a:pt x="2" y="1"/>
                      <a:pt x="2" y="2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1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1" name="Freeform 739"/>
              <p:cNvSpPr>
                <a:spLocks/>
              </p:cNvSpPr>
              <p:nvPr/>
            </p:nvSpPr>
            <p:spPr bwMode="auto">
              <a:xfrm>
                <a:off x="3324" y="2492"/>
                <a:ext cx="10" cy="14"/>
              </a:xfrm>
              <a:custGeom>
                <a:avLst/>
                <a:gdLst>
                  <a:gd name="T0" fmla="*/ 0 w 4"/>
                  <a:gd name="T1" fmla="*/ 1 h 6"/>
                  <a:gd name="T2" fmla="*/ 4 w 4"/>
                  <a:gd name="T3" fmla="*/ 6 h 6"/>
                  <a:gd name="T4" fmla="*/ 0 w 4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6">
                    <a:moveTo>
                      <a:pt x="0" y="1"/>
                    </a:moveTo>
                    <a:cubicBezTo>
                      <a:pt x="1" y="0"/>
                      <a:pt x="2" y="5"/>
                      <a:pt x="4" y="6"/>
                    </a:cubicBezTo>
                    <a:cubicBezTo>
                      <a:pt x="2" y="6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2" name="Freeform 740"/>
              <p:cNvSpPr>
                <a:spLocks/>
              </p:cNvSpPr>
              <p:nvPr/>
            </p:nvSpPr>
            <p:spPr bwMode="auto">
              <a:xfrm>
                <a:off x="3286" y="2537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3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3" name="Freeform 741"/>
              <p:cNvSpPr>
                <a:spLocks/>
              </p:cNvSpPr>
              <p:nvPr/>
            </p:nvSpPr>
            <p:spPr bwMode="auto">
              <a:xfrm>
                <a:off x="3104" y="2748"/>
                <a:ext cx="9" cy="12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5 h 5"/>
                  <a:gd name="T4" fmla="*/ 0 w 4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1" y="1"/>
                      <a:pt x="4" y="4"/>
                      <a:pt x="4" y="5"/>
                    </a:cubicBezTo>
                    <a:cubicBezTo>
                      <a:pt x="3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4" name="Freeform 742"/>
              <p:cNvSpPr>
                <a:spLocks/>
              </p:cNvSpPr>
              <p:nvPr/>
            </p:nvSpPr>
            <p:spPr bwMode="auto">
              <a:xfrm>
                <a:off x="3331" y="2511"/>
                <a:ext cx="8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3" y="2"/>
                      <a:pt x="3" y="3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5" name="Freeform 743"/>
              <p:cNvSpPr>
                <a:spLocks/>
              </p:cNvSpPr>
              <p:nvPr/>
            </p:nvSpPr>
            <p:spPr bwMode="auto">
              <a:xfrm>
                <a:off x="3165" y="2698"/>
                <a:ext cx="10" cy="17"/>
              </a:xfrm>
              <a:custGeom>
                <a:avLst/>
                <a:gdLst>
                  <a:gd name="T0" fmla="*/ 0 w 4"/>
                  <a:gd name="T1" fmla="*/ 1 h 7"/>
                  <a:gd name="T2" fmla="*/ 3 w 4"/>
                  <a:gd name="T3" fmla="*/ 4 h 7"/>
                  <a:gd name="T4" fmla="*/ 4 w 4"/>
                  <a:gd name="T5" fmla="*/ 6 h 7"/>
                  <a:gd name="T6" fmla="*/ 1 w 4"/>
                  <a:gd name="T7" fmla="*/ 3 h 7"/>
                  <a:gd name="T8" fmla="*/ 0 w 4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">
                    <a:moveTo>
                      <a:pt x="0" y="1"/>
                    </a:moveTo>
                    <a:cubicBezTo>
                      <a:pt x="1" y="0"/>
                      <a:pt x="2" y="3"/>
                      <a:pt x="3" y="4"/>
                    </a:cubicBezTo>
                    <a:cubicBezTo>
                      <a:pt x="3" y="4"/>
                      <a:pt x="3" y="5"/>
                      <a:pt x="4" y="6"/>
                    </a:cubicBezTo>
                    <a:cubicBezTo>
                      <a:pt x="4" y="7"/>
                      <a:pt x="2" y="4"/>
                      <a:pt x="1" y="3"/>
                    </a:cubicBezTo>
                    <a:cubicBezTo>
                      <a:pt x="3" y="4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6" name="Freeform 744"/>
              <p:cNvSpPr>
                <a:spLocks/>
              </p:cNvSpPr>
              <p:nvPr/>
            </p:nvSpPr>
            <p:spPr bwMode="auto">
              <a:xfrm>
                <a:off x="3251" y="2608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1 w 3"/>
                  <a:gd name="T5" fmla="*/ 2 h 2"/>
                  <a:gd name="T6" fmla="*/ 0 w 3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1" y="1"/>
                      <a:pt x="2" y="1"/>
                      <a:pt x="3" y="2"/>
                    </a:cubicBezTo>
                    <a:cubicBezTo>
                      <a:pt x="2" y="1"/>
                      <a:pt x="2" y="2"/>
                      <a:pt x="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7" name="Freeform 745"/>
              <p:cNvSpPr>
                <a:spLocks/>
              </p:cNvSpPr>
              <p:nvPr/>
            </p:nvSpPr>
            <p:spPr bwMode="auto">
              <a:xfrm>
                <a:off x="3301" y="2558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3" y="2"/>
                      <a:pt x="3" y="3"/>
                    </a:cubicBezTo>
                    <a:cubicBezTo>
                      <a:pt x="2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8" name="Freeform 746"/>
              <p:cNvSpPr>
                <a:spLocks/>
              </p:cNvSpPr>
              <p:nvPr/>
            </p:nvSpPr>
            <p:spPr bwMode="auto">
              <a:xfrm>
                <a:off x="3263" y="2599"/>
                <a:ext cx="9" cy="9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3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0"/>
                      <a:pt x="3" y="2"/>
                      <a:pt x="4" y="3"/>
                    </a:cubicBezTo>
                    <a:cubicBezTo>
                      <a:pt x="3" y="4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9" name="Freeform 747"/>
              <p:cNvSpPr>
                <a:spLocks/>
              </p:cNvSpPr>
              <p:nvPr/>
            </p:nvSpPr>
            <p:spPr bwMode="auto">
              <a:xfrm>
                <a:off x="3277" y="2601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3 w 3"/>
                  <a:gd name="T3" fmla="*/ 3 h 5"/>
                  <a:gd name="T4" fmla="*/ 2 w 3"/>
                  <a:gd name="T5" fmla="*/ 5 h 5"/>
                  <a:gd name="T6" fmla="*/ 1 w 3"/>
                  <a:gd name="T7" fmla="*/ 5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2" y="2"/>
                      <a:pt x="3" y="3"/>
                    </a:cubicBezTo>
                    <a:cubicBezTo>
                      <a:pt x="2" y="4"/>
                      <a:pt x="0" y="3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0" y="3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0" name="Freeform 748"/>
              <p:cNvSpPr>
                <a:spLocks/>
              </p:cNvSpPr>
              <p:nvPr/>
            </p:nvSpPr>
            <p:spPr bwMode="auto">
              <a:xfrm>
                <a:off x="3187" y="2739"/>
                <a:ext cx="12" cy="11"/>
              </a:xfrm>
              <a:custGeom>
                <a:avLst/>
                <a:gdLst>
                  <a:gd name="T0" fmla="*/ 1 w 5"/>
                  <a:gd name="T1" fmla="*/ 0 h 5"/>
                  <a:gd name="T2" fmla="*/ 4 w 5"/>
                  <a:gd name="T3" fmla="*/ 4 h 5"/>
                  <a:gd name="T4" fmla="*/ 4 w 5"/>
                  <a:gd name="T5" fmla="*/ 5 h 5"/>
                  <a:gd name="T6" fmla="*/ 4 w 5"/>
                  <a:gd name="T7" fmla="*/ 5 h 5"/>
                  <a:gd name="T8" fmla="*/ 1 w 5"/>
                  <a:gd name="T9" fmla="*/ 1 h 5"/>
                  <a:gd name="T10" fmla="*/ 1 w 5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1" y="1"/>
                      <a:pt x="3" y="4"/>
                      <a:pt x="4" y="4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3"/>
                      <a:pt x="3" y="3"/>
                      <a:pt x="1" y="1"/>
                    </a:cubicBezTo>
                    <a:cubicBezTo>
                      <a:pt x="0" y="0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1" name="Freeform 749"/>
              <p:cNvSpPr>
                <a:spLocks/>
              </p:cNvSpPr>
              <p:nvPr/>
            </p:nvSpPr>
            <p:spPr bwMode="auto">
              <a:xfrm>
                <a:off x="3317" y="2580"/>
                <a:ext cx="10" cy="12"/>
              </a:xfrm>
              <a:custGeom>
                <a:avLst/>
                <a:gdLst>
                  <a:gd name="T0" fmla="*/ 4 w 4"/>
                  <a:gd name="T1" fmla="*/ 3 h 5"/>
                  <a:gd name="T2" fmla="*/ 1 w 4"/>
                  <a:gd name="T3" fmla="*/ 2 h 5"/>
                  <a:gd name="T4" fmla="*/ 4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3" y="5"/>
                      <a:pt x="1" y="1"/>
                      <a:pt x="1" y="2"/>
                    </a:cubicBezTo>
                    <a:cubicBezTo>
                      <a:pt x="0" y="0"/>
                      <a:pt x="3" y="2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2" name="Freeform 750"/>
              <p:cNvSpPr>
                <a:spLocks/>
              </p:cNvSpPr>
              <p:nvPr/>
            </p:nvSpPr>
            <p:spPr bwMode="auto">
              <a:xfrm>
                <a:off x="3350" y="2546"/>
                <a:ext cx="8" cy="10"/>
              </a:xfrm>
              <a:custGeom>
                <a:avLst/>
                <a:gdLst>
                  <a:gd name="T0" fmla="*/ 3 w 3"/>
                  <a:gd name="T1" fmla="*/ 2 h 4"/>
                  <a:gd name="T2" fmla="*/ 2 w 3"/>
                  <a:gd name="T3" fmla="*/ 4 h 4"/>
                  <a:gd name="T4" fmla="*/ 0 w 3"/>
                  <a:gd name="T5" fmla="*/ 1 h 4"/>
                  <a:gd name="T6" fmla="*/ 3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3" y="3"/>
                      <a:pt x="3" y="3"/>
                      <a:pt x="2" y="4"/>
                    </a:cubicBezTo>
                    <a:cubicBezTo>
                      <a:pt x="2" y="3"/>
                      <a:pt x="2" y="2"/>
                      <a:pt x="0" y="1"/>
                    </a:cubicBezTo>
                    <a:cubicBezTo>
                      <a:pt x="1" y="0"/>
                      <a:pt x="2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3" name="Freeform 751"/>
              <p:cNvSpPr>
                <a:spLocks/>
              </p:cNvSpPr>
              <p:nvPr/>
            </p:nvSpPr>
            <p:spPr bwMode="auto">
              <a:xfrm>
                <a:off x="3286" y="2625"/>
                <a:ext cx="19" cy="14"/>
              </a:xfrm>
              <a:custGeom>
                <a:avLst/>
                <a:gdLst>
                  <a:gd name="T0" fmla="*/ 5 w 8"/>
                  <a:gd name="T1" fmla="*/ 6 h 6"/>
                  <a:gd name="T2" fmla="*/ 0 w 8"/>
                  <a:gd name="T3" fmla="*/ 1 h 6"/>
                  <a:gd name="T4" fmla="*/ 4 w 8"/>
                  <a:gd name="T5" fmla="*/ 3 h 6"/>
                  <a:gd name="T6" fmla="*/ 7 w 8"/>
                  <a:gd name="T7" fmla="*/ 4 h 6"/>
                  <a:gd name="T8" fmla="*/ 8 w 8"/>
                  <a:gd name="T9" fmla="*/ 5 h 6"/>
                  <a:gd name="T10" fmla="*/ 5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5" y="6"/>
                    </a:moveTo>
                    <a:cubicBezTo>
                      <a:pt x="5" y="3"/>
                      <a:pt x="3" y="3"/>
                      <a:pt x="0" y="1"/>
                    </a:cubicBezTo>
                    <a:cubicBezTo>
                      <a:pt x="1" y="0"/>
                      <a:pt x="4" y="1"/>
                      <a:pt x="4" y="3"/>
                    </a:cubicBezTo>
                    <a:cubicBezTo>
                      <a:pt x="5" y="4"/>
                      <a:pt x="6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4"/>
                      <a:pt x="6" y="6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4" name="Freeform 752"/>
              <p:cNvSpPr>
                <a:spLocks/>
              </p:cNvSpPr>
              <p:nvPr/>
            </p:nvSpPr>
            <p:spPr bwMode="auto">
              <a:xfrm>
                <a:off x="3298" y="2610"/>
                <a:ext cx="7" cy="8"/>
              </a:xfrm>
              <a:custGeom>
                <a:avLst/>
                <a:gdLst>
                  <a:gd name="T0" fmla="*/ 2 w 3"/>
                  <a:gd name="T1" fmla="*/ 0 h 3"/>
                  <a:gd name="T2" fmla="*/ 3 w 3"/>
                  <a:gd name="T3" fmla="*/ 3 h 3"/>
                  <a:gd name="T4" fmla="*/ 2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3" y="3"/>
                      <a:pt x="0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5" name="Freeform 753"/>
              <p:cNvSpPr>
                <a:spLocks/>
              </p:cNvSpPr>
              <p:nvPr/>
            </p:nvSpPr>
            <p:spPr bwMode="auto">
              <a:xfrm>
                <a:off x="3381" y="2523"/>
                <a:ext cx="5" cy="7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2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1" y="0"/>
                      <a:pt x="2" y="2"/>
                      <a:pt x="2" y="2"/>
                    </a:cubicBezTo>
                    <a:cubicBezTo>
                      <a:pt x="1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6" name="Freeform 754"/>
              <p:cNvSpPr>
                <a:spLocks/>
              </p:cNvSpPr>
              <p:nvPr/>
            </p:nvSpPr>
            <p:spPr bwMode="auto">
              <a:xfrm>
                <a:off x="3279" y="2639"/>
                <a:ext cx="10" cy="9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0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1" y="0"/>
                      <a:pt x="4" y="3"/>
                      <a:pt x="4" y="4"/>
                    </a:cubicBezTo>
                    <a:cubicBezTo>
                      <a:pt x="3" y="4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7" name="Freeform 755"/>
              <p:cNvSpPr>
                <a:spLocks/>
              </p:cNvSpPr>
              <p:nvPr/>
            </p:nvSpPr>
            <p:spPr bwMode="auto">
              <a:xfrm>
                <a:off x="3407" y="2501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1 w 3"/>
                  <a:gd name="T3" fmla="*/ 0 h 4"/>
                  <a:gd name="T4" fmla="*/ 3 w 3"/>
                  <a:gd name="T5" fmla="*/ 3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3"/>
                      <a:pt x="3" y="3"/>
                    </a:cubicBezTo>
                    <a:cubicBezTo>
                      <a:pt x="3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8" name="Freeform 756"/>
              <p:cNvSpPr>
                <a:spLocks/>
              </p:cNvSpPr>
              <p:nvPr/>
            </p:nvSpPr>
            <p:spPr bwMode="auto">
              <a:xfrm>
                <a:off x="3353" y="2556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2" y="2"/>
                      <a:pt x="2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9" name="Freeform 757"/>
              <p:cNvSpPr>
                <a:spLocks/>
              </p:cNvSpPr>
              <p:nvPr/>
            </p:nvSpPr>
            <p:spPr bwMode="auto">
              <a:xfrm>
                <a:off x="3282" y="2644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1 w 3"/>
                  <a:gd name="T5" fmla="*/ 3 h 4"/>
                  <a:gd name="T6" fmla="*/ 0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3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0" name="Freeform 758"/>
              <p:cNvSpPr>
                <a:spLocks/>
              </p:cNvSpPr>
              <p:nvPr/>
            </p:nvSpPr>
            <p:spPr bwMode="auto">
              <a:xfrm>
                <a:off x="3348" y="2565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2 h 4"/>
                  <a:gd name="T4" fmla="*/ 3 w 3"/>
                  <a:gd name="T5" fmla="*/ 2 h 4"/>
                  <a:gd name="T6" fmla="*/ 0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1"/>
                      <a:pt x="1" y="2"/>
                      <a:pt x="1" y="2"/>
                    </a:cubicBezTo>
                    <a:cubicBezTo>
                      <a:pt x="1" y="0"/>
                      <a:pt x="2" y="3"/>
                      <a:pt x="3" y="2"/>
                    </a:cubicBezTo>
                    <a:cubicBezTo>
                      <a:pt x="3" y="4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1" name="Freeform 759"/>
              <p:cNvSpPr>
                <a:spLocks/>
              </p:cNvSpPr>
              <p:nvPr/>
            </p:nvSpPr>
            <p:spPr bwMode="auto">
              <a:xfrm>
                <a:off x="3163" y="2817"/>
                <a:ext cx="17" cy="12"/>
              </a:xfrm>
              <a:custGeom>
                <a:avLst/>
                <a:gdLst>
                  <a:gd name="T0" fmla="*/ 0 w 7"/>
                  <a:gd name="T1" fmla="*/ 0 h 5"/>
                  <a:gd name="T2" fmla="*/ 7 w 7"/>
                  <a:gd name="T3" fmla="*/ 5 h 5"/>
                  <a:gd name="T4" fmla="*/ 0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2" y="0"/>
                      <a:pt x="3" y="2"/>
                      <a:pt x="7" y="5"/>
                    </a:cubicBezTo>
                    <a:cubicBezTo>
                      <a:pt x="5" y="5"/>
                      <a:pt x="3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2" name="Freeform 760"/>
              <p:cNvSpPr>
                <a:spLocks/>
              </p:cNvSpPr>
              <p:nvPr/>
            </p:nvSpPr>
            <p:spPr bwMode="auto">
              <a:xfrm>
                <a:off x="3289" y="2653"/>
                <a:ext cx="9" cy="7"/>
              </a:xfrm>
              <a:custGeom>
                <a:avLst/>
                <a:gdLst>
                  <a:gd name="T0" fmla="*/ 0 w 4"/>
                  <a:gd name="T1" fmla="*/ 0 h 3"/>
                  <a:gd name="T2" fmla="*/ 1 w 4"/>
                  <a:gd name="T3" fmla="*/ 0 h 3"/>
                  <a:gd name="T4" fmla="*/ 4 w 4"/>
                  <a:gd name="T5" fmla="*/ 2 h 3"/>
                  <a:gd name="T6" fmla="*/ 2 w 4"/>
                  <a:gd name="T7" fmla="*/ 1 h 3"/>
                  <a:gd name="T8" fmla="*/ 2 w 4"/>
                  <a:gd name="T9" fmla="*/ 3 h 3"/>
                  <a:gd name="T10" fmla="*/ 0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3" y="3"/>
                      <a:pt x="2" y="1"/>
                      <a:pt x="2" y="1"/>
                    </a:cubicBezTo>
                    <a:cubicBezTo>
                      <a:pt x="0" y="1"/>
                      <a:pt x="3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3" name="Freeform 761"/>
              <p:cNvSpPr>
                <a:spLocks/>
              </p:cNvSpPr>
              <p:nvPr/>
            </p:nvSpPr>
            <p:spPr bwMode="auto">
              <a:xfrm>
                <a:off x="3310" y="2629"/>
                <a:ext cx="7" cy="10"/>
              </a:xfrm>
              <a:custGeom>
                <a:avLst/>
                <a:gdLst>
                  <a:gd name="T0" fmla="*/ 0 w 3"/>
                  <a:gd name="T1" fmla="*/ 1 h 4"/>
                  <a:gd name="T2" fmla="*/ 3 w 3"/>
                  <a:gd name="T3" fmla="*/ 3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0" y="0"/>
                      <a:pt x="2" y="2"/>
                      <a:pt x="3" y="3"/>
                    </a:cubicBezTo>
                    <a:cubicBezTo>
                      <a:pt x="3" y="4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4" name="Freeform 762"/>
              <p:cNvSpPr>
                <a:spLocks/>
              </p:cNvSpPr>
              <p:nvPr/>
            </p:nvSpPr>
            <p:spPr bwMode="auto">
              <a:xfrm>
                <a:off x="3315" y="2625"/>
                <a:ext cx="9" cy="7"/>
              </a:xfrm>
              <a:custGeom>
                <a:avLst/>
                <a:gdLst>
                  <a:gd name="T0" fmla="*/ 0 w 4"/>
                  <a:gd name="T1" fmla="*/ 2 h 3"/>
                  <a:gd name="T2" fmla="*/ 4 w 4"/>
                  <a:gd name="T3" fmla="*/ 3 h 3"/>
                  <a:gd name="T4" fmla="*/ 2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0" y="0"/>
                      <a:pt x="3" y="2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5" name="Freeform 763"/>
              <p:cNvSpPr>
                <a:spLocks/>
              </p:cNvSpPr>
              <p:nvPr/>
            </p:nvSpPr>
            <p:spPr bwMode="auto">
              <a:xfrm>
                <a:off x="3350" y="2592"/>
                <a:ext cx="10" cy="9"/>
              </a:xfrm>
              <a:custGeom>
                <a:avLst/>
                <a:gdLst>
                  <a:gd name="T0" fmla="*/ 2 w 4"/>
                  <a:gd name="T1" fmla="*/ 4 h 4"/>
                  <a:gd name="T2" fmla="*/ 0 w 4"/>
                  <a:gd name="T3" fmla="*/ 0 h 4"/>
                  <a:gd name="T4" fmla="*/ 4 w 4"/>
                  <a:gd name="T5" fmla="*/ 3 h 4"/>
                  <a:gd name="T6" fmla="*/ 4 w 4"/>
                  <a:gd name="T7" fmla="*/ 4 h 4"/>
                  <a:gd name="T8" fmla="*/ 3 w 4"/>
                  <a:gd name="T9" fmla="*/ 4 h 4"/>
                  <a:gd name="T10" fmla="*/ 2 w 4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cubicBezTo>
                      <a:pt x="2" y="2"/>
                      <a:pt x="0" y="1"/>
                      <a:pt x="0" y="0"/>
                    </a:cubicBezTo>
                    <a:cubicBezTo>
                      <a:pt x="1" y="0"/>
                      <a:pt x="2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2"/>
                      <a:pt x="3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6" name="Freeform 764"/>
              <p:cNvSpPr>
                <a:spLocks/>
              </p:cNvSpPr>
              <p:nvPr/>
            </p:nvSpPr>
            <p:spPr bwMode="auto">
              <a:xfrm>
                <a:off x="3301" y="2674"/>
                <a:ext cx="7" cy="8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2 h 3"/>
                  <a:gd name="T4" fmla="*/ 2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3" y="2"/>
                    </a:cubicBezTo>
                    <a:cubicBezTo>
                      <a:pt x="3" y="3"/>
                      <a:pt x="2" y="2"/>
                      <a:pt x="2" y="3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7" name="Freeform 765"/>
              <p:cNvSpPr>
                <a:spLocks/>
              </p:cNvSpPr>
              <p:nvPr/>
            </p:nvSpPr>
            <p:spPr bwMode="auto">
              <a:xfrm>
                <a:off x="3324" y="264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1 w 3"/>
                  <a:gd name="T3" fmla="*/ 0 h 3"/>
                  <a:gd name="T4" fmla="*/ 3 w 3"/>
                  <a:gd name="T5" fmla="*/ 3 h 3"/>
                  <a:gd name="T6" fmla="*/ 0 w 3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3" y="3"/>
                    </a:cubicBezTo>
                    <a:cubicBezTo>
                      <a:pt x="1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8" name="Freeform 766"/>
              <p:cNvSpPr>
                <a:spLocks/>
              </p:cNvSpPr>
              <p:nvPr/>
            </p:nvSpPr>
            <p:spPr bwMode="auto">
              <a:xfrm>
                <a:off x="3322" y="2660"/>
                <a:ext cx="9" cy="10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0 h 4"/>
                  <a:gd name="T4" fmla="*/ 4 w 4"/>
                  <a:gd name="T5" fmla="*/ 2 h 4"/>
                  <a:gd name="T6" fmla="*/ 4 w 4"/>
                  <a:gd name="T7" fmla="*/ 4 h 4"/>
                  <a:gd name="T8" fmla="*/ 3 w 4"/>
                  <a:gd name="T9" fmla="*/ 2 h 4"/>
                  <a:gd name="T10" fmla="*/ 2 w 4"/>
                  <a:gd name="T11" fmla="*/ 1 h 4"/>
                  <a:gd name="T12" fmla="*/ 2 w 4"/>
                  <a:gd name="T13" fmla="*/ 2 h 4"/>
                  <a:gd name="T14" fmla="*/ 0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2" y="2"/>
                      <a:pt x="2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9" name="Freeform 767"/>
              <p:cNvSpPr>
                <a:spLocks/>
              </p:cNvSpPr>
              <p:nvPr/>
            </p:nvSpPr>
            <p:spPr bwMode="auto">
              <a:xfrm>
                <a:off x="3241" y="2786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3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1"/>
                      <a:pt x="2" y="2"/>
                      <a:pt x="3" y="3"/>
                    </a:cubicBezTo>
                    <a:cubicBezTo>
                      <a:pt x="2" y="4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0" name="Freeform 768"/>
              <p:cNvSpPr>
                <a:spLocks/>
              </p:cNvSpPr>
              <p:nvPr/>
            </p:nvSpPr>
            <p:spPr bwMode="auto">
              <a:xfrm>
                <a:off x="3310" y="2682"/>
                <a:ext cx="10" cy="9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0 h 4"/>
                  <a:gd name="T4" fmla="*/ 3 w 4"/>
                  <a:gd name="T5" fmla="*/ 4 h 4"/>
                  <a:gd name="T6" fmla="*/ 0 w 4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1"/>
                      <a:pt x="4" y="3"/>
                      <a:pt x="3" y="4"/>
                    </a:cubicBezTo>
                    <a:cubicBezTo>
                      <a:pt x="2" y="2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1" name="Freeform 769"/>
              <p:cNvSpPr>
                <a:spLocks/>
              </p:cNvSpPr>
              <p:nvPr/>
            </p:nvSpPr>
            <p:spPr bwMode="auto">
              <a:xfrm>
                <a:off x="3422" y="2539"/>
                <a:ext cx="4" cy="7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0 w 2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1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2" name="Freeform 770"/>
              <p:cNvSpPr>
                <a:spLocks/>
              </p:cNvSpPr>
              <p:nvPr/>
            </p:nvSpPr>
            <p:spPr bwMode="auto">
              <a:xfrm>
                <a:off x="3248" y="2793"/>
                <a:ext cx="12" cy="12"/>
              </a:xfrm>
              <a:custGeom>
                <a:avLst/>
                <a:gdLst>
                  <a:gd name="T0" fmla="*/ 1 w 5"/>
                  <a:gd name="T1" fmla="*/ 0 h 5"/>
                  <a:gd name="T2" fmla="*/ 5 w 5"/>
                  <a:gd name="T3" fmla="*/ 5 h 5"/>
                  <a:gd name="T4" fmla="*/ 1 w 5"/>
                  <a:gd name="T5" fmla="*/ 2 h 5"/>
                  <a:gd name="T6" fmla="*/ 1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2" y="2"/>
                      <a:pt x="4" y="3"/>
                      <a:pt x="5" y="5"/>
                    </a:cubicBezTo>
                    <a:cubicBezTo>
                      <a:pt x="3" y="5"/>
                      <a:pt x="3" y="3"/>
                      <a:pt x="1" y="2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3" name="Freeform 771"/>
              <p:cNvSpPr>
                <a:spLocks/>
              </p:cNvSpPr>
              <p:nvPr/>
            </p:nvSpPr>
            <p:spPr bwMode="auto">
              <a:xfrm>
                <a:off x="3215" y="2864"/>
                <a:ext cx="14" cy="12"/>
              </a:xfrm>
              <a:custGeom>
                <a:avLst/>
                <a:gdLst>
                  <a:gd name="T0" fmla="*/ 6 w 6"/>
                  <a:gd name="T1" fmla="*/ 5 h 5"/>
                  <a:gd name="T2" fmla="*/ 0 w 6"/>
                  <a:gd name="T3" fmla="*/ 0 h 5"/>
                  <a:gd name="T4" fmla="*/ 6 w 6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5"/>
                    </a:moveTo>
                    <a:cubicBezTo>
                      <a:pt x="6" y="5"/>
                      <a:pt x="0" y="1"/>
                      <a:pt x="0" y="0"/>
                    </a:cubicBezTo>
                    <a:cubicBezTo>
                      <a:pt x="3" y="3"/>
                      <a:pt x="4" y="3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4" name="Freeform 772"/>
              <p:cNvSpPr>
                <a:spLocks/>
              </p:cNvSpPr>
              <p:nvPr/>
            </p:nvSpPr>
            <p:spPr bwMode="auto">
              <a:xfrm>
                <a:off x="3334" y="2663"/>
                <a:ext cx="12" cy="7"/>
              </a:xfrm>
              <a:custGeom>
                <a:avLst/>
                <a:gdLst>
                  <a:gd name="T0" fmla="*/ 5 w 5"/>
                  <a:gd name="T1" fmla="*/ 3 h 3"/>
                  <a:gd name="T2" fmla="*/ 2 w 5"/>
                  <a:gd name="T3" fmla="*/ 2 h 3"/>
                  <a:gd name="T4" fmla="*/ 5 w 5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cubicBezTo>
                      <a:pt x="4" y="3"/>
                      <a:pt x="2" y="1"/>
                      <a:pt x="2" y="2"/>
                    </a:cubicBezTo>
                    <a:cubicBezTo>
                      <a:pt x="0" y="0"/>
                      <a:pt x="3" y="1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5" name="Freeform 773"/>
              <p:cNvSpPr>
                <a:spLocks/>
              </p:cNvSpPr>
              <p:nvPr/>
            </p:nvSpPr>
            <p:spPr bwMode="auto">
              <a:xfrm>
                <a:off x="3322" y="2698"/>
                <a:ext cx="7" cy="7"/>
              </a:xfrm>
              <a:custGeom>
                <a:avLst/>
                <a:gdLst>
                  <a:gd name="T0" fmla="*/ 3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3" y="2"/>
                    </a:moveTo>
                    <a:cubicBezTo>
                      <a:pt x="3" y="3"/>
                      <a:pt x="1" y="1"/>
                      <a:pt x="1" y="3"/>
                    </a:cubicBezTo>
                    <a:cubicBezTo>
                      <a:pt x="0" y="1"/>
                      <a:pt x="1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6" name="Freeform 774"/>
              <p:cNvSpPr>
                <a:spLocks/>
              </p:cNvSpPr>
              <p:nvPr/>
            </p:nvSpPr>
            <p:spPr bwMode="auto">
              <a:xfrm>
                <a:off x="3260" y="2805"/>
                <a:ext cx="12" cy="9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3 h 4"/>
                  <a:gd name="T4" fmla="*/ 0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1" y="0"/>
                      <a:pt x="3" y="3"/>
                      <a:pt x="5" y="3"/>
                    </a:cubicBezTo>
                    <a:cubicBezTo>
                      <a:pt x="4" y="4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7" name="Freeform 775"/>
              <p:cNvSpPr>
                <a:spLocks/>
              </p:cNvSpPr>
              <p:nvPr/>
            </p:nvSpPr>
            <p:spPr bwMode="auto">
              <a:xfrm>
                <a:off x="3331" y="2698"/>
                <a:ext cx="22" cy="19"/>
              </a:xfrm>
              <a:custGeom>
                <a:avLst/>
                <a:gdLst>
                  <a:gd name="T0" fmla="*/ 0 w 9"/>
                  <a:gd name="T1" fmla="*/ 0 h 8"/>
                  <a:gd name="T2" fmla="*/ 4 w 9"/>
                  <a:gd name="T3" fmla="*/ 4 h 8"/>
                  <a:gd name="T4" fmla="*/ 9 w 9"/>
                  <a:gd name="T5" fmla="*/ 8 h 8"/>
                  <a:gd name="T6" fmla="*/ 6 w 9"/>
                  <a:gd name="T7" fmla="*/ 7 h 8"/>
                  <a:gd name="T8" fmla="*/ 0 w 9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1" y="0"/>
                      <a:pt x="3" y="2"/>
                      <a:pt x="4" y="4"/>
                    </a:cubicBezTo>
                    <a:cubicBezTo>
                      <a:pt x="6" y="5"/>
                      <a:pt x="8" y="7"/>
                      <a:pt x="9" y="8"/>
                    </a:cubicBezTo>
                    <a:cubicBezTo>
                      <a:pt x="8" y="8"/>
                      <a:pt x="8" y="8"/>
                      <a:pt x="6" y="7"/>
                    </a:cubicBezTo>
                    <a:cubicBezTo>
                      <a:pt x="6" y="5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8" name="Freeform 776"/>
              <p:cNvSpPr>
                <a:spLocks/>
              </p:cNvSpPr>
              <p:nvPr/>
            </p:nvSpPr>
            <p:spPr bwMode="auto">
              <a:xfrm>
                <a:off x="3327" y="2705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3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3" y="0"/>
                      <a:pt x="3" y="2"/>
                      <a:pt x="3" y="3"/>
                    </a:cubicBezTo>
                    <a:cubicBezTo>
                      <a:pt x="2" y="2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9" name="Freeform 777"/>
              <p:cNvSpPr>
                <a:spLocks/>
              </p:cNvSpPr>
              <p:nvPr/>
            </p:nvSpPr>
            <p:spPr bwMode="auto">
              <a:xfrm>
                <a:off x="3343" y="2717"/>
                <a:ext cx="10" cy="10"/>
              </a:xfrm>
              <a:custGeom>
                <a:avLst/>
                <a:gdLst>
                  <a:gd name="T0" fmla="*/ 1 w 4"/>
                  <a:gd name="T1" fmla="*/ 0 h 4"/>
                  <a:gd name="T2" fmla="*/ 4 w 4"/>
                  <a:gd name="T3" fmla="*/ 3 h 4"/>
                  <a:gd name="T4" fmla="*/ 3 w 4"/>
                  <a:gd name="T5" fmla="*/ 2 h 4"/>
                  <a:gd name="T6" fmla="*/ 1 w 4"/>
                  <a:gd name="T7" fmla="*/ 3 h 4"/>
                  <a:gd name="T8" fmla="*/ 1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0"/>
                    </a:moveTo>
                    <a:cubicBezTo>
                      <a:pt x="3" y="2"/>
                      <a:pt x="3" y="2"/>
                      <a:pt x="4" y="3"/>
                    </a:cubicBezTo>
                    <a:cubicBezTo>
                      <a:pt x="4" y="4"/>
                      <a:pt x="3" y="3"/>
                      <a:pt x="3" y="2"/>
                    </a:cubicBezTo>
                    <a:cubicBezTo>
                      <a:pt x="2" y="2"/>
                      <a:pt x="2" y="2"/>
                      <a:pt x="1" y="3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0" name="Freeform 778"/>
              <p:cNvSpPr>
                <a:spLocks/>
              </p:cNvSpPr>
              <p:nvPr/>
            </p:nvSpPr>
            <p:spPr bwMode="auto">
              <a:xfrm>
                <a:off x="3358" y="2720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1" y="1"/>
                      <a:pt x="3" y="2"/>
                    </a:cubicBezTo>
                    <a:cubicBezTo>
                      <a:pt x="2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1" name="Freeform 779"/>
              <p:cNvSpPr>
                <a:spLocks/>
              </p:cNvSpPr>
              <p:nvPr/>
            </p:nvSpPr>
            <p:spPr bwMode="auto">
              <a:xfrm>
                <a:off x="3270" y="2895"/>
                <a:ext cx="12" cy="7"/>
              </a:xfrm>
              <a:custGeom>
                <a:avLst/>
                <a:gdLst>
                  <a:gd name="T0" fmla="*/ 0 w 5"/>
                  <a:gd name="T1" fmla="*/ 0 h 3"/>
                  <a:gd name="T2" fmla="*/ 2 w 5"/>
                  <a:gd name="T3" fmla="*/ 0 h 3"/>
                  <a:gd name="T4" fmla="*/ 4 w 5"/>
                  <a:gd name="T5" fmla="*/ 3 h 3"/>
                  <a:gd name="T6" fmla="*/ 0 w 5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4" y="1"/>
                      <a:pt x="5" y="2"/>
                      <a:pt x="4" y="3"/>
                    </a:cubicBezTo>
                    <a:cubicBezTo>
                      <a:pt x="3" y="1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2" name="Freeform 780"/>
              <p:cNvSpPr>
                <a:spLocks/>
              </p:cNvSpPr>
              <p:nvPr/>
            </p:nvSpPr>
            <p:spPr bwMode="auto">
              <a:xfrm>
                <a:off x="3358" y="2724"/>
                <a:ext cx="9" cy="10"/>
              </a:xfrm>
              <a:custGeom>
                <a:avLst/>
                <a:gdLst>
                  <a:gd name="T0" fmla="*/ 0 w 4"/>
                  <a:gd name="T1" fmla="*/ 1 h 4"/>
                  <a:gd name="T2" fmla="*/ 1 w 4"/>
                  <a:gd name="T3" fmla="*/ 0 h 4"/>
                  <a:gd name="T4" fmla="*/ 3 w 4"/>
                  <a:gd name="T5" fmla="*/ 4 h 4"/>
                  <a:gd name="T6" fmla="*/ 0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2"/>
                      <a:pt x="4" y="3"/>
                      <a:pt x="3" y="4"/>
                    </a:cubicBezTo>
                    <a:cubicBezTo>
                      <a:pt x="2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3" name="Freeform 781"/>
              <p:cNvSpPr>
                <a:spLocks/>
              </p:cNvSpPr>
              <p:nvPr/>
            </p:nvSpPr>
            <p:spPr bwMode="auto">
              <a:xfrm>
                <a:off x="3445" y="2592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3 h 3"/>
                  <a:gd name="T4" fmla="*/ 0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2" y="2"/>
                      <a:pt x="1" y="3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4" name="Freeform 782"/>
              <p:cNvSpPr>
                <a:spLocks/>
              </p:cNvSpPr>
              <p:nvPr/>
            </p:nvSpPr>
            <p:spPr bwMode="auto">
              <a:xfrm>
                <a:off x="3376" y="2705"/>
                <a:ext cx="12" cy="10"/>
              </a:xfrm>
              <a:custGeom>
                <a:avLst/>
                <a:gdLst>
                  <a:gd name="T0" fmla="*/ 1 w 5"/>
                  <a:gd name="T1" fmla="*/ 0 h 4"/>
                  <a:gd name="T2" fmla="*/ 5 w 5"/>
                  <a:gd name="T3" fmla="*/ 4 h 4"/>
                  <a:gd name="T4" fmla="*/ 1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2" y="2"/>
                      <a:pt x="5" y="3"/>
                      <a:pt x="5" y="4"/>
                    </a:cubicBezTo>
                    <a:cubicBezTo>
                      <a:pt x="3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5" name="Freeform 783"/>
              <p:cNvSpPr>
                <a:spLocks/>
              </p:cNvSpPr>
              <p:nvPr/>
            </p:nvSpPr>
            <p:spPr bwMode="auto">
              <a:xfrm>
                <a:off x="3493" y="2527"/>
                <a:ext cx="19" cy="17"/>
              </a:xfrm>
              <a:custGeom>
                <a:avLst/>
                <a:gdLst>
                  <a:gd name="T0" fmla="*/ 6 w 8"/>
                  <a:gd name="T1" fmla="*/ 6 h 7"/>
                  <a:gd name="T2" fmla="*/ 0 w 8"/>
                  <a:gd name="T3" fmla="*/ 1 h 7"/>
                  <a:gd name="T4" fmla="*/ 1 w 8"/>
                  <a:gd name="T5" fmla="*/ 0 h 7"/>
                  <a:gd name="T6" fmla="*/ 8 w 8"/>
                  <a:gd name="T7" fmla="*/ 6 h 7"/>
                  <a:gd name="T8" fmla="*/ 6 w 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6" y="6"/>
                    </a:moveTo>
                    <a:cubicBezTo>
                      <a:pt x="4" y="4"/>
                      <a:pt x="2" y="3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4" y="3"/>
                      <a:pt x="4" y="4"/>
                      <a:pt x="8" y="6"/>
                    </a:cubicBezTo>
                    <a:cubicBezTo>
                      <a:pt x="8" y="7"/>
                      <a:pt x="6" y="5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6" name="Freeform 784"/>
              <p:cNvSpPr>
                <a:spLocks/>
              </p:cNvSpPr>
              <p:nvPr/>
            </p:nvSpPr>
            <p:spPr bwMode="auto">
              <a:xfrm>
                <a:off x="3367" y="2734"/>
                <a:ext cx="7" cy="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1"/>
                      <a:pt x="3" y="3"/>
                      <a:pt x="3" y="4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7" name="Freeform 785"/>
              <p:cNvSpPr>
                <a:spLocks/>
              </p:cNvSpPr>
              <p:nvPr/>
            </p:nvSpPr>
            <p:spPr bwMode="auto">
              <a:xfrm>
                <a:off x="3286" y="2914"/>
                <a:ext cx="12" cy="7"/>
              </a:xfrm>
              <a:custGeom>
                <a:avLst/>
                <a:gdLst>
                  <a:gd name="T0" fmla="*/ 0 w 5"/>
                  <a:gd name="T1" fmla="*/ 1 h 3"/>
                  <a:gd name="T2" fmla="*/ 1 w 5"/>
                  <a:gd name="T3" fmla="*/ 0 h 3"/>
                  <a:gd name="T4" fmla="*/ 5 w 5"/>
                  <a:gd name="T5" fmla="*/ 3 h 3"/>
                  <a:gd name="T6" fmla="*/ 0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2" y="1"/>
                      <a:pt x="3" y="2"/>
                      <a:pt x="5" y="3"/>
                    </a:cubicBezTo>
                    <a:cubicBezTo>
                      <a:pt x="4" y="3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8" name="Freeform 786"/>
              <p:cNvSpPr>
                <a:spLocks/>
              </p:cNvSpPr>
              <p:nvPr/>
            </p:nvSpPr>
            <p:spPr bwMode="auto">
              <a:xfrm>
                <a:off x="3398" y="2703"/>
                <a:ext cx="9" cy="9"/>
              </a:xfrm>
              <a:custGeom>
                <a:avLst/>
                <a:gdLst>
                  <a:gd name="T0" fmla="*/ 1 w 4"/>
                  <a:gd name="T1" fmla="*/ 3 h 4"/>
                  <a:gd name="T2" fmla="*/ 2 w 4"/>
                  <a:gd name="T3" fmla="*/ 0 h 4"/>
                  <a:gd name="T4" fmla="*/ 4 w 4"/>
                  <a:gd name="T5" fmla="*/ 2 h 4"/>
                  <a:gd name="T6" fmla="*/ 3 w 4"/>
                  <a:gd name="T7" fmla="*/ 4 h 4"/>
                  <a:gd name="T8" fmla="*/ 1 w 4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1" y="3"/>
                    </a:moveTo>
                    <a:cubicBezTo>
                      <a:pt x="0" y="1"/>
                      <a:pt x="2" y="2"/>
                      <a:pt x="2" y="0"/>
                    </a:cubicBezTo>
                    <a:cubicBezTo>
                      <a:pt x="4" y="1"/>
                      <a:pt x="2" y="1"/>
                      <a:pt x="4" y="2"/>
                    </a:cubicBezTo>
                    <a:cubicBezTo>
                      <a:pt x="2" y="1"/>
                      <a:pt x="3" y="3"/>
                      <a:pt x="3" y="4"/>
                    </a:cubicBezTo>
                    <a:cubicBezTo>
                      <a:pt x="2" y="4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9" name="Freeform 787"/>
              <p:cNvSpPr>
                <a:spLocks/>
              </p:cNvSpPr>
              <p:nvPr/>
            </p:nvSpPr>
            <p:spPr bwMode="auto">
              <a:xfrm>
                <a:off x="3379" y="2755"/>
                <a:ext cx="19" cy="17"/>
              </a:xfrm>
              <a:custGeom>
                <a:avLst/>
                <a:gdLst>
                  <a:gd name="T0" fmla="*/ 0 w 8"/>
                  <a:gd name="T1" fmla="*/ 1 h 7"/>
                  <a:gd name="T2" fmla="*/ 1 w 8"/>
                  <a:gd name="T3" fmla="*/ 0 h 7"/>
                  <a:gd name="T4" fmla="*/ 7 w 8"/>
                  <a:gd name="T5" fmla="*/ 3 h 7"/>
                  <a:gd name="T6" fmla="*/ 5 w 8"/>
                  <a:gd name="T7" fmla="*/ 2 h 7"/>
                  <a:gd name="T8" fmla="*/ 7 w 8"/>
                  <a:gd name="T9" fmla="*/ 5 h 7"/>
                  <a:gd name="T10" fmla="*/ 5 w 8"/>
                  <a:gd name="T11" fmla="*/ 4 h 7"/>
                  <a:gd name="T12" fmla="*/ 3 w 8"/>
                  <a:gd name="T13" fmla="*/ 2 h 7"/>
                  <a:gd name="T14" fmla="*/ 0 w 8"/>
                  <a:gd name="T15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7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3" y="2"/>
                      <a:pt x="4" y="1"/>
                      <a:pt x="7" y="3"/>
                    </a:cubicBezTo>
                    <a:cubicBezTo>
                      <a:pt x="6" y="3"/>
                      <a:pt x="5" y="3"/>
                      <a:pt x="5" y="2"/>
                    </a:cubicBezTo>
                    <a:cubicBezTo>
                      <a:pt x="5" y="4"/>
                      <a:pt x="5" y="4"/>
                      <a:pt x="7" y="5"/>
                    </a:cubicBezTo>
                    <a:cubicBezTo>
                      <a:pt x="8" y="7"/>
                      <a:pt x="5" y="3"/>
                      <a:pt x="5" y="4"/>
                    </a:cubicBezTo>
                    <a:cubicBezTo>
                      <a:pt x="4" y="3"/>
                      <a:pt x="3" y="2"/>
                      <a:pt x="3" y="2"/>
                    </a:cubicBezTo>
                    <a:cubicBezTo>
                      <a:pt x="1" y="0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0" name="Freeform 788"/>
              <p:cNvSpPr>
                <a:spLocks/>
              </p:cNvSpPr>
              <p:nvPr/>
            </p:nvSpPr>
            <p:spPr bwMode="auto">
              <a:xfrm>
                <a:off x="3398" y="2722"/>
                <a:ext cx="9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3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0"/>
                      <a:pt x="3" y="3"/>
                      <a:pt x="4" y="3"/>
                    </a:cubicBezTo>
                    <a:cubicBezTo>
                      <a:pt x="2" y="3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" name="Freeform 789"/>
              <p:cNvSpPr>
                <a:spLocks/>
              </p:cNvSpPr>
              <p:nvPr/>
            </p:nvSpPr>
            <p:spPr bwMode="auto">
              <a:xfrm>
                <a:off x="3407" y="2722"/>
                <a:ext cx="17" cy="12"/>
              </a:xfrm>
              <a:custGeom>
                <a:avLst/>
                <a:gdLst>
                  <a:gd name="T0" fmla="*/ 0 w 7"/>
                  <a:gd name="T1" fmla="*/ 0 h 5"/>
                  <a:gd name="T2" fmla="*/ 3 w 7"/>
                  <a:gd name="T3" fmla="*/ 0 h 5"/>
                  <a:gd name="T4" fmla="*/ 3 w 7"/>
                  <a:gd name="T5" fmla="*/ 2 h 5"/>
                  <a:gd name="T6" fmla="*/ 7 w 7"/>
                  <a:gd name="T7" fmla="*/ 5 h 5"/>
                  <a:gd name="T8" fmla="*/ 0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0" y="0"/>
                      <a:pt x="3" y="2"/>
                      <a:pt x="3" y="0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5" y="3"/>
                      <a:pt x="5" y="4"/>
                      <a:pt x="7" y="5"/>
                    </a:cubicBezTo>
                    <a:cubicBezTo>
                      <a:pt x="5" y="5"/>
                      <a:pt x="3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2" name="Freeform 790"/>
              <p:cNvSpPr>
                <a:spLocks/>
              </p:cNvSpPr>
              <p:nvPr/>
            </p:nvSpPr>
            <p:spPr bwMode="auto">
              <a:xfrm>
                <a:off x="3500" y="2551"/>
                <a:ext cx="12" cy="12"/>
              </a:xfrm>
              <a:custGeom>
                <a:avLst/>
                <a:gdLst>
                  <a:gd name="T0" fmla="*/ 1 w 5"/>
                  <a:gd name="T1" fmla="*/ 2 h 5"/>
                  <a:gd name="T2" fmla="*/ 5 w 5"/>
                  <a:gd name="T3" fmla="*/ 4 h 5"/>
                  <a:gd name="T4" fmla="*/ 1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1" y="2"/>
                    </a:moveTo>
                    <a:cubicBezTo>
                      <a:pt x="0" y="0"/>
                      <a:pt x="4" y="3"/>
                      <a:pt x="5" y="4"/>
                    </a:cubicBezTo>
                    <a:cubicBezTo>
                      <a:pt x="5" y="5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3" name="Freeform 791"/>
              <p:cNvSpPr>
                <a:spLocks/>
              </p:cNvSpPr>
              <p:nvPr/>
            </p:nvSpPr>
            <p:spPr bwMode="auto">
              <a:xfrm>
                <a:off x="3395" y="2746"/>
                <a:ext cx="12" cy="7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1 h 3"/>
                  <a:gd name="T4" fmla="*/ 5 w 5"/>
                  <a:gd name="T5" fmla="*/ 3 h 3"/>
                  <a:gd name="T6" fmla="*/ 0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0" y="0"/>
                      <a:pt x="1" y="1"/>
                      <a:pt x="3" y="1"/>
                    </a:cubicBezTo>
                    <a:cubicBezTo>
                      <a:pt x="4" y="2"/>
                      <a:pt x="5" y="3"/>
                      <a:pt x="5" y="3"/>
                    </a:cubicBezTo>
                    <a:cubicBezTo>
                      <a:pt x="3" y="3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4" name="Freeform 792"/>
              <p:cNvSpPr>
                <a:spLocks/>
              </p:cNvSpPr>
              <p:nvPr/>
            </p:nvSpPr>
            <p:spPr bwMode="auto">
              <a:xfrm>
                <a:off x="3417" y="2703"/>
                <a:ext cx="9" cy="7"/>
              </a:xfrm>
              <a:custGeom>
                <a:avLst/>
                <a:gdLst>
                  <a:gd name="T0" fmla="*/ 1 w 4"/>
                  <a:gd name="T1" fmla="*/ 0 h 3"/>
                  <a:gd name="T2" fmla="*/ 3 w 4"/>
                  <a:gd name="T3" fmla="*/ 3 h 3"/>
                  <a:gd name="T4" fmla="*/ 1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2" y="1"/>
                      <a:pt x="4" y="2"/>
                      <a:pt x="3" y="3"/>
                    </a:cubicBezTo>
                    <a:cubicBezTo>
                      <a:pt x="2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5" name="Freeform 793"/>
              <p:cNvSpPr>
                <a:spLocks/>
              </p:cNvSpPr>
              <p:nvPr/>
            </p:nvSpPr>
            <p:spPr bwMode="auto">
              <a:xfrm>
                <a:off x="3481" y="2601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3 w 3"/>
                  <a:gd name="T3" fmla="*/ 2 h 2"/>
                  <a:gd name="T4" fmla="*/ 0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3" y="1"/>
                      <a:pt x="3" y="2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6" name="Freeform 794"/>
              <p:cNvSpPr>
                <a:spLocks/>
              </p:cNvSpPr>
              <p:nvPr/>
            </p:nvSpPr>
            <p:spPr bwMode="auto">
              <a:xfrm>
                <a:off x="3372" y="2819"/>
                <a:ext cx="12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2 h 2"/>
                  <a:gd name="T4" fmla="*/ 3 w 5"/>
                  <a:gd name="T5" fmla="*/ 2 h 2"/>
                  <a:gd name="T6" fmla="*/ 1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2" y="0"/>
                      <a:pt x="3" y="1"/>
                      <a:pt x="5" y="2"/>
                    </a:cubicBezTo>
                    <a:cubicBezTo>
                      <a:pt x="4" y="2"/>
                      <a:pt x="1" y="1"/>
                      <a:pt x="3" y="2"/>
                    </a:cubicBezTo>
                    <a:cubicBezTo>
                      <a:pt x="0" y="2"/>
                      <a:pt x="2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7" name="Freeform 795"/>
              <p:cNvSpPr>
                <a:spLocks/>
              </p:cNvSpPr>
              <p:nvPr/>
            </p:nvSpPr>
            <p:spPr bwMode="auto">
              <a:xfrm>
                <a:off x="3521" y="2549"/>
                <a:ext cx="10" cy="7"/>
              </a:xfrm>
              <a:custGeom>
                <a:avLst/>
                <a:gdLst>
                  <a:gd name="T0" fmla="*/ 0 w 4"/>
                  <a:gd name="T1" fmla="*/ 1 h 3"/>
                  <a:gd name="T2" fmla="*/ 3 w 4"/>
                  <a:gd name="T3" fmla="*/ 3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4" y="2"/>
                      <a:pt x="3" y="3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8" name="Freeform 796"/>
              <p:cNvSpPr>
                <a:spLocks/>
              </p:cNvSpPr>
              <p:nvPr/>
            </p:nvSpPr>
            <p:spPr bwMode="auto">
              <a:xfrm>
                <a:off x="3493" y="2603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1 h 3"/>
                  <a:gd name="T4" fmla="*/ 2 w 2"/>
                  <a:gd name="T5" fmla="*/ 2 h 3"/>
                  <a:gd name="T6" fmla="*/ 0 w 2"/>
                  <a:gd name="T7" fmla="*/ 1 h 3"/>
                  <a:gd name="T8" fmla="*/ 0 w 2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9" name="Freeform 797"/>
              <p:cNvSpPr>
                <a:spLocks/>
              </p:cNvSpPr>
              <p:nvPr/>
            </p:nvSpPr>
            <p:spPr bwMode="auto">
              <a:xfrm>
                <a:off x="3433" y="2762"/>
                <a:ext cx="10" cy="10"/>
              </a:xfrm>
              <a:custGeom>
                <a:avLst/>
                <a:gdLst>
                  <a:gd name="T0" fmla="*/ 0 w 4"/>
                  <a:gd name="T1" fmla="*/ 2 h 4"/>
                  <a:gd name="T2" fmla="*/ 3 w 4"/>
                  <a:gd name="T3" fmla="*/ 4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0"/>
                      <a:pt x="4" y="3"/>
                      <a:pt x="3" y="4"/>
                    </a:cubicBezTo>
                    <a:cubicBezTo>
                      <a:pt x="1" y="3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0" name="Freeform 798"/>
              <p:cNvSpPr>
                <a:spLocks/>
              </p:cNvSpPr>
              <p:nvPr/>
            </p:nvSpPr>
            <p:spPr bwMode="auto">
              <a:xfrm>
                <a:off x="3443" y="2765"/>
                <a:ext cx="9" cy="11"/>
              </a:xfrm>
              <a:custGeom>
                <a:avLst/>
                <a:gdLst>
                  <a:gd name="T0" fmla="*/ 0 w 4"/>
                  <a:gd name="T1" fmla="*/ 0 h 5"/>
                  <a:gd name="T2" fmla="*/ 4 w 4"/>
                  <a:gd name="T3" fmla="*/ 4 h 5"/>
                  <a:gd name="T4" fmla="*/ 1 w 4"/>
                  <a:gd name="T5" fmla="*/ 4 h 5"/>
                  <a:gd name="T6" fmla="*/ 0 w 4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0"/>
                    </a:moveTo>
                    <a:cubicBezTo>
                      <a:pt x="2" y="2"/>
                      <a:pt x="0" y="3"/>
                      <a:pt x="4" y="4"/>
                    </a:cubicBezTo>
                    <a:cubicBezTo>
                      <a:pt x="4" y="5"/>
                      <a:pt x="1" y="4"/>
                      <a:pt x="1" y="4"/>
                    </a:cubicBezTo>
                    <a:cubicBezTo>
                      <a:pt x="1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1" name="Freeform 799"/>
              <p:cNvSpPr>
                <a:spLocks/>
              </p:cNvSpPr>
              <p:nvPr/>
            </p:nvSpPr>
            <p:spPr bwMode="auto">
              <a:xfrm>
                <a:off x="3509" y="2620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2" name="Freeform 800"/>
              <p:cNvSpPr>
                <a:spLocks/>
              </p:cNvSpPr>
              <p:nvPr/>
            </p:nvSpPr>
            <p:spPr bwMode="auto">
              <a:xfrm>
                <a:off x="3509" y="2625"/>
                <a:ext cx="31" cy="16"/>
              </a:xfrm>
              <a:custGeom>
                <a:avLst/>
                <a:gdLst>
                  <a:gd name="T0" fmla="*/ 0 w 13"/>
                  <a:gd name="T1" fmla="*/ 0 h 7"/>
                  <a:gd name="T2" fmla="*/ 11 w 13"/>
                  <a:gd name="T3" fmla="*/ 6 h 7"/>
                  <a:gd name="T4" fmla="*/ 13 w 13"/>
                  <a:gd name="T5" fmla="*/ 6 h 7"/>
                  <a:gd name="T6" fmla="*/ 11 w 13"/>
                  <a:gd name="T7" fmla="*/ 7 h 7"/>
                  <a:gd name="T8" fmla="*/ 7 w 13"/>
                  <a:gd name="T9" fmla="*/ 5 h 7"/>
                  <a:gd name="T10" fmla="*/ 5 w 13"/>
                  <a:gd name="T11" fmla="*/ 2 h 7"/>
                  <a:gd name="T12" fmla="*/ 2 w 13"/>
                  <a:gd name="T13" fmla="*/ 1 h 7"/>
                  <a:gd name="T14" fmla="*/ 0 w 13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" h="7">
                    <a:moveTo>
                      <a:pt x="0" y="0"/>
                    </a:moveTo>
                    <a:cubicBezTo>
                      <a:pt x="3" y="0"/>
                      <a:pt x="8" y="4"/>
                      <a:pt x="11" y="6"/>
                    </a:cubicBezTo>
                    <a:cubicBezTo>
                      <a:pt x="10" y="4"/>
                      <a:pt x="11" y="5"/>
                      <a:pt x="13" y="6"/>
                    </a:cubicBezTo>
                    <a:cubicBezTo>
                      <a:pt x="11" y="6"/>
                      <a:pt x="12" y="7"/>
                      <a:pt x="11" y="7"/>
                    </a:cubicBezTo>
                    <a:cubicBezTo>
                      <a:pt x="10" y="5"/>
                      <a:pt x="9" y="6"/>
                      <a:pt x="7" y="5"/>
                    </a:cubicBezTo>
                    <a:cubicBezTo>
                      <a:pt x="7" y="4"/>
                      <a:pt x="6" y="3"/>
                      <a:pt x="5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3" name="Freeform 801"/>
              <p:cNvSpPr>
                <a:spLocks/>
              </p:cNvSpPr>
              <p:nvPr/>
            </p:nvSpPr>
            <p:spPr bwMode="auto">
              <a:xfrm>
                <a:off x="3365" y="3035"/>
                <a:ext cx="11" cy="9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3 h 4"/>
                  <a:gd name="T4" fmla="*/ 1 w 5"/>
                  <a:gd name="T5" fmla="*/ 2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3" y="1"/>
                      <a:pt x="3" y="2"/>
                      <a:pt x="5" y="3"/>
                    </a:cubicBezTo>
                    <a:cubicBezTo>
                      <a:pt x="5" y="4"/>
                      <a:pt x="3" y="4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4" name="Freeform 802"/>
              <p:cNvSpPr>
                <a:spLocks/>
              </p:cNvSpPr>
              <p:nvPr/>
            </p:nvSpPr>
            <p:spPr bwMode="auto">
              <a:xfrm>
                <a:off x="3457" y="2753"/>
                <a:ext cx="5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0"/>
                      <a:pt x="1" y="1"/>
                      <a:pt x="2" y="1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5" name="Freeform 803"/>
              <p:cNvSpPr>
                <a:spLocks/>
              </p:cNvSpPr>
              <p:nvPr/>
            </p:nvSpPr>
            <p:spPr bwMode="auto">
              <a:xfrm>
                <a:off x="3455" y="2765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6" name="Freeform 804"/>
              <p:cNvSpPr>
                <a:spLocks/>
              </p:cNvSpPr>
              <p:nvPr/>
            </p:nvSpPr>
            <p:spPr bwMode="auto">
              <a:xfrm>
                <a:off x="3545" y="2565"/>
                <a:ext cx="28" cy="22"/>
              </a:xfrm>
              <a:custGeom>
                <a:avLst/>
                <a:gdLst>
                  <a:gd name="T0" fmla="*/ 0 w 12"/>
                  <a:gd name="T1" fmla="*/ 2 h 9"/>
                  <a:gd name="T2" fmla="*/ 0 w 12"/>
                  <a:gd name="T3" fmla="*/ 1 h 9"/>
                  <a:gd name="T4" fmla="*/ 5 w 12"/>
                  <a:gd name="T5" fmla="*/ 2 h 9"/>
                  <a:gd name="T6" fmla="*/ 5 w 12"/>
                  <a:gd name="T7" fmla="*/ 4 h 9"/>
                  <a:gd name="T8" fmla="*/ 9 w 12"/>
                  <a:gd name="T9" fmla="*/ 5 h 9"/>
                  <a:gd name="T10" fmla="*/ 10 w 12"/>
                  <a:gd name="T11" fmla="*/ 5 h 9"/>
                  <a:gd name="T12" fmla="*/ 12 w 12"/>
                  <a:gd name="T13" fmla="*/ 9 h 9"/>
                  <a:gd name="T14" fmla="*/ 6 w 12"/>
                  <a:gd name="T15" fmla="*/ 5 h 9"/>
                  <a:gd name="T16" fmla="*/ 0 w 12"/>
                  <a:gd name="T17" fmla="*/ 2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9">
                    <a:moveTo>
                      <a:pt x="0" y="2"/>
                    </a:moveTo>
                    <a:cubicBezTo>
                      <a:pt x="0" y="2"/>
                      <a:pt x="3" y="2"/>
                      <a:pt x="0" y="1"/>
                    </a:cubicBezTo>
                    <a:cubicBezTo>
                      <a:pt x="1" y="0"/>
                      <a:pt x="4" y="4"/>
                      <a:pt x="5" y="2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7" y="5"/>
                      <a:pt x="8" y="6"/>
                      <a:pt x="9" y="5"/>
                    </a:cubicBezTo>
                    <a:cubicBezTo>
                      <a:pt x="9" y="5"/>
                      <a:pt x="9" y="7"/>
                      <a:pt x="10" y="5"/>
                    </a:cubicBezTo>
                    <a:cubicBezTo>
                      <a:pt x="11" y="7"/>
                      <a:pt x="12" y="8"/>
                      <a:pt x="12" y="9"/>
                    </a:cubicBezTo>
                    <a:cubicBezTo>
                      <a:pt x="10" y="8"/>
                      <a:pt x="8" y="6"/>
                      <a:pt x="6" y="5"/>
                    </a:cubicBezTo>
                    <a:cubicBezTo>
                      <a:pt x="4" y="4"/>
                      <a:pt x="2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7" name="Freeform 805"/>
              <p:cNvSpPr>
                <a:spLocks/>
              </p:cNvSpPr>
              <p:nvPr/>
            </p:nvSpPr>
            <p:spPr bwMode="auto">
              <a:xfrm>
                <a:off x="3462" y="2765"/>
                <a:ext cx="12" cy="7"/>
              </a:xfrm>
              <a:custGeom>
                <a:avLst/>
                <a:gdLst>
                  <a:gd name="T0" fmla="*/ 0 w 5"/>
                  <a:gd name="T1" fmla="*/ 1 h 3"/>
                  <a:gd name="T2" fmla="*/ 3 w 5"/>
                  <a:gd name="T3" fmla="*/ 2 h 3"/>
                  <a:gd name="T4" fmla="*/ 4 w 5"/>
                  <a:gd name="T5" fmla="*/ 3 h 3"/>
                  <a:gd name="T6" fmla="*/ 0 w 5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3">
                    <a:moveTo>
                      <a:pt x="0" y="1"/>
                    </a:moveTo>
                    <a:cubicBezTo>
                      <a:pt x="0" y="0"/>
                      <a:pt x="2" y="1"/>
                      <a:pt x="3" y="2"/>
                    </a:cubicBezTo>
                    <a:cubicBezTo>
                      <a:pt x="2" y="2"/>
                      <a:pt x="5" y="3"/>
                      <a:pt x="4" y="3"/>
                    </a:cubicBezTo>
                    <a:cubicBezTo>
                      <a:pt x="3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8" name="Freeform 806"/>
              <p:cNvSpPr>
                <a:spLocks/>
              </p:cNvSpPr>
              <p:nvPr/>
            </p:nvSpPr>
            <p:spPr bwMode="auto">
              <a:xfrm>
                <a:off x="3469" y="2769"/>
                <a:ext cx="14" cy="5"/>
              </a:xfrm>
              <a:custGeom>
                <a:avLst/>
                <a:gdLst>
                  <a:gd name="T0" fmla="*/ 3 w 6"/>
                  <a:gd name="T1" fmla="*/ 2 h 2"/>
                  <a:gd name="T2" fmla="*/ 5 w 6"/>
                  <a:gd name="T3" fmla="*/ 2 h 2"/>
                  <a:gd name="T4" fmla="*/ 3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3" y="2"/>
                    </a:moveTo>
                    <a:cubicBezTo>
                      <a:pt x="0" y="0"/>
                      <a:pt x="6" y="1"/>
                      <a:pt x="5" y="2"/>
                    </a:cubicBezTo>
                    <a:cubicBezTo>
                      <a:pt x="4" y="2"/>
                      <a:pt x="3" y="1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9" name="Freeform 807"/>
              <p:cNvSpPr>
                <a:spLocks/>
              </p:cNvSpPr>
              <p:nvPr/>
            </p:nvSpPr>
            <p:spPr bwMode="auto">
              <a:xfrm>
                <a:off x="3474" y="2793"/>
                <a:ext cx="9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0"/>
                      <a:pt x="4" y="1"/>
                      <a:pt x="4" y="2"/>
                    </a:cubicBezTo>
                    <a:cubicBezTo>
                      <a:pt x="4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1" name="Group 1009"/>
            <p:cNvGrpSpPr>
              <a:grpSpLocks/>
            </p:cNvGrpSpPr>
            <p:nvPr/>
          </p:nvGrpSpPr>
          <p:grpSpPr bwMode="auto">
            <a:xfrm>
              <a:off x="2919" y="1479"/>
              <a:ext cx="1830" cy="1625"/>
              <a:chOff x="2919" y="1479"/>
              <a:chExt cx="1830" cy="1625"/>
            </a:xfrm>
            <a:grpFill/>
          </p:grpSpPr>
          <p:sp>
            <p:nvSpPr>
              <p:cNvPr id="110" name="Freeform 809"/>
              <p:cNvSpPr>
                <a:spLocks/>
              </p:cNvSpPr>
              <p:nvPr/>
            </p:nvSpPr>
            <p:spPr bwMode="auto">
              <a:xfrm>
                <a:off x="3476" y="2800"/>
                <a:ext cx="10" cy="14"/>
              </a:xfrm>
              <a:custGeom>
                <a:avLst/>
                <a:gdLst>
                  <a:gd name="T0" fmla="*/ 1 w 4"/>
                  <a:gd name="T1" fmla="*/ 4 h 6"/>
                  <a:gd name="T2" fmla="*/ 2 w 4"/>
                  <a:gd name="T3" fmla="*/ 2 h 6"/>
                  <a:gd name="T4" fmla="*/ 4 w 4"/>
                  <a:gd name="T5" fmla="*/ 4 h 6"/>
                  <a:gd name="T6" fmla="*/ 4 w 4"/>
                  <a:gd name="T7" fmla="*/ 5 h 6"/>
                  <a:gd name="T8" fmla="*/ 1 w 4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1" y="4"/>
                    </a:moveTo>
                    <a:cubicBezTo>
                      <a:pt x="0" y="3"/>
                      <a:pt x="0" y="0"/>
                      <a:pt x="2" y="2"/>
                    </a:cubicBezTo>
                    <a:cubicBezTo>
                      <a:pt x="0" y="2"/>
                      <a:pt x="2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1" name="Freeform 810"/>
              <p:cNvSpPr>
                <a:spLocks/>
              </p:cNvSpPr>
              <p:nvPr/>
            </p:nvSpPr>
            <p:spPr bwMode="auto">
              <a:xfrm>
                <a:off x="3486" y="2784"/>
                <a:ext cx="11" cy="9"/>
              </a:xfrm>
              <a:custGeom>
                <a:avLst/>
                <a:gdLst>
                  <a:gd name="T0" fmla="*/ 0 w 5"/>
                  <a:gd name="T1" fmla="*/ 1 h 4"/>
                  <a:gd name="T2" fmla="*/ 4 w 5"/>
                  <a:gd name="T3" fmla="*/ 1 h 4"/>
                  <a:gd name="T4" fmla="*/ 5 w 5"/>
                  <a:gd name="T5" fmla="*/ 3 h 4"/>
                  <a:gd name="T6" fmla="*/ 0 w 5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2" y="1"/>
                      <a:pt x="2" y="0"/>
                      <a:pt x="4" y="1"/>
                    </a:cubicBezTo>
                    <a:cubicBezTo>
                      <a:pt x="4" y="2"/>
                      <a:pt x="1" y="2"/>
                      <a:pt x="5" y="3"/>
                    </a:cubicBezTo>
                    <a:cubicBezTo>
                      <a:pt x="3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2" name="Freeform 811"/>
              <p:cNvSpPr>
                <a:spLocks/>
              </p:cNvSpPr>
              <p:nvPr/>
            </p:nvSpPr>
            <p:spPr bwMode="auto">
              <a:xfrm>
                <a:off x="3490" y="2807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2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1" y="0"/>
                      <a:pt x="3" y="1"/>
                    </a:cubicBezTo>
                    <a:cubicBezTo>
                      <a:pt x="3" y="2"/>
                      <a:pt x="2" y="1"/>
                      <a:pt x="2" y="2"/>
                    </a:cubicBezTo>
                    <a:cubicBezTo>
                      <a:pt x="2" y="2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3" name="Freeform 812"/>
              <p:cNvSpPr>
                <a:spLocks/>
              </p:cNvSpPr>
              <p:nvPr/>
            </p:nvSpPr>
            <p:spPr bwMode="auto">
              <a:xfrm>
                <a:off x="3576" y="2584"/>
                <a:ext cx="19" cy="12"/>
              </a:xfrm>
              <a:custGeom>
                <a:avLst/>
                <a:gdLst>
                  <a:gd name="T0" fmla="*/ 0 w 8"/>
                  <a:gd name="T1" fmla="*/ 0 h 5"/>
                  <a:gd name="T2" fmla="*/ 1 w 8"/>
                  <a:gd name="T3" fmla="*/ 0 h 5"/>
                  <a:gd name="T4" fmla="*/ 8 w 8"/>
                  <a:gd name="T5" fmla="*/ 4 h 5"/>
                  <a:gd name="T6" fmla="*/ 3 w 8"/>
                  <a:gd name="T7" fmla="*/ 3 h 5"/>
                  <a:gd name="T8" fmla="*/ 0 w 8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2"/>
                      <a:pt x="5" y="2"/>
                      <a:pt x="8" y="4"/>
                    </a:cubicBezTo>
                    <a:cubicBezTo>
                      <a:pt x="7" y="5"/>
                      <a:pt x="4" y="3"/>
                      <a:pt x="3" y="3"/>
                    </a:cubicBezTo>
                    <a:cubicBezTo>
                      <a:pt x="3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4" name="Freeform 813"/>
              <p:cNvSpPr>
                <a:spLocks/>
              </p:cNvSpPr>
              <p:nvPr/>
            </p:nvSpPr>
            <p:spPr bwMode="auto">
              <a:xfrm>
                <a:off x="3516" y="2822"/>
                <a:ext cx="10" cy="4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0"/>
                      <a:pt x="2" y="1"/>
                      <a:pt x="4" y="1"/>
                    </a:cubicBezTo>
                    <a:cubicBezTo>
                      <a:pt x="4" y="2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5" name="Freeform 814"/>
              <p:cNvSpPr>
                <a:spLocks/>
              </p:cNvSpPr>
              <p:nvPr/>
            </p:nvSpPr>
            <p:spPr bwMode="auto">
              <a:xfrm>
                <a:off x="3531" y="2793"/>
                <a:ext cx="9" cy="10"/>
              </a:xfrm>
              <a:custGeom>
                <a:avLst/>
                <a:gdLst>
                  <a:gd name="T0" fmla="*/ 0 w 4"/>
                  <a:gd name="T1" fmla="*/ 1 h 4"/>
                  <a:gd name="T2" fmla="*/ 3 w 4"/>
                  <a:gd name="T3" fmla="*/ 2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0"/>
                      <a:pt x="2" y="3"/>
                      <a:pt x="3" y="2"/>
                    </a:cubicBezTo>
                    <a:cubicBezTo>
                      <a:pt x="4" y="4"/>
                      <a:pt x="2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6" name="Freeform 815"/>
              <p:cNvSpPr>
                <a:spLocks/>
              </p:cNvSpPr>
              <p:nvPr/>
            </p:nvSpPr>
            <p:spPr bwMode="auto">
              <a:xfrm>
                <a:off x="3595" y="2594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2"/>
                      <a:pt x="3" y="2"/>
                    </a:cubicBezTo>
                    <a:cubicBezTo>
                      <a:pt x="2" y="3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7" name="Freeform 816"/>
              <p:cNvSpPr>
                <a:spLocks/>
              </p:cNvSpPr>
              <p:nvPr/>
            </p:nvSpPr>
            <p:spPr bwMode="auto">
              <a:xfrm>
                <a:off x="3509" y="2964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2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0"/>
                      <a:pt x="4" y="2"/>
                      <a:pt x="4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8" name="Freeform 817"/>
              <p:cNvSpPr>
                <a:spLocks/>
              </p:cNvSpPr>
              <p:nvPr/>
            </p:nvSpPr>
            <p:spPr bwMode="auto">
              <a:xfrm>
                <a:off x="3540" y="2795"/>
                <a:ext cx="17" cy="10"/>
              </a:xfrm>
              <a:custGeom>
                <a:avLst/>
                <a:gdLst>
                  <a:gd name="T0" fmla="*/ 4 w 7"/>
                  <a:gd name="T1" fmla="*/ 1 h 4"/>
                  <a:gd name="T2" fmla="*/ 5 w 7"/>
                  <a:gd name="T3" fmla="*/ 4 h 4"/>
                  <a:gd name="T4" fmla="*/ 4 w 7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4">
                    <a:moveTo>
                      <a:pt x="4" y="1"/>
                    </a:moveTo>
                    <a:cubicBezTo>
                      <a:pt x="2" y="1"/>
                      <a:pt x="7" y="3"/>
                      <a:pt x="5" y="4"/>
                    </a:cubicBezTo>
                    <a:cubicBezTo>
                      <a:pt x="4" y="3"/>
                      <a:pt x="0" y="0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9" name="Freeform 818"/>
              <p:cNvSpPr>
                <a:spLocks/>
              </p:cNvSpPr>
              <p:nvPr/>
            </p:nvSpPr>
            <p:spPr bwMode="auto">
              <a:xfrm>
                <a:off x="3604" y="2601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4 w 4"/>
                  <a:gd name="T3" fmla="*/ 1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1" y="0"/>
                      <a:pt x="3" y="1"/>
                      <a:pt x="4" y="1"/>
                    </a:cubicBezTo>
                    <a:cubicBezTo>
                      <a:pt x="3" y="3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0" name="Freeform 819"/>
              <p:cNvSpPr>
                <a:spLocks/>
              </p:cNvSpPr>
              <p:nvPr/>
            </p:nvSpPr>
            <p:spPr bwMode="auto">
              <a:xfrm>
                <a:off x="3550" y="2831"/>
                <a:ext cx="9" cy="5"/>
              </a:xfrm>
              <a:custGeom>
                <a:avLst/>
                <a:gdLst>
                  <a:gd name="T0" fmla="*/ 0 w 4"/>
                  <a:gd name="T1" fmla="*/ 0 h 2"/>
                  <a:gd name="T2" fmla="*/ 3 w 4"/>
                  <a:gd name="T3" fmla="*/ 2 h 2"/>
                  <a:gd name="T4" fmla="*/ 0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4" y="2"/>
                      <a:pt x="3" y="2"/>
                    </a:cubicBezTo>
                    <a:cubicBezTo>
                      <a:pt x="2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1" name="Freeform 820"/>
              <p:cNvSpPr>
                <a:spLocks/>
              </p:cNvSpPr>
              <p:nvPr/>
            </p:nvSpPr>
            <p:spPr bwMode="auto">
              <a:xfrm>
                <a:off x="3557" y="2826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2 w 3"/>
                  <a:gd name="T3" fmla="*/ 1 h 2"/>
                  <a:gd name="T4" fmla="*/ 3 w 3"/>
                  <a:gd name="T5" fmla="*/ 2 h 2"/>
                  <a:gd name="T6" fmla="*/ 0 w 3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2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2" name="Freeform 821"/>
              <p:cNvSpPr>
                <a:spLocks/>
              </p:cNvSpPr>
              <p:nvPr/>
            </p:nvSpPr>
            <p:spPr bwMode="auto">
              <a:xfrm>
                <a:off x="3547" y="2990"/>
                <a:ext cx="17" cy="5"/>
              </a:xfrm>
              <a:custGeom>
                <a:avLst/>
                <a:gdLst>
                  <a:gd name="T0" fmla="*/ 0 w 7"/>
                  <a:gd name="T1" fmla="*/ 1 h 2"/>
                  <a:gd name="T2" fmla="*/ 7 w 7"/>
                  <a:gd name="T3" fmla="*/ 2 h 2"/>
                  <a:gd name="T4" fmla="*/ 0 w 7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1" y="0"/>
                      <a:pt x="5" y="1"/>
                      <a:pt x="7" y="2"/>
                    </a:cubicBezTo>
                    <a:cubicBezTo>
                      <a:pt x="5" y="2"/>
                      <a:pt x="3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3" name="Freeform 822"/>
              <p:cNvSpPr>
                <a:spLocks/>
              </p:cNvSpPr>
              <p:nvPr/>
            </p:nvSpPr>
            <p:spPr bwMode="auto">
              <a:xfrm>
                <a:off x="3578" y="2836"/>
                <a:ext cx="17" cy="9"/>
              </a:xfrm>
              <a:custGeom>
                <a:avLst/>
                <a:gdLst>
                  <a:gd name="T0" fmla="*/ 1 w 7"/>
                  <a:gd name="T1" fmla="*/ 2 h 4"/>
                  <a:gd name="T2" fmla="*/ 2 w 7"/>
                  <a:gd name="T3" fmla="*/ 0 h 4"/>
                  <a:gd name="T4" fmla="*/ 7 w 7"/>
                  <a:gd name="T5" fmla="*/ 3 h 4"/>
                  <a:gd name="T6" fmla="*/ 1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1" y="2"/>
                    </a:moveTo>
                    <a:cubicBezTo>
                      <a:pt x="3" y="2"/>
                      <a:pt x="0" y="0"/>
                      <a:pt x="2" y="0"/>
                    </a:cubicBezTo>
                    <a:cubicBezTo>
                      <a:pt x="3" y="2"/>
                      <a:pt x="3" y="2"/>
                      <a:pt x="7" y="3"/>
                    </a:cubicBezTo>
                    <a:cubicBezTo>
                      <a:pt x="5" y="4"/>
                      <a:pt x="4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4" name="Freeform 823"/>
              <p:cNvSpPr>
                <a:spLocks/>
              </p:cNvSpPr>
              <p:nvPr/>
            </p:nvSpPr>
            <p:spPr bwMode="auto">
              <a:xfrm>
                <a:off x="3616" y="3004"/>
                <a:ext cx="12" cy="5"/>
              </a:xfrm>
              <a:custGeom>
                <a:avLst/>
                <a:gdLst>
                  <a:gd name="T0" fmla="*/ 1 w 5"/>
                  <a:gd name="T1" fmla="*/ 0 h 2"/>
                  <a:gd name="T2" fmla="*/ 5 w 5"/>
                  <a:gd name="T3" fmla="*/ 1 h 2"/>
                  <a:gd name="T4" fmla="*/ 3 w 5"/>
                  <a:gd name="T5" fmla="*/ 1 h 2"/>
                  <a:gd name="T6" fmla="*/ 4 w 5"/>
                  <a:gd name="T7" fmla="*/ 1 h 2"/>
                  <a:gd name="T8" fmla="*/ 1 w 5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5" name="Freeform 824"/>
              <p:cNvSpPr>
                <a:spLocks/>
              </p:cNvSpPr>
              <p:nvPr/>
            </p:nvSpPr>
            <p:spPr bwMode="auto">
              <a:xfrm>
                <a:off x="3758" y="2641"/>
                <a:ext cx="24" cy="5"/>
              </a:xfrm>
              <a:custGeom>
                <a:avLst/>
                <a:gdLst>
                  <a:gd name="T0" fmla="*/ 0 w 10"/>
                  <a:gd name="T1" fmla="*/ 0 h 2"/>
                  <a:gd name="T2" fmla="*/ 10 w 10"/>
                  <a:gd name="T3" fmla="*/ 0 h 2"/>
                  <a:gd name="T4" fmla="*/ 7 w 10"/>
                  <a:gd name="T5" fmla="*/ 2 h 2"/>
                  <a:gd name="T6" fmla="*/ 1 w 10"/>
                  <a:gd name="T7" fmla="*/ 1 h 2"/>
                  <a:gd name="T8" fmla="*/ 0 w 10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2">
                    <a:moveTo>
                      <a:pt x="0" y="0"/>
                    </a:moveTo>
                    <a:cubicBezTo>
                      <a:pt x="2" y="0"/>
                      <a:pt x="7" y="2"/>
                      <a:pt x="10" y="0"/>
                    </a:cubicBezTo>
                    <a:cubicBezTo>
                      <a:pt x="10" y="1"/>
                      <a:pt x="9" y="2"/>
                      <a:pt x="7" y="2"/>
                    </a:cubicBezTo>
                    <a:cubicBezTo>
                      <a:pt x="5" y="2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6" name="Freeform 825"/>
              <p:cNvSpPr>
                <a:spLocks/>
              </p:cNvSpPr>
              <p:nvPr/>
            </p:nvSpPr>
            <p:spPr bwMode="auto">
              <a:xfrm>
                <a:off x="3817" y="3047"/>
                <a:ext cx="17" cy="7"/>
              </a:xfrm>
              <a:custGeom>
                <a:avLst/>
                <a:gdLst>
                  <a:gd name="T0" fmla="*/ 2 w 7"/>
                  <a:gd name="T1" fmla="*/ 1 h 3"/>
                  <a:gd name="T2" fmla="*/ 7 w 7"/>
                  <a:gd name="T3" fmla="*/ 0 h 3"/>
                  <a:gd name="T4" fmla="*/ 5 w 7"/>
                  <a:gd name="T5" fmla="*/ 1 h 3"/>
                  <a:gd name="T6" fmla="*/ 6 w 7"/>
                  <a:gd name="T7" fmla="*/ 1 h 3"/>
                  <a:gd name="T8" fmla="*/ 2 w 7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3">
                    <a:moveTo>
                      <a:pt x="2" y="1"/>
                    </a:moveTo>
                    <a:cubicBezTo>
                      <a:pt x="0" y="0"/>
                      <a:pt x="4" y="1"/>
                      <a:pt x="7" y="0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5" y="3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7" name="Freeform 826"/>
              <p:cNvSpPr>
                <a:spLocks/>
              </p:cNvSpPr>
              <p:nvPr/>
            </p:nvSpPr>
            <p:spPr bwMode="auto">
              <a:xfrm>
                <a:off x="3784" y="2644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3" y="0"/>
                      <a:pt x="3" y="0"/>
                    </a:cubicBezTo>
                    <a:cubicBezTo>
                      <a:pt x="3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827"/>
              <p:cNvSpPr>
                <a:spLocks/>
              </p:cNvSpPr>
              <p:nvPr/>
            </p:nvSpPr>
            <p:spPr bwMode="auto">
              <a:xfrm>
                <a:off x="3806" y="2639"/>
                <a:ext cx="16" cy="2"/>
              </a:xfrm>
              <a:custGeom>
                <a:avLst/>
                <a:gdLst>
                  <a:gd name="T0" fmla="*/ 0 w 7"/>
                  <a:gd name="T1" fmla="*/ 1 h 1"/>
                  <a:gd name="T2" fmla="*/ 7 w 7"/>
                  <a:gd name="T3" fmla="*/ 1 h 1"/>
                  <a:gd name="T4" fmla="*/ 0 w 7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cubicBezTo>
                      <a:pt x="1" y="0"/>
                      <a:pt x="6" y="1"/>
                      <a:pt x="7" y="1"/>
                    </a:cubicBezTo>
                    <a:cubicBezTo>
                      <a:pt x="5" y="1"/>
                      <a:pt x="2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9" name="Freeform 828"/>
              <p:cNvSpPr>
                <a:spLocks/>
              </p:cNvSpPr>
              <p:nvPr/>
            </p:nvSpPr>
            <p:spPr bwMode="auto">
              <a:xfrm>
                <a:off x="3934" y="3044"/>
                <a:ext cx="14" cy="5"/>
              </a:xfrm>
              <a:custGeom>
                <a:avLst/>
                <a:gdLst>
                  <a:gd name="T0" fmla="*/ 2 w 6"/>
                  <a:gd name="T1" fmla="*/ 1 h 2"/>
                  <a:gd name="T2" fmla="*/ 6 w 6"/>
                  <a:gd name="T3" fmla="*/ 0 h 2"/>
                  <a:gd name="T4" fmla="*/ 3 w 6"/>
                  <a:gd name="T5" fmla="*/ 1 h 2"/>
                  <a:gd name="T6" fmla="*/ 3 w 6"/>
                  <a:gd name="T7" fmla="*/ 2 h 2"/>
                  <a:gd name="T8" fmla="*/ 2 w 6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2">
                    <a:moveTo>
                      <a:pt x="2" y="1"/>
                    </a:moveTo>
                    <a:cubicBezTo>
                      <a:pt x="4" y="0"/>
                      <a:pt x="5" y="1"/>
                      <a:pt x="6" y="0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0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0" name="Freeform 829"/>
              <p:cNvSpPr>
                <a:spLocks/>
              </p:cNvSpPr>
              <p:nvPr/>
            </p:nvSpPr>
            <p:spPr bwMode="auto">
              <a:xfrm>
                <a:off x="4078" y="3030"/>
                <a:ext cx="17" cy="5"/>
              </a:xfrm>
              <a:custGeom>
                <a:avLst/>
                <a:gdLst>
                  <a:gd name="T0" fmla="*/ 0 w 7"/>
                  <a:gd name="T1" fmla="*/ 2 h 2"/>
                  <a:gd name="T2" fmla="*/ 7 w 7"/>
                  <a:gd name="T3" fmla="*/ 0 h 2"/>
                  <a:gd name="T4" fmla="*/ 0 w 7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cubicBezTo>
                      <a:pt x="0" y="1"/>
                      <a:pt x="5" y="1"/>
                      <a:pt x="7" y="0"/>
                    </a:cubicBezTo>
                    <a:cubicBezTo>
                      <a:pt x="6" y="1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1" name="Freeform 830"/>
              <p:cNvSpPr>
                <a:spLocks/>
              </p:cNvSpPr>
              <p:nvPr/>
            </p:nvSpPr>
            <p:spPr bwMode="auto">
              <a:xfrm>
                <a:off x="3919" y="2627"/>
                <a:ext cx="8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1 h 3"/>
                  <a:gd name="T4" fmla="*/ 2 w 3"/>
                  <a:gd name="T5" fmla="*/ 0 h 3"/>
                  <a:gd name="T6" fmla="*/ 3 w 3"/>
                  <a:gd name="T7" fmla="*/ 2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2"/>
                    </a:cubicBezTo>
                    <a:cubicBezTo>
                      <a:pt x="2" y="2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2" name="Freeform 831"/>
              <p:cNvSpPr>
                <a:spLocks/>
              </p:cNvSpPr>
              <p:nvPr/>
            </p:nvSpPr>
            <p:spPr bwMode="auto">
              <a:xfrm>
                <a:off x="3927" y="2620"/>
                <a:ext cx="30" cy="9"/>
              </a:xfrm>
              <a:custGeom>
                <a:avLst/>
                <a:gdLst>
                  <a:gd name="T0" fmla="*/ 1 w 13"/>
                  <a:gd name="T1" fmla="*/ 4 h 4"/>
                  <a:gd name="T2" fmla="*/ 1 w 13"/>
                  <a:gd name="T3" fmla="*/ 3 h 4"/>
                  <a:gd name="T4" fmla="*/ 7 w 13"/>
                  <a:gd name="T5" fmla="*/ 2 h 4"/>
                  <a:gd name="T6" fmla="*/ 13 w 13"/>
                  <a:gd name="T7" fmla="*/ 0 h 4"/>
                  <a:gd name="T8" fmla="*/ 8 w 13"/>
                  <a:gd name="T9" fmla="*/ 2 h 4"/>
                  <a:gd name="T10" fmla="*/ 1 w 13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4">
                    <a:moveTo>
                      <a:pt x="1" y="4"/>
                    </a:moveTo>
                    <a:cubicBezTo>
                      <a:pt x="0" y="4"/>
                      <a:pt x="1" y="4"/>
                      <a:pt x="1" y="3"/>
                    </a:cubicBezTo>
                    <a:cubicBezTo>
                      <a:pt x="3" y="3"/>
                      <a:pt x="5" y="2"/>
                      <a:pt x="7" y="2"/>
                    </a:cubicBezTo>
                    <a:cubicBezTo>
                      <a:pt x="9" y="1"/>
                      <a:pt x="11" y="0"/>
                      <a:pt x="13" y="0"/>
                    </a:cubicBezTo>
                    <a:cubicBezTo>
                      <a:pt x="12" y="1"/>
                      <a:pt x="10" y="1"/>
                      <a:pt x="8" y="2"/>
                    </a:cubicBezTo>
                    <a:cubicBezTo>
                      <a:pt x="6" y="3"/>
                      <a:pt x="3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3" name="Freeform 832"/>
              <p:cNvSpPr>
                <a:spLocks/>
              </p:cNvSpPr>
              <p:nvPr/>
            </p:nvSpPr>
            <p:spPr bwMode="auto">
              <a:xfrm>
                <a:off x="3957" y="2577"/>
                <a:ext cx="95" cy="43"/>
              </a:xfrm>
              <a:custGeom>
                <a:avLst/>
                <a:gdLst>
                  <a:gd name="T0" fmla="*/ 12 w 40"/>
                  <a:gd name="T1" fmla="*/ 16 h 18"/>
                  <a:gd name="T2" fmla="*/ 13 w 40"/>
                  <a:gd name="T3" fmla="*/ 15 h 18"/>
                  <a:gd name="T4" fmla="*/ 7 w 40"/>
                  <a:gd name="T5" fmla="*/ 16 h 18"/>
                  <a:gd name="T6" fmla="*/ 1 w 40"/>
                  <a:gd name="T7" fmla="*/ 18 h 18"/>
                  <a:gd name="T8" fmla="*/ 3 w 40"/>
                  <a:gd name="T9" fmla="*/ 17 h 18"/>
                  <a:gd name="T10" fmla="*/ 6 w 40"/>
                  <a:gd name="T11" fmla="*/ 16 h 18"/>
                  <a:gd name="T12" fmla="*/ 15 w 40"/>
                  <a:gd name="T13" fmla="*/ 12 h 18"/>
                  <a:gd name="T14" fmla="*/ 18 w 40"/>
                  <a:gd name="T15" fmla="*/ 12 h 18"/>
                  <a:gd name="T16" fmla="*/ 26 w 40"/>
                  <a:gd name="T17" fmla="*/ 7 h 18"/>
                  <a:gd name="T18" fmla="*/ 34 w 40"/>
                  <a:gd name="T19" fmla="*/ 4 h 18"/>
                  <a:gd name="T20" fmla="*/ 31 w 40"/>
                  <a:gd name="T21" fmla="*/ 5 h 18"/>
                  <a:gd name="T22" fmla="*/ 40 w 40"/>
                  <a:gd name="T23" fmla="*/ 0 h 18"/>
                  <a:gd name="T24" fmla="*/ 38 w 40"/>
                  <a:gd name="T25" fmla="*/ 3 h 18"/>
                  <a:gd name="T26" fmla="*/ 33 w 40"/>
                  <a:gd name="T27" fmla="*/ 5 h 18"/>
                  <a:gd name="T28" fmla="*/ 27 w 40"/>
                  <a:gd name="T29" fmla="*/ 8 h 18"/>
                  <a:gd name="T30" fmla="*/ 17 w 40"/>
                  <a:gd name="T31" fmla="*/ 14 h 18"/>
                  <a:gd name="T32" fmla="*/ 12 w 40"/>
                  <a:gd name="T33" fmla="*/ 16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0" h="18">
                    <a:moveTo>
                      <a:pt x="12" y="16"/>
                    </a:moveTo>
                    <a:cubicBezTo>
                      <a:pt x="12" y="16"/>
                      <a:pt x="13" y="15"/>
                      <a:pt x="13" y="15"/>
                    </a:cubicBezTo>
                    <a:cubicBezTo>
                      <a:pt x="11" y="14"/>
                      <a:pt x="9" y="15"/>
                      <a:pt x="7" y="16"/>
                    </a:cubicBezTo>
                    <a:cubicBezTo>
                      <a:pt x="5" y="17"/>
                      <a:pt x="3" y="18"/>
                      <a:pt x="1" y="18"/>
                    </a:cubicBezTo>
                    <a:cubicBezTo>
                      <a:pt x="0" y="18"/>
                      <a:pt x="1" y="17"/>
                      <a:pt x="3" y="17"/>
                    </a:cubicBezTo>
                    <a:cubicBezTo>
                      <a:pt x="4" y="16"/>
                      <a:pt x="6" y="16"/>
                      <a:pt x="6" y="16"/>
                    </a:cubicBezTo>
                    <a:cubicBezTo>
                      <a:pt x="9" y="14"/>
                      <a:pt x="12" y="14"/>
                      <a:pt x="15" y="12"/>
                    </a:cubicBezTo>
                    <a:cubicBezTo>
                      <a:pt x="16" y="13"/>
                      <a:pt x="17" y="12"/>
                      <a:pt x="18" y="12"/>
                    </a:cubicBezTo>
                    <a:cubicBezTo>
                      <a:pt x="21" y="10"/>
                      <a:pt x="23" y="9"/>
                      <a:pt x="26" y="7"/>
                    </a:cubicBezTo>
                    <a:cubicBezTo>
                      <a:pt x="29" y="6"/>
                      <a:pt x="31" y="5"/>
                      <a:pt x="34" y="4"/>
                    </a:cubicBezTo>
                    <a:cubicBezTo>
                      <a:pt x="33" y="3"/>
                      <a:pt x="32" y="4"/>
                      <a:pt x="31" y="5"/>
                    </a:cubicBezTo>
                    <a:cubicBezTo>
                      <a:pt x="34" y="3"/>
                      <a:pt x="37" y="1"/>
                      <a:pt x="40" y="0"/>
                    </a:cubicBezTo>
                    <a:cubicBezTo>
                      <a:pt x="40" y="2"/>
                      <a:pt x="39" y="1"/>
                      <a:pt x="38" y="3"/>
                    </a:cubicBezTo>
                    <a:cubicBezTo>
                      <a:pt x="37" y="4"/>
                      <a:pt x="35" y="5"/>
                      <a:pt x="33" y="5"/>
                    </a:cubicBezTo>
                    <a:cubicBezTo>
                      <a:pt x="31" y="6"/>
                      <a:pt x="29" y="7"/>
                      <a:pt x="27" y="8"/>
                    </a:cubicBezTo>
                    <a:cubicBezTo>
                      <a:pt x="23" y="10"/>
                      <a:pt x="20" y="12"/>
                      <a:pt x="17" y="14"/>
                    </a:cubicBezTo>
                    <a:cubicBezTo>
                      <a:pt x="17" y="12"/>
                      <a:pt x="13" y="16"/>
                      <a:pt x="12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4" name="Freeform 833"/>
              <p:cNvSpPr>
                <a:spLocks/>
              </p:cNvSpPr>
              <p:nvPr/>
            </p:nvSpPr>
            <p:spPr bwMode="auto">
              <a:xfrm>
                <a:off x="4410" y="2897"/>
                <a:ext cx="12" cy="10"/>
              </a:xfrm>
              <a:custGeom>
                <a:avLst/>
                <a:gdLst>
                  <a:gd name="T0" fmla="*/ 1 w 5"/>
                  <a:gd name="T1" fmla="*/ 4 h 4"/>
                  <a:gd name="T2" fmla="*/ 0 w 5"/>
                  <a:gd name="T3" fmla="*/ 4 h 4"/>
                  <a:gd name="T4" fmla="*/ 2 w 5"/>
                  <a:gd name="T5" fmla="*/ 2 h 4"/>
                  <a:gd name="T6" fmla="*/ 5 w 5"/>
                  <a:gd name="T7" fmla="*/ 1 h 4"/>
                  <a:gd name="T8" fmla="*/ 1 w 5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2" y="3"/>
                      <a:pt x="1" y="4"/>
                      <a:pt x="0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2"/>
                      <a:pt x="4" y="0"/>
                      <a:pt x="5" y="1"/>
                    </a:cubicBezTo>
                    <a:cubicBezTo>
                      <a:pt x="3" y="2"/>
                      <a:pt x="3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5" name="Freeform 834"/>
              <p:cNvSpPr>
                <a:spLocks/>
              </p:cNvSpPr>
              <p:nvPr/>
            </p:nvSpPr>
            <p:spPr bwMode="auto">
              <a:xfrm>
                <a:off x="4116" y="2527"/>
                <a:ext cx="3" cy="5"/>
              </a:xfrm>
              <a:custGeom>
                <a:avLst/>
                <a:gdLst>
                  <a:gd name="T0" fmla="*/ 0 w 1"/>
                  <a:gd name="T1" fmla="*/ 2 h 2"/>
                  <a:gd name="T2" fmla="*/ 0 w 1"/>
                  <a:gd name="T3" fmla="*/ 1 h 2"/>
                  <a:gd name="T4" fmla="*/ 1 w 1"/>
                  <a:gd name="T5" fmla="*/ 0 h 2"/>
                  <a:gd name="T6" fmla="*/ 0 w 1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6" name="Freeform 835"/>
              <p:cNvSpPr>
                <a:spLocks/>
              </p:cNvSpPr>
              <p:nvPr/>
            </p:nvSpPr>
            <p:spPr bwMode="auto">
              <a:xfrm>
                <a:off x="4517" y="2734"/>
                <a:ext cx="16" cy="19"/>
              </a:xfrm>
              <a:custGeom>
                <a:avLst/>
                <a:gdLst>
                  <a:gd name="T0" fmla="*/ 0 w 7"/>
                  <a:gd name="T1" fmla="*/ 8 h 8"/>
                  <a:gd name="T2" fmla="*/ 6 w 7"/>
                  <a:gd name="T3" fmla="*/ 0 h 8"/>
                  <a:gd name="T4" fmla="*/ 7 w 7"/>
                  <a:gd name="T5" fmla="*/ 1 h 8"/>
                  <a:gd name="T6" fmla="*/ 0 w 7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cubicBezTo>
                      <a:pt x="1" y="6"/>
                      <a:pt x="5" y="2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4" y="4"/>
                      <a:pt x="2" y="6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7" name="Freeform 836"/>
              <p:cNvSpPr>
                <a:spLocks/>
              </p:cNvSpPr>
              <p:nvPr/>
            </p:nvSpPr>
            <p:spPr bwMode="auto">
              <a:xfrm>
                <a:off x="4529" y="2727"/>
                <a:ext cx="19" cy="19"/>
              </a:xfrm>
              <a:custGeom>
                <a:avLst/>
                <a:gdLst>
                  <a:gd name="T0" fmla="*/ 1 w 8"/>
                  <a:gd name="T1" fmla="*/ 8 h 8"/>
                  <a:gd name="T2" fmla="*/ 2 w 8"/>
                  <a:gd name="T3" fmla="*/ 4 h 8"/>
                  <a:gd name="T4" fmla="*/ 7 w 8"/>
                  <a:gd name="T5" fmla="*/ 0 h 8"/>
                  <a:gd name="T6" fmla="*/ 3 w 8"/>
                  <a:gd name="T7" fmla="*/ 6 h 8"/>
                  <a:gd name="T8" fmla="*/ 1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8"/>
                    </a:moveTo>
                    <a:cubicBezTo>
                      <a:pt x="0" y="7"/>
                      <a:pt x="5" y="3"/>
                      <a:pt x="2" y="4"/>
                    </a:cubicBezTo>
                    <a:cubicBezTo>
                      <a:pt x="4" y="1"/>
                      <a:pt x="6" y="2"/>
                      <a:pt x="7" y="0"/>
                    </a:cubicBezTo>
                    <a:cubicBezTo>
                      <a:pt x="8" y="2"/>
                      <a:pt x="2" y="5"/>
                      <a:pt x="3" y="6"/>
                    </a:cubicBezTo>
                    <a:cubicBezTo>
                      <a:pt x="2" y="7"/>
                      <a:pt x="1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8" name="Freeform 837"/>
              <p:cNvSpPr>
                <a:spLocks/>
              </p:cNvSpPr>
              <p:nvPr/>
            </p:nvSpPr>
            <p:spPr bwMode="auto">
              <a:xfrm>
                <a:off x="4557" y="2648"/>
                <a:ext cx="14" cy="17"/>
              </a:xfrm>
              <a:custGeom>
                <a:avLst/>
                <a:gdLst>
                  <a:gd name="T0" fmla="*/ 0 w 6"/>
                  <a:gd name="T1" fmla="*/ 7 h 7"/>
                  <a:gd name="T2" fmla="*/ 6 w 6"/>
                  <a:gd name="T3" fmla="*/ 0 h 7"/>
                  <a:gd name="T4" fmla="*/ 0 w 6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5"/>
                      <a:pt x="4" y="3"/>
                      <a:pt x="6" y="0"/>
                    </a:cubicBezTo>
                    <a:cubicBezTo>
                      <a:pt x="4" y="3"/>
                      <a:pt x="3" y="4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39" name="Freeform 838"/>
              <p:cNvSpPr>
                <a:spLocks/>
              </p:cNvSpPr>
              <p:nvPr/>
            </p:nvSpPr>
            <p:spPr bwMode="auto">
              <a:xfrm>
                <a:off x="4605" y="2622"/>
                <a:ext cx="7" cy="10"/>
              </a:xfrm>
              <a:custGeom>
                <a:avLst/>
                <a:gdLst>
                  <a:gd name="T0" fmla="*/ 0 w 3"/>
                  <a:gd name="T1" fmla="*/ 4 h 4"/>
                  <a:gd name="T2" fmla="*/ 3 w 3"/>
                  <a:gd name="T3" fmla="*/ 0 h 4"/>
                  <a:gd name="T4" fmla="*/ 2 w 3"/>
                  <a:gd name="T5" fmla="*/ 3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1" y="2"/>
                      <a:pt x="3" y="0"/>
                      <a:pt x="3" y="0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1" y="4"/>
                      <a:pt x="1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0" name="Freeform 839"/>
              <p:cNvSpPr>
                <a:spLocks/>
              </p:cNvSpPr>
              <p:nvPr/>
            </p:nvSpPr>
            <p:spPr bwMode="auto">
              <a:xfrm>
                <a:off x="4576" y="2592"/>
                <a:ext cx="14" cy="18"/>
              </a:xfrm>
              <a:custGeom>
                <a:avLst/>
                <a:gdLst>
                  <a:gd name="T0" fmla="*/ 1 w 6"/>
                  <a:gd name="T1" fmla="*/ 8 h 8"/>
                  <a:gd name="T2" fmla="*/ 5 w 6"/>
                  <a:gd name="T3" fmla="*/ 0 h 8"/>
                  <a:gd name="T4" fmla="*/ 5 w 6"/>
                  <a:gd name="T5" fmla="*/ 3 h 8"/>
                  <a:gd name="T6" fmla="*/ 2 w 6"/>
                  <a:gd name="T7" fmla="*/ 6 h 8"/>
                  <a:gd name="T8" fmla="*/ 1 w 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8">
                    <a:moveTo>
                      <a:pt x="1" y="8"/>
                    </a:moveTo>
                    <a:cubicBezTo>
                      <a:pt x="0" y="6"/>
                      <a:pt x="4" y="2"/>
                      <a:pt x="5" y="0"/>
                    </a:cubicBezTo>
                    <a:cubicBezTo>
                      <a:pt x="6" y="0"/>
                      <a:pt x="5" y="2"/>
                      <a:pt x="5" y="3"/>
                    </a:cubicBezTo>
                    <a:cubicBezTo>
                      <a:pt x="4" y="3"/>
                      <a:pt x="2" y="3"/>
                      <a:pt x="2" y="6"/>
                    </a:cubicBezTo>
                    <a:cubicBezTo>
                      <a:pt x="2" y="6"/>
                      <a:pt x="1" y="7"/>
                      <a:pt x="1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1" name="Freeform 840"/>
              <p:cNvSpPr>
                <a:spLocks/>
              </p:cNvSpPr>
              <p:nvPr/>
            </p:nvSpPr>
            <p:spPr bwMode="auto">
              <a:xfrm>
                <a:off x="4614" y="2568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2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2" y="0"/>
                      <a:pt x="1" y="2"/>
                      <a:pt x="3" y="2"/>
                    </a:cubicBezTo>
                    <a:cubicBezTo>
                      <a:pt x="2" y="4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2" name="Freeform 841"/>
              <p:cNvSpPr>
                <a:spLocks/>
              </p:cNvSpPr>
              <p:nvPr/>
            </p:nvSpPr>
            <p:spPr bwMode="auto">
              <a:xfrm>
                <a:off x="4640" y="2520"/>
                <a:ext cx="7" cy="15"/>
              </a:xfrm>
              <a:custGeom>
                <a:avLst/>
                <a:gdLst>
                  <a:gd name="T0" fmla="*/ 2 w 3"/>
                  <a:gd name="T1" fmla="*/ 0 h 6"/>
                  <a:gd name="T2" fmla="*/ 2 w 3"/>
                  <a:gd name="T3" fmla="*/ 3 h 6"/>
                  <a:gd name="T4" fmla="*/ 2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3" y="0"/>
                      <a:pt x="1" y="3"/>
                      <a:pt x="2" y="3"/>
                    </a:cubicBezTo>
                    <a:cubicBezTo>
                      <a:pt x="0" y="6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3" name="Freeform 842"/>
              <p:cNvSpPr>
                <a:spLocks/>
              </p:cNvSpPr>
              <p:nvPr/>
            </p:nvSpPr>
            <p:spPr bwMode="auto">
              <a:xfrm>
                <a:off x="4678" y="2449"/>
                <a:ext cx="7" cy="19"/>
              </a:xfrm>
              <a:custGeom>
                <a:avLst/>
                <a:gdLst>
                  <a:gd name="T0" fmla="*/ 0 w 3"/>
                  <a:gd name="T1" fmla="*/ 5 h 8"/>
                  <a:gd name="T2" fmla="*/ 2 w 3"/>
                  <a:gd name="T3" fmla="*/ 0 h 8"/>
                  <a:gd name="T4" fmla="*/ 3 w 3"/>
                  <a:gd name="T5" fmla="*/ 1 h 8"/>
                  <a:gd name="T6" fmla="*/ 3 w 3"/>
                  <a:gd name="T7" fmla="*/ 4 h 8"/>
                  <a:gd name="T8" fmla="*/ 1 w 3"/>
                  <a:gd name="T9" fmla="*/ 8 h 8"/>
                  <a:gd name="T10" fmla="*/ 0 w 3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">
                    <a:moveTo>
                      <a:pt x="0" y="5"/>
                    </a:moveTo>
                    <a:cubicBezTo>
                      <a:pt x="0" y="3"/>
                      <a:pt x="1" y="0"/>
                      <a:pt x="2" y="0"/>
                    </a:cubicBezTo>
                    <a:cubicBezTo>
                      <a:pt x="1" y="4"/>
                      <a:pt x="3" y="2"/>
                      <a:pt x="3" y="1"/>
                    </a:cubicBezTo>
                    <a:cubicBezTo>
                      <a:pt x="3" y="4"/>
                      <a:pt x="1" y="5"/>
                      <a:pt x="3" y="4"/>
                    </a:cubicBezTo>
                    <a:cubicBezTo>
                      <a:pt x="3" y="5"/>
                      <a:pt x="2" y="6"/>
                      <a:pt x="1" y="8"/>
                    </a:cubicBezTo>
                    <a:cubicBezTo>
                      <a:pt x="0" y="8"/>
                      <a:pt x="0" y="7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" name="Freeform 843"/>
              <p:cNvSpPr>
                <a:spLocks/>
              </p:cNvSpPr>
              <p:nvPr/>
            </p:nvSpPr>
            <p:spPr bwMode="auto">
              <a:xfrm>
                <a:off x="4688" y="2447"/>
                <a:ext cx="7" cy="12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0 h 5"/>
                  <a:gd name="T4" fmla="*/ 3 w 3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1" y="5"/>
                      <a:pt x="0" y="2"/>
                      <a:pt x="2" y="0"/>
                    </a:cubicBezTo>
                    <a:cubicBezTo>
                      <a:pt x="3" y="0"/>
                      <a:pt x="2" y="3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5" name="Freeform 844"/>
              <p:cNvSpPr>
                <a:spLocks/>
              </p:cNvSpPr>
              <p:nvPr/>
            </p:nvSpPr>
            <p:spPr bwMode="auto">
              <a:xfrm>
                <a:off x="4740" y="2392"/>
                <a:ext cx="4" cy="12"/>
              </a:xfrm>
              <a:custGeom>
                <a:avLst/>
                <a:gdLst>
                  <a:gd name="T0" fmla="*/ 0 w 2"/>
                  <a:gd name="T1" fmla="*/ 4 h 5"/>
                  <a:gd name="T2" fmla="*/ 0 w 2"/>
                  <a:gd name="T3" fmla="*/ 1 h 5"/>
                  <a:gd name="T4" fmla="*/ 2 w 2"/>
                  <a:gd name="T5" fmla="*/ 0 h 5"/>
                  <a:gd name="T6" fmla="*/ 0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0" y="3"/>
                      <a:pt x="0" y="2"/>
                      <a:pt x="0" y="1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1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6" name="Freeform 845"/>
              <p:cNvSpPr>
                <a:spLocks/>
              </p:cNvSpPr>
              <p:nvPr/>
            </p:nvSpPr>
            <p:spPr bwMode="auto">
              <a:xfrm>
                <a:off x="4664" y="2371"/>
                <a:ext cx="5" cy="21"/>
              </a:xfrm>
              <a:custGeom>
                <a:avLst/>
                <a:gdLst>
                  <a:gd name="T0" fmla="*/ 0 w 2"/>
                  <a:gd name="T1" fmla="*/ 9 h 9"/>
                  <a:gd name="T2" fmla="*/ 2 w 2"/>
                  <a:gd name="T3" fmla="*/ 0 h 9"/>
                  <a:gd name="T4" fmla="*/ 0 w 2"/>
                  <a:gd name="T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9"/>
                    </a:moveTo>
                    <a:cubicBezTo>
                      <a:pt x="0" y="8"/>
                      <a:pt x="1" y="2"/>
                      <a:pt x="2" y="0"/>
                    </a:cubicBezTo>
                    <a:cubicBezTo>
                      <a:pt x="2" y="3"/>
                      <a:pt x="1" y="6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7" name="Freeform 846"/>
              <p:cNvSpPr>
                <a:spLocks/>
              </p:cNvSpPr>
              <p:nvPr/>
            </p:nvSpPr>
            <p:spPr bwMode="auto">
              <a:xfrm>
                <a:off x="4733" y="2378"/>
                <a:ext cx="7" cy="14"/>
              </a:xfrm>
              <a:custGeom>
                <a:avLst/>
                <a:gdLst>
                  <a:gd name="T0" fmla="*/ 0 w 3"/>
                  <a:gd name="T1" fmla="*/ 5 h 6"/>
                  <a:gd name="T2" fmla="*/ 3 w 3"/>
                  <a:gd name="T3" fmla="*/ 0 h 6"/>
                  <a:gd name="T4" fmla="*/ 0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0" y="5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2" y="2"/>
                      <a:pt x="1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8" name="Freeform 847"/>
              <p:cNvSpPr>
                <a:spLocks/>
              </p:cNvSpPr>
              <p:nvPr/>
            </p:nvSpPr>
            <p:spPr bwMode="auto">
              <a:xfrm>
                <a:off x="4308" y="2290"/>
                <a:ext cx="7" cy="12"/>
              </a:xfrm>
              <a:custGeom>
                <a:avLst/>
                <a:gdLst>
                  <a:gd name="T0" fmla="*/ 2 w 3"/>
                  <a:gd name="T1" fmla="*/ 1 h 5"/>
                  <a:gd name="T2" fmla="*/ 1 w 3"/>
                  <a:gd name="T3" fmla="*/ 2 h 5"/>
                  <a:gd name="T4" fmla="*/ 2 w 3"/>
                  <a:gd name="T5" fmla="*/ 4 h 5"/>
                  <a:gd name="T6" fmla="*/ 2 w 3"/>
                  <a:gd name="T7" fmla="*/ 0 h 5"/>
                  <a:gd name="T8" fmla="*/ 2 w 3"/>
                  <a:gd name="T9" fmla="*/ 2 h 5"/>
                  <a:gd name="T10" fmla="*/ 2 w 3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2" y="1"/>
                    </a:moveTo>
                    <a:cubicBezTo>
                      <a:pt x="2" y="1"/>
                      <a:pt x="2" y="2"/>
                      <a:pt x="1" y="2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0" y="5"/>
                      <a:pt x="1" y="1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9" name="Freeform 848"/>
              <p:cNvSpPr>
                <a:spLocks/>
              </p:cNvSpPr>
              <p:nvPr/>
            </p:nvSpPr>
            <p:spPr bwMode="auto">
              <a:xfrm>
                <a:off x="4716" y="2262"/>
                <a:ext cx="19" cy="71"/>
              </a:xfrm>
              <a:custGeom>
                <a:avLst/>
                <a:gdLst>
                  <a:gd name="T0" fmla="*/ 0 w 8"/>
                  <a:gd name="T1" fmla="*/ 30 h 30"/>
                  <a:gd name="T2" fmla="*/ 0 w 8"/>
                  <a:gd name="T3" fmla="*/ 26 h 30"/>
                  <a:gd name="T4" fmla="*/ 0 w 8"/>
                  <a:gd name="T5" fmla="*/ 23 h 30"/>
                  <a:gd name="T6" fmla="*/ 4 w 8"/>
                  <a:gd name="T7" fmla="*/ 13 h 30"/>
                  <a:gd name="T8" fmla="*/ 1 w 8"/>
                  <a:gd name="T9" fmla="*/ 18 h 30"/>
                  <a:gd name="T10" fmla="*/ 4 w 8"/>
                  <a:gd name="T11" fmla="*/ 12 h 30"/>
                  <a:gd name="T12" fmla="*/ 6 w 8"/>
                  <a:gd name="T13" fmla="*/ 0 h 30"/>
                  <a:gd name="T14" fmla="*/ 6 w 8"/>
                  <a:gd name="T15" fmla="*/ 7 h 30"/>
                  <a:gd name="T16" fmla="*/ 8 w 8"/>
                  <a:gd name="T17" fmla="*/ 5 h 30"/>
                  <a:gd name="T18" fmla="*/ 5 w 8"/>
                  <a:gd name="T19" fmla="*/ 12 h 30"/>
                  <a:gd name="T20" fmla="*/ 6 w 8"/>
                  <a:gd name="T21" fmla="*/ 16 h 30"/>
                  <a:gd name="T22" fmla="*/ 3 w 8"/>
                  <a:gd name="T23" fmla="*/ 24 h 30"/>
                  <a:gd name="T24" fmla="*/ 2 w 8"/>
                  <a:gd name="T25" fmla="*/ 21 h 30"/>
                  <a:gd name="T26" fmla="*/ 0 w 8"/>
                  <a:gd name="T2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30">
                    <a:moveTo>
                      <a:pt x="0" y="30"/>
                    </a:moveTo>
                    <a:cubicBezTo>
                      <a:pt x="0" y="29"/>
                      <a:pt x="0" y="27"/>
                      <a:pt x="0" y="26"/>
                    </a:cubicBezTo>
                    <a:cubicBezTo>
                      <a:pt x="1" y="24"/>
                      <a:pt x="1" y="22"/>
                      <a:pt x="0" y="23"/>
                    </a:cubicBezTo>
                    <a:cubicBezTo>
                      <a:pt x="1" y="19"/>
                      <a:pt x="3" y="18"/>
                      <a:pt x="4" y="13"/>
                    </a:cubicBezTo>
                    <a:cubicBezTo>
                      <a:pt x="2" y="13"/>
                      <a:pt x="2" y="18"/>
                      <a:pt x="1" y="18"/>
                    </a:cubicBezTo>
                    <a:cubicBezTo>
                      <a:pt x="2" y="14"/>
                      <a:pt x="2" y="12"/>
                      <a:pt x="4" y="12"/>
                    </a:cubicBezTo>
                    <a:cubicBezTo>
                      <a:pt x="5" y="6"/>
                      <a:pt x="5" y="4"/>
                      <a:pt x="6" y="0"/>
                    </a:cubicBezTo>
                    <a:cubicBezTo>
                      <a:pt x="7" y="3"/>
                      <a:pt x="5" y="4"/>
                      <a:pt x="6" y="7"/>
                    </a:cubicBezTo>
                    <a:cubicBezTo>
                      <a:pt x="7" y="7"/>
                      <a:pt x="7" y="4"/>
                      <a:pt x="8" y="5"/>
                    </a:cubicBezTo>
                    <a:cubicBezTo>
                      <a:pt x="7" y="9"/>
                      <a:pt x="5" y="7"/>
                      <a:pt x="5" y="12"/>
                    </a:cubicBezTo>
                    <a:cubicBezTo>
                      <a:pt x="4" y="15"/>
                      <a:pt x="6" y="12"/>
                      <a:pt x="6" y="16"/>
                    </a:cubicBezTo>
                    <a:cubicBezTo>
                      <a:pt x="5" y="19"/>
                      <a:pt x="4" y="21"/>
                      <a:pt x="3" y="24"/>
                    </a:cubicBezTo>
                    <a:cubicBezTo>
                      <a:pt x="2" y="23"/>
                      <a:pt x="3" y="21"/>
                      <a:pt x="2" y="21"/>
                    </a:cubicBezTo>
                    <a:cubicBezTo>
                      <a:pt x="1" y="23"/>
                      <a:pt x="2" y="26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0" name="Freeform 849"/>
              <p:cNvSpPr>
                <a:spLocks/>
              </p:cNvSpPr>
              <p:nvPr/>
            </p:nvSpPr>
            <p:spPr bwMode="auto">
              <a:xfrm>
                <a:off x="4365" y="2290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0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0"/>
                      <a:pt x="1" y="1"/>
                      <a:pt x="2" y="0"/>
                    </a:cubicBezTo>
                    <a:cubicBezTo>
                      <a:pt x="3" y="0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1" name="Freeform 850"/>
              <p:cNvSpPr>
                <a:spLocks/>
              </p:cNvSpPr>
              <p:nvPr/>
            </p:nvSpPr>
            <p:spPr bwMode="auto">
              <a:xfrm>
                <a:off x="4704" y="2238"/>
                <a:ext cx="10" cy="31"/>
              </a:xfrm>
              <a:custGeom>
                <a:avLst/>
                <a:gdLst>
                  <a:gd name="T0" fmla="*/ 3 w 4"/>
                  <a:gd name="T1" fmla="*/ 11 h 13"/>
                  <a:gd name="T2" fmla="*/ 1 w 4"/>
                  <a:gd name="T3" fmla="*/ 12 h 13"/>
                  <a:gd name="T4" fmla="*/ 1 w 4"/>
                  <a:gd name="T5" fmla="*/ 7 h 13"/>
                  <a:gd name="T6" fmla="*/ 4 w 4"/>
                  <a:gd name="T7" fmla="*/ 0 h 13"/>
                  <a:gd name="T8" fmla="*/ 3 w 4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3">
                    <a:moveTo>
                      <a:pt x="3" y="11"/>
                    </a:moveTo>
                    <a:cubicBezTo>
                      <a:pt x="3" y="13"/>
                      <a:pt x="2" y="11"/>
                      <a:pt x="1" y="12"/>
                    </a:cubicBezTo>
                    <a:cubicBezTo>
                      <a:pt x="3" y="8"/>
                      <a:pt x="0" y="11"/>
                      <a:pt x="1" y="7"/>
                    </a:cubicBezTo>
                    <a:cubicBezTo>
                      <a:pt x="2" y="10"/>
                      <a:pt x="3" y="0"/>
                      <a:pt x="4" y="0"/>
                    </a:cubicBezTo>
                    <a:cubicBezTo>
                      <a:pt x="4" y="3"/>
                      <a:pt x="1" y="8"/>
                      <a:pt x="3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2" name="Freeform 851"/>
              <p:cNvSpPr>
                <a:spLocks/>
              </p:cNvSpPr>
              <p:nvPr/>
            </p:nvSpPr>
            <p:spPr bwMode="auto">
              <a:xfrm>
                <a:off x="4714" y="2243"/>
                <a:ext cx="7" cy="12"/>
              </a:xfrm>
              <a:custGeom>
                <a:avLst/>
                <a:gdLst>
                  <a:gd name="T0" fmla="*/ 0 w 3"/>
                  <a:gd name="T1" fmla="*/ 4 h 5"/>
                  <a:gd name="T2" fmla="*/ 2 w 3"/>
                  <a:gd name="T3" fmla="*/ 4 h 5"/>
                  <a:gd name="T4" fmla="*/ 2 w 3"/>
                  <a:gd name="T5" fmla="*/ 5 h 5"/>
                  <a:gd name="T6" fmla="*/ 0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0" y="4"/>
                    </a:moveTo>
                    <a:cubicBezTo>
                      <a:pt x="1" y="0"/>
                      <a:pt x="3" y="0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1" y="3"/>
                      <a:pt x="2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3" name="Freeform 852"/>
              <p:cNvSpPr>
                <a:spLocks/>
              </p:cNvSpPr>
              <p:nvPr/>
            </p:nvSpPr>
            <p:spPr bwMode="auto">
              <a:xfrm>
                <a:off x="4721" y="2231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2 h 4"/>
                  <a:gd name="T4" fmla="*/ 3 w 3"/>
                  <a:gd name="T5" fmla="*/ 0 h 4"/>
                  <a:gd name="T6" fmla="*/ 3 w 3"/>
                  <a:gd name="T7" fmla="*/ 1 h 4"/>
                  <a:gd name="T8" fmla="*/ 3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1" y="4"/>
                      <a:pt x="0" y="4"/>
                      <a:pt x="0" y="2"/>
                    </a:cubicBezTo>
                    <a:cubicBezTo>
                      <a:pt x="1" y="0"/>
                      <a:pt x="2" y="2"/>
                      <a:pt x="3" y="0"/>
                    </a:cubicBezTo>
                    <a:cubicBezTo>
                      <a:pt x="3" y="0"/>
                      <a:pt x="3" y="2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4" name="Freeform 853"/>
              <p:cNvSpPr>
                <a:spLocks/>
              </p:cNvSpPr>
              <p:nvPr/>
            </p:nvSpPr>
            <p:spPr bwMode="auto">
              <a:xfrm>
                <a:off x="4360" y="2226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1 w 2"/>
                  <a:gd name="T3" fmla="*/ 5 h 5"/>
                  <a:gd name="T4" fmla="*/ 1 w 2"/>
                  <a:gd name="T5" fmla="*/ 2 h 5"/>
                  <a:gd name="T6" fmla="*/ 2 w 2"/>
                  <a:gd name="T7" fmla="*/ 4 h 5"/>
                  <a:gd name="T8" fmla="*/ 2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1" y="2"/>
                    </a:cubicBezTo>
                    <a:cubicBezTo>
                      <a:pt x="2" y="0"/>
                      <a:pt x="0" y="5"/>
                      <a:pt x="2" y="4"/>
                    </a:cubicBezTo>
                    <a:lnTo>
                      <a:pt x="2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5" name="Freeform 854"/>
              <p:cNvSpPr>
                <a:spLocks/>
              </p:cNvSpPr>
              <p:nvPr/>
            </p:nvSpPr>
            <p:spPr bwMode="auto">
              <a:xfrm>
                <a:off x="4365" y="2233"/>
                <a:ext cx="5" cy="8"/>
              </a:xfrm>
              <a:custGeom>
                <a:avLst/>
                <a:gdLst>
                  <a:gd name="T0" fmla="*/ 1 w 2"/>
                  <a:gd name="T1" fmla="*/ 0 h 3"/>
                  <a:gd name="T2" fmla="*/ 2 w 2"/>
                  <a:gd name="T3" fmla="*/ 0 h 3"/>
                  <a:gd name="T4" fmla="*/ 1 w 2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1" y="3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6" name="Freeform 855"/>
              <p:cNvSpPr>
                <a:spLocks/>
              </p:cNvSpPr>
              <p:nvPr/>
            </p:nvSpPr>
            <p:spPr bwMode="auto">
              <a:xfrm>
                <a:off x="4733" y="2203"/>
                <a:ext cx="4" cy="16"/>
              </a:xfrm>
              <a:custGeom>
                <a:avLst/>
                <a:gdLst>
                  <a:gd name="T0" fmla="*/ 0 w 2"/>
                  <a:gd name="T1" fmla="*/ 6 h 7"/>
                  <a:gd name="T2" fmla="*/ 2 w 2"/>
                  <a:gd name="T3" fmla="*/ 2 h 7"/>
                  <a:gd name="T4" fmla="*/ 0 w 2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0" y="6"/>
                    </a:moveTo>
                    <a:cubicBezTo>
                      <a:pt x="1" y="5"/>
                      <a:pt x="1" y="0"/>
                      <a:pt x="2" y="2"/>
                    </a:cubicBezTo>
                    <a:cubicBezTo>
                      <a:pt x="1" y="3"/>
                      <a:pt x="2" y="7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7" name="Freeform 856"/>
              <p:cNvSpPr>
                <a:spLocks/>
              </p:cNvSpPr>
              <p:nvPr/>
            </p:nvSpPr>
            <p:spPr bwMode="auto">
              <a:xfrm>
                <a:off x="4330" y="2217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1 w 2"/>
                  <a:gd name="T3" fmla="*/ 0 h 3"/>
                  <a:gd name="T4" fmla="*/ 1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2"/>
                      <a:pt x="1" y="1"/>
                      <a:pt x="1" y="0"/>
                    </a:cubicBezTo>
                    <a:cubicBezTo>
                      <a:pt x="2" y="0"/>
                      <a:pt x="2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8" name="Freeform 857"/>
              <p:cNvSpPr>
                <a:spLocks/>
              </p:cNvSpPr>
              <p:nvPr/>
            </p:nvSpPr>
            <p:spPr bwMode="auto">
              <a:xfrm>
                <a:off x="4332" y="2212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1 h 3"/>
                  <a:gd name="T4" fmla="*/ 2 w 3"/>
                  <a:gd name="T5" fmla="*/ 3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2" y="0"/>
                      <a:pt x="2" y="1"/>
                    </a:cubicBezTo>
                    <a:cubicBezTo>
                      <a:pt x="3" y="2"/>
                      <a:pt x="1" y="1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59" name="Freeform 858"/>
              <p:cNvSpPr>
                <a:spLocks/>
              </p:cNvSpPr>
              <p:nvPr/>
            </p:nvSpPr>
            <p:spPr bwMode="auto">
              <a:xfrm>
                <a:off x="4704" y="2177"/>
                <a:ext cx="7" cy="14"/>
              </a:xfrm>
              <a:custGeom>
                <a:avLst/>
                <a:gdLst>
                  <a:gd name="T0" fmla="*/ 3 w 3"/>
                  <a:gd name="T1" fmla="*/ 6 h 6"/>
                  <a:gd name="T2" fmla="*/ 0 w 3"/>
                  <a:gd name="T3" fmla="*/ 3 h 6"/>
                  <a:gd name="T4" fmla="*/ 0 w 3"/>
                  <a:gd name="T5" fmla="*/ 2 h 6"/>
                  <a:gd name="T6" fmla="*/ 3 w 3"/>
                  <a:gd name="T7" fmla="*/ 0 h 6"/>
                  <a:gd name="T8" fmla="*/ 1 w 3"/>
                  <a:gd name="T9" fmla="*/ 3 h 6"/>
                  <a:gd name="T10" fmla="*/ 3 w 3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1" y="5"/>
                      <a:pt x="1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2"/>
                      <a:pt x="3" y="0"/>
                    </a:cubicBezTo>
                    <a:cubicBezTo>
                      <a:pt x="3" y="3"/>
                      <a:pt x="2" y="2"/>
                      <a:pt x="1" y="3"/>
                    </a:cubicBezTo>
                    <a:cubicBezTo>
                      <a:pt x="2" y="5"/>
                      <a:pt x="3" y="3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0" name="Freeform 859"/>
              <p:cNvSpPr>
                <a:spLocks/>
              </p:cNvSpPr>
              <p:nvPr/>
            </p:nvSpPr>
            <p:spPr bwMode="auto">
              <a:xfrm>
                <a:off x="4697" y="2169"/>
                <a:ext cx="2" cy="12"/>
              </a:xfrm>
              <a:custGeom>
                <a:avLst/>
                <a:gdLst>
                  <a:gd name="T0" fmla="*/ 1 w 1"/>
                  <a:gd name="T1" fmla="*/ 4 h 5"/>
                  <a:gd name="T2" fmla="*/ 0 w 1"/>
                  <a:gd name="T3" fmla="*/ 1 h 5"/>
                  <a:gd name="T4" fmla="*/ 0 w 1"/>
                  <a:gd name="T5" fmla="*/ 0 h 5"/>
                  <a:gd name="T6" fmla="*/ 1 w 1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4"/>
                    </a:moveTo>
                    <a:cubicBezTo>
                      <a:pt x="0" y="5"/>
                      <a:pt x="0" y="4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1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1" name="Freeform 860"/>
              <p:cNvSpPr>
                <a:spLocks/>
              </p:cNvSpPr>
              <p:nvPr/>
            </p:nvSpPr>
            <p:spPr bwMode="auto">
              <a:xfrm>
                <a:off x="4389" y="2181"/>
                <a:ext cx="2" cy="12"/>
              </a:xfrm>
              <a:custGeom>
                <a:avLst/>
                <a:gdLst>
                  <a:gd name="T0" fmla="*/ 1 w 1"/>
                  <a:gd name="T1" fmla="*/ 5 h 5"/>
                  <a:gd name="T2" fmla="*/ 0 w 1"/>
                  <a:gd name="T3" fmla="*/ 2 h 5"/>
                  <a:gd name="T4" fmla="*/ 1 w 1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5">
                    <a:moveTo>
                      <a:pt x="1" y="5"/>
                    </a:moveTo>
                    <a:cubicBezTo>
                      <a:pt x="0" y="4"/>
                      <a:pt x="1" y="2"/>
                      <a:pt x="0" y="2"/>
                    </a:cubicBezTo>
                    <a:cubicBezTo>
                      <a:pt x="1" y="0"/>
                      <a:pt x="1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2" name="Freeform 861"/>
              <p:cNvSpPr>
                <a:spLocks/>
              </p:cNvSpPr>
              <p:nvPr/>
            </p:nvSpPr>
            <p:spPr bwMode="auto">
              <a:xfrm>
                <a:off x="4375" y="2143"/>
                <a:ext cx="4" cy="17"/>
              </a:xfrm>
              <a:custGeom>
                <a:avLst/>
                <a:gdLst>
                  <a:gd name="T0" fmla="*/ 2 w 2"/>
                  <a:gd name="T1" fmla="*/ 7 h 7"/>
                  <a:gd name="T2" fmla="*/ 1 w 2"/>
                  <a:gd name="T3" fmla="*/ 0 h 7"/>
                  <a:gd name="T4" fmla="*/ 2 w 2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2" y="7"/>
                    </a:moveTo>
                    <a:cubicBezTo>
                      <a:pt x="1" y="6"/>
                      <a:pt x="0" y="2"/>
                      <a:pt x="1" y="0"/>
                    </a:cubicBezTo>
                    <a:cubicBezTo>
                      <a:pt x="1" y="3"/>
                      <a:pt x="2" y="4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3" name="Freeform 862"/>
              <p:cNvSpPr>
                <a:spLocks/>
              </p:cNvSpPr>
              <p:nvPr/>
            </p:nvSpPr>
            <p:spPr bwMode="auto">
              <a:xfrm>
                <a:off x="4382" y="2136"/>
                <a:ext cx="2" cy="10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0" y="4"/>
                      <a:pt x="0" y="0"/>
                      <a:pt x="1" y="0"/>
                    </a:cubicBezTo>
                    <a:cubicBezTo>
                      <a:pt x="1" y="1"/>
                      <a:pt x="0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4" name="Freeform 863"/>
              <p:cNvSpPr>
                <a:spLocks/>
              </p:cNvSpPr>
              <p:nvPr/>
            </p:nvSpPr>
            <p:spPr bwMode="auto">
              <a:xfrm>
                <a:off x="4432" y="2105"/>
                <a:ext cx="4" cy="12"/>
              </a:xfrm>
              <a:custGeom>
                <a:avLst/>
                <a:gdLst>
                  <a:gd name="T0" fmla="*/ 1 w 2"/>
                  <a:gd name="T1" fmla="*/ 0 h 5"/>
                  <a:gd name="T2" fmla="*/ 2 w 2"/>
                  <a:gd name="T3" fmla="*/ 5 h 5"/>
                  <a:gd name="T4" fmla="*/ 0 w 2"/>
                  <a:gd name="T5" fmla="*/ 3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2"/>
                      <a:pt x="2" y="3"/>
                      <a:pt x="2" y="5"/>
                    </a:cubicBezTo>
                    <a:cubicBezTo>
                      <a:pt x="1" y="5"/>
                      <a:pt x="1" y="2"/>
                      <a:pt x="0" y="3"/>
                    </a:cubicBezTo>
                    <a:cubicBezTo>
                      <a:pt x="1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5" name="Freeform 864"/>
              <p:cNvSpPr>
                <a:spLocks/>
              </p:cNvSpPr>
              <p:nvPr/>
            </p:nvSpPr>
            <p:spPr bwMode="auto">
              <a:xfrm>
                <a:off x="4322" y="2120"/>
                <a:ext cx="3" cy="7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0" y="1"/>
                      <a:pt x="0" y="0"/>
                    </a:cubicBez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6" name="Freeform 865"/>
              <p:cNvSpPr>
                <a:spLocks/>
              </p:cNvSpPr>
              <p:nvPr/>
            </p:nvSpPr>
            <p:spPr bwMode="auto">
              <a:xfrm>
                <a:off x="4692" y="2001"/>
                <a:ext cx="19" cy="31"/>
              </a:xfrm>
              <a:custGeom>
                <a:avLst/>
                <a:gdLst>
                  <a:gd name="T0" fmla="*/ 6 w 8"/>
                  <a:gd name="T1" fmla="*/ 5 h 13"/>
                  <a:gd name="T2" fmla="*/ 5 w 8"/>
                  <a:gd name="T3" fmla="*/ 0 h 13"/>
                  <a:gd name="T4" fmla="*/ 8 w 8"/>
                  <a:gd name="T5" fmla="*/ 6 h 13"/>
                  <a:gd name="T6" fmla="*/ 4 w 8"/>
                  <a:gd name="T7" fmla="*/ 13 h 13"/>
                  <a:gd name="T8" fmla="*/ 5 w 8"/>
                  <a:gd name="T9" fmla="*/ 9 h 13"/>
                  <a:gd name="T10" fmla="*/ 4 w 8"/>
                  <a:gd name="T11" fmla="*/ 11 h 13"/>
                  <a:gd name="T12" fmla="*/ 4 w 8"/>
                  <a:gd name="T13" fmla="*/ 7 h 13"/>
                  <a:gd name="T14" fmla="*/ 0 w 8"/>
                  <a:gd name="T15" fmla="*/ 5 h 13"/>
                  <a:gd name="T16" fmla="*/ 0 w 8"/>
                  <a:gd name="T17" fmla="*/ 1 h 13"/>
                  <a:gd name="T18" fmla="*/ 1 w 8"/>
                  <a:gd name="T19" fmla="*/ 4 h 13"/>
                  <a:gd name="T20" fmla="*/ 2 w 8"/>
                  <a:gd name="T21" fmla="*/ 2 h 13"/>
                  <a:gd name="T22" fmla="*/ 4 w 8"/>
                  <a:gd name="T23" fmla="*/ 5 h 13"/>
                  <a:gd name="T24" fmla="*/ 6 w 8"/>
                  <a:gd name="T25" fmla="*/ 5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3">
                    <a:moveTo>
                      <a:pt x="6" y="5"/>
                    </a:moveTo>
                    <a:cubicBezTo>
                      <a:pt x="6" y="4"/>
                      <a:pt x="6" y="3"/>
                      <a:pt x="5" y="0"/>
                    </a:cubicBezTo>
                    <a:cubicBezTo>
                      <a:pt x="6" y="2"/>
                      <a:pt x="7" y="5"/>
                      <a:pt x="8" y="6"/>
                    </a:cubicBezTo>
                    <a:cubicBezTo>
                      <a:pt x="5" y="4"/>
                      <a:pt x="6" y="12"/>
                      <a:pt x="4" y="13"/>
                    </a:cubicBezTo>
                    <a:cubicBezTo>
                      <a:pt x="4" y="11"/>
                      <a:pt x="5" y="11"/>
                      <a:pt x="5" y="9"/>
                    </a:cubicBezTo>
                    <a:cubicBezTo>
                      <a:pt x="4" y="7"/>
                      <a:pt x="4" y="10"/>
                      <a:pt x="4" y="11"/>
                    </a:cubicBezTo>
                    <a:cubicBezTo>
                      <a:pt x="3" y="11"/>
                      <a:pt x="3" y="6"/>
                      <a:pt x="4" y="7"/>
                    </a:cubicBezTo>
                    <a:cubicBezTo>
                      <a:pt x="2" y="5"/>
                      <a:pt x="1" y="4"/>
                      <a:pt x="0" y="5"/>
                    </a:cubicBezTo>
                    <a:cubicBezTo>
                      <a:pt x="0" y="3"/>
                      <a:pt x="1" y="3"/>
                      <a:pt x="0" y="1"/>
                    </a:cubicBezTo>
                    <a:cubicBezTo>
                      <a:pt x="1" y="1"/>
                      <a:pt x="1" y="2"/>
                      <a:pt x="1" y="4"/>
                    </a:cubicBezTo>
                    <a:cubicBezTo>
                      <a:pt x="3" y="4"/>
                      <a:pt x="1" y="1"/>
                      <a:pt x="2" y="2"/>
                    </a:cubicBezTo>
                    <a:cubicBezTo>
                      <a:pt x="3" y="3"/>
                      <a:pt x="3" y="3"/>
                      <a:pt x="4" y="5"/>
                    </a:cubicBezTo>
                    <a:cubicBezTo>
                      <a:pt x="5" y="5"/>
                      <a:pt x="5" y="2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7" name="Freeform 866"/>
              <p:cNvSpPr>
                <a:spLocks/>
              </p:cNvSpPr>
              <p:nvPr/>
            </p:nvSpPr>
            <p:spPr bwMode="auto">
              <a:xfrm>
                <a:off x="4692" y="2020"/>
                <a:ext cx="5" cy="10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0 h 4"/>
                  <a:gd name="T4" fmla="*/ 2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4"/>
                      <a:pt x="0" y="1"/>
                      <a:pt x="1" y="0"/>
                    </a:cubicBezTo>
                    <a:cubicBezTo>
                      <a:pt x="1" y="1"/>
                      <a:pt x="1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8" name="Freeform 867"/>
              <p:cNvSpPr>
                <a:spLocks/>
              </p:cNvSpPr>
              <p:nvPr/>
            </p:nvSpPr>
            <p:spPr bwMode="auto">
              <a:xfrm>
                <a:off x="4396" y="2086"/>
                <a:ext cx="7" cy="22"/>
              </a:xfrm>
              <a:custGeom>
                <a:avLst/>
                <a:gdLst>
                  <a:gd name="T0" fmla="*/ 3 w 3"/>
                  <a:gd name="T1" fmla="*/ 9 h 9"/>
                  <a:gd name="T2" fmla="*/ 0 w 3"/>
                  <a:gd name="T3" fmla="*/ 1 h 9"/>
                  <a:gd name="T4" fmla="*/ 2 w 3"/>
                  <a:gd name="T5" fmla="*/ 0 h 9"/>
                  <a:gd name="T6" fmla="*/ 2 w 3"/>
                  <a:gd name="T7" fmla="*/ 5 h 9"/>
                  <a:gd name="T8" fmla="*/ 3 w 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cubicBezTo>
                      <a:pt x="1" y="8"/>
                      <a:pt x="2" y="3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2"/>
                      <a:pt x="2" y="3"/>
                      <a:pt x="2" y="5"/>
                    </a:cubicBezTo>
                    <a:cubicBezTo>
                      <a:pt x="2" y="6"/>
                      <a:pt x="2" y="8"/>
                      <a:pt x="3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69" name="Freeform 868"/>
              <p:cNvSpPr>
                <a:spLocks/>
              </p:cNvSpPr>
              <p:nvPr/>
            </p:nvSpPr>
            <p:spPr bwMode="auto">
              <a:xfrm>
                <a:off x="4583" y="2053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2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1" y="0"/>
                      <a:pt x="2" y="0"/>
                      <a:pt x="2" y="2"/>
                    </a:cubicBezTo>
                    <a:cubicBezTo>
                      <a:pt x="1" y="2"/>
                      <a:pt x="1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0" name="Freeform 869"/>
              <p:cNvSpPr>
                <a:spLocks/>
              </p:cNvSpPr>
              <p:nvPr/>
            </p:nvSpPr>
            <p:spPr bwMode="auto">
              <a:xfrm>
                <a:off x="4455" y="2082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1 h 5"/>
                  <a:gd name="T4" fmla="*/ 2 w 2"/>
                  <a:gd name="T5" fmla="*/ 2 h 5"/>
                  <a:gd name="T6" fmla="*/ 1 w 2"/>
                  <a:gd name="T7" fmla="*/ 2 h 5"/>
                  <a:gd name="T8" fmla="*/ 2 w 2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5"/>
                      <a:pt x="0" y="2"/>
                      <a:pt x="0" y="1"/>
                    </a:cubicBezTo>
                    <a:cubicBezTo>
                      <a:pt x="1" y="1"/>
                      <a:pt x="2" y="0"/>
                      <a:pt x="2" y="2"/>
                    </a:cubicBezTo>
                    <a:cubicBezTo>
                      <a:pt x="1" y="2"/>
                      <a:pt x="1" y="1"/>
                      <a:pt x="1" y="2"/>
                    </a:cubicBezTo>
                    <a:cubicBezTo>
                      <a:pt x="1" y="3"/>
                      <a:pt x="2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1" name="Freeform 870"/>
              <p:cNvSpPr>
                <a:spLocks/>
              </p:cNvSpPr>
              <p:nvPr/>
            </p:nvSpPr>
            <p:spPr bwMode="auto">
              <a:xfrm>
                <a:off x="4429" y="2086"/>
                <a:ext cx="7" cy="10"/>
              </a:xfrm>
              <a:custGeom>
                <a:avLst/>
                <a:gdLst>
                  <a:gd name="T0" fmla="*/ 2 w 3"/>
                  <a:gd name="T1" fmla="*/ 3 h 4"/>
                  <a:gd name="T2" fmla="*/ 1 w 3"/>
                  <a:gd name="T3" fmla="*/ 0 h 4"/>
                  <a:gd name="T4" fmla="*/ 2 w 3"/>
                  <a:gd name="T5" fmla="*/ 1 h 4"/>
                  <a:gd name="T6" fmla="*/ 2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2" y="0"/>
                      <a:pt x="0" y="2"/>
                      <a:pt x="1" y="0"/>
                    </a:cubicBezTo>
                    <a:cubicBezTo>
                      <a:pt x="2" y="0"/>
                      <a:pt x="2" y="3"/>
                      <a:pt x="2" y="1"/>
                    </a:cubicBezTo>
                    <a:cubicBezTo>
                      <a:pt x="2" y="2"/>
                      <a:pt x="3" y="4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2" name="Freeform 871"/>
              <p:cNvSpPr>
                <a:spLocks/>
              </p:cNvSpPr>
              <p:nvPr/>
            </p:nvSpPr>
            <p:spPr bwMode="auto">
              <a:xfrm>
                <a:off x="4429" y="2070"/>
                <a:ext cx="7" cy="14"/>
              </a:xfrm>
              <a:custGeom>
                <a:avLst/>
                <a:gdLst>
                  <a:gd name="T0" fmla="*/ 1 w 3"/>
                  <a:gd name="T1" fmla="*/ 6 h 6"/>
                  <a:gd name="T2" fmla="*/ 0 w 3"/>
                  <a:gd name="T3" fmla="*/ 3 h 6"/>
                  <a:gd name="T4" fmla="*/ 0 w 3"/>
                  <a:gd name="T5" fmla="*/ 0 h 6"/>
                  <a:gd name="T6" fmla="*/ 1 w 3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6"/>
                    </a:moveTo>
                    <a:cubicBezTo>
                      <a:pt x="2" y="4"/>
                      <a:pt x="0" y="4"/>
                      <a:pt x="0" y="3"/>
                    </a:cubicBezTo>
                    <a:cubicBezTo>
                      <a:pt x="0" y="1"/>
                      <a:pt x="1" y="2"/>
                      <a:pt x="0" y="0"/>
                    </a:cubicBezTo>
                    <a:cubicBezTo>
                      <a:pt x="1" y="1"/>
                      <a:pt x="3" y="5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3" name="Freeform 872"/>
              <p:cNvSpPr>
                <a:spLocks/>
              </p:cNvSpPr>
              <p:nvPr/>
            </p:nvSpPr>
            <p:spPr bwMode="auto">
              <a:xfrm>
                <a:off x="4448" y="2053"/>
                <a:ext cx="7" cy="10"/>
              </a:xfrm>
              <a:custGeom>
                <a:avLst/>
                <a:gdLst>
                  <a:gd name="T0" fmla="*/ 3 w 3"/>
                  <a:gd name="T1" fmla="*/ 4 h 4"/>
                  <a:gd name="T2" fmla="*/ 0 w 3"/>
                  <a:gd name="T3" fmla="*/ 3 h 4"/>
                  <a:gd name="T4" fmla="*/ 2 w 3"/>
                  <a:gd name="T5" fmla="*/ 0 h 4"/>
                  <a:gd name="T6" fmla="*/ 3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1" y="4"/>
                      <a:pt x="2" y="1"/>
                      <a:pt x="0" y="3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2"/>
                      <a:pt x="2" y="3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4" name="Freeform 873"/>
              <p:cNvSpPr>
                <a:spLocks/>
              </p:cNvSpPr>
              <p:nvPr/>
            </p:nvSpPr>
            <p:spPr bwMode="auto">
              <a:xfrm>
                <a:off x="4422" y="2037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2 w 2"/>
                  <a:gd name="T5" fmla="*/ 2 h 5"/>
                  <a:gd name="T6" fmla="*/ 2 w 2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5"/>
                      <a:pt x="2" y="2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5" name="Freeform 874"/>
              <p:cNvSpPr>
                <a:spLocks/>
              </p:cNvSpPr>
              <p:nvPr/>
            </p:nvSpPr>
            <p:spPr bwMode="auto">
              <a:xfrm>
                <a:off x="4434" y="2022"/>
                <a:ext cx="7" cy="17"/>
              </a:xfrm>
              <a:custGeom>
                <a:avLst/>
                <a:gdLst>
                  <a:gd name="T0" fmla="*/ 2 w 3"/>
                  <a:gd name="T1" fmla="*/ 7 h 7"/>
                  <a:gd name="T2" fmla="*/ 0 w 3"/>
                  <a:gd name="T3" fmla="*/ 1 h 7"/>
                  <a:gd name="T4" fmla="*/ 3 w 3"/>
                  <a:gd name="T5" fmla="*/ 3 h 7"/>
                  <a:gd name="T6" fmla="*/ 2 w 3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2" y="7"/>
                    </a:moveTo>
                    <a:cubicBezTo>
                      <a:pt x="2" y="5"/>
                      <a:pt x="2" y="3"/>
                      <a:pt x="0" y="1"/>
                    </a:cubicBezTo>
                    <a:cubicBezTo>
                      <a:pt x="1" y="0"/>
                      <a:pt x="2" y="4"/>
                      <a:pt x="3" y="3"/>
                    </a:cubicBezTo>
                    <a:cubicBezTo>
                      <a:pt x="3" y="4"/>
                      <a:pt x="2" y="5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6" name="Freeform 875"/>
              <p:cNvSpPr>
                <a:spLocks/>
              </p:cNvSpPr>
              <p:nvPr/>
            </p:nvSpPr>
            <p:spPr bwMode="auto">
              <a:xfrm>
                <a:off x="4391" y="2044"/>
                <a:ext cx="3" cy="9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2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1" y="4"/>
                      <a:pt x="0" y="2"/>
                      <a:pt x="0" y="2"/>
                    </a:cubicBezTo>
                    <a:cubicBezTo>
                      <a:pt x="0" y="0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7" name="Freeform 876"/>
              <p:cNvSpPr>
                <a:spLocks/>
              </p:cNvSpPr>
              <p:nvPr/>
            </p:nvSpPr>
            <p:spPr bwMode="auto">
              <a:xfrm>
                <a:off x="4420" y="2027"/>
                <a:ext cx="4" cy="10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1 w 2"/>
                  <a:gd name="T5" fmla="*/ 0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8" name="Freeform 877"/>
              <p:cNvSpPr>
                <a:spLocks/>
              </p:cNvSpPr>
              <p:nvPr/>
            </p:nvSpPr>
            <p:spPr bwMode="auto">
              <a:xfrm>
                <a:off x="4448" y="2011"/>
                <a:ext cx="5" cy="9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1 w 2"/>
                  <a:gd name="T5" fmla="*/ 0 h 4"/>
                  <a:gd name="T6" fmla="*/ 2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2"/>
                      <a:pt x="0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79" name="Freeform 878"/>
              <p:cNvSpPr>
                <a:spLocks/>
              </p:cNvSpPr>
              <p:nvPr/>
            </p:nvSpPr>
            <p:spPr bwMode="auto">
              <a:xfrm>
                <a:off x="4446" y="2003"/>
                <a:ext cx="2" cy="15"/>
              </a:xfrm>
              <a:custGeom>
                <a:avLst/>
                <a:gdLst>
                  <a:gd name="T0" fmla="*/ 1 w 1"/>
                  <a:gd name="T1" fmla="*/ 5 h 6"/>
                  <a:gd name="T2" fmla="*/ 0 w 1"/>
                  <a:gd name="T3" fmla="*/ 1 h 6"/>
                  <a:gd name="T4" fmla="*/ 1 w 1"/>
                  <a:gd name="T5" fmla="*/ 0 h 6"/>
                  <a:gd name="T6" fmla="*/ 1 w 1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1" y="5"/>
                    </a:moveTo>
                    <a:cubicBezTo>
                      <a:pt x="0" y="6"/>
                      <a:pt x="1" y="3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0" y="2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0" name="Freeform 879"/>
              <p:cNvSpPr>
                <a:spLocks/>
              </p:cNvSpPr>
              <p:nvPr/>
            </p:nvSpPr>
            <p:spPr bwMode="auto">
              <a:xfrm>
                <a:off x="4330" y="2044"/>
                <a:ext cx="7" cy="12"/>
              </a:xfrm>
              <a:custGeom>
                <a:avLst/>
                <a:gdLst>
                  <a:gd name="T0" fmla="*/ 2 w 3"/>
                  <a:gd name="T1" fmla="*/ 5 h 5"/>
                  <a:gd name="T2" fmla="*/ 0 w 3"/>
                  <a:gd name="T3" fmla="*/ 2 h 5"/>
                  <a:gd name="T4" fmla="*/ 1 w 3"/>
                  <a:gd name="T5" fmla="*/ 0 h 5"/>
                  <a:gd name="T6" fmla="*/ 3 w 3"/>
                  <a:gd name="T7" fmla="*/ 0 h 5"/>
                  <a:gd name="T8" fmla="*/ 3 w 3"/>
                  <a:gd name="T9" fmla="*/ 1 h 5"/>
                  <a:gd name="T10" fmla="*/ 3 w 3"/>
                  <a:gd name="T11" fmla="*/ 4 h 5"/>
                  <a:gd name="T12" fmla="*/ 2 w 3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2" y="5"/>
                    </a:moveTo>
                    <a:cubicBezTo>
                      <a:pt x="1" y="5"/>
                      <a:pt x="1" y="3"/>
                      <a:pt x="0" y="2"/>
                    </a:cubicBezTo>
                    <a:cubicBezTo>
                      <a:pt x="0" y="2"/>
                      <a:pt x="1" y="1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2"/>
                      <a:pt x="3" y="1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3" y="5"/>
                      <a:pt x="2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1" name="Freeform 880"/>
              <p:cNvSpPr>
                <a:spLocks/>
              </p:cNvSpPr>
              <p:nvPr/>
            </p:nvSpPr>
            <p:spPr bwMode="auto">
              <a:xfrm>
                <a:off x="4417" y="2013"/>
                <a:ext cx="5" cy="9"/>
              </a:xfrm>
              <a:custGeom>
                <a:avLst/>
                <a:gdLst>
                  <a:gd name="T0" fmla="*/ 2 w 2"/>
                  <a:gd name="T1" fmla="*/ 4 h 4"/>
                  <a:gd name="T2" fmla="*/ 1 w 2"/>
                  <a:gd name="T3" fmla="*/ 4 h 4"/>
                  <a:gd name="T4" fmla="*/ 0 w 2"/>
                  <a:gd name="T5" fmla="*/ 2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0"/>
                      <a:pt x="2" y="2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2" name="Freeform 881"/>
              <p:cNvSpPr>
                <a:spLocks/>
              </p:cNvSpPr>
              <p:nvPr/>
            </p:nvSpPr>
            <p:spPr bwMode="auto">
              <a:xfrm>
                <a:off x="4384" y="2022"/>
                <a:ext cx="2" cy="8"/>
              </a:xfrm>
              <a:custGeom>
                <a:avLst/>
                <a:gdLst>
                  <a:gd name="T0" fmla="*/ 1 w 1"/>
                  <a:gd name="T1" fmla="*/ 3 h 3"/>
                  <a:gd name="T2" fmla="*/ 0 w 1"/>
                  <a:gd name="T3" fmla="*/ 0 h 3"/>
                  <a:gd name="T4" fmla="*/ 1 w 1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0" y="3"/>
                      <a:pt x="0" y="1"/>
                      <a:pt x="0" y="0"/>
                    </a:cubicBezTo>
                    <a:cubicBezTo>
                      <a:pt x="1" y="0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3" name="Freeform 882"/>
              <p:cNvSpPr>
                <a:spLocks/>
              </p:cNvSpPr>
              <p:nvPr/>
            </p:nvSpPr>
            <p:spPr bwMode="auto">
              <a:xfrm>
                <a:off x="4413" y="2006"/>
                <a:ext cx="4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2" y="2"/>
                      <a:pt x="1" y="2"/>
                      <a:pt x="0" y="0"/>
                    </a:cubicBezTo>
                    <a:cubicBezTo>
                      <a:pt x="1" y="0"/>
                      <a:pt x="2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4" name="Freeform 883"/>
              <p:cNvSpPr>
                <a:spLocks/>
              </p:cNvSpPr>
              <p:nvPr/>
            </p:nvSpPr>
            <p:spPr bwMode="auto">
              <a:xfrm>
                <a:off x="4469" y="1970"/>
                <a:ext cx="8" cy="10"/>
              </a:xfrm>
              <a:custGeom>
                <a:avLst/>
                <a:gdLst>
                  <a:gd name="T0" fmla="*/ 2 w 3"/>
                  <a:gd name="T1" fmla="*/ 4 h 4"/>
                  <a:gd name="T2" fmla="*/ 1 w 3"/>
                  <a:gd name="T3" fmla="*/ 1 h 4"/>
                  <a:gd name="T4" fmla="*/ 2 w 3"/>
                  <a:gd name="T5" fmla="*/ 0 h 4"/>
                  <a:gd name="T6" fmla="*/ 3 w 3"/>
                  <a:gd name="T7" fmla="*/ 3 h 4"/>
                  <a:gd name="T8" fmla="*/ 2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4"/>
                    </a:moveTo>
                    <a:cubicBezTo>
                      <a:pt x="2" y="2"/>
                      <a:pt x="2" y="1"/>
                      <a:pt x="1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3" y="4"/>
                      <a:pt x="2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5" name="Freeform 884"/>
              <p:cNvSpPr>
                <a:spLocks/>
              </p:cNvSpPr>
              <p:nvPr/>
            </p:nvSpPr>
            <p:spPr bwMode="auto">
              <a:xfrm>
                <a:off x="4379" y="2008"/>
                <a:ext cx="5" cy="10"/>
              </a:xfrm>
              <a:custGeom>
                <a:avLst/>
                <a:gdLst>
                  <a:gd name="T0" fmla="*/ 1 w 2"/>
                  <a:gd name="T1" fmla="*/ 4 h 4"/>
                  <a:gd name="T2" fmla="*/ 2 w 2"/>
                  <a:gd name="T3" fmla="*/ 3 h 4"/>
                  <a:gd name="T4" fmla="*/ 1 w 2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3"/>
                      <a:pt x="2" y="0"/>
                      <a:pt x="2" y="3"/>
                    </a:cubicBezTo>
                    <a:cubicBezTo>
                      <a:pt x="1" y="3"/>
                      <a:pt x="2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6" name="Freeform 885"/>
              <p:cNvSpPr>
                <a:spLocks/>
              </p:cNvSpPr>
              <p:nvPr/>
            </p:nvSpPr>
            <p:spPr bwMode="auto">
              <a:xfrm>
                <a:off x="4410" y="199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7" name="Freeform 886"/>
              <p:cNvSpPr>
                <a:spLocks/>
              </p:cNvSpPr>
              <p:nvPr/>
            </p:nvSpPr>
            <p:spPr bwMode="auto">
              <a:xfrm>
                <a:off x="4472" y="1947"/>
                <a:ext cx="9" cy="11"/>
              </a:xfrm>
              <a:custGeom>
                <a:avLst/>
                <a:gdLst>
                  <a:gd name="T0" fmla="*/ 4 w 4"/>
                  <a:gd name="T1" fmla="*/ 4 h 5"/>
                  <a:gd name="T2" fmla="*/ 2 w 4"/>
                  <a:gd name="T3" fmla="*/ 5 h 5"/>
                  <a:gd name="T4" fmla="*/ 4 w 4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4"/>
                    </a:moveTo>
                    <a:cubicBezTo>
                      <a:pt x="4" y="4"/>
                      <a:pt x="2" y="3"/>
                      <a:pt x="2" y="5"/>
                    </a:cubicBezTo>
                    <a:cubicBezTo>
                      <a:pt x="0" y="4"/>
                      <a:pt x="4" y="0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8" name="Freeform 887"/>
              <p:cNvSpPr>
                <a:spLocks/>
              </p:cNvSpPr>
              <p:nvPr/>
            </p:nvSpPr>
            <p:spPr bwMode="auto">
              <a:xfrm>
                <a:off x="4427" y="1968"/>
                <a:ext cx="5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0 h 3"/>
                  <a:gd name="T6" fmla="*/ 2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1" y="3"/>
                      <a:pt x="1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89" name="Freeform 888"/>
              <p:cNvSpPr>
                <a:spLocks/>
              </p:cNvSpPr>
              <p:nvPr/>
            </p:nvSpPr>
            <p:spPr bwMode="auto">
              <a:xfrm>
                <a:off x="4391" y="1977"/>
                <a:ext cx="7" cy="12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3 h 5"/>
                  <a:gd name="T4" fmla="*/ 1 w 3"/>
                  <a:gd name="T5" fmla="*/ 0 h 5"/>
                  <a:gd name="T6" fmla="*/ 3 w 3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2" y="5"/>
                      <a:pt x="1" y="3"/>
                      <a:pt x="1" y="3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1"/>
                      <a:pt x="2" y="2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0" name="Freeform 889"/>
              <p:cNvSpPr>
                <a:spLocks/>
              </p:cNvSpPr>
              <p:nvPr/>
            </p:nvSpPr>
            <p:spPr bwMode="auto">
              <a:xfrm>
                <a:off x="4595" y="1854"/>
                <a:ext cx="10" cy="21"/>
              </a:xfrm>
              <a:custGeom>
                <a:avLst/>
                <a:gdLst>
                  <a:gd name="T0" fmla="*/ 2 w 4"/>
                  <a:gd name="T1" fmla="*/ 6 h 9"/>
                  <a:gd name="T2" fmla="*/ 2 w 4"/>
                  <a:gd name="T3" fmla="*/ 7 h 9"/>
                  <a:gd name="T4" fmla="*/ 1 w 4"/>
                  <a:gd name="T5" fmla="*/ 0 h 9"/>
                  <a:gd name="T6" fmla="*/ 4 w 4"/>
                  <a:gd name="T7" fmla="*/ 9 h 9"/>
                  <a:gd name="T8" fmla="*/ 2 w 4"/>
                  <a:gd name="T9" fmla="*/ 8 h 9"/>
                  <a:gd name="T10" fmla="*/ 2 w 4"/>
                  <a:gd name="T11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9">
                    <a:moveTo>
                      <a:pt x="2" y="6"/>
                    </a:moveTo>
                    <a:cubicBezTo>
                      <a:pt x="1" y="5"/>
                      <a:pt x="2" y="6"/>
                      <a:pt x="2" y="7"/>
                    </a:cubicBezTo>
                    <a:cubicBezTo>
                      <a:pt x="0" y="5"/>
                      <a:pt x="0" y="1"/>
                      <a:pt x="1" y="0"/>
                    </a:cubicBezTo>
                    <a:cubicBezTo>
                      <a:pt x="3" y="3"/>
                      <a:pt x="3" y="6"/>
                      <a:pt x="4" y="9"/>
                    </a:cubicBezTo>
                    <a:cubicBezTo>
                      <a:pt x="3" y="9"/>
                      <a:pt x="3" y="6"/>
                      <a:pt x="2" y="8"/>
                    </a:cubicBezTo>
                    <a:cubicBezTo>
                      <a:pt x="2" y="7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1" name="Freeform 890"/>
              <p:cNvSpPr>
                <a:spLocks/>
              </p:cNvSpPr>
              <p:nvPr/>
            </p:nvSpPr>
            <p:spPr bwMode="auto">
              <a:xfrm>
                <a:off x="4405" y="1966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1 h 3"/>
                  <a:gd name="T4" fmla="*/ 2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0" y="2"/>
                      <a:pt x="0" y="1"/>
                    </a:cubicBezTo>
                    <a:cubicBezTo>
                      <a:pt x="1" y="0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2" name="Freeform 891"/>
              <p:cNvSpPr>
                <a:spLocks/>
              </p:cNvSpPr>
              <p:nvPr/>
            </p:nvSpPr>
            <p:spPr bwMode="auto">
              <a:xfrm>
                <a:off x="4472" y="1923"/>
                <a:ext cx="2" cy="9"/>
              </a:xfrm>
              <a:custGeom>
                <a:avLst/>
                <a:gdLst>
                  <a:gd name="T0" fmla="*/ 1 w 1"/>
                  <a:gd name="T1" fmla="*/ 4 h 4"/>
                  <a:gd name="T2" fmla="*/ 1 w 1"/>
                  <a:gd name="T3" fmla="*/ 0 h 4"/>
                  <a:gd name="T4" fmla="*/ 1 w 1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4">
                    <a:moveTo>
                      <a:pt x="1" y="4"/>
                    </a:moveTo>
                    <a:cubicBezTo>
                      <a:pt x="0" y="3"/>
                      <a:pt x="0" y="0"/>
                      <a:pt x="1" y="0"/>
                    </a:cubicBezTo>
                    <a:cubicBezTo>
                      <a:pt x="1" y="1"/>
                      <a:pt x="0" y="2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3" name="Freeform 892"/>
              <p:cNvSpPr>
                <a:spLocks/>
              </p:cNvSpPr>
              <p:nvPr/>
            </p:nvSpPr>
            <p:spPr bwMode="auto">
              <a:xfrm>
                <a:off x="4417" y="1918"/>
                <a:ext cx="10" cy="36"/>
              </a:xfrm>
              <a:custGeom>
                <a:avLst/>
                <a:gdLst>
                  <a:gd name="T0" fmla="*/ 4 w 4"/>
                  <a:gd name="T1" fmla="*/ 15 h 15"/>
                  <a:gd name="T2" fmla="*/ 0 w 4"/>
                  <a:gd name="T3" fmla="*/ 0 h 15"/>
                  <a:gd name="T4" fmla="*/ 4 w 4"/>
                  <a:gd name="T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5">
                    <a:moveTo>
                      <a:pt x="4" y="15"/>
                    </a:moveTo>
                    <a:cubicBezTo>
                      <a:pt x="1" y="10"/>
                      <a:pt x="0" y="4"/>
                      <a:pt x="0" y="0"/>
                    </a:cubicBezTo>
                    <a:cubicBezTo>
                      <a:pt x="2" y="4"/>
                      <a:pt x="2" y="10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4" name="Freeform 893"/>
              <p:cNvSpPr>
                <a:spLocks/>
              </p:cNvSpPr>
              <p:nvPr/>
            </p:nvSpPr>
            <p:spPr bwMode="auto">
              <a:xfrm>
                <a:off x="4626" y="1804"/>
                <a:ext cx="7" cy="15"/>
              </a:xfrm>
              <a:custGeom>
                <a:avLst/>
                <a:gdLst>
                  <a:gd name="T0" fmla="*/ 3 w 3"/>
                  <a:gd name="T1" fmla="*/ 6 h 6"/>
                  <a:gd name="T2" fmla="*/ 1 w 3"/>
                  <a:gd name="T3" fmla="*/ 0 h 6"/>
                  <a:gd name="T4" fmla="*/ 3 w 3"/>
                  <a:gd name="T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6"/>
                    </a:moveTo>
                    <a:cubicBezTo>
                      <a:pt x="1" y="5"/>
                      <a:pt x="0" y="0"/>
                      <a:pt x="1" y="0"/>
                    </a:cubicBezTo>
                    <a:cubicBezTo>
                      <a:pt x="3" y="3"/>
                      <a:pt x="2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5" name="Freeform 894"/>
              <p:cNvSpPr>
                <a:spLocks/>
              </p:cNvSpPr>
              <p:nvPr/>
            </p:nvSpPr>
            <p:spPr bwMode="auto">
              <a:xfrm>
                <a:off x="4486" y="1878"/>
                <a:ext cx="12" cy="24"/>
              </a:xfrm>
              <a:custGeom>
                <a:avLst/>
                <a:gdLst>
                  <a:gd name="T0" fmla="*/ 3 w 5"/>
                  <a:gd name="T1" fmla="*/ 7 h 10"/>
                  <a:gd name="T2" fmla="*/ 0 w 5"/>
                  <a:gd name="T3" fmla="*/ 2 h 10"/>
                  <a:gd name="T4" fmla="*/ 2 w 5"/>
                  <a:gd name="T5" fmla="*/ 1 h 10"/>
                  <a:gd name="T6" fmla="*/ 5 w 5"/>
                  <a:gd name="T7" fmla="*/ 9 h 10"/>
                  <a:gd name="T8" fmla="*/ 3 w 5"/>
                  <a:gd name="T9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0">
                    <a:moveTo>
                      <a:pt x="3" y="7"/>
                    </a:moveTo>
                    <a:cubicBezTo>
                      <a:pt x="2" y="4"/>
                      <a:pt x="2" y="4"/>
                      <a:pt x="0" y="2"/>
                    </a:cubicBezTo>
                    <a:cubicBezTo>
                      <a:pt x="1" y="1"/>
                      <a:pt x="1" y="0"/>
                      <a:pt x="2" y="1"/>
                    </a:cubicBezTo>
                    <a:cubicBezTo>
                      <a:pt x="1" y="4"/>
                      <a:pt x="4" y="6"/>
                      <a:pt x="5" y="9"/>
                    </a:cubicBezTo>
                    <a:cubicBezTo>
                      <a:pt x="5" y="10"/>
                      <a:pt x="3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6" name="Freeform 895"/>
              <p:cNvSpPr>
                <a:spLocks/>
              </p:cNvSpPr>
              <p:nvPr/>
            </p:nvSpPr>
            <p:spPr bwMode="auto">
              <a:xfrm>
                <a:off x="4486" y="1892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1" y="0"/>
                      <a:pt x="1" y="2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7" name="Freeform 896"/>
              <p:cNvSpPr>
                <a:spLocks/>
              </p:cNvSpPr>
              <p:nvPr/>
            </p:nvSpPr>
            <p:spPr bwMode="auto">
              <a:xfrm>
                <a:off x="4616" y="1781"/>
                <a:ext cx="12" cy="19"/>
              </a:xfrm>
              <a:custGeom>
                <a:avLst/>
                <a:gdLst>
                  <a:gd name="T0" fmla="*/ 3 w 5"/>
                  <a:gd name="T1" fmla="*/ 7 h 8"/>
                  <a:gd name="T2" fmla="*/ 3 w 5"/>
                  <a:gd name="T3" fmla="*/ 0 h 8"/>
                  <a:gd name="T4" fmla="*/ 5 w 5"/>
                  <a:gd name="T5" fmla="*/ 5 h 8"/>
                  <a:gd name="T6" fmla="*/ 3 w 5"/>
                  <a:gd name="T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8">
                    <a:moveTo>
                      <a:pt x="3" y="7"/>
                    </a:moveTo>
                    <a:cubicBezTo>
                      <a:pt x="2" y="3"/>
                      <a:pt x="0" y="0"/>
                      <a:pt x="3" y="0"/>
                    </a:cubicBezTo>
                    <a:cubicBezTo>
                      <a:pt x="2" y="2"/>
                      <a:pt x="3" y="4"/>
                      <a:pt x="5" y="5"/>
                    </a:cubicBezTo>
                    <a:cubicBezTo>
                      <a:pt x="5" y="6"/>
                      <a:pt x="4" y="8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8" name="Freeform 897"/>
              <p:cNvSpPr>
                <a:spLocks/>
              </p:cNvSpPr>
              <p:nvPr/>
            </p:nvSpPr>
            <p:spPr bwMode="auto">
              <a:xfrm>
                <a:off x="4519" y="1856"/>
                <a:ext cx="5" cy="12"/>
              </a:xfrm>
              <a:custGeom>
                <a:avLst/>
                <a:gdLst>
                  <a:gd name="T0" fmla="*/ 2 w 2"/>
                  <a:gd name="T1" fmla="*/ 4 h 5"/>
                  <a:gd name="T2" fmla="*/ 0 w 2"/>
                  <a:gd name="T3" fmla="*/ 0 h 5"/>
                  <a:gd name="T4" fmla="*/ 2 w 2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cubicBezTo>
                      <a:pt x="1" y="5"/>
                      <a:pt x="0" y="1"/>
                      <a:pt x="0" y="0"/>
                    </a:cubicBezTo>
                    <a:cubicBezTo>
                      <a:pt x="0" y="0"/>
                      <a:pt x="1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99" name="Freeform 898"/>
              <p:cNvSpPr>
                <a:spLocks/>
              </p:cNvSpPr>
              <p:nvPr/>
            </p:nvSpPr>
            <p:spPr bwMode="auto">
              <a:xfrm>
                <a:off x="4427" y="1902"/>
                <a:ext cx="5" cy="9"/>
              </a:xfrm>
              <a:custGeom>
                <a:avLst/>
                <a:gdLst>
                  <a:gd name="T0" fmla="*/ 2 w 2"/>
                  <a:gd name="T1" fmla="*/ 3 h 4"/>
                  <a:gd name="T2" fmla="*/ 0 w 2"/>
                  <a:gd name="T3" fmla="*/ 1 h 4"/>
                  <a:gd name="T4" fmla="*/ 2 w 2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1" y="4"/>
                      <a:pt x="1" y="2"/>
                      <a:pt x="0" y="1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0" name="Freeform 899"/>
              <p:cNvSpPr>
                <a:spLocks/>
              </p:cNvSpPr>
              <p:nvPr/>
            </p:nvSpPr>
            <p:spPr bwMode="auto">
              <a:xfrm>
                <a:off x="4422" y="1897"/>
                <a:ext cx="5" cy="7"/>
              </a:xfrm>
              <a:custGeom>
                <a:avLst/>
                <a:gdLst>
                  <a:gd name="T0" fmla="*/ 2 w 2"/>
                  <a:gd name="T1" fmla="*/ 3 h 3"/>
                  <a:gd name="T2" fmla="*/ 1 w 2"/>
                  <a:gd name="T3" fmla="*/ 3 h 3"/>
                  <a:gd name="T4" fmla="*/ 0 w 2"/>
                  <a:gd name="T5" fmla="*/ 0 h 3"/>
                  <a:gd name="T6" fmla="*/ 2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1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1" name="Freeform 900"/>
              <p:cNvSpPr>
                <a:spLocks/>
              </p:cNvSpPr>
              <p:nvPr/>
            </p:nvSpPr>
            <p:spPr bwMode="auto">
              <a:xfrm>
                <a:off x="4273" y="1804"/>
                <a:ext cx="4" cy="7"/>
              </a:xfrm>
              <a:custGeom>
                <a:avLst/>
                <a:gdLst>
                  <a:gd name="T0" fmla="*/ 2 w 2"/>
                  <a:gd name="T1" fmla="*/ 2 h 3"/>
                  <a:gd name="T2" fmla="*/ 0 w 2"/>
                  <a:gd name="T3" fmla="*/ 0 h 3"/>
                  <a:gd name="T4" fmla="*/ 2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2" y="2"/>
                    </a:moveTo>
                    <a:cubicBezTo>
                      <a:pt x="2" y="3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2" name="Freeform 901"/>
              <p:cNvSpPr>
                <a:spLocks/>
              </p:cNvSpPr>
              <p:nvPr/>
            </p:nvSpPr>
            <p:spPr bwMode="auto">
              <a:xfrm>
                <a:off x="4254" y="1773"/>
                <a:ext cx="12" cy="15"/>
              </a:xfrm>
              <a:custGeom>
                <a:avLst/>
                <a:gdLst>
                  <a:gd name="T0" fmla="*/ 5 w 5"/>
                  <a:gd name="T1" fmla="*/ 4 h 6"/>
                  <a:gd name="T2" fmla="*/ 3 w 5"/>
                  <a:gd name="T3" fmla="*/ 2 h 6"/>
                  <a:gd name="T4" fmla="*/ 1 w 5"/>
                  <a:gd name="T5" fmla="*/ 2 h 6"/>
                  <a:gd name="T6" fmla="*/ 1 w 5"/>
                  <a:gd name="T7" fmla="*/ 0 h 6"/>
                  <a:gd name="T8" fmla="*/ 5 w 5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5" y="6"/>
                      <a:pt x="3" y="2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3" y="1"/>
                      <a:pt x="3" y="3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3" name="Freeform 902"/>
              <p:cNvSpPr>
                <a:spLocks/>
              </p:cNvSpPr>
              <p:nvPr/>
            </p:nvSpPr>
            <p:spPr bwMode="auto">
              <a:xfrm>
                <a:off x="4202" y="1717"/>
                <a:ext cx="14" cy="14"/>
              </a:xfrm>
              <a:custGeom>
                <a:avLst/>
                <a:gdLst>
                  <a:gd name="T0" fmla="*/ 6 w 6"/>
                  <a:gd name="T1" fmla="*/ 5 h 6"/>
                  <a:gd name="T2" fmla="*/ 4 w 6"/>
                  <a:gd name="T3" fmla="*/ 6 h 6"/>
                  <a:gd name="T4" fmla="*/ 0 w 6"/>
                  <a:gd name="T5" fmla="*/ 0 h 6"/>
                  <a:gd name="T6" fmla="*/ 6 w 6"/>
                  <a:gd name="T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6">
                    <a:moveTo>
                      <a:pt x="6" y="5"/>
                    </a:moveTo>
                    <a:cubicBezTo>
                      <a:pt x="4" y="5"/>
                      <a:pt x="4" y="6"/>
                      <a:pt x="4" y="6"/>
                    </a:cubicBezTo>
                    <a:cubicBezTo>
                      <a:pt x="2" y="4"/>
                      <a:pt x="0" y="2"/>
                      <a:pt x="0" y="0"/>
                    </a:cubicBezTo>
                    <a:cubicBezTo>
                      <a:pt x="2" y="1"/>
                      <a:pt x="3" y="4"/>
                      <a:pt x="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4" name="Freeform 903"/>
              <p:cNvSpPr>
                <a:spLocks/>
              </p:cNvSpPr>
              <p:nvPr/>
            </p:nvSpPr>
            <p:spPr bwMode="auto">
              <a:xfrm>
                <a:off x="4024" y="1600"/>
                <a:ext cx="40" cy="8"/>
              </a:xfrm>
              <a:custGeom>
                <a:avLst/>
                <a:gdLst>
                  <a:gd name="T0" fmla="*/ 17 w 17"/>
                  <a:gd name="T1" fmla="*/ 3 h 3"/>
                  <a:gd name="T2" fmla="*/ 9 w 17"/>
                  <a:gd name="T3" fmla="*/ 2 h 3"/>
                  <a:gd name="T4" fmla="*/ 0 w 17"/>
                  <a:gd name="T5" fmla="*/ 2 h 3"/>
                  <a:gd name="T6" fmla="*/ 4 w 17"/>
                  <a:gd name="T7" fmla="*/ 1 h 3"/>
                  <a:gd name="T8" fmla="*/ 9 w 17"/>
                  <a:gd name="T9" fmla="*/ 1 h 3"/>
                  <a:gd name="T10" fmla="*/ 10 w 17"/>
                  <a:gd name="T11" fmla="*/ 1 h 3"/>
                  <a:gd name="T12" fmla="*/ 9 w 17"/>
                  <a:gd name="T13" fmla="*/ 0 h 3"/>
                  <a:gd name="T14" fmla="*/ 17 w 17"/>
                  <a:gd name="T1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" h="3">
                    <a:moveTo>
                      <a:pt x="17" y="3"/>
                    </a:moveTo>
                    <a:cubicBezTo>
                      <a:pt x="14" y="1"/>
                      <a:pt x="12" y="1"/>
                      <a:pt x="9" y="2"/>
                    </a:cubicBezTo>
                    <a:cubicBezTo>
                      <a:pt x="7" y="2"/>
                      <a:pt x="4" y="2"/>
                      <a:pt x="0" y="2"/>
                    </a:cubicBezTo>
                    <a:cubicBezTo>
                      <a:pt x="1" y="2"/>
                      <a:pt x="3" y="2"/>
                      <a:pt x="4" y="1"/>
                    </a:cubicBezTo>
                    <a:cubicBezTo>
                      <a:pt x="6" y="1"/>
                      <a:pt x="8" y="1"/>
                      <a:pt x="9" y="1"/>
                    </a:cubicBezTo>
                    <a:cubicBezTo>
                      <a:pt x="7" y="0"/>
                      <a:pt x="7" y="0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12" y="0"/>
                      <a:pt x="14" y="1"/>
                      <a:pt x="17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5" name="Freeform 904"/>
              <p:cNvSpPr>
                <a:spLocks/>
              </p:cNvSpPr>
              <p:nvPr/>
            </p:nvSpPr>
            <p:spPr bwMode="auto">
              <a:xfrm>
                <a:off x="3739" y="1479"/>
                <a:ext cx="14" cy="8"/>
              </a:xfrm>
              <a:custGeom>
                <a:avLst/>
                <a:gdLst>
                  <a:gd name="T0" fmla="*/ 6 w 6"/>
                  <a:gd name="T1" fmla="*/ 1 h 3"/>
                  <a:gd name="T2" fmla="*/ 0 w 6"/>
                  <a:gd name="T3" fmla="*/ 3 h 3"/>
                  <a:gd name="T4" fmla="*/ 2 w 6"/>
                  <a:gd name="T5" fmla="*/ 2 h 3"/>
                  <a:gd name="T6" fmla="*/ 3 w 6"/>
                  <a:gd name="T7" fmla="*/ 1 h 3"/>
                  <a:gd name="T8" fmla="*/ 6 w 6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6" y="1"/>
                    </a:moveTo>
                    <a:cubicBezTo>
                      <a:pt x="4" y="2"/>
                      <a:pt x="3" y="1"/>
                      <a:pt x="0" y="3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3" y="2"/>
                      <a:pt x="2" y="1"/>
                      <a:pt x="3" y="1"/>
                    </a:cubicBezTo>
                    <a:cubicBezTo>
                      <a:pt x="5" y="0"/>
                      <a:pt x="4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6" name="Freeform 905"/>
              <p:cNvSpPr>
                <a:spLocks/>
              </p:cNvSpPr>
              <p:nvPr/>
            </p:nvSpPr>
            <p:spPr bwMode="auto">
              <a:xfrm>
                <a:off x="3725" y="1574"/>
                <a:ext cx="14" cy="5"/>
              </a:xfrm>
              <a:custGeom>
                <a:avLst/>
                <a:gdLst>
                  <a:gd name="T0" fmla="*/ 4 w 6"/>
                  <a:gd name="T1" fmla="*/ 0 h 2"/>
                  <a:gd name="T2" fmla="*/ 0 w 6"/>
                  <a:gd name="T3" fmla="*/ 2 h 2"/>
                  <a:gd name="T4" fmla="*/ 4 w 6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4" y="0"/>
                    </a:moveTo>
                    <a:cubicBezTo>
                      <a:pt x="6" y="0"/>
                      <a:pt x="1" y="1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7" name="Freeform 906"/>
              <p:cNvSpPr>
                <a:spLocks/>
              </p:cNvSpPr>
              <p:nvPr/>
            </p:nvSpPr>
            <p:spPr bwMode="auto">
              <a:xfrm>
                <a:off x="3618" y="1508"/>
                <a:ext cx="10" cy="2"/>
              </a:xfrm>
              <a:custGeom>
                <a:avLst/>
                <a:gdLst>
                  <a:gd name="T0" fmla="*/ 1 w 4"/>
                  <a:gd name="T1" fmla="*/ 1 h 1"/>
                  <a:gd name="T2" fmla="*/ 2 w 4"/>
                  <a:gd name="T3" fmla="*/ 0 h 1"/>
                  <a:gd name="T4" fmla="*/ 4 w 4"/>
                  <a:gd name="T5" fmla="*/ 0 h 1"/>
                  <a:gd name="T6" fmla="*/ 0 w 4"/>
                  <a:gd name="T7" fmla="*/ 1 h 1"/>
                  <a:gd name="T8" fmla="*/ 1 w 4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2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1" y="1"/>
                      <a:pt x="0" y="1"/>
                    </a:cubicBezTo>
                    <a:cubicBezTo>
                      <a:pt x="0" y="1"/>
                      <a:pt x="1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8" name="Freeform 907"/>
              <p:cNvSpPr>
                <a:spLocks/>
              </p:cNvSpPr>
              <p:nvPr/>
            </p:nvSpPr>
            <p:spPr bwMode="auto">
              <a:xfrm>
                <a:off x="3495" y="1558"/>
                <a:ext cx="12" cy="9"/>
              </a:xfrm>
              <a:custGeom>
                <a:avLst/>
                <a:gdLst>
                  <a:gd name="T0" fmla="*/ 5 w 5"/>
                  <a:gd name="T1" fmla="*/ 0 h 4"/>
                  <a:gd name="T2" fmla="*/ 4 w 5"/>
                  <a:gd name="T3" fmla="*/ 2 h 4"/>
                  <a:gd name="T4" fmla="*/ 0 w 5"/>
                  <a:gd name="T5" fmla="*/ 3 h 4"/>
                  <a:gd name="T6" fmla="*/ 5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5" y="0"/>
                      <a:pt x="3" y="1"/>
                      <a:pt x="4" y="2"/>
                    </a:cubicBezTo>
                    <a:cubicBezTo>
                      <a:pt x="3" y="2"/>
                      <a:pt x="1" y="4"/>
                      <a:pt x="0" y="3"/>
                    </a:cubicBezTo>
                    <a:cubicBezTo>
                      <a:pt x="2" y="2"/>
                      <a:pt x="3" y="1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09" name="Freeform 908"/>
              <p:cNvSpPr>
                <a:spLocks/>
              </p:cNvSpPr>
              <p:nvPr/>
            </p:nvSpPr>
            <p:spPr bwMode="auto">
              <a:xfrm>
                <a:off x="3324" y="1679"/>
                <a:ext cx="12" cy="16"/>
              </a:xfrm>
              <a:custGeom>
                <a:avLst/>
                <a:gdLst>
                  <a:gd name="T0" fmla="*/ 3 w 5"/>
                  <a:gd name="T1" fmla="*/ 6 h 7"/>
                  <a:gd name="T2" fmla="*/ 4 w 5"/>
                  <a:gd name="T3" fmla="*/ 3 h 7"/>
                  <a:gd name="T4" fmla="*/ 0 w 5"/>
                  <a:gd name="T5" fmla="*/ 7 h 7"/>
                  <a:gd name="T6" fmla="*/ 4 w 5"/>
                  <a:gd name="T7" fmla="*/ 1 h 7"/>
                  <a:gd name="T8" fmla="*/ 5 w 5"/>
                  <a:gd name="T9" fmla="*/ 2 h 7"/>
                  <a:gd name="T10" fmla="*/ 3 w 5"/>
                  <a:gd name="T11" fmla="*/ 3 h 7"/>
                  <a:gd name="T12" fmla="*/ 3 w 5"/>
                  <a:gd name="T1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3" y="6"/>
                    </a:moveTo>
                    <a:cubicBezTo>
                      <a:pt x="2" y="5"/>
                      <a:pt x="3" y="4"/>
                      <a:pt x="4" y="3"/>
                    </a:cubicBezTo>
                    <a:cubicBezTo>
                      <a:pt x="3" y="3"/>
                      <a:pt x="1" y="5"/>
                      <a:pt x="0" y="7"/>
                    </a:cubicBezTo>
                    <a:cubicBezTo>
                      <a:pt x="0" y="5"/>
                      <a:pt x="4" y="3"/>
                      <a:pt x="4" y="1"/>
                    </a:cubicBezTo>
                    <a:cubicBezTo>
                      <a:pt x="5" y="0"/>
                      <a:pt x="5" y="2"/>
                      <a:pt x="5" y="2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5" y="2"/>
                      <a:pt x="4" y="4"/>
                      <a:pt x="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0" name="Freeform 909"/>
              <p:cNvSpPr>
                <a:spLocks/>
              </p:cNvSpPr>
              <p:nvPr/>
            </p:nvSpPr>
            <p:spPr bwMode="auto">
              <a:xfrm>
                <a:off x="3386" y="1797"/>
                <a:ext cx="5" cy="10"/>
              </a:xfrm>
              <a:custGeom>
                <a:avLst/>
                <a:gdLst>
                  <a:gd name="T0" fmla="*/ 1 w 2"/>
                  <a:gd name="T1" fmla="*/ 2 h 4"/>
                  <a:gd name="T2" fmla="*/ 2 w 2"/>
                  <a:gd name="T3" fmla="*/ 0 h 4"/>
                  <a:gd name="T4" fmla="*/ 0 w 2"/>
                  <a:gd name="T5" fmla="*/ 3 h 4"/>
                  <a:gd name="T6" fmla="*/ 1 w 2"/>
                  <a:gd name="T7" fmla="*/ 2 h 4"/>
                  <a:gd name="T8" fmla="*/ 1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1" y="0"/>
                      <a:pt x="2" y="1"/>
                      <a:pt x="2" y="0"/>
                    </a:cubicBezTo>
                    <a:cubicBezTo>
                      <a:pt x="2" y="1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1" name="Freeform 910"/>
              <p:cNvSpPr>
                <a:spLocks/>
              </p:cNvSpPr>
              <p:nvPr/>
            </p:nvSpPr>
            <p:spPr bwMode="auto">
              <a:xfrm>
                <a:off x="3251" y="1807"/>
                <a:ext cx="7" cy="9"/>
              </a:xfrm>
              <a:custGeom>
                <a:avLst/>
                <a:gdLst>
                  <a:gd name="T0" fmla="*/ 3 w 3"/>
                  <a:gd name="T1" fmla="*/ 2 h 4"/>
                  <a:gd name="T2" fmla="*/ 0 w 3"/>
                  <a:gd name="T3" fmla="*/ 2 h 4"/>
                  <a:gd name="T4" fmla="*/ 3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cubicBezTo>
                      <a:pt x="1" y="4"/>
                      <a:pt x="2" y="0"/>
                      <a:pt x="0" y="2"/>
                    </a:cubicBezTo>
                    <a:cubicBezTo>
                      <a:pt x="0" y="1"/>
                      <a:pt x="3" y="0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2" name="Freeform 911"/>
              <p:cNvSpPr>
                <a:spLocks/>
              </p:cNvSpPr>
              <p:nvPr/>
            </p:nvSpPr>
            <p:spPr bwMode="auto">
              <a:xfrm>
                <a:off x="3270" y="1847"/>
                <a:ext cx="14" cy="19"/>
              </a:xfrm>
              <a:custGeom>
                <a:avLst/>
                <a:gdLst>
                  <a:gd name="T0" fmla="*/ 6 w 6"/>
                  <a:gd name="T1" fmla="*/ 2 h 8"/>
                  <a:gd name="T2" fmla="*/ 1 w 6"/>
                  <a:gd name="T3" fmla="*/ 8 h 8"/>
                  <a:gd name="T4" fmla="*/ 5 w 6"/>
                  <a:gd name="T5" fmla="*/ 0 h 8"/>
                  <a:gd name="T6" fmla="*/ 6 w 6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cubicBezTo>
                      <a:pt x="4" y="3"/>
                      <a:pt x="4" y="5"/>
                      <a:pt x="1" y="8"/>
                    </a:cubicBezTo>
                    <a:cubicBezTo>
                      <a:pt x="0" y="7"/>
                      <a:pt x="5" y="2"/>
                      <a:pt x="5" y="0"/>
                    </a:cubicBezTo>
                    <a:cubicBezTo>
                      <a:pt x="6" y="0"/>
                      <a:pt x="5" y="2"/>
                      <a:pt x="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3" name="Freeform 912"/>
              <p:cNvSpPr>
                <a:spLocks/>
              </p:cNvSpPr>
              <p:nvPr/>
            </p:nvSpPr>
            <p:spPr bwMode="auto">
              <a:xfrm>
                <a:off x="3187" y="1849"/>
                <a:ext cx="33" cy="53"/>
              </a:xfrm>
              <a:custGeom>
                <a:avLst/>
                <a:gdLst>
                  <a:gd name="T0" fmla="*/ 9 w 14"/>
                  <a:gd name="T1" fmla="*/ 3 h 22"/>
                  <a:gd name="T2" fmla="*/ 9 w 14"/>
                  <a:gd name="T3" fmla="*/ 3 h 22"/>
                  <a:gd name="T4" fmla="*/ 12 w 14"/>
                  <a:gd name="T5" fmla="*/ 0 h 22"/>
                  <a:gd name="T6" fmla="*/ 14 w 14"/>
                  <a:gd name="T7" fmla="*/ 1 h 22"/>
                  <a:gd name="T8" fmla="*/ 14 w 14"/>
                  <a:gd name="T9" fmla="*/ 4 h 22"/>
                  <a:gd name="T10" fmla="*/ 11 w 14"/>
                  <a:gd name="T11" fmla="*/ 6 h 22"/>
                  <a:gd name="T12" fmla="*/ 12 w 14"/>
                  <a:gd name="T13" fmla="*/ 8 h 22"/>
                  <a:gd name="T14" fmla="*/ 14 w 14"/>
                  <a:gd name="T15" fmla="*/ 5 h 22"/>
                  <a:gd name="T16" fmla="*/ 8 w 14"/>
                  <a:gd name="T17" fmla="*/ 13 h 22"/>
                  <a:gd name="T18" fmla="*/ 2 w 14"/>
                  <a:gd name="T19" fmla="*/ 22 h 22"/>
                  <a:gd name="T20" fmla="*/ 4 w 14"/>
                  <a:gd name="T21" fmla="*/ 18 h 22"/>
                  <a:gd name="T22" fmla="*/ 2 w 14"/>
                  <a:gd name="T23" fmla="*/ 21 h 22"/>
                  <a:gd name="T24" fmla="*/ 4 w 14"/>
                  <a:gd name="T25" fmla="*/ 16 h 22"/>
                  <a:gd name="T26" fmla="*/ 0 w 14"/>
                  <a:gd name="T27" fmla="*/ 20 h 22"/>
                  <a:gd name="T28" fmla="*/ 1 w 14"/>
                  <a:gd name="T29" fmla="*/ 17 h 22"/>
                  <a:gd name="T30" fmla="*/ 4 w 14"/>
                  <a:gd name="T31" fmla="*/ 14 h 22"/>
                  <a:gd name="T32" fmla="*/ 4 w 14"/>
                  <a:gd name="T33" fmla="*/ 13 h 22"/>
                  <a:gd name="T34" fmla="*/ 2 w 14"/>
                  <a:gd name="T35" fmla="*/ 15 h 22"/>
                  <a:gd name="T36" fmla="*/ 9 w 14"/>
                  <a:gd name="T37" fmla="*/ 5 h 22"/>
                  <a:gd name="T38" fmla="*/ 9 w 14"/>
                  <a:gd name="T39" fmla="*/ 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22">
                    <a:moveTo>
                      <a:pt x="9" y="3"/>
                    </a:moveTo>
                    <a:cubicBezTo>
                      <a:pt x="10" y="2"/>
                      <a:pt x="10" y="2"/>
                      <a:pt x="9" y="3"/>
                    </a:cubicBezTo>
                    <a:cubicBezTo>
                      <a:pt x="10" y="3"/>
                      <a:pt x="11" y="1"/>
                      <a:pt x="12" y="0"/>
                    </a:cubicBezTo>
                    <a:cubicBezTo>
                      <a:pt x="12" y="2"/>
                      <a:pt x="13" y="1"/>
                      <a:pt x="14" y="1"/>
                    </a:cubicBezTo>
                    <a:cubicBezTo>
                      <a:pt x="12" y="2"/>
                      <a:pt x="13" y="4"/>
                      <a:pt x="14" y="4"/>
                    </a:cubicBezTo>
                    <a:cubicBezTo>
                      <a:pt x="13" y="6"/>
                      <a:pt x="12" y="5"/>
                      <a:pt x="11" y="6"/>
                    </a:cubicBezTo>
                    <a:cubicBezTo>
                      <a:pt x="13" y="6"/>
                      <a:pt x="13" y="6"/>
                      <a:pt x="12" y="8"/>
                    </a:cubicBezTo>
                    <a:cubicBezTo>
                      <a:pt x="12" y="9"/>
                      <a:pt x="14" y="6"/>
                      <a:pt x="14" y="5"/>
                    </a:cubicBezTo>
                    <a:cubicBezTo>
                      <a:pt x="13" y="7"/>
                      <a:pt x="11" y="10"/>
                      <a:pt x="8" y="13"/>
                    </a:cubicBezTo>
                    <a:cubicBezTo>
                      <a:pt x="6" y="17"/>
                      <a:pt x="3" y="20"/>
                      <a:pt x="2" y="22"/>
                    </a:cubicBezTo>
                    <a:cubicBezTo>
                      <a:pt x="1" y="21"/>
                      <a:pt x="3" y="20"/>
                      <a:pt x="4" y="18"/>
                    </a:cubicBezTo>
                    <a:cubicBezTo>
                      <a:pt x="3" y="18"/>
                      <a:pt x="2" y="19"/>
                      <a:pt x="2" y="21"/>
                    </a:cubicBezTo>
                    <a:cubicBezTo>
                      <a:pt x="2" y="19"/>
                      <a:pt x="3" y="17"/>
                      <a:pt x="4" y="16"/>
                    </a:cubicBezTo>
                    <a:cubicBezTo>
                      <a:pt x="3" y="16"/>
                      <a:pt x="1" y="19"/>
                      <a:pt x="0" y="20"/>
                    </a:cubicBezTo>
                    <a:cubicBezTo>
                      <a:pt x="0" y="19"/>
                      <a:pt x="2" y="17"/>
                      <a:pt x="1" y="17"/>
                    </a:cubicBezTo>
                    <a:cubicBezTo>
                      <a:pt x="2" y="15"/>
                      <a:pt x="3" y="16"/>
                      <a:pt x="4" y="14"/>
                    </a:cubicBezTo>
                    <a:cubicBezTo>
                      <a:pt x="4" y="14"/>
                      <a:pt x="4" y="14"/>
                      <a:pt x="4" y="13"/>
                    </a:cubicBezTo>
                    <a:cubicBezTo>
                      <a:pt x="4" y="14"/>
                      <a:pt x="3" y="16"/>
                      <a:pt x="2" y="15"/>
                    </a:cubicBezTo>
                    <a:cubicBezTo>
                      <a:pt x="4" y="13"/>
                      <a:pt x="7" y="8"/>
                      <a:pt x="9" y="5"/>
                    </a:cubicBezTo>
                    <a:cubicBezTo>
                      <a:pt x="9" y="4"/>
                      <a:pt x="9" y="4"/>
                      <a:pt x="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4" name="Freeform 913"/>
              <p:cNvSpPr>
                <a:spLocks/>
              </p:cNvSpPr>
              <p:nvPr/>
            </p:nvSpPr>
            <p:spPr bwMode="auto">
              <a:xfrm>
                <a:off x="3175" y="1840"/>
                <a:ext cx="12" cy="26"/>
              </a:xfrm>
              <a:custGeom>
                <a:avLst/>
                <a:gdLst>
                  <a:gd name="T0" fmla="*/ 2 w 5"/>
                  <a:gd name="T1" fmla="*/ 3 h 11"/>
                  <a:gd name="T2" fmla="*/ 4 w 5"/>
                  <a:gd name="T3" fmla="*/ 0 h 11"/>
                  <a:gd name="T4" fmla="*/ 3 w 5"/>
                  <a:gd name="T5" fmla="*/ 4 h 11"/>
                  <a:gd name="T6" fmla="*/ 3 w 5"/>
                  <a:gd name="T7" fmla="*/ 9 h 11"/>
                  <a:gd name="T8" fmla="*/ 2 w 5"/>
                  <a:gd name="T9" fmla="*/ 3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2" y="3"/>
                    </a:moveTo>
                    <a:cubicBezTo>
                      <a:pt x="2" y="2"/>
                      <a:pt x="3" y="1"/>
                      <a:pt x="4" y="0"/>
                    </a:cubicBezTo>
                    <a:cubicBezTo>
                      <a:pt x="4" y="1"/>
                      <a:pt x="4" y="2"/>
                      <a:pt x="3" y="4"/>
                    </a:cubicBezTo>
                    <a:cubicBezTo>
                      <a:pt x="3" y="6"/>
                      <a:pt x="2" y="8"/>
                      <a:pt x="3" y="9"/>
                    </a:cubicBezTo>
                    <a:cubicBezTo>
                      <a:pt x="0" y="11"/>
                      <a:pt x="5" y="0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5" name="Freeform 914"/>
              <p:cNvSpPr>
                <a:spLocks/>
              </p:cNvSpPr>
              <p:nvPr/>
            </p:nvSpPr>
            <p:spPr bwMode="auto">
              <a:xfrm>
                <a:off x="3180" y="1849"/>
                <a:ext cx="21" cy="38"/>
              </a:xfrm>
              <a:custGeom>
                <a:avLst/>
                <a:gdLst>
                  <a:gd name="T0" fmla="*/ 7 w 9"/>
                  <a:gd name="T1" fmla="*/ 2 h 16"/>
                  <a:gd name="T2" fmla="*/ 9 w 9"/>
                  <a:gd name="T3" fmla="*/ 4 h 16"/>
                  <a:gd name="T4" fmla="*/ 1 w 9"/>
                  <a:gd name="T5" fmla="*/ 16 h 16"/>
                  <a:gd name="T6" fmla="*/ 2 w 9"/>
                  <a:gd name="T7" fmla="*/ 14 h 16"/>
                  <a:gd name="T8" fmla="*/ 7 w 9"/>
                  <a:gd name="T9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6">
                    <a:moveTo>
                      <a:pt x="7" y="2"/>
                    </a:moveTo>
                    <a:cubicBezTo>
                      <a:pt x="9" y="0"/>
                      <a:pt x="8" y="3"/>
                      <a:pt x="9" y="4"/>
                    </a:cubicBezTo>
                    <a:cubicBezTo>
                      <a:pt x="7" y="5"/>
                      <a:pt x="5" y="13"/>
                      <a:pt x="1" y="16"/>
                    </a:cubicBezTo>
                    <a:cubicBezTo>
                      <a:pt x="0" y="16"/>
                      <a:pt x="3" y="14"/>
                      <a:pt x="2" y="14"/>
                    </a:cubicBezTo>
                    <a:cubicBezTo>
                      <a:pt x="3" y="12"/>
                      <a:pt x="8" y="4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6" name="Freeform 915"/>
              <p:cNvSpPr>
                <a:spLocks/>
              </p:cNvSpPr>
              <p:nvPr/>
            </p:nvSpPr>
            <p:spPr bwMode="auto">
              <a:xfrm>
                <a:off x="3092" y="1861"/>
                <a:ext cx="7" cy="12"/>
              </a:xfrm>
              <a:custGeom>
                <a:avLst/>
                <a:gdLst>
                  <a:gd name="T0" fmla="*/ 1 w 3"/>
                  <a:gd name="T1" fmla="*/ 0 h 5"/>
                  <a:gd name="T2" fmla="*/ 0 w 3"/>
                  <a:gd name="T3" fmla="*/ 3 h 5"/>
                  <a:gd name="T4" fmla="*/ 2 w 3"/>
                  <a:gd name="T5" fmla="*/ 0 h 5"/>
                  <a:gd name="T6" fmla="*/ 0 w 3"/>
                  <a:gd name="T7" fmla="*/ 5 h 5"/>
                  <a:gd name="T8" fmla="*/ 1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2" y="1"/>
                      <a:pt x="1" y="1"/>
                      <a:pt x="0" y="3"/>
                    </a:cubicBezTo>
                    <a:cubicBezTo>
                      <a:pt x="1" y="3"/>
                      <a:pt x="2" y="1"/>
                      <a:pt x="2" y="0"/>
                    </a:cubicBezTo>
                    <a:cubicBezTo>
                      <a:pt x="3" y="2"/>
                      <a:pt x="1" y="3"/>
                      <a:pt x="0" y="5"/>
                    </a:cubicBezTo>
                    <a:cubicBezTo>
                      <a:pt x="0" y="4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7" name="Freeform 916"/>
              <p:cNvSpPr>
                <a:spLocks/>
              </p:cNvSpPr>
              <p:nvPr/>
            </p:nvSpPr>
            <p:spPr bwMode="auto">
              <a:xfrm>
                <a:off x="3175" y="1883"/>
                <a:ext cx="5" cy="14"/>
              </a:xfrm>
              <a:custGeom>
                <a:avLst/>
                <a:gdLst>
                  <a:gd name="T0" fmla="*/ 1 w 2"/>
                  <a:gd name="T1" fmla="*/ 2 h 6"/>
                  <a:gd name="T2" fmla="*/ 0 w 2"/>
                  <a:gd name="T3" fmla="*/ 5 h 6"/>
                  <a:gd name="T4" fmla="*/ 1 w 2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1" y="2"/>
                    </a:moveTo>
                    <a:cubicBezTo>
                      <a:pt x="2" y="0"/>
                      <a:pt x="2" y="6"/>
                      <a:pt x="0" y="5"/>
                    </a:cubicBezTo>
                    <a:cubicBezTo>
                      <a:pt x="0" y="4"/>
                      <a:pt x="2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8" name="Freeform 917"/>
              <p:cNvSpPr>
                <a:spLocks/>
              </p:cNvSpPr>
              <p:nvPr/>
            </p:nvSpPr>
            <p:spPr bwMode="auto">
              <a:xfrm>
                <a:off x="3165" y="1899"/>
                <a:ext cx="24" cy="45"/>
              </a:xfrm>
              <a:custGeom>
                <a:avLst/>
                <a:gdLst>
                  <a:gd name="T0" fmla="*/ 0 w 10"/>
                  <a:gd name="T1" fmla="*/ 17 h 19"/>
                  <a:gd name="T2" fmla="*/ 9 w 10"/>
                  <a:gd name="T3" fmla="*/ 0 h 19"/>
                  <a:gd name="T4" fmla="*/ 9 w 10"/>
                  <a:gd name="T5" fmla="*/ 3 h 19"/>
                  <a:gd name="T6" fmla="*/ 7 w 10"/>
                  <a:gd name="T7" fmla="*/ 3 h 19"/>
                  <a:gd name="T8" fmla="*/ 7 w 10"/>
                  <a:gd name="T9" fmla="*/ 6 h 19"/>
                  <a:gd name="T10" fmla="*/ 4 w 10"/>
                  <a:gd name="T11" fmla="*/ 11 h 19"/>
                  <a:gd name="T12" fmla="*/ 1 w 10"/>
                  <a:gd name="T13" fmla="*/ 17 h 19"/>
                  <a:gd name="T14" fmla="*/ 0 w 10"/>
                  <a:gd name="T15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19">
                    <a:moveTo>
                      <a:pt x="0" y="17"/>
                    </a:moveTo>
                    <a:cubicBezTo>
                      <a:pt x="3" y="11"/>
                      <a:pt x="5" y="6"/>
                      <a:pt x="9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6" y="7"/>
                      <a:pt x="5" y="9"/>
                      <a:pt x="4" y="11"/>
                    </a:cubicBezTo>
                    <a:cubicBezTo>
                      <a:pt x="3" y="12"/>
                      <a:pt x="2" y="15"/>
                      <a:pt x="1" y="17"/>
                    </a:cubicBezTo>
                    <a:cubicBezTo>
                      <a:pt x="0" y="19"/>
                      <a:pt x="2" y="16"/>
                      <a:pt x="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9" name="Freeform 918"/>
              <p:cNvSpPr>
                <a:spLocks/>
              </p:cNvSpPr>
              <p:nvPr/>
            </p:nvSpPr>
            <p:spPr bwMode="auto">
              <a:xfrm>
                <a:off x="3035" y="1961"/>
                <a:ext cx="36" cy="107"/>
              </a:xfrm>
              <a:custGeom>
                <a:avLst/>
                <a:gdLst>
                  <a:gd name="T0" fmla="*/ 1 w 15"/>
                  <a:gd name="T1" fmla="*/ 31 h 45"/>
                  <a:gd name="T2" fmla="*/ 4 w 15"/>
                  <a:gd name="T3" fmla="*/ 33 h 45"/>
                  <a:gd name="T4" fmla="*/ 5 w 15"/>
                  <a:gd name="T5" fmla="*/ 28 h 45"/>
                  <a:gd name="T6" fmla="*/ 4 w 15"/>
                  <a:gd name="T7" fmla="*/ 30 h 45"/>
                  <a:gd name="T8" fmla="*/ 5 w 15"/>
                  <a:gd name="T9" fmla="*/ 22 h 45"/>
                  <a:gd name="T10" fmla="*/ 8 w 15"/>
                  <a:gd name="T11" fmla="*/ 11 h 45"/>
                  <a:gd name="T12" fmla="*/ 9 w 15"/>
                  <a:gd name="T13" fmla="*/ 11 h 45"/>
                  <a:gd name="T14" fmla="*/ 8 w 15"/>
                  <a:gd name="T15" fmla="*/ 16 h 45"/>
                  <a:gd name="T16" fmla="*/ 10 w 15"/>
                  <a:gd name="T17" fmla="*/ 13 h 45"/>
                  <a:gd name="T18" fmla="*/ 10 w 15"/>
                  <a:gd name="T19" fmla="*/ 13 h 45"/>
                  <a:gd name="T20" fmla="*/ 13 w 15"/>
                  <a:gd name="T21" fmla="*/ 0 h 45"/>
                  <a:gd name="T22" fmla="*/ 14 w 15"/>
                  <a:gd name="T23" fmla="*/ 1 h 45"/>
                  <a:gd name="T24" fmla="*/ 13 w 15"/>
                  <a:gd name="T25" fmla="*/ 6 h 45"/>
                  <a:gd name="T26" fmla="*/ 13 w 15"/>
                  <a:gd name="T27" fmla="*/ 2 h 45"/>
                  <a:gd name="T28" fmla="*/ 12 w 15"/>
                  <a:gd name="T29" fmla="*/ 3 h 45"/>
                  <a:gd name="T30" fmla="*/ 12 w 15"/>
                  <a:gd name="T31" fmla="*/ 6 h 45"/>
                  <a:gd name="T32" fmla="*/ 10 w 15"/>
                  <a:gd name="T33" fmla="*/ 11 h 45"/>
                  <a:gd name="T34" fmla="*/ 11 w 15"/>
                  <a:gd name="T35" fmla="*/ 13 h 45"/>
                  <a:gd name="T36" fmla="*/ 7 w 15"/>
                  <a:gd name="T37" fmla="*/ 27 h 45"/>
                  <a:gd name="T38" fmla="*/ 5 w 15"/>
                  <a:gd name="T39" fmla="*/ 34 h 45"/>
                  <a:gd name="T40" fmla="*/ 3 w 15"/>
                  <a:gd name="T41" fmla="*/ 41 h 45"/>
                  <a:gd name="T42" fmla="*/ 0 w 15"/>
                  <a:gd name="T43" fmla="*/ 44 h 45"/>
                  <a:gd name="T44" fmla="*/ 1 w 15"/>
                  <a:gd name="T45" fmla="*/ 41 h 45"/>
                  <a:gd name="T46" fmla="*/ 2 w 15"/>
                  <a:gd name="T47" fmla="*/ 41 h 45"/>
                  <a:gd name="T48" fmla="*/ 2 w 15"/>
                  <a:gd name="T49" fmla="*/ 38 h 45"/>
                  <a:gd name="T50" fmla="*/ 1 w 15"/>
                  <a:gd name="T51" fmla="*/ 40 h 45"/>
                  <a:gd name="T52" fmla="*/ 1 w 15"/>
                  <a:gd name="T53" fmla="*/ 3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" h="45">
                    <a:moveTo>
                      <a:pt x="1" y="31"/>
                    </a:moveTo>
                    <a:cubicBezTo>
                      <a:pt x="2" y="30"/>
                      <a:pt x="3" y="33"/>
                      <a:pt x="4" y="33"/>
                    </a:cubicBezTo>
                    <a:cubicBezTo>
                      <a:pt x="4" y="32"/>
                      <a:pt x="5" y="30"/>
                      <a:pt x="5" y="28"/>
                    </a:cubicBezTo>
                    <a:cubicBezTo>
                      <a:pt x="5" y="28"/>
                      <a:pt x="5" y="29"/>
                      <a:pt x="4" y="30"/>
                    </a:cubicBezTo>
                    <a:cubicBezTo>
                      <a:pt x="4" y="27"/>
                      <a:pt x="5" y="25"/>
                      <a:pt x="5" y="22"/>
                    </a:cubicBezTo>
                    <a:cubicBezTo>
                      <a:pt x="6" y="19"/>
                      <a:pt x="7" y="15"/>
                      <a:pt x="8" y="11"/>
                    </a:cubicBezTo>
                    <a:cubicBezTo>
                      <a:pt x="8" y="11"/>
                      <a:pt x="8" y="12"/>
                      <a:pt x="9" y="11"/>
                    </a:cubicBezTo>
                    <a:cubicBezTo>
                      <a:pt x="9" y="12"/>
                      <a:pt x="8" y="15"/>
                      <a:pt x="8" y="16"/>
                    </a:cubicBezTo>
                    <a:cubicBezTo>
                      <a:pt x="9" y="16"/>
                      <a:pt x="9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9"/>
                      <a:pt x="10" y="5"/>
                      <a:pt x="13" y="0"/>
                    </a:cubicBezTo>
                    <a:cubicBezTo>
                      <a:pt x="12" y="2"/>
                      <a:pt x="13" y="2"/>
                      <a:pt x="14" y="1"/>
                    </a:cubicBezTo>
                    <a:cubicBezTo>
                      <a:pt x="15" y="2"/>
                      <a:pt x="13" y="4"/>
                      <a:pt x="13" y="6"/>
                    </a:cubicBezTo>
                    <a:cubicBezTo>
                      <a:pt x="12" y="6"/>
                      <a:pt x="14" y="2"/>
                      <a:pt x="13" y="2"/>
                    </a:cubicBezTo>
                    <a:cubicBezTo>
                      <a:pt x="13" y="1"/>
                      <a:pt x="12" y="3"/>
                      <a:pt x="12" y="3"/>
                    </a:cubicBezTo>
                    <a:cubicBezTo>
                      <a:pt x="12" y="4"/>
                      <a:pt x="11" y="6"/>
                      <a:pt x="12" y="6"/>
                    </a:cubicBezTo>
                    <a:cubicBezTo>
                      <a:pt x="11" y="8"/>
                      <a:pt x="12" y="10"/>
                      <a:pt x="10" y="11"/>
                    </a:cubicBezTo>
                    <a:cubicBezTo>
                      <a:pt x="10" y="12"/>
                      <a:pt x="11" y="11"/>
                      <a:pt x="11" y="13"/>
                    </a:cubicBezTo>
                    <a:cubicBezTo>
                      <a:pt x="9" y="17"/>
                      <a:pt x="8" y="22"/>
                      <a:pt x="7" y="27"/>
                    </a:cubicBezTo>
                    <a:cubicBezTo>
                      <a:pt x="6" y="30"/>
                      <a:pt x="6" y="32"/>
                      <a:pt x="5" y="34"/>
                    </a:cubicBezTo>
                    <a:cubicBezTo>
                      <a:pt x="5" y="37"/>
                      <a:pt x="4" y="39"/>
                      <a:pt x="3" y="41"/>
                    </a:cubicBezTo>
                    <a:cubicBezTo>
                      <a:pt x="1" y="39"/>
                      <a:pt x="1" y="45"/>
                      <a:pt x="0" y="44"/>
                    </a:cubicBezTo>
                    <a:cubicBezTo>
                      <a:pt x="0" y="43"/>
                      <a:pt x="1" y="44"/>
                      <a:pt x="1" y="41"/>
                    </a:cubicBezTo>
                    <a:cubicBezTo>
                      <a:pt x="1" y="40"/>
                      <a:pt x="1" y="41"/>
                      <a:pt x="2" y="41"/>
                    </a:cubicBezTo>
                    <a:cubicBezTo>
                      <a:pt x="2" y="40"/>
                      <a:pt x="2" y="39"/>
                      <a:pt x="2" y="38"/>
                    </a:cubicBezTo>
                    <a:cubicBezTo>
                      <a:pt x="2" y="37"/>
                      <a:pt x="2" y="41"/>
                      <a:pt x="1" y="40"/>
                    </a:cubicBezTo>
                    <a:cubicBezTo>
                      <a:pt x="3" y="37"/>
                      <a:pt x="2" y="32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0" name="Freeform 919"/>
              <p:cNvSpPr>
                <a:spLocks noEditPoints="1"/>
              </p:cNvSpPr>
              <p:nvPr/>
            </p:nvSpPr>
            <p:spPr bwMode="auto">
              <a:xfrm>
                <a:off x="3000" y="1733"/>
                <a:ext cx="1749" cy="1371"/>
              </a:xfrm>
              <a:custGeom>
                <a:avLst/>
                <a:gdLst>
                  <a:gd name="T0" fmla="*/ 13 w 738"/>
                  <a:gd name="T1" fmla="*/ 294 h 578"/>
                  <a:gd name="T2" fmla="*/ 53 w 738"/>
                  <a:gd name="T3" fmla="*/ 390 h 578"/>
                  <a:gd name="T4" fmla="*/ 174 w 738"/>
                  <a:gd name="T5" fmla="*/ 498 h 578"/>
                  <a:gd name="T6" fmla="*/ 356 w 738"/>
                  <a:gd name="T7" fmla="*/ 551 h 578"/>
                  <a:gd name="T8" fmla="*/ 352 w 738"/>
                  <a:gd name="T9" fmla="*/ 574 h 578"/>
                  <a:gd name="T10" fmla="*/ 616 w 738"/>
                  <a:gd name="T11" fmla="*/ 462 h 578"/>
                  <a:gd name="T12" fmla="*/ 629 w 738"/>
                  <a:gd name="T13" fmla="*/ 447 h 578"/>
                  <a:gd name="T14" fmla="*/ 689 w 738"/>
                  <a:gd name="T15" fmla="*/ 353 h 578"/>
                  <a:gd name="T16" fmla="*/ 709 w 738"/>
                  <a:gd name="T17" fmla="*/ 293 h 578"/>
                  <a:gd name="T18" fmla="*/ 714 w 738"/>
                  <a:gd name="T19" fmla="*/ 216 h 578"/>
                  <a:gd name="T20" fmla="*/ 725 w 738"/>
                  <a:gd name="T21" fmla="*/ 189 h 578"/>
                  <a:gd name="T22" fmla="*/ 725 w 738"/>
                  <a:gd name="T23" fmla="*/ 144 h 578"/>
                  <a:gd name="T24" fmla="*/ 698 w 738"/>
                  <a:gd name="T25" fmla="*/ 87 h 578"/>
                  <a:gd name="T26" fmla="*/ 641 w 738"/>
                  <a:gd name="T27" fmla="*/ 49 h 578"/>
                  <a:gd name="T28" fmla="*/ 618 w 738"/>
                  <a:gd name="T29" fmla="*/ 93 h 578"/>
                  <a:gd name="T30" fmla="*/ 617 w 738"/>
                  <a:gd name="T31" fmla="*/ 149 h 578"/>
                  <a:gd name="T32" fmla="*/ 592 w 738"/>
                  <a:gd name="T33" fmla="*/ 179 h 578"/>
                  <a:gd name="T34" fmla="*/ 571 w 738"/>
                  <a:gd name="T35" fmla="*/ 210 h 578"/>
                  <a:gd name="T36" fmla="*/ 526 w 738"/>
                  <a:gd name="T37" fmla="*/ 271 h 578"/>
                  <a:gd name="T38" fmla="*/ 535 w 738"/>
                  <a:gd name="T39" fmla="*/ 275 h 578"/>
                  <a:gd name="T40" fmla="*/ 351 w 738"/>
                  <a:gd name="T41" fmla="*/ 389 h 578"/>
                  <a:gd name="T42" fmla="*/ 189 w 738"/>
                  <a:gd name="T43" fmla="*/ 341 h 578"/>
                  <a:gd name="T44" fmla="*/ 165 w 738"/>
                  <a:gd name="T45" fmla="*/ 342 h 578"/>
                  <a:gd name="T46" fmla="*/ 161 w 738"/>
                  <a:gd name="T47" fmla="*/ 357 h 578"/>
                  <a:gd name="T48" fmla="*/ 120 w 738"/>
                  <a:gd name="T49" fmla="*/ 318 h 578"/>
                  <a:gd name="T50" fmla="*/ 162 w 738"/>
                  <a:gd name="T51" fmla="*/ 370 h 578"/>
                  <a:gd name="T52" fmla="*/ 123 w 738"/>
                  <a:gd name="T53" fmla="*/ 326 h 578"/>
                  <a:gd name="T54" fmla="*/ 149 w 738"/>
                  <a:gd name="T55" fmla="*/ 370 h 578"/>
                  <a:gd name="T56" fmla="*/ 88 w 738"/>
                  <a:gd name="T57" fmla="*/ 286 h 578"/>
                  <a:gd name="T58" fmla="*/ 116 w 738"/>
                  <a:gd name="T59" fmla="*/ 352 h 578"/>
                  <a:gd name="T60" fmla="*/ 183 w 738"/>
                  <a:gd name="T61" fmla="*/ 415 h 578"/>
                  <a:gd name="T62" fmla="*/ 219 w 738"/>
                  <a:gd name="T63" fmla="*/ 445 h 578"/>
                  <a:gd name="T64" fmla="*/ 229 w 738"/>
                  <a:gd name="T65" fmla="*/ 453 h 578"/>
                  <a:gd name="T66" fmla="*/ 213 w 738"/>
                  <a:gd name="T67" fmla="*/ 458 h 578"/>
                  <a:gd name="T68" fmla="*/ 126 w 738"/>
                  <a:gd name="T69" fmla="*/ 396 h 578"/>
                  <a:gd name="T70" fmla="*/ 86 w 738"/>
                  <a:gd name="T71" fmla="*/ 346 h 578"/>
                  <a:gd name="T72" fmla="*/ 71 w 738"/>
                  <a:gd name="T73" fmla="*/ 349 h 578"/>
                  <a:gd name="T74" fmla="*/ 47 w 738"/>
                  <a:gd name="T75" fmla="*/ 310 h 578"/>
                  <a:gd name="T76" fmla="*/ 35 w 738"/>
                  <a:gd name="T77" fmla="*/ 313 h 578"/>
                  <a:gd name="T78" fmla="*/ 29 w 738"/>
                  <a:gd name="T79" fmla="*/ 205 h 578"/>
                  <a:gd name="T80" fmla="*/ 12 w 738"/>
                  <a:gd name="T81" fmla="*/ 238 h 578"/>
                  <a:gd name="T82" fmla="*/ 83 w 738"/>
                  <a:gd name="T83" fmla="*/ 366 h 578"/>
                  <a:gd name="T84" fmla="*/ 173 w 738"/>
                  <a:gd name="T85" fmla="*/ 394 h 578"/>
                  <a:gd name="T86" fmla="*/ 163 w 738"/>
                  <a:gd name="T87" fmla="*/ 379 h 578"/>
                  <a:gd name="T88" fmla="*/ 7 w 738"/>
                  <a:gd name="T89" fmla="*/ 157 h 578"/>
                  <a:gd name="T90" fmla="*/ 24 w 738"/>
                  <a:gd name="T91" fmla="*/ 266 h 578"/>
                  <a:gd name="T92" fmla="*/ 40 w 738"/>
                  <a:gd name="T93" fmla="*/ 327 h 578"/>
                  <a:gd name="T94" fmla="*/ 68 w 738"/>
                  <a:gd name="T95" fmla="*/ 351 h 578"/>
                  <a:gd name="T96" fmla="*/ 88 w 738"/>
                  <a:gd name="T97" fmla="*/ 374 h 578"/>
                  <a:gd name="T98" fmla="*/ 126 w 738"/>
                  <a:gd name="T99" fmla="*/ 431 h 578"/>
                  <a:gd name="T100" fmla="*/ 93 w 738"/>
                  <a:gd name="T101" fmla="*/ 392 h 578"/>
                  <a:gd name="T102" fmla="*/ 132 w 738"/>
                  <a:gd name="T103" fmla="*/ 367 h 578"/>
                  <a:gd name="T104" fmla="*/ 162 w 738"/>
                  <a:gd name="T105" fmla="*/ 396 h 578"/>
                  <a:gd name="T106" fmla="*/ 195 w 738"/>
                  <a:gd name="T107" fmla="*/ 410 h 578"/>
                  <a:gd name="T108" fmla="*/ 234 w 738"/>
                  <a:gd name="T109" fmla="*/ 446 h 578"/>
                  <a:gd name="T110" fmla="*/ 296 w 738"/>
                  <a:gd name="T111" fmla="*/ 511 h 578"/>
                  <a:gd name="T112" fmla="*/ 662 w 738"/>
                  <a:gd name="T113" fmla="*/ 383 h 578"/>
                  <a:gd name="T114" fmla="*/ 511 w 738"/>
                  <a:gd name="T115" fmla="*/ 296 h 578"/>
                  <a:gd name="T116" fmla="*/ 583 w 738"/>
                  <a:gd name="T117" fmla="*/ 237 h 578"/>
                  <a:gd name="T118" fmla="*/ 725 w 738"/>
                  <a:gd name="T119" fmla="*/ 196 h 578"/>
                  <a:gd name="T120" fmla="*/ 607 w 738"/>
                  <a:gd name="T121" fmla="*/ 194 h 578"/>
                  <a:gd name="T122" fmla="*/ 601 w 738"/>
                  <a:gd name="T123" fmla="*/ 166 h 578"/>
                  <a:gd name="T124" fmla="*/ 618 w 738"/>
                  <a:gd name="T125" fmla="*/ 122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38" h="578">
                    <a:moveTo>
                      <a:pt x="20" y="106"/>
                    </a:moveTo>
                    <a:cubicBezTo>
                      <a:pt x="20" y="107"/>
                      <a:pt x="19" y="109"/>
                      <a:pt x="19" y="110"/>
                    </a:cubicBezTo>
                    <a:cubicBezTo>
                      <a:pt x="20" y="106"/>
                      <a:pt x="18" y="110"/>
                      <a:pt x="18" y="110"/>
                    </a:cubicBezTo>
                    <a:cubicBezTo>
                      <a:pt x="18" y="108"/>
                      <a:pt x="18" y="108"/>
                      <a:pt x="19" y="106"/>
                    </a:cubicBezTo>
                    <a:cubicBezTo>
                      <a:pt x="17" y="106"/>
                      <a:pt x="17" y="108"/>
                      <a:pt x="16" y="111"/>
                    </a:cubicBezTo>
                    <a:cubicBezTo>
                      <a:pt x="16" y="113"/>
                      <a:pt x="16" y="116"/>
                      <a:pt x="15" y="118"/>
                    </a:cubicBezTo>
                    <a:cubicBezTo>
                      <a:pt x="15" y="122"/>
                      <a:pt x="13" y="120"/>
                      <a:pt x="12" y="125"/>
                    </a:cubicBezTo>
                    <a:cubicBezTo>
                      <a:pt x="12" y="125"/>
                      <a:pt x="13" y="123"/>
                      <a:pt x="13" y="123"/>
                    </a:cubicBezTo>
                    <a:cubicBezTo>
                      <a:pt x="13" y="125"/>
                      <a:pt x="13" y="127"/>
                      <a:pt x="12" y="129"/>
                    </a:cubicBezTo>
                    <a:cubicBezTo>
                      <a:pt x="12" y="130"/>
                      <a:pt x="12" y="132"/>
                      <a:pt x="11" y="133"/>
                    </a:cubicBezTo>
                    <a:cubicBezTo>
                      <a:pt x="11" y="130"/>
                      <a:pt x="10" y="133"/>
                      <a:pt x="9" y="135"/>
                    </a:cubicBezTo>
                    <a:cubicBezTo>
                      <a:pt x="10" y="136"/>
                      <a:pt x="9" y="138"/>
                      <a:pt x="9" y="141"/>
                    </a:cubicBezTo>
                    <a:cubicBezTo>
                      <a:pt x="8" y="138"/>
                      <a:pt x="8" y="145"/>
                      <a:pt x="7" y="142"/>
                    </a:cubicBezTo>
                    <a:cubicBezTo>
                      <a:pt x="7" y="146"/>
                      <a:pt x="8" y="144"/>
                      <a:pt x="8" y="146"/>
                    </a:cubicBezTo>
                    <a:cubicBezTo>
                      <a:pt x="6" y="148"/>
                      <a:pt x="8" y="146"/>
                      <a:pt x="8" y="149"/>
                    </a:cubicBezTo>
                    <a:cubicBezTo>
                      <a:pt x="7" y="150"/>
                      <a:pt x="7" y="152"/>
                      <a:pt x="7" y="150"/>
                    </a:cubicBezTo>
                    <a:cubicBezTo>
                      <a:pt x="6" y="155"/>
                      <a:pt x="6" y="157"/>
                      <a:pt x="5" y="161"/>
                    </a:cubicBezTo>
                    <a:cubicBezTo>
                      <a:pt x="6" y="162"/>
                      <a:pt x="6" y="162"/>
                      <a:pt x="6" y="163"/>
                    </a:cubicBezTo>
                    <a:cubicBezTo>
                      <a:pt x="6" y="166"/>
                      <a:pt x="5" y="170"/>
                      <a:pt x="5" y="175"/>
                    </a:cubicBezTo>
                    <a:cubicBezTo>
                      <a:pt x="3" y="174"/>
                      <a:pt x="2" y="187"/>
                      <a:pt x="1" y="191"/>
                    </a:cubicBezTo>
                    <a:cubicBezTo>
                      <a:pt x="1" y="191"/>
                      <a:pt x="2" y="190"/>
                      <a:pt x="2" y="191"/>
                    </a:cubicBezTo>
                    <a:cubicBezTo>
                      <a:pt x="1" y="194"/>
                      <a:pt x="0" y="193"/>
                      <a:pt x="1" y="196"/>
                    </a:cubicBezTo>
                    <a:cubicBezTo>
                      <a:pt x="2" y="196"/>
                      <a:pt x="1" y="192"/>
                      <a:pt x="2" y="193"/>
                    </a:cubicBezTo>
                    <a:cubicBezTo>
                      <a:pt x="2" y="197"/>
                      <a:pt x="4" y="205"/>
                      <a:pt x="3" y="209"/>
                    </a:cubicBezTo>
                    <a:cubicBezTo>
                      <a:pt x="3" y="206"/>
                      <a:pt x="2" y="205"/>
                      <a:pt x="2" y="206"/>
                    </a:cubicBezTo>
                    <a:cubicBezTo>
                      <a:pt x="2" y="208"/>
                      <a:pt x="3" y="209"/>
                      <a:pt x="3" y="213"/>
                    </a:cubicBezTo>
                    <a:cubicBezTo>
                      <a:pt x="3" y="212"/>
                      <a:pt x="2" y="212"/>
                      <a:pt x="2" y="211"/>
                    </a:cubicBezTo>
                    <a:cubicBezTo>
                      <a:pt x="1" y="216"/>
                      <a:pt x="3" y="220"/>
                      <a:pt x="3" y="224"/>
                    </a:cubicBezTo>
                    <a:cubicBezTo>
                      <a:pt x="2" y="223"/>
                      <a:pt x="2" y="223"/>
                      <a:pt x="2" y="222"/>
                    </a:cubicBezTo>
                    <a:cubicBezTo>
                      <a:pt x="1" y="219"/>
                      <a:pt x="1" y="215"/>
                      <a:pt x="1" y="212"/>
                    </a:cubicBezTo>
                    <a:cubicBezTo>
                      <a:pt x="1" y="209"/>
                      <a:pt x="1" y="205"/>
                      <a:pt x="0" y="204"/>
                    </a:cubicBezTo>
                    <a:cubicBezTo>
                      <a:pt x="1" y="210"/>
                      <a:pt x="0" y="217"/>
                      <a:pt x="1" y="225"/>
                    </a:cubicBezTo>
                    <a:cubicBezTo>
                      <a:pt x="0" y="225"/>
                      <a:pt x="3" y="236"/>
                      <a:pt x="2" y="238"/>
                    </a:cubicBezTo>
                    <a:cubicBezTo>
                      <a:pt x="2" y="240"/>
                      <a:pt x="3" y="243"/>
                      <a:pt x="3" y="245"/>
                    </a:cubicBezTo>
                    <a:cubicBezTo>
                      <a:pt x="4" y="248"/>
                      <a:pt x="4" y="251"/>
                      <a:pt x="4" y="254"/>
                    </a:cubicBezTo>
                    <a:cubicBezTo>
                      <a:pt x="5" y="257"/>
                      <a:pt x="5" y="259"/>
                      <a:pt x="5" y="262"/>
                    </a:cubicBezTo>
                    <a:cubicBezTo>
                      <a:pt x="6" y="264"/>
                      <a:pt x="6" y="266"/>
                      <a:pt x="6" y="268"/>
                    </a:cubicBezTo>
                    <a:cubicBezTo>
                      <a:pt x="6" y="267"/>
                      <a:pt x="5" y="267"/>
                      <a:pt x="5" y="267"/>
                    </a:cubicBezTo>
                    <a:cubicBezTo>
                      <a:pt x="6" y="270"/>
                      <a:pt x="6" y="271"/>
                      <a:pt x="7" y="272"/>
                    </a:cubicBezTo>
                    <a:cubicBezTo>
                      <a:pt x="7" y="271"/>
                      <a:pt x="6" y="270"/>
                      <a:pt x="7" y="270"/>
                    </a:cubicBezTo>
                    <a:cubicBezTo>
                      <a:pt x="8" y="276"/>
                      <a:pt x="8" y="278"/>
                      <a:pt x="9" y="281"/>
                    </a:cubicBezTo>
                    <a:cubicBezTo>
                      <a:pt x="9" y="281"/>
                      <a:pt x="8" y="280"/>
                      <a:pt x="8" y="280"/>
                    </a:cubicBezTo>
                    <a:cubicBezTo>
                      <a:pt x="10" y="284"/>
                      <a:pt x="8" y="285"/>
                      <a:pt x="10" y="290"/>
                    </a:cubicBezTo>
                    <a:cubicBezTo>
                      <a:pt x="11" y="289"/>
                      <a:pt x="10" y="287"/>
                      <a:pt x="11" y="289"/>
                    </a:cubicBezTo>
                    <a:cubicBezTo>
                      <a:pt x="11" y="289"/>
                      <a:pt x="11" y="291"/>
                      <a:pt x="11" y="293"/>
                    </a:cubicBezTo>
                    <a:cubicBezTo>
                      <a:pt x="12" y="294"/>
                      <a:pt x="12" y="291"/>
                      <a:pt x="13" y="294"/>
                    </a:cubicBezTo>
                    <a:cubicBezTo>
                      <a:pt x="15" y="299"/>
                      <a:pt x="15" y="299"/>
                      <a:pt x="17" y="304"/>
                    </a:cubicBezTo>
                    <a:cubicBezTo>
                      <a:pt x="16" y="304"/>
                      <a:pt x="17" y="309"/>
                      <a:pt x="16" y="307"/>
                    </a:cubicBezTo>
                    <a:cubicBezTo>
                      <a:pt x="17" y="312"/>
                      <a:pt x="17" y="313"/>
                      <a:pt x="19" y="315"/>
                    </a:cubicBezTo>
                    <a:cubicBezTo>
                      <a:pt x="18" y="315"/>
                      <a:pt x="19" y="318"/>
                      <a:pt x="17" y="316"/>
                    </a:cubicBezTo>
                    <a:cubicBezTo>
                      <a:pt x="18" y="317"/>
                      <a:pt x="18" y="317"/>
                      <a:pt x="19" y="319"/>
                    </a:cubicBezTo>
                    <a:cubicBezTo>
                      <a:pt x="19" y="318"/>
                      <a:pt x="19" y="316"/>
                      <a:pt x="21" y="318"/>
                    </a:cubicBezTo>
                    <a:cubicBezTo>
                      <a:pt x="21" y="321"/>
                      <a:pt x="22" y="323"/>
                      <a:pt x="23" y="325"/>
                    </a:cubicBezTo>
                    <a:cubicBezTo>
                      <a:pt x="24" y="328"/>
                      <a:pt x="25" y="330"/>
                      <a:pt x="25" y="332"/>
                    </a:cubicBezTo>
                    <a:cubicBezTo>
                      <a:pt x="27" y="337"/>
                      <a:pt x="29" y="341"/>
                      <a:pt x="31" y="343"/>
                    </a:cubicBezTo>
                    <a:cubicBezTo>
                      <a:pt x="31" y="343"/>
                      <a:pt x="31" y="343"/>
                      <a:pt x="30" y="343"/>
                    </a:cubicBezTo>
                    <a:cubicBezTo>
                      <a:pt x="32" y="347"/>
                      <a:pt x="32" y="347"/>
                      <a:pt x="32" y="347"/>
                    </a:cubicBezTo>
                    <a:cubicBezTo>
                      <a:pt x="32" y="346"/>
                      <a:pt x="33" y="346"/>
                      <a:pt x="34" y="348"/>
                    </a:cubicBezTo>
                    <a:cubicBezTo>
                      <a:pt x="32" y="347"/>
                      <a:pt x="34" y="350"/>
                      <a:pt x="33" y="351"/>
                    </a:cubicBezTo>
                    <a:cubicBezTo>
                      <a:pt x="31" y="348"/>
                      <a:pt x="30" y="344"/>
                      <a:pt x="28" y="340"/>
                    </a:cubicBezTo>
                    <a:cubicBezTo>
                      <a:pt x="26" y="339"/>
                      <a:pt x="22" y="329"/>
                      <a:pt x="23" y="327"/>
                    </a:cubicBezTo>
                    <a:cubicBezTo>
                      <a:pt x="22" y="331"/>
                      <a:pt x="27" y="342"/>
                      <a:pt x="30" y="345"/>
                    </a:cubicBezTo>
                    <a:cubicBezTo>
                      <a:pt x="30" y="348"/>
                      <a:pt x="31" y="350"/>
                      <a:pt x="32" y="353"/>
                    </a:cubicBezTo>
                    <a:cubicBezTo>
                      <a:pt x="33" y="355"/>
                      <a:pt x="34" y="358"/>
                      <a:pt x="36" y="361"/>
                    </a:cubicBezTo>
                    <a:cubicBezTo>
                      <a:pt x="36" y="360"/>
                      <a:pt x="37" y="362"/>
                      <a:pt x="37" y="362"/>
                    </a:cubicBezTo>
                    <a:cubicBezTo>
                      <a:pt x="39" y="362"/>
                      <a:pt x="37" y="360"/>
                      <a:pt x="38" y="360"/>
                    </a:cubicBezTo>
                    <a:cubicBezTo>
                      <a:pt x="37" y="357"/>
                      <a:pt x="37" y="360"/>
                      <a:pt x="36" y="357"/>
                    </a:cubicBezTo>
                    <a:cubicBezTo>
                      <a:pt x="38" y="357"/>
                      <a:pt x="35" y="354"/>
                      <a:pt x="36" y="354"/>
                    </a:cubicBezTo>
                    <a:cubicBezTo>
                      <a:pt x="38" y="357"/>
                      <a:pt x="40" y="363"/>
                      <a:pt x="42" y="363"/>
                    </a:cubicBezTo>
                    <a:cubicBezTo>
                      <a:pt x="42" y="364"/>
                      <a:pt x="43" y="365"/>
                      <a:pt x="44" y="367"/>
                    </a:cubicBezTo>
                    <a:cubicBezTo>
                      <a:pt x="43" y="366"/>
                      <a:pt x="43" y="367"/>
                      <a:pt x="42" y="366"/>
                    </a:cubicBezTo>
                    <a:cubicBezTo>
                      <a:pt x="44" y="370"/>
                      <a:pt x="43" y="364"/>
                      <a:pt x="45" y="369"/>
                    </a:cubicBezTo>
                    <a:cubicBezTo>
                      <a:pt x="46" y="370"/>
                      <a:pt x="45" y="371"/>
                      <a:pt x="47" y="372"/>
                    </a:cubicBezTo>
                    <a:cubicBezTo>
                      <a:pt x="47" y="375"/>
                      <a:pt x="45" y="371"/>
                      <a:pt x="45" y="373"/>
                    </a:cubicBezTo>
                    <a:cubicBezTo>
                      <a:pt x="46" y="373"/>
                      <a:pt x="49" y="378"/>
                      <a:pt x="48" y="378"/>
                    </a:cubicBezTo>
                    <a:cubicBezTo>
                      <a:pt x="48" y="379"/>
                      <a:pt x="47" y="379"/>
                      <a:pt x="47" y="377"/>
                    </a:cubicBezTo>
                    <a:cubicBezTo>
                      <a:pt x="49" y="378"/>
                      <a:pt x="44" y="373"/>
                      <a:pt x="42" y="371"/>
                    </a:cubicBezTo>
                    <a:cubicBezTo>
                      <a:pt x="42" y="370"/>
                      <a:pt x="43" y="369"/>
                      <a:pt x="42" y="368"/>
                    </a:cubicBezTo>
                    <a:cubicBezTo>
                      <a:pt x="41" y="369"/>
                      <a:pt x="40" y="364"/>
                      <a:pt x="39" y="363"/>
                    </a:cubicBezTo>
                    <a:cubicBezTo>
                      <a:pt x="38" y="365"/>
                      <a:pt x="41" y="369"/>
                      <a:pt x="42" y="371"/>
                    </a:cubicBezTo>
                    <a:cubicBezTo>
                      <a:pt x="41" y="371"/>
                      <a:pt x="40" y="368"/>
                      <a:pt x="39" y="368"/>
                    </a:cubicBezTo>
                    <a:cubicBezTo>
                      <a:pt x="41" y="371"/>
                      <a:pt x="43" y="373"/>
                      <a:pt x="43" y="375"/>
                    </a:cubicBezTo>
                    <a:cubicBezTo>
                      <a:pt x="44" y="375"/>
                      <a:pt x="46" y="380"/>
                      <a:pt x="46" y="378"/>
                    </a:cubicBezTo>
                    <a:cubicBezTo>
                      <a:pt x="45" y="376"/>
                      <a:pt x="43" y="375"/>
                      <a:pt x="43" y="374"/>
                    </a:cubicBezTo>
                    <a:cubicBezTo>
                      <a:pt x="46" y="376"/>
                      <a:pt x="46" y="378"/>
                      <a:pt x="48" y="381"/>
                    </a:cubicBezTo>
                    <a:cubicBezTo>
                      <a:pt x="49" y="381"/>
                      <a:pt x="46" y="379"/>
                      <a:pt x="48" y="379"/>
                    </a:cubicBezTo>
                    <a:cubicBezTo>
                      <a:pt x="48" y="380"/>
                      <a:pt x="48" y="380"/>
                      <a:pt x="49" y="380"/>
                    </a:cubicBezTo>
                    <a:cubicBezTo>
                      <a:pt x="51" y="384"/>
                      <a:pt x="51" y="385"/>
                      <a:pt x="52" y="388"/>
                    </a:cubicBezTo>
                    <a:cubicBezTo>
                      <a:pt x="54" y="390"/>
                      <a:pt x="52" y="387"/>
                      <a:pt x="53" y="387"/>
                    </a:cubicBezTo>
                    <a:cubicBezTo>
                      <a:pt x="53" y="388"/>
                      <a:pt x="54" y="388"/>
                      <a:pt x="54" y="389"/>
                    </a:cubicBezTo>
                    <a:cubicBezTo>
                      <a:pt x="55" y="390"/>
                      <a:pt x="55" y="391"/>
                      <a:pt x="55" y="391"/>
                    </a:cubicBezTo>
                    <a:cubicBezTo>
                      <a:pt x="54" y="392"/>
                      <a:pt x="53" y="389"/>
                      <a:pt x="53" y="390"/>
                    </a:cubicBezTo>
                    <a:cubicBezTo>
                      <a:pt x="55" y="393"/>
                      <a:pt x="55" y="394"/>
                      <a:pt x="56" y="396"/>
                    </a:cubicBezTo>
                    <a:cubicBezTo>
                      <a:pt x="58" y="397"/>
                      <a:pt x="58" y="396"/>
                      <a:pt x="60" y="398"/>
                    </a:cubicBezTo>
                    <a:cubicBezTo>
                      <a:pt x="61" y="400"/>
                      <a:pt x="60" y="400"/>
                      <a:pt x="61" y="402"/>
                    </a:cubicBezTo>
                    <a:cubicBezTo>
                      <a:pt x="62" y="402"/>
                      <a:pt x="66" y="406"/>
                      <a:pt x="68" y="410"/>
                    </a:cubicBezTo>
                    <a:cubicBezTo>
                      <a:pt x="69" y="410"/>
                      <a:pt x="70" y="411"/>
                      <a:pt x="71" y="412"/>
                    </a:cubicBezTo>
                    <a:cubicBezTo>
                      <a:pt x="69" y="409"/>
                      <a:pt x="67" y="408"/>
                      <a:pt x="67" y="406"/>
                    </a:cubicBezTo>
                    <a:cubicBezTo>
                      <a:pt x="67" y="406"/>
                      <a:pt x="68" y="407"/>
                      <a:pt x="69" y="407"/>
                    </a:cubicBezTo>
                    <a:cubicBezTo>
                      <a:pt x="67" y="405"/>
                      <a:pt x="67" y="405"/>
                      <a:pt x="66" y="404"/>
                    </a:cubicBezTo>
                    <a:cubicBezTo>
                      <a:pt x="67" y="404"/>
                      <a:pt x="62" y="400"/>
                      <a:pt x="62" y="399"/>
                    </a:cubicBezTo>
                    <a:cubicBezTo>
                      <a:pt x="63" y="399"/>
                      <a:pt x="64" y="400"/>
                      <a:pt x="64" y="399"/>
                    </a:cubicBezTo>
                    <a:cubicBezTo>
                      <a:pt x="60" y="396"/>
                      <a:pt x="56" y="390"/>
                      <a:pt x="55" y="386"/>
                    </a:cubicBezTo>
                    <a:cubicBezTo>
                      <a:pt x="54" y="388"/>
                      <a:pt x="50" y="379"/>
                      <a:pt x="53" y="382"/>
                    </a:cubicBezTo>
                    <a:cubicBezTo>
                      <a:pt x="51" y="378"/>
                      <a:pt x="52" y="381"/>
                      <a:pt x="50" y="379"/>
                    </a:cubicBezTo>
                    <a:cubicBezTo>
                      <a:pt x="50" y="378"/>
                      <a:pt x="49" y="377"/>
                      <a:pt x="50" y="377"/>
                    </a:cubicBezTo>
                    <a:cubicBezTo>
                      <a:pt x="53" y="379"/>
                      <a:pt x="54" y="382"/>
                      <a:pt x="56" y="384"/>
                    </a:cubicBezTo>
                    <a:cubicBezTo>
                      <a:pt x="57" y="387"/>
                      <a:pt x="59" y="390"/>
                      <a:pt x="60" y="393"/>
                    </a:cubicBezTo>
                    <a:cubicBezTo>
                      <a:pt x="64" y="397"/>
                      <a:pt x="65" y="399"/>
                      <a:pt x="67" y="401"/>
                    </a:cubicBezTo>
                    <a:cubicBezTo>
                      <a:pt x="67" y="402"/>
                      <a:pt x="67" y="402"/>
                      <a:pt x="67" y="402"/>
                    </a:cubicBezTo>
                    <a:cubicBezTo>
                      <a:pt x="68" y="402"/>
                      <a:pt x="73" y="409"/>
                      <a:pt x="72" y="406"/>
                    </a:cubicBezTo>
                    <a:cubicBezTo>
                      <a:pt x="70" y="405"/>
                      <a:pt x="67" y="401"/>
                      <a:pt x="67" y="400"/>
                    </a:cubicBezTo>
                    <a:cubicBezTo>
                      <a:pt x="71" y="404"/>
                      <a:pt x="72" y="406"/>
                      <a:pt x="76" y="410"/>
                    </a:cubicBezTo>
                    <a:cubicBezTo>
                      <a:pt x="74" y="410"/>
                      <a:pt x="75" y="411"/>
                      <a:pt x="76" y="413"/>
                    </a:cubicBezTo>
                    <a:cubicBezTo>
                      <a:pt x="77" y="411"/>
                      <a:pt x="80" y="416"/>
                      <a:pt x="79" y="416"/>
                    </a:cubicBezTo>
                    <a:cubicBezTo>
                      <a:pt x="81" y="418"/>
                      <a:pt x="84" y="421"/>
                      <a:pt x="86" y="424"/>
                    </a:cubicBezTo>
                    <a:cubicBezTo>
                      <a:pt x="89" y="427"/>
                      <a:pt x="92" y="430"/>
                      <a:pt x="95" y="433"/>
                    </a:cubicBezTo>
                    <a:cubicBezTo>
                      <a:pt x="96" y="435"/>
                      <a:pt x="99" y="439"/>
                      <a:pt x="102" y="440"/>
                    </a:cubicBezTo>
                    <a:cubicBezTo>
                      <a:pt x="102" y="440"/>
                      <a:pt x="101" y="440"/>
                      <a:pt x="101" y="440"/>
                    </a:cubicBezTo>
                    <a:cubicBezTo>
                      <a:pt x="103" y="442"/>
                      <a:pt x="104" y="443"/>
                      <a:pt x="104" y="444"/>
                    </a:cubicBezTo>
                    <a:cubicBezTo>
                      <a:pt x="107" y="446"/>
                      <a:pt x="102" y="441"/>
                      <a:pt x="104" y="442"/>
                    </a:cubicBezTo>
                    <a:cubicBezTo>
                      <a:pt x="106" y="444"/>
                      <a:pt x="108" y="446"/>
                      <a:pt x="108" y="447"/>
                    </a:cubicBezTo>
                    <a:cubicBezTo>
                      <a:pt x="110" y="449"/>
                      <a:pt x="114" y="452"/>
                      <a:pt x="117" y="455"/>
                    </a:cubicBezTo>
                    <a:cubicBezTo>
                      <a:pt x="121" y="457"/>
                      <a:pt x="124" y="460"/>
                      <a:pt x="126" y="462"/>
                    </a:cubicBezTo>
                    <a:cubicBezTo>
                      <a:pt x="128" y="463"/>
                      <a:pt x="135" y="468"/>
                      <a:pt x="140" y="471"/>
                    </a:cubicBezTo>
                    <a:cubicBezTo>
                      <a:pt x="145" y="475"/>
                      <a:pt x="149" y="478"/>
                      <a:pt x="144" y="476"/>
                    </a:cubicBezTo>
                    <a:cubicBezTo>
                      <a:pt x="149" y="479"/>
                      <a:pt x="155" y="482"/>
                      <a:pt x="158" y="484"/>
                    </a:cubicBezTo>
                    <a:cubicBezTo>
                      <a:pt x="155" y="482"/>
                      <a:pt x="159" y="485"/>
                      <a:pt x="158" y="485"/>
                    </a:cubicBezTo>
                    <a:cubicBezTo>
                      <a:pt x="160" y="486"/>
                      <a:pt x="160" y="486"/>
                      <a:pt x="161" y="488"/>
                    </a:cubicBezTo>
                    <a:cubicBezTo>
                      <a:pt x="162" y="486"/>
                      <a:pt x="166" y="491"/>
                      <a:pt x="168" y="491"/>
                    </a:cubicBezTo>
                    <a:cubicBezTo>
                      <a:pt x="168" y="490"/>
                      <a:pt x="167" y="490"/>
                      <a:pt x="168" y="490"/>
                    </a:cubicBezTo>
                    <a:cubicBezTo>
                      <a:pt x="168" y="491"/>
                      <a:pt x="168" y="491"/>
                      <a:pt x="169" y="493"/>
                    </a:cubicBezTo>
                    <a:cubicBezTo>
                      <a:pt x="167" y="493"/>
                      <a:pt x="167" y="492"/>
                      <a:pt x="164" y="491"/>
                    </a:cubicBezTo>
                    <a:cubicBezTo>
                      <a:pt x="165" y="492"/>
                      <a:pt x="163" y="491"/>
                      <a:pt x="162" y="492"/>
                    </a:cubicBezTo>
                    <a:cubicBezTo>
                      <a:pt x="164" y="493"/>
                      <a:pt x="166" y="494"/>
                      <a:pt x="167" y="494"/>
                    </a:cubicBezTo>
                    <a:cubicBezTo>
                      <a:pt x="169" y="495"/>
                      <a:pt x="169" y="496"/>
                      <a:pt x="170" y="496"/>
                    </a:cubicBezTo>
                    <a:cubicBezTo>
                      <a:pt x="172" y="497"/>
                      <a:pt x="174" y="498"/>
                      <a:pt x="178" y="501"/>
                    </a:cubicBezTo>
                    <a:cubicBezTo>
                      <a:pt x="179" y="500"/>
                      <a:pt x="174" y="498"/>
                      <a:pt x="174" y="498"/>
                    </a:cubicBezTo>
                    <a:cubicBezTo>
                      <a:pt x="178" y="499"/>
                      <a:pt x="178" y="499"/>
                      <a:pt x="178" y="499"/>
                    </a:cubicBezTo>
                    <a:cubicBezTo>
                      <a:pt x="178" y="499"/>
                      <a:pt x="178" y="498"/>
                      <a:pt x="177" y="498"/>
                    </a:cubicBezTo>
                    <a:cubicBezTo>
                      <a:pt x="177" y="499"/>
                      <a:pt x="175" y="496"/>
                      <a:pt x="174" y="497"/>
                    </a:cubicBezTo>
                    <a:cubicBezTo>
                      <a:pt x="173" y="496"/>
                      <a:pt x="171" y="495"/>
                      <a:pt x="172" y="495"/>
                    </a:cubicBezTo>
                    <a:cubicBezTo>
                      <a:pt x="173" y="495"/>
                      <a:pt x="176" y="497"/>
                      <a:pt x="175" y="496"/>
                    </a:cubicBezTo>
                    <a:cubicBezTo>
                      <a:pt x="173" y="495"/>
                      <a:pt x="172" y="494"/>
                      <a:pt x="171" y="493"/>
                    </a:cubicBezTo>
                    <a:cubicBezTo>
                      <a:pt x="175" y="494"/>
                      <a:pt x="184" y="500"/>
                      <a:pt x="190" y="502"/>
                    </a:cubicBezTo>
                    <a:cubicBezTo>
                      <a:pt x="191" y="503"/>
                      <a:pt x="195" y="505"/>
                      <a:pt x="199" y="507"/>
                    </a:cubicBezTo>
                    <a:cubicBezTo>
                      <a:pt x="203" y="508"/>
                      <a:pt x="207" y="509"/>
                      <a:pt x="206" y="508"/>
                    </a:cubicBezTo>
                    <a:cubicBezTo>
                      <a:pt x="208" y="510"/>
                      <a:pt x="208" y="509"/>
                      <a:pt x="209" y="511"/>
                    </a:cubicBezTo>
                    <a:cubicBezTo>
                      <a:pt x="206" y="510"/>
                      <a:pt x="200" y="507"/>
                      <a:pt x="200" y="508"/>
                    </a:cubicBezTo>
                    <a:cubicBezTo>
                      <a:pt x="203" y="509"/>
                      <a:pt x="209" y="511"/>
                      <a:pt x="205" y="511"/>
                    </a:cubicBezTo>
                    <a:cubicBezTo>
                      <a:pt x="207" y="512"/>
                      <a:pt x="207" y="511"/>
                      <a:pt x="209" y="512"/>
                    </a:cubicBezTo>
                    <a:cubicBezTo>
                      <a:pt x="209" y="513"/>
                      <a:pt x="209" y="513"/>
                      <a:pt x="209" y="513"/>
                    </a:cubicBezTo>
                    <a:cubicBezTo>
                      <a:pt x="207" y="512"/>
                      <a:pt x="201" y="510"/>
                      <a:pt x="204" y="512"/>
                    </a:cubicBezTo>
                    <a:cubicBezTo>
                      <a:pt x="206" y="511"/>
                      <a:pt x="209" y="513"/>
                      <a:pt x="210" y="514"/>
                    </a:cubicBezTo>
                    <a:cubicBezTo>
                      <a:pt x="211" y="514"/>
                      <a:pt x="214" y="515"/>
                      <a:pt x="216" y="516"/>
                    </a:cubicBezTo>
                    <a:cubicBezTo>
                      <a:pt x="219" y="517"/>
                      <a:pt x="221" y="518"/>
                      <a:pt x="221" y="519"/>
                    </a:cubicBezTo>
                    <a:cubicBezTo>
                      <a:pt x="221" y="519"/>
                      <a:pt x="220" y="519"/>
                      <a:pt x="220" y="519"/>
                    </a:cubicBezTo>
                    <a:cubicBezTo>
                      <a:pt x="218" y="518"/>
                      <a:pt x="217" y="518"/>
                      <a:pt x="215" y="517"/>
                    </a:cubicBezTo>
                    <a:cubicBezTo>
                      <a:pt x="214" y="517"/>
                      <a:pt x="213" y="516"/>
                      <a:pt x="213" y="517"/>
                    </a:cubicBezTo>
                    <a:cubicBezTo>
                      <a:pt x="212" y="516"/>
                      <a:pt x="212" y="515"/>
                      <a:pt x="213" y="515"/>
                    </a:cubicBezTo>
                    <a:cubicBezTo>
                      <a:pt x="209" y="514"/>
                      <a:pt x="212" y="516"/>
                      <a:pt x="210" y="515"/>
                    </a:cubicBezTo>
                    <a:cubicBezTo>
                      <a:pt x="209" y="514"/>
                      <a:pt x="208" y="513"/>
                      <a:pt x="206" y="514"/>
                    </a:cubicBezTo>
                    <a:cubicBezTo>
                      <a:pt x="207" y="514"/>
                      <a:pt x="211" y="516"/>
                      <a:pt x="215" y="518"/>
                    </a:cubicBezTo>
                    <a:cubicBezTo>
                      <a:pt x="220" y="520"/>
                      <a:pt x="224" y="521"/>
                      <a:pt x="227" y="522"/>
                    </a:cubicBezTo>
                    <a:cubicBezTo>
                      <a:pt x="230" y="524"/>
                      <a:pt x="240" y="525"/>
                      <a:pt x="241" y="528"/>
                    </a:cubicBezTo>
                    <a:cubicBezTo>
                      <a:pt x="243" y="528"/>
                      <a:pt x="248" y="530"/>
                      <a:pt x="248" y="531"/>
                    </a:cubicBezTo>
                    <a:cubicBezTo>
                      <a:pt x="251" y="532"/>
                      <a:pt x="250" y="530"/>
                      <a:pt x="253" y="531"/>
                    </a:cubicBezTo>
                    <a:cubicBezTo>
                      <a:pt x="257" y="533"/>
                      <a:pt x="256" y="534"/>
                      <a:pt x="258" y="536"/>
                    </a:cubicBezTo>
                    <a:cubicBezTo>
                      <a:pt x="258" y="534"/>
                      <a:pt x="265" y="536"/>
                      <a:pt x="268" y="537"/>
                    </a:cubicBezTo>
                    <a:cubicBezTo>
                      <a:pt x="267" y="537"/>
                      <a:pt x="266" y="537"/>
                      <a:pt x="266" y="537"/>
                    </a:cubicBezTo>
                    <a:cubicBezTo>
                      <a:pt x="269" y="539"/>
                      <a:pt x="270" y="537"/>
                      <a:pt x="273" y="538"/>
                    </a:cubicBezTo>
                    <a:cubicBezTo>
                      <a:pt x="274" y="540"/>
                      <a:pt x="268" y="538"/>
                      <a:pt x="271" y="539"/>
                    </a:cubicBezTo>
                    <a:cubicBezTo>
                      <a:pt x="274" y="539"/>
                      <a:pt x="275" y="541"/>
                      <a:pt x="277" y="540"/>
                    </a:cubicBezTo>
                    <a:cubicBezTo>
                      <a:pt x="278" y="540"/>
                      <a:pt x="278" y="541"/>
                      <a:pt x="279" y="541"/>
                    </a:cubicBezTo>
                    <a:cubicBezTo>
                      <a:pt x="281" y="541"/>
                      <a:pt x="297" y="542"/>
                      <a:pt x="295" y="544"/>
                    </a:cubicBezTo>
                    <a:cubicBezTo>
                      <a:pt x="310" y="545"/>
                      <a:pt x="333" y="549"/>
                      <a:pt x="348" y="548"/>
                    </a:cubicBezTo>
                    <a:cubicBezTo>
                      <a:pt x="347" y="549"/>
                      <a:pt x="348" y="549"/>
                      <a:pt x="345" y="549"/>
                    </a:cubicBezTo>
                    <a:cubicBezTo>
                      <a:pt x="345" y="549"/>
                      <a:pt x="344" y="548"/>
                      <a:pt x="342" y="549"/>
                    </a:cubicBezTo>
                    <a:cubicBezTo>
                      <a:pt x="343" y="549"/>
                      <a:pt x="344" y="549"/>
                      <a:pt x="344" y="550"/>
                    </a:cubicBezTo>
                    <a:cubicBezTo>
                      <a:pt x="341" y="550"/>
                      <a:pt x="338" y="549"/>
                      <a:pt x="337" y="550"/>
                    </a:cubicBezTo>
                    <a:cubicBezTo>
                      <a:pt x="339" y="550"/>
                      <a:pt x="345" y="551"/>
                      <a:pt x="347" y="551"/>
                    </a:cubicBezTo>
                    <a:cubicBezTo>
                      <a:pt x="348" y="550"/>
                      <a:pt x="347" y="549"/>
                      <a:pt x="349" y="549"/>
                    </a:cubicBezTo>
                    <a:cubicBezTo>
                      <a:pt x="348" y="551"/>
                      <a:pt x="353" y="549"/>
                      <a:pt x="355" y="550"/>
                    </a:cubicBezTo>
                    <a:cubicBezTo>
                      <a:pt x="352" y="550"/>
                      <a:pt x="355" y="551"/>
                      <a:pt x="356" y="551"/>
                    </a:cubicBezTo>
                    <a:cubicBezTo>
                      <a:pt x="354" y="551"/>
                      <a:pt x="356" y="550"/>
                      <a:pt x="357" y="550"/>
                    </a:cubicBezTo>
                    <a:cubicBezTo>
                      <a:pt x="360" y="550"/>
                      <a:pt x="361" y="553"/>
                      <a:pt x="364" y="551"/>
                    </a:cubicBezTo>
                    <a:cubicBezTo>
                      <a:pt x="364" y="551"/>
                      <a:pt x="360" y="552"/>
                      <a:pt x="361" y="551"/>
                    </a:cubicBezTo>
                    <a:cubicBezTo>
                      <a:pt x="362" y="549"/>
                      <a:pt x="366" y="550"/>
                      <a:pt x="369" y="550"/>
                    </a:cubicBezTo>
                    <a:cubicBezTo>
                      <a:pt x="370" y="548"/>
                      <a:pt x="374" y="547"/>
                      <a:pt x="379" y="547"/>
                    </a:cubicBezTo>
                    <a:cubicBezTo>
                      <a:pt x="375" y="548"/>
                      <a:pt x="377" y="548"/>
                      <a:pt x="377" y="549"/>
                    </a:cubicBezTo>
                    <a:cubicBezTo>
                      <a:pt x="383" y="548"/>
                      <a:pt x="386" y="548"/>
                      <a:pt x="391" y="548"/>
                    </a:cubicBezTo>
                    <a:cubicBezTo>
                      <a:pt x="390" y="548"/>
                      <a:pt x="383" y="549"/>
                      <a:pt x="385" y="549"/>
                    </a:cubicBezTo>
                    <a:cubicBezTo>
                      <a:pt x="390" y="548"/>
                      <a:pt x="390" y="549"/>
                      <a:pt x="388" y="550"/>
                    </a:cubicBezTo>
                    <a:cubicBezTo>
                      <a:pt x="392" y="549"/>
                      <a:pt x="393" y="550"/>
                      <a:pt x="396" y="549"/>
                    </a:cubicBezTo>
                    <a:cubicBezTo>
                      <a:pt x="396" y="549"/>
                      <a:pt x="397" y="549"/>
                      <a:pt x="397" y="549"/>
                    </a:cubicBezTo>
                    <a:cubicBezTo>
                      <a:pt x="397" y="550"/>
                      <a:pt x="396" y="550"/>
                      <a:pt x="394" y="551"/>
                    </a:cubicBezTo>
                    <a:cubicBezTo>
                      <a:pt x="397" y="551"/>
                      <a:pt x="398" y="551"/>
                      <a:pt x="401" y="552"/>
                    </a:cubicBezTo>
                    <a:cubicBezTo>
                      <a:pt x="402" y="551"/>
                      <a:pt x="398" y="551"/>
                      <a:pt x="400" y="551"/>
                    </a:cubicBezTo>
                    <a:cubicBezTo>
                      <a:pt x="404" y="550"/>
                      <a:pt x="403" y="549"/>
                      <a:pt x="406" y="549"/>
                    </a:cubicBezTo>
                    <a:cubicBezTo>
                      <a:pt x="406" y="551"/>
                      <a:pt x="410" y="549"/>
                      <a:pt x="412" y="549"/>
                    </a:cubicBezTo>
                    <a:cubicBezTo>
                      <a:pt x="411" y="550"/>
                      <a:pt x="409" y="550"/>
                      <a:pt x="407" y="550"/>
                    </a:cubicBezTo>
                    <a:cubicBezTo>
                      <a:pt x="405" y="550"/>
                      <a:pt x="404" y="550"/>
                      <a:pt x="403" y="551"/>
                    </a:cubicBezTo>
                    <a:cubicBezTo>
                      <a:pt x="405" y="551"/>
                      <a:pt x="409" y="551"/>
                      <a:pt x="408" y="552"/>
                    </a:cubicBezTo>
                    <a:cubicBezTo>
                      <a:pt x="406" y="553"/>
                      <a:pt x="402" y="553"/>
                      <a:pt x="401" y="554"/>
                    </a:cubicBezTo>
                    <a:cubicBezTo>
                      <a:pt x="406" y="553"/>
                      <a:pt x="409" y="552"/>
                      <a:pt x="411" y="554"/>
                    </a:cubicBezTo>
                    <a:cubicBezTo>
                      <a:pt x="411" y="552"/>
                      <a:pt x="417" y="552"/>
                      <a:pt x="420" y="551"/>
                    </a:cubicBezTo>
                    <a:cubicBezTo>
                      <a:pt x="422" y="551"/>
                      <a:pt x="420" y="551"/>
                      <a:pt x="422" y="552"/>
                    </a:cubicBezTo>
                    <a:cubicBezTo>
                      <a:pt x="424" y="551"/>
                      <a:pt x="426" y="552"/>
                      <a:pt x="426" y="551"/>
                    </a:cubicBezTo>
                    <a:cubicBezTo>
                      <a:pt x="424" y="551"/>
                      <a:pt x="426" y="550"/>
                      <a:pt x="427" y="550"/>
                    </a:cubicBezTo>
                    <a:cubicBezTo>
                      <a:pt x="427" y="551"/>
                      <a:pt x="430" y="550"/>
                      <a:pt x="432" y="549"/>
                    </a:cubicBezTo>
                    <a:cubicBezTo>
                      <a:pt x="432" y="550"/>
                      <a:pt x="434" y="550"/>
                      <a:pt x="434" y="551"/>
                    </a:cubicBezTo>
                    <a:cubicBezTo>
                      <a:pt x="438" y="549"/>
                      <a:pt x="441" y="548"/>
                      <a:pt x="445" y="548"/>
                    </a:cubicBezTo>
                    <a:cubicBezTo>
                      <a:pt x="448" y="547"/>
                      <a:pt x="452" y="547"/>
                      <a:pt x="456" y="545"/>
                    </a:cubicBezTo>
                    <a:cubicBezTo>
                      <a:pt x="457" y="545"/>
                      <a:pt x="456" y="547"/>
                      <a:pt x="457" y="546"/>
                    </a:cubicBezTo>
                    <a:cubicBezTo>
                      <a:pt x="459" y="545"/>
                      <a:pt x="461" y="544"/>
                      <a:pt x="464" y="544"/>
                    </a:cubicBezTo>
                    <a:cubicBezTo>
                      <a:pt x="464" y="544"/>
                      <a:pt x="462" y="544"/>
                      <a:pt x="462" y="545"/>
                    </a:cubicBezTo>
                    <a:cubicBezTo>
                      <a:pt x="466" y="544"/>
                      <a:pt x="478" y="539"/>
                      <a:pt x="475" y="542"/>
                    </a:cubicBezTo>
                    <a:cubicBezTo>
                      <a:pt x="476" y="541"/>
                      <a:pt x="479" y="540"/>
                      <a:pt x="481" y="539"/>
                    </a:cubicBezTo>
                    <a:cubicBezTo>
                      <a:pt x="483" y="538"/>
                      <a:pt x="485" y="538"/>
                      <a:pt x="485" y="539"/>
                    </a:cubicBezTo>
                    <a:cubicBezTo>
                      <a:pt x="488" y="537"/>
                      <a:pt x="485" y="537"/>
                      <a:pt x="486" y="537"/>
                    </a:cubicBezTo>
                    <a:cubicBezTo>
                      <a:pt x="491" y="536"/>
                      <a:pt x="495" y="534"/>
                      <a:pt x="500" y="532"/>
                    </a:cubicBezTo>
                    <a:cubicBezTo>
                      <a:pt x="504" y="530"/>
                      <a:pt x="509" y="528"/>
                      <a:pt x="513" y="527"/>
                    </a:cubicBezTo>
                    <a:cubicBezTo>
                      <a:pt x="513" y="526"/>
                      <a:pt x="521" y="525"/>
                      <a:pt x="522" y="522"/>
                    </a:cubicBezTo>
                    <a:cubicBezTo>
                      <a:pt x="524" y="522"/>
                      <a:pt x="525" y="521"/>
                      <a:pt x="525" y="522"/>
                    </a:cubicBezTo>
                    <a:cubicBezTo>
                      <a:pt x="515" y="528"/>
                      <a:pt x="510" y="530"/>
                      <a:pt x="499" y="535"/>
                    </a:cubicBezTo>
                    <a:cubicBezTo>
                      <a:pt x="500" y="536"/>
                      <a:pt x="504" y="534"/>
                      <a:pt x="505" y="535"/>
                    </a:cubicBezTo>
                    <a:cubicBezTo>
                      <a:pt x="488" y="545"/>
                      <a:pt x="471" y="552"/>
                      <a:pt x="453" y="555"/>
                    </a:cubicBezTo>
                    <a:cubicBezTo>
                      <a:pt x="434" y="562"/>
                      <a:pt x="413" y="565"/>
                      <a:pt x="394" y="570"/>
                    </a:cubicBezTo>
                    <a:cubicBezTo>
                      <a:pt x="389" y="571"/>
                      <a:pt x="381" y="572"/>
                      <a:pt x="374" y="573"/>
                    </a:cubicBezTo>
                    <a:cubicBezTo>
                      <a:pt x="367" y="574"/>
                      <a:pt x="359" y="574"/>
                      <a:pt x="352" y="574"/>
                    </a:cubicBezTo>
                    <a:cubicBezTo>
                      <a:pt x="355" y="575"/>
                      <a:pt x="360" y="575"/>
                      <a:pt x="365" y="574"/>
                    </a:cubicBezTo>
                    <a:cubicBezTo>
                      <a:pt x="368" y="574"/>
                      <a:pt x="371" y="574"/>
                      <a:pt x="373" y="574"/>
                    </a:cubicBezTo>
                    <a:cubicBezTo>
                      <a:pt x="376" y="574"/>
                      <a:pt x="378" y="574"/>
                      <a:pt x="380" y="574"/>
                    </a:cubicBezTo>
                    <a:cubicBezTo>
                      <a:pt x="379" y="575"/>
                      <a:pt x="379" y="576"/>
                      <a:pt x="379" y="576"/>
                    </a:cubicBezTo>
                    <a:cubicBezTo>
                      <a:pt x="384" y="576"/>
                      <a:pt x="389" y="577"/>
                      <a:pt x="392" y="578"/>
                    </a:cubicBezTo>
                    <a:cubicBezTo>
                      <a:pt x="397" y="577"/>
                      <a:pt x="403" y="576"/>
                      <a:pt x="408" y="576"/>
                    </a:cubicBezTo>
                    <a:cubicBezTo>
                      <a:pt x="413" y="576"/>
                      <a:pt x="417" y="576"/>
                      <a:pt x="421" y="576"/>
                    </a:cubicBezTo>
                    <a:cubicBezTo>
                      <a:pt x="424" y="575"/>
                      <a:pt x="422" y="575"/>
                      <a:pt x="425" y="574"/>
                    </a:cubicBezTo>
                    <a:cubicBezTo>
                      <a:pt x="425" y="575"/>
                      <a:pt x="427" y="575"/>
                      <a:pt x="426" y="575"/>
                    </a:cubicBezTo>
                    <a:cubicBezTo>
                      <a:pt x="429" y="575"/>
                      <a:pt x="433" y="574"/>
                      <a:pt x="434" y="574"/>
                    </a:cubicBezTo>
                    <a:cubicBezTo>
                      <a:pt x="439" y="572"/>
                      <a:pt x="439" y="574"/>
                      <a:pt x="445" y="571"/>
                    </a:cubicBezTo>
                    <a:cubicBezTo>
                      <a:pt x="445" y="572"/>
                      <a:pt x="445" y="572"/>
                      <a:pt x="445" y="572"/>
                    </a:cubicBezTo>
                    <a:cubicBezTo>
                      <a:pt x="450" y="571"/>
                      <a:pt x="454" y="570"/>
                      <a:pt x="458" y="569"/>
                    </a:cubicBezTo>
                    <a:cubicBezTo>
                      <a:pt x="463" y="568"/>
                      <a:pt x="467" y="567"/>
                      <a:pt x="471" y="565"/>
                    </a:cubicBezTo>
                    <a:cubicBezTo>
                      <a:pt x="471" y="566"/>
                      <a:pt x="473" y="566"/>
                      <a:pt x="473" y="566"/>
                    </a:cubicBezTo>
                    <a:cubicBezTo>
                      <a:pt x="478" y="564"/>
                      <a:pt x="480" y="563"/>
                      <a:pt x="483" y="563"/>
                    </a:cubicBezTo>
                    <a:cubicBezTo>
                      <a:pt x="485" y="563"/>
                      <a:pt x="486" y="562"/>
                      <a:pt x="488" y="561"/>
                    </a:cubicBezTo>
                    <a:cubicBezTo>
                      <a:pt x="490" y="561"/>
                      <a:pt x="492" y="560"/>
                      <a:pt x="494" y="559"/>
                    </a:cubicBezTo>
                    <a:cubicBezTo>
                      <a:pt x="497" y="558"/>
                      <a:pt x="501" y="557"/>
                      <a:pt x="504" y="556"/>
                    </a:cubicBezTo>
                    <a:cubicBezTo>
                      <a:pt x="511" y="553"/>
                      <a:pt x="518" y="550"/>
                      <a:pt x="525" y="545"/>
                    </a:cubicBezTo>
                    <a:cubicBezTo>
                      <a:pt x="526" y="546"/>
                      <a:pt x="527" y="545"/>
                      <a:pt x="528" y="545"/>
                    </a:cubicBezTo>
                    <a:cubicBezTo>
                      <a:pt x="530" y="543"/>
                      <a:pt x="535" y="541"/>
                      <a:pt x="539" y="538"/>
                    </a:cubicBezTo>
                    <a:cubicBezTo>
                      <a:pt x="543" y="536"/>
                      <a:pt x="547" y="533"/>
                      <a:pt x="550" y="532"/>
                    </a:cubicBezTo>
                    <a:cubicBezTo>
                      <a:pt x="551" y="530"/>
                      <a:pt x="551" y="529"/>
                      <a:pt x="552" y="528"/>
                    </a:cubicBezTo>
                    <a:cubicBezTo>
                      <a:pt x="554" y="527"/>
                      <a:pt x="551" y="530"/>
                      <a:pt x="554" y="528"/>
                    </a:cubicBezTo>
                    <a:cubicBezTo>
                      <a:pt x="557" y="526"/>
                      <a:pt x="551" y="529"/>
                      <a:pt x="553" y="527"/>
                    </a:cubicBezTo>
                    <a:cubicBezTo>
                      <a:pt x="554" y="527"/>
                      <a:pt x="555" y="526"/>
                      <a:pt x="557" y="526"/>
                    </a:cubicBezTo>
                    <a:cubicBezTo>
                      <a:pt x="555" y="525"/>
                      <a:pt x="560" y="523"/>
                      <a:pt x="562" y="521"/>
                    </a:cubicBezTo>
                    <a:cubicBezTo>
                      <a:pt x="565" y="517"/>
                      <a:pt x="573" y="511"/>
                      <a:pt x="575" y="507"/>
                    </a:cubicBezTo>
                    <a:cubicBezTo>
                      <a:pt x="580" y="503"/>
                      <a:pt x="584" y="500"/>
                      <a:pt x="586" y="497"/>
                    </a:cubicBezTo>
                    <a:cubicBezTo>
                      <a:pt x="589" y="494"/>
                      <a:pt x="590" y="491"/>
                      <a:pt x="592" y="489"/>
                    </a:cubicBezTo>
                    <a:cubicBezTo>
                      <a:pt x="594" y="488"/>
                      <a:pt x="594" y="486"/>
                      <a:pt x="596" y="486"/>
                    </a:cubicBezTo>
                    <a:cubicBezTo>
                      <a:pt x="593" y="486"/>
                      <a:pt x="593" y="487"/>
                      <a:pt x="592" y="486"/>
                    </a:cubicBezTo>
                    <a:cubicBezTo>
                      <a:pt x="592" y="485"/>
                      <a:pt x="592" y="485"/>
                      <a:pt x="593" y="484"/>
                    </a:cubicBezTo>
                    <a:cubicBezTo>
                      <a:pt x="594" y="484"/>
                      <a:pt x="593" y="485"/>
                      <a:pt x="594" y="485"/>
                    </a:cubicBezTo>
                    <a:cubicBezTo>
                      <a:pt x="596" y="482"/>
                      <a:pt x="596" y="482"/>
                      <a:pt x="598" y="480"/>
                    </a:cubicBezTo>
                    <a:cubicBezTo>
                      <a:pt x="596" y="481"/>
                      <a:pt x="596" y="480"/>
                      <a:pt x="597" y="479"/>
                    </a:cubicBezTo>
                    <a:cubicBezTo>
                      <a:pt x="599" y="477"/>
                      <a:pt x="600" y="476"/>
                      <a:pt x="601" y="475"/>
                    </a:cubicBezTo>
                    <a:cubicBezTo>
                      <a:pt x="600" y="476"/>
                      <a:pt x="598" y="477"/>
                      <a:pt x="597" y="478"/>
                    </a:cubicBezTo>
                    <a:cubicBezTo>
                      <a:pt x="596" y="479"/>
                      <a:pt x="595" y="480"/>
                      <a:pt x="594" y="481"/>
                    </a:cubicBezTo>
                    <a:cubicBezTo>
                      <a:pt x="594" y="481"/>
                      <a:pt x="593" y="481"/>
                      <a:pt x="594" y="480"/>
                    </a:cubicBezTo>
                    <a:cubicBezTo>
                      <a:pt x="598" y="476"/>
                      <a:pt x="602" y="474"/>
                      <a:pt x="607" y="469"/>
                    </a:cubicBezTo>
                    <a:cubicBezTo>
                      <a:pt x="608" y="467"/>
                      <a:pt x="605" y="469"/>
                      <a:pt x="609" y="466"/>
                    </a:cubicBezTo>
                    <a:cubicBezTo>
                      <a:pt x="609" y="467"/>
                      <a:pt x="612" y="464"/>
                      <a:pt x="610" y="467"/>
                    </a:cubicBezTo>
                    <a:cubicBezTo>
                      <a:pt x="614" y="465"/>
                      <a:pt x="612" y="464"/>
                      <a:pt x="615" y="462"/>
                    </a:cubicBezTo>
                    <a:cubicBezTo>
                      <a:pt x="616" y="462"/>
                      <a:pt x="616" y="462"/>
                      <a:pt x="616" y="462"/>
                    </a:cubicBezTo>
                    <a:cubicBezTo>
                      <a:pt x="618" y="461"/>
                      <a:pt x="616" y="461"/>
                      <a:pt x="618" y="459"/>
                    </a:cubicBezTo>
                    <a:cubicBezTo>
                      <a:pt x="622" y="457"/>
                      <a:pt x="625" y="455"/>
                      <a:pt x="628" y="453"/>
                    </a:cubicBezTo>
                    <a:cubicBezTo>
                      <a:pt x="625" y="456"/>
                      <a:pt x="622" y="460"/>
                      <a:pt x="619" y="462"/>
                    </a:cubicBezTo>
                    <a:cubicBezTo>
                      <a:pt x="620" y="460"/>
                      <a:pt x="622" y="458"/>
                      <a:pt x="622" y="457"/>
                    </a:cubicBezTo>
                    <a:cubicBezTo>
                      <a:pt x="618" y="460"/>
                      <a:pt x="619" y="462"/>
                      <a:pt x="615" y="464"/>
                    </a:cubicBezTo>
                    <a:cubicBezTo>
                      <a:pt x="611" y="470"/>
                      <a:pt x="603" y="474"/>
                      <a:pt x="601" y="478"/>
                    </a:cubicBezTo>
                    <a:cubicBezTo>
                      <a:pt x="607" y="473"/>
                      <a:pt x="614" y="471"/>
                      <a:pt x="615" y="468"/>
                    </a:cubicBezTo>
                    <a:cubicBezTo>
                      <a:pt x="615" y="469"/>
                      <a:pt x="611" y="472"/>
                      <a:pt x="611" y="471"/>
                    </a:cubicBezTo>
                    <a:cubicBezTo>
                      <a:pt x="611" y="470"/>
                      <a:pt x="611" y="470"/>
                      <a:pt x="613" y="468"/>
                    </a:cubicBezTo>
                    <a:cubicBezTo>
                      <a:pt x="616" y="467"/>
                      <a:pt x="616" y="466"/>
                      <a:pt x="620" y="462"/>
                    </a:cubicBezTo>
                    <a:cubicBezTo>
                      <a:pt x="619" y="464"/>
                      <a:pt x="624" y="459"/>
                      <a:pt x="621" y="463"/>
                    </a:cubicBezTo>
                    <a:cubicBezTo>
                      <a:pt x="623" y="462"/>
                      <a:pt x="626" y="457"/>
                      <a:pt x="628" y="458"/>
                    </a:cubicBezTo>
                    <a:cubicBezTo>
                      <a:pt x="627" y="459"/>
                      <a:pt x="623" y="462"/>
                      <a:pt x="624" y="463"/>
                    </a:cubicBezTo>
                    <a:cubicBezTo>
                      <a:pt x="626" y="461"/>
                      <a:pt x="622" y="466"/>
                      <a:pt x="625" y="463"/>
                    </a:cubicBezTo>
                    <a:cubicBezTo>
                      <a:pt x="627" y="460"/>
                      <a:pt x="630" y="460"/>
                      <a:pt x="632" y="456"/>
                    </a:cubicBezTo>
                    <a:cubicBezTo>
                      <a:pt x="632" y="457"/>
                      <a:pt x="631" y="458"/>
                      <a:pt x="632" y="458"/>
                    </a:cubicBezTo>
                    <a:cubicBezTo>
                      <a:pt x="634" y="455"/>
                      <a:pt x="634" y="456"/>
                      <a:pt x="635" y="455"/>
                    </a:cubicBezTo>
                    <a:cubicBezTo>
                      <a:pt x="635" y="453"/>
                      <a:pt x="633" y="457"/>
                      <a:pt x="632" y="456"/>
                    </a:cubicBezTo>
                    <a:cubicBezTo>
                      <a:pt x="639" y="448"/>
                      <a:pt x="640" y="446"/>
                      <a:pt x="645" y="444"/>
                    </a:cubicBezTo>
                    <a:cubicBezTo>
                      <a:pt x="645" y="445"/>
                      <a:pt x="644" y="446"/>
                      <a:pt x="644" y="446"/>
                    </a:cubicBezTo>
                    <a:cubicBezTo>
                      <a:pt x="645" y="445"/>
                      <a:pt x="645" y="445"/>
                      <a:pt x="646" y="445"/>
                    </a:cubicBezTo>
                    <a:cubicBezTo>
                      <a:pt x="649" y="442"/>
                      <a:pt x="649" y="440"/>
                      <a:pt x="650" y="439"/>
                    </a:cubicBezTo>
                    <a:cubicBezTo>
                      <a:pt x="654" y="435"/>
                      <a:pt x="660" y="430"/>
                      <a:pt x="664" y="425"/>
                    </a:cubicBezTo>
                    <a:cubicBezTo>
                      <a:pt x="669" y="419"/>
                      <a:pt x="675" y="413"/>
                      <a:pt x="679" y="406"/>
                    </a:cubicBezTo>
                    <a:cubicBezTo>
                      <a:pt x="680" y="406"/>
                      <a:pt x="678" y="408"/>
                      <a:pt x="679" y="408"/>
                    </a:cubicBezTo>
                    <a:cubicBezTo>
                      <a:pt x="681" y="404"/>
                      <a:pt x="682" y="401"/>
                      <a:pt x="679" y="403"/>
                    </a:cubicBezTo>
                    <a:cubicBezTo>
                      <a:pt x="680" y="401"/>
                      <a:pt x="681" y="402"/>
                      <a:pt x="682" y="400"/>
                    </a:cubicBezTo>
                    <a:cubicBezTo>
                      <a:pt x="680" y="399"/>
                      <a:pt x="680" y="399"/>
                      <a:pt x="680" y="399"/>
                    </a:cubicBezTo>
                    <a:cubicBezTo>
                      <a:pt x="683" y="396"/>
                      <a:pt x="683" y="394"/>
                      <a:pt x="682" y="393"/>
                    </a:cubicBezTo>
                    <a:cubicBezTo>
                      <a:pt x="681" y="394"/>
                      <a:pt x="680" y="392"/>
                      <a:pt x="678" y="394"/>
                    </a:cubicBezTo>
                    <a:cubicBezTo>
                      <a:pt x="678" y="397"/>
                      <a:pt x="677" y="398"/>
                      <a:pt x="675" y="400"/>
                    </a:cubicBezTo>
                    <a:cubicBezTo>
                      <a:pt x="675" y="401"/>
                      <a:pt x="677" y="400"/>
                      <a:pt x="675" y="403"/>
                    </a:cubicBezTo>
                    <a:cubicBezTo>
                      <a:pt x="675" y="400"/>
                      <a:pt x="674" y="402"/>
                      <a:pt x="672" y="405"/>
                    </a:cubicBezTo>
                    <a:cubicBezTo>
                      <a:pt x="671" y="404"/>
                      <a:pt x="673" y="399"/>
                      <a:pt x="676" y="397"/>
                    </a:cubicBezTo>
                    <a:cubicBezTo>
                      <a:pt x="675" y="397"/>
                      <a:pt x="675" y="397"/>
                      <a:pt x="675" y="397"/>
                    </a:cubicBezTo>
                    <a:cubicBezTo>
                      <a:pt x="672" y="401"/>
                      <a:pt x="671" y="403"/>
                      <a:pt x="669" y="407"/>
                    </a:cubicBezTo>
                    <a:cubicBezTo>
                      <a:pt x="669" y="406"/>
                      <a:pt x="670" y="404"/>
                      <a:pt x="671" y="402"/>
                    </a:cubicBezTo>
                    <a:cubicBezTo>
                      <a:pt x="669" y="404"/>
                      <a:pt x="668" y="406"/>
                      <a:pt x="666" y="409"/>
                    </a:cubicBezTo>
                    <a:cubicBezTo>
                      <a:pt x="663" y="412"/>
                      <a:pt x="661" y="414"/>
                      <a:pt x="659" y="417"/>
                    </a:cubicBezTo>
                    <a:cubicBezTo>
                      <a:pt x="657" y="419"/>
                      <a:pt x="655" y="422"/>
                      <a:pt x="653" y="423"/>
                    </a:cubicBezTo>
                    <a:cubicBezTo>
                      <a:pt x="651" y="424"/>
                      <a:pt x="650" y="425"/>
                      <a:pt x="649" y="424"/>
                    </a:cubicBezTo>
                    <a:cubicBezTo>
                      <a:pt x="647" y="426"/>
                      <a:pt x="643" y="429"/>
                      <a:pt x="641" y="433"/>
                    </a:cubicBezTo>
                    <a:cubicBezTo>
                      <a:pt x="641" y="434"/>
                      <a:pt x="643" y="432"/>
                      <a:pt x="644" y="432"/>
                    </a:cubicBezTo>
                    <a:cubicBezTo>
                      <a:pt x="642" y="435"/>
                      <a:pt x="639" y="437"/>
                      <a:pt x="637" y="438"/>
                    </a:cubicBezTo>
                    <a:cubicBezTo>
                      <a:pt x="638" y="438"/>
                      <a:pt x="634" y="442"/>
                      <a:pt x="633" y="442"/>
                    </a:cubicBezTo>
                    <a:cubicBezTo>
                      <a:pt x="633" y="444"/>
                      <a:pt x="630" y="447"/>
                      <a:pt x="629" y="447"/>
                    </a:cubicBezTo>
                    <a:cubicBezTo>
                      <a:pt x="629" y="447"/>
                      <a:pt x="629" y="446"/>
                      <a:pt x="629" y="446"/>
                    </a:cubicBezTo>
                    <a:cubicBezTo>
                      <a:pt x="630" y="445"/>
                      <a:pt x="631" y="444"/>
                      <a:pt x="631" y="443"/>
                    </a:cubicBezTo>
                    <a:cubicBezTo>
                      <a:pt x="629" y="445"/>
                      <a:pt x="629" y="445"/>
                      <a:pt x="628" y="445"/>
                    </a:cubicBezTo>
                    <a:cubicBezTo>
                      <a:pt x="627" y="447"/>
                      <a:pt x="626" y="448"/>
                      <a:pt x="626" y="449"/>
                    </a:cubicBezTo>
                    <a:cubicBezTo>
                      <a:pt x="627" y="448"/>
                      <a:pt x="627" y="446"/>
                      <a:pt x="629" y="446"/>
                    </a:cubicBezTo>
                    <a:cubicBezTo>
                      <a:pt x="628" y="447"/>
                      <a:pt x="628" y="448"/>
                      <a:pt x="626" y="451"/>
                    </a:cubicBezTo>
                    <a:cubicBezTo>
                      <a:pt x="621" y="453"/>
                      <a:pt x="623" y="450"/>
                      <a:pt x="629" y="442"/>
                    </a:cubicBezTo>
                    <a:cubicBezTo>
                      <a:pt x="631" y="441"/>
                      <a:pt x="633" y="440"/>
                      <a:pt x="635" y="438"/>
                    </a:cubicBezTo>
                    <a:cubicBezTo>
                      <a:pt x="635" y="436"/>
                      <a:pt x="632" y="439"/>
                      <a:pt x="634" y="437"/>
                    </a:cubicBezTo>
                    <a:cubicBezTo>
                      <a:pt x="635" y="435"/>
                      <a:pt x="637" y="435"/>
                      <a:pt x="637" y="433"/>
                    </a:cubicBezTo>
                    <a:cubicBezTo>
                      <a:pt x="637" y="431"/>
                      <a:pt x="635" y="436"/>
                      <a:pt x="635" y="434"/>
                    </a:cubicBezTo>
                    <a:cubicBezTo>
                      <a:pt x="636" y="431"/>
                      <a:pt x="639" y="430"/>
                      <a:pt x="641" y="426"/>
                    </a:cubicBezTo>
                    <a:cubicBezTo>
                      <a:pt x="641" y="426"/>
                      <a:pt x="641" y="426"/>
                      <a:pt x="642" y="426"/>
                    </a:cubicBezTo>
                    <a:cubicBezTo>
                      <a:pt x="643" y="424"/>
                      <a:pt x="645" y="422"/>
                      <a:pt x="647" y="419"/>
                    </a:cubicBezTo>
                    <a:cubicBezTo>
                      <a:pt x="648" y="417"/>
                      <a:pt x="651" y="415"/>
                      <a:pt x="653" y="411"/>
                    </a:cubicBezTo>
                    <a:cubicBezTo>
                      <a:pt x="653" y="412"/>
                      <a:pt x="655" y="409"/>
                      <a:pt x="656" y="410"/>
                    </a:cubicBezTo>
                    <a:cubicBezTo>
                      <a:pt x="657" y="408"/>
                      <a:pt x="658" y="406"/>
                      <a:pt x="660" y="404"/>
                    </a:cubicBezTo>
                    <a:cubicBezTo>
                      <a:pt x="661" y="402"/>
                      <a:pt x="662" y="401"/>
                      <a:pt x="663" y="400"/>
                    </a:cubicBezTo>
                    <a:cubicBezTo>
                      <a:pt x="661" y="403"/>
                      <a:pt x="659" y="407"/>
                      <a:pt x="656" y="410"/>
                    </a:cubicBezTo>
                    <a:cubicBezTo>
                      <a:pt x="653" y="414"/>
                      <a:pt x="650" y="417"/>
                      <a:pt x="648" y="419"/>
                    </a:cubicBezTo>
                    <a:cubicBezTo>
                      <a:pt x="650" y="418"/>
                      <a:pt x="653" y="414"/>
                      <a:pt x="655" y="413"/>
                    </a:cubicBezTo>
                    <a:cubicBezTo>
                      <a:pt x="657" y="411"/>
                      <a:pt x="655" y="412"/>
                      <a:pt x="657" y="409"/>
                    </a:cubicBezTo>
                    <a:cubicBezTo>
                      <a:pt x="659" y="409"/>
                      <a:pt x="661" y="407"/>
                      <a:pt x="659" y="410"/>
                    </a:cubicBezTo>
                    <a:cubicBezTo>
                      <a:pt x="661" y="408"/>
                      <a:pt x="662" y="407"/>
                      <a:pt x="662" y="404"/>
                    </a:cubicBezTo>
                    <a:cubicBezTo>
                      <a:pt x="661" y="405"/>
                      <a:pt x="661" y="407"/>
                      <a:pt x="660" y="407"/>
                    </a:cubicBezTo>
                    <a:cubicBezTo>
                      <a:pt x="660" y="405"/>
                      <a:pt x="664" y="402"/>
                      <a:pt x="666" y="400"/>
                    </a:cubicBezTo>
                    <a:cubicBezTo>
                      <a:pt x="665" y="400"/>
                      <a:pt x="663" y="403"/>
                      <a:pt x="662" y="403"/>
                    </a:cubicBezTo>
                    <a:cubicBezTo>
                      <a:pt x="664" y="400"/>
                      <a:pt x="664" y="400"/>
                      <a:pt x="666" y="397"/>
                    </a:cubicBezTo>
                    <a:cubicBezTo>
                      <a:pt x="666" y="396"/>
                      <a:pt x="665" y="396"/>
                      <a:pt x="665" y="397"/>
                    </a:cubicBezTo>
                    <a:cubicBezTo>
                      <a:pt x="667" y="392"/>
                      <a:pt x="672" y="386"/>
                      <a:pt x="672" y="383"/>
                    </a:cubicBezTo>
                    <a:cubicBezTo>
                      <a:pt x="671" y="384"/>
                      <a:pt x="670" y="386"/>
                      <a:pt x="668" y="386"/>
                    </a:cubicBezTo>
                    <a:cubicBezTo>
                      <a:pt x="671" y="383"/>
                      <a:pt x="675" y="379"/>
                      <a:pt x="677" y="375"/>
                    </a:cubicBezTo>
                    <a:cubicBezTo>
                      <a:pt x="677" y="376"/>
                      <a:pt x="675" y="379"/>
                      <a:pt x="674" y="381"/>
                    </a:cubicBezTo>
                    <a:cubicBezTo>
                      <a:pt x="677" y="379"/>
                      <a:pt x="678" y="376"/>
                      <a:pt x="678" y="374"/>
                    </a:cubicBezTo>
                    <a:cubicBezTo>
                      <a:pt x="679" y="373"/>
                      <a:pt x="681" y="374"/>
                      <a:pt x="680" y="373"/>
                    </a:cubicBezTo>
                    <a:cubicBezTo>
                      <a:pt x="682" y="371"/>
                      <a:pt x="678" y="375"/>
                      <a:pt x="680" y="372"/>
                    </a:cubicBezTo>
                    <a:cubicBezTo>
                      <a:pt x="681" y="371"/>
                      <a:pt x="681" y="371"/>
                      <a:pt x="681" y="371"/>
                    </a:cubicBezTo>
                    <a:cubicBezTo>
                      <a:pt x="681" y="372"/>
                      <a:pt x="682" y="372"/>
                      <a:pt x="683" y="371"/>
                    </a:cubicBezTo>
                    <a:cubicBezTo>
                      <a:pt x="682" y="370"/>
                      <a:pt x="684" y="368"/>
                      <a:pt x="683" y="368"/>
                    </a:cubicBezTo>
                    <a:cubicBezTo>
                      <a:pt x="682" y="370"/>
                      <a:pt x="682" y="371"/>
                      <a:pt x="681" y="371"/>
                    </a:cubicBezTo>
                    <a:cubicBezTo>
                      <a:pt x="683" y="368"/>
                      <a:pt x="684" y="366"/>
                      <a:pt x="685" y="362"/>
                    </a:cubicBezTo>
                    <a:cubicBezTo>
                      <a:pt x="686" y="363"/>
                      <a:pt x="689" y="360"/>
                      <a:pt x="689" y="357"/>
                    </a:cubicBezTo>
                    <a:cubicBezTo>
                      <a:pt x="688" y="359"/>
                      <a:pt x="687" y="361"/>
                      <a:pt x="687" y="361"/>
                    </a:cubicBezTo>
                    <a:cubicBezTo>
                      <a:pt x="689" y="358"/>
                      <a:pt x="690" y="354"/>
                      <a:pt x="691" y="351"/>
                    </a:cubicBezTo>
                    <a:cubicBezTo>
                      <a:pt x="690" y="350"/>
                      <a:pt x="688" y="352"/>
                      <a:pt x="687" y="353"/>
                    </a:cubicBezTo>
                    <a:cubicBezTo>
                      <a:pt x="688" y="354"/>
                      <a:pt x="689" y="351"/>
                      <a:pt x="689" y="353"/>
                    </a:cubicBezTo>
                    <a:cubicBezTo>
                      <a:pt x="687" y="357"/>
                      <a:pt x="685" y="359"/>
                      <a:pt x="684" y="363"/>
                    </a:cubicBezTo>
                    <a:cubicBezTo>
                      <a:pt x="682" y="365"/>
                      <a:pt x="681" y="363"/>
                      <a:pt x="680" y="365"/>
                    </a:cubicBezTo>
                    <a:cubicBezTo>
                      <a:pt x="680" y="363"/>
                      <a:pt x="679" y="364"/>
                      <a:pt x="679" y="363"/>
                    </a:cubicBezTo>
                    <a:cubicBezTo>
                      <a:pt x="678" y="365"/>
                      <a:pt x="677" y="365"/>
                      <a:pt x="677" y="364"/>
                    </a:cubicBezTo>
                    <a:cubicBezTo>
                      <a:pt x="676" y="367"/>
                      <a:pt x="676" y="366"/>
                      <a:pt x="675" y="368"/>
                    </a:cubicBezTo>
                    <a:cubicBezTo>
                      <a:pt x="673" y="369"/>
                      <a:pt x="671" y="370"/>
                      <a:pt x="669" y="373"/>
                    </a:cubicBezTo>
                    <a:cubicBezTo>
                      <a:pt x="669" y="373"/>
                      <a:pt x="672" y="370"/>
                      <a:pt x="672" y="372"/>
                    </a:cubicBezTo>
                    <a:cubicBezTo>
                      <a:pt x="670" y="374"/>
                      <a:pt x="670" y="373"/>
                      <a:pt x="669" y="375"/>
                    </a:cubicBezTo>
                    <a:cubicBezTo>
                      <a:pt x="669" y="377"/>
                      <a:pt x="675" y="368"/>
                      <a:pt x="675" y="370"/>
                    </a:cubicBezTo>
                    <a:cubicBezTo>
                      <a:pt x="674" y="372"/>
                      <a:pt x="673" y="372"/>
                      <a:pt x="671" y="375"/>
                    </a:cubicBezTo>
                    <a:cubicBezTo>
                      <a:pt x="670" y="374"/>
                      <a:pt x="667" y="379"/>
                      <a:pt x="665" y="380"/>
                    </a:cubicBezTo>
                    <a:cubicBezTo>
                      <a:pt x="666" y="379"/>
                      <a:pt x="668" y="378"/>
                      <a:pt x="668" y="377"/>
                    </a:cubicBezTo>
                    <a:cubicBezTo>
                      <a:pt x="665" y="379"/>
                      <a:pt x="668" y="375"/>
                      <a:pt x="668" y="375"/>
                    </a:cubicBezTo>
                    <a:cubicBezTo>
                      <a:pt x="668" y="375"/>
                      <a:pt x="666" y="376"/>
                      <a:pt x="666" y="375"/>
                    </a:cubicBezTo>
                    <a:cubicBezTo>
                      <a:pt x="670" y="370"/>
                      <a:pt x="673" y="363"/>
                      <a:pt x="674" y="359"/>
                    </a:cubicBezTo>
                    <a:cubicBezTo>
                      <a:pt x="672" y="362"/>
                      <a:pt x="669" y="371"/>
                      <a:pt x="666" y="373"/>
                    </a:cubicBezTo>
                    <a:cubicBezTo>
                      <a:pt x="666" y="373"/>
                      <a:pt x="664" y="372"/>
                      <a:pt x="664" y="372"/>
                    </a:cubicBezTo>
                    <a:cubicBezTo>
                      <a:pt x="664" y="374"/>
                      <a:pt x="662" y="374"/>
                      <a:pt x="661" y="376"/>
                    </a:cubicBezTo>
                    <a:cubicBezTo>
                      <a:pt x="661" y="376"/>
                      <a:pt x="662" y="376"/>
                      <a:pt x="661" y="378"/>
                    </a:cubicBezTo>
                    <a:cubicBezTo>
                      <a:pt x="660" y="377"/>
                      <a:pt x="660" y="377"/>
                      <a:pt x="660" y="377"/>
                    </a:cubicBezTo>
                    <a:cubicBezTo>
                      <a:pt x="662" y="373"/>
                      <a:pt x="664" y="370"/>
                      <a:pt x="665" y="368"/>
                    </a:cubicBezTo>
                    <a:cubicBezTo>
                      <a:pt x="665" y="368"/>
                      <a:pt x="664" y="369"/>
                      <a:pt x="664" y="369"/>
                    </a:cubicBezTo>
                    <a:cubicBezTo>
                      <a:pt x="665" y="367"/>
                      <a:pt x="666" y="367"/>
                      <a:pt x="666" y="364"/>
                    </a:cubicBezTo>
                    <a:cubicBezTo>
                      <a:pt x="669" y="364"/>
                      <a:pt x="672" y="355"/>
                      <a:pt x="676" y="352"/>
                    </a:cubicBezTo>
                    <a:cubicBezTo>
                      <a:pt x="675" y="356"/>
                      <a:pt x="676" y="355"/>
                      <a:pt x="676" y="355"/>
                    </a:cubicBezTo>
                    <a:cubicBezTo>
                      <a:pt x="676" y="353"/>
                      <a:pt x="679" y="349"/>
                      <a:pt x="680" y="350"/>
                    </a:cubicBezTo>
                    <a:cubicBezTo>
                      <a:pt x="678" y="353"/>
                      <a:pt x="678" y="351"/>
                      <a:pt x="677" y="353"/>
                    </a:cubicBezTo>
                    <a:cubicBezTo>
                      <a:pt x="678" y="354"/>
                      <a:pt x="679" y="351"/>
                      <a:pt x="680" y="349"/>
                    </a:cubicBezTo>
                    <a:cubicBezTo>
                      <a:pt x="679" y="349"/>
                      <a:pt x="679" y="348"/>
                      <a:pt x="680" y="346"/>
                    </a:cubicBezTo>
                    <a:cubicBezTo>
                      <a:pt x="681" y="346"/>
                      <a:pt x="682" y="344"/>
                      <a:pt x="683" y="345"/>
                    </a:cubicBezTo>
                    <a:cubicBezTo>
                      <a:pt x="686" y="339"/>
                      <a:pt x="686" y="341"/>
                      <a:pt x="687" y="340"/>
                    </a:cubicBezTo>
                    <a:cubicBezTo>
                      <a:pt x="689" y="336"/>
                      <a:pt x="686" y="341"/>
                      <a:pt x="687" y="338"/>
                    </a:cubicBezTo>
                    <a:cubicBezTo>
                      <a:pt x="690" y="333"/>
                      <a:pt x="692" y="331"/>
                      <a:pt x="694" y="326"/>
                    </a:cubicBezTo>
                    <a:cubicBezTo>
                      <a:pt x="695" y="326"/>
                      <a:pt x="695" y="326"/>
                      <a:pt x="695" y="327"/>
                    </a:cubicBezTo>
                    <a:cubicBezTo>
                      <a:pt x="696" y="324"/>
                      <a:pt x="699" y="322"/>
                      <a:pt x="698" y="323"/>
                    </a:cubicBezTo>
                    <a:cubicBezTo>
                      <a:pt x="698" y="325"/>
                      <a:pt x="696" y="324"/>
                      <a:pt x="697" y="326"/>
                    </a:cubicBezTo>
                    <a:cubicBezTo>
                      <a:pt x="697" y="325"/>
                      <a:pt x="698" y="324"/>
                      <a:pt x="698" y="324"/>
                    </a:cubicBezTo>
                    <a:cubicBezTo>
                      <a:pt x="699" y="322"/>
                      <a:pt x="700" y="320"/>
                      <a:pt x="701" y="320"/>
                    </a:cubicBezTo>
                    <a:cubicBezTo>
                      <a:pt x="701" y="318"/>
                      <a:pt x="704" y="312"/>
                      <a:pt x="705" y="310"/>
                    </a:cubicBezTo>
                    <a:cubicBezTo>
                      <a:pt x="706" y="310"/>
                      <a:pt x="705" y="314"/>
                      <a:pt x="705" y="314"/>
                    </a:cubicBezTo>
                    <a:cubicBezTo>
                      <a:pt x="706" y="313"/>
                      <a:pt x="707" y="312"/>
                      <a:pt x="707" y="312"/>
                    </a:cubicBezTo>
                    <a:cubicBezTo>
                      <a:pt x="707" y="313"/>
                      <a:pt x="706" y="314"/>
                      <a:pt x="707" y="315"/>
                    </a:cubicBezTo>
                    <a:cubicBezTo>
                      <a:pt x="707" y="313"/>
                      <a:pt x="708" y="311"/>
                      <a:pt x="708" y="310"/>
                    </a:cubicBezTo>
                    <a:cubicBezTo>
                      <a:pt x="704" y="312"/>
                      <a:pt x="708" y="304"/>
                      <a:pt x="708" y="303"/>
                    </a:cubicBezTo>
                    <a:cubicBezTo>
                      <a:pt x="709" y="301"/>
                      <a:pt x="709" y="299"/>
                      <a:pt x="710" y="296"/>
                    </a:cubicBezTo>
                    <a:cubicBezTo>
                      <a:pt x="709" y="297"/>
                      <a:pt x="709" y="296"/>
                      <a:pt x="709" y="293"/>
                    </a:cubicBezTo>
                    <a:cubicBezTo>
                      <a:pt x="707" y="293"/>
                      <a:pt x="705" y="292"/>
                      <a:pt x="707" y="288"/>
                    </a:cubicBezTo>
                    <a:cubicBezTo>
                      <a:pt x="706" y="289"/>
                      <a:pt x="706" y="289"/>
                      <a:pt x="706" y="289"/>
                    </a:cubicBezTo>
                    <a:cubicBezTo>
                      <a:pt x="705" y="290"/>
                      <a:pt x="705" y="294"/>
                      <a:pt x="704" y="294"/>
                    </a:cubicBezTo>
                    <a:cubicBezTo>
                      <a:pt x="704" y="293"/>
                      <a:pt x="704" y="293"/>
                      <a:pt x="705" y="290"/>
                    </a:cubicBezTo>
                    <a:cubicBezTo>
                      <a:pt x="704" y="291"/>
                      <a:pt x="706" y="288"/>
                      <a:pt x="704" y="289"/>
                    </a:cubicBezTo>
                    <a:cubicBezTo>
                      <a:pt x="704" y="291"/>
                      <a:pt x="703" y="293"/>
                      <a:pt x="702" y="293"/>
                    </a:cubicBezTo>
                    <a:cubicBezTo>
                      <a:pt x="700" y="298"/>
                      <a:pt x="701" y="300"/>
                      <a:pt x="699" y="305"/>
                    </a:cubicBezTo>
                    <a:cubicBezTo>
                      <a:pt x="699" y="305"/>
                      <a:pt x="699" y="304"/>
                      <a:pt x="699" y="304"/>
                    </a:cubicBezTo>
                    <a:cubicBezTo>
                      <a:pt x="697" y="308"/>
                      <a:pt x="696" y="312"/>
                      <a:pt x="695" y="316"/>
                    </a:cubicBezTo>
                    <a:cubicBezTo>
                      <a:pt x="695" y="316"/>
                      <a:pt x="695" y="316"/>
                      <a:pt x="694" y="316"/>
                    </a:cubicBezTo>
                    <a:cubicBezTo>
                      <a:pt x="693" y="315"/>
                      <a:pt x="695" y="314"/>
                      <a:pt x="694" y="313"/>
                    </a:cubicBezTo>
                    <a:cubicBezTo>
                      <a:pt x="696" y="311"/>
                      <a:pt x="694" y="310"/>
                      <a:pt x="696" y="309"/>
                    </a:cubicBezTo>
                    <a:cubicBezTo>
                      <a:pt x="696" y="309"/>
                      <a:pt x="697" y="307"/>
                      <a:pt x="696" y="307"/>
                    </a:cubicBezTo>
                    <a:cubicBezTo>
                      <a:pt x="695" y="308"/>
                      <a:pt x="694" y="311"/>
                      <a:pt x="694" y="309"/>
                    </a:cubicBezTo>
                    <a:cubicBezTo>
                      <a:pt x="693" y="312"/>
                      <a:pt x="693" y="314"/>
                      <a:pt x="691" y="315"/>
                    </a:cubicBezTo>
                    <a:cubicBezTo>
                      <a:pt x="693" y="313"/>
                      <a:pt x="692" y="312"/>
                      <a:pt x="692" y="311"/>
                    </a:cubicBezTo>
                    <a:cubicBezTo>
                      <a:pt x="693" y="310"/>
                      <a:pt x="695" y="306"/>
                      <a:pt x="693" y="309"/>
                    </a:cubicBezTo>
                    <a:cubicBezTo>
                      <a:pt x="694" y="306"/>
                      <a:pt x="695" y="305"/>
                      <a:pt x="695" y="303"/>
                    </a:cubicBezTo>
                    <a:cubicBezTo>
                      <a:pt x="695" y="304"/>
                      <a:pt x="693" y="306"/>
                      <a:pt x="694" y="304"/>
                    </a:cubicBezTo>
                    <a:cubicBezTo>
                      <a:pt x="695" y="301"/>
                      <a:pt x="696" y="302"/>
                      <a:pt x="697" y="300"/>
                    </a:cubicBezTo>
                    <a:cubicBezTo>
                      <a:pt x="697" y="298"/>
                      <a:pt x="696" y="301"/>
                      <a:pt x="696" y="298"/>
                    </a:cubicBezTo>
                    <a:cubicBezTo>
                      <a:pt x="696" y="301"/>
                      <a:pt x="698" y="296"/>
                      <a:pt x="698" y="294"/>
                    </a:cubicBezTo>
                    <a:cubicBezTo>
                      <a:pt x="697" y="295"/>
                      <a:pt x="698" y="293"/>
                      <a:pt x="699" y="291"/>
                    </a:cubicBezTo>
                    <a:cubicBezTo>
                      <a:pt x="697" y="289"/>
                      <a:pt x="695" y="287"/>
                      <a:pt x="696" y="282"/>
                    </a:cubicBezTo>
                    <a:cubicBezTo>
                      <a:pt x="697" y="280"/>
                      <a:pt x="696" y="280"/>
                      <a:pt x="697" y="277"/>
                    </a:cubicBezTo>
                    <a:cubicBezTo>
                      <a:pt x="698" y="275"/>
                      <a:pt x="696" y="277"/>
                      <a:pt x="696" y="275"/>
                    </a:cubicBezTo>
                    <a:cubicBezTo>
                      <a:pt x="697" y="275"/>
                      <a:pt x="698" y="275"/>
                      <a:pt x="698" y="274"/>
                    </a:cubicBezTo>
                    <a:cubicBezTo>
                      <a:pt x="698" y="273"/>
                      <a:pt x="697" y="273"/>
                      <a:pt x="697" y="272"/>
                    </a:cubicBezTo>
                    <a:cubicBezTo>
                      <a:pt x="699" y="269"/>
                      <a:pt x="700" y="272"/>
                      <a:pt x="701" y="268"/>
                    </a:cubicBezTo>
                    <a:cubicBezTo>
                      <a:pt x="701" y="268"/>
                      <a:pt x="700" y="270"/>
                      <a:pt x="700" y="269"/>
                    </a:cubicBezTo>
                    <a:cubicBezTo>
                      <a:pt x="701" y="264"/>
                      <a:pt x="701" y="261"/>
                      <a:pt x="703" y="257"/>
                    </a:cubicBezTo>
                    <a:cubicBezTo>
                      <a:pt x="705" y="258"/>
                      <a:pt x="705" y="255"/>
                      <a:pt x="706" y="253"/>
                    </a:cubicBezTo>
                    <a:cubicBezTo>
                      <a:pt x="708" y="255"/>
                      <a:pt x="706" y="255"/>
                      <a:pt x="709" y="252"/>
                    </a:cubicBezTo>
                    <a:cubicBezTo>
                      <a:pt x="709" y="253"/>
                      <a:pt x="708" y="255"/>
                      <a:pt x="708" y="256"/>
                    </a:cubicBezTo>
                    <a:cubicBezTo>
                      <a:pt x="709" y="254"/>
                      <a:pt x="710" y="253"/>
                      <a:pt x="711" y="253"/>
                    </a:cubicBezTo>
                    <a:cubicBezTo>
                      <a:pt x="711" y="254"/>
                      <a:pt x="710" y="256"/>
                      <a:pt x="710" y="256"/>
                    </a:cubicBezTo>
                    <a:cubicBezTo>
                      <a:pt x="711" y="252"/>
                      <a:pt x="713" y="256"/>
                      <a:pt x="714" y="252"/>
                    </a:cubicBezTo>
                    <a:cubicBezTo>
                      <a:pt x="712" y="253"/>
                      <a:pt x="711" y="250"/>
                      <a:pt x="711" y="247"/>
                    </a:cubicBezTo>
                    <a:cubicBezTo>
                      <a:pt x="710" y="248"/>
                      <a:pt x="710" y="250"/>
                      <a:pt x="710" y="250"/>
                    </a:cubicBezTo>
                    <a:cubicBezTo>
                      <a:pt x="711" y="244"/>
                      <a:pt x="708" y="245"/>
                      <a:pt x="710" y="238"/>
                    </a:cubicBezTo>
                    <a:cubicBezTo>
                      <a:pt x="710" y="237"/>
                      <a:pt x="711" y="238"/>
                      <a:pt x="711" y="237"/>
                    </a:cubicBezTo>
                    <a:cubicBezTo>
                      <a:pt x="710" y="235"/>
                      <a:pt x="709" y="232"/>
                      <a:pt x="709" y="228"/>
                    </a:cubicBezTo>
                    <a:cubicBezTo>
                      <a:pt x="710" y="227"/>
                      <a:pt x="711" y="226"/>
                      <a:pt x="711" y="224"/>
                    </a:cubicBezTo>
                    <a:cubicBezTo>
                      <a:pt x="711" y="225"/>
                      <a:pt x="712" y="226"/>
                      <a:pt x="712" y="227"/>
                    </a:cubicBezTo>
                    <a:cubicBezTo>
                      <a:pt x="712" y="222"/>
                      <a:pt x="714" y="221"/>
                      <a:pt x="714" y="223"/>
                    </a:cubicBezTo>
                    <a:cubicBezTo>
                      <a:pt x="715" y="220"/>
                      <a:pt x="714" y="219"/>
                      <a:pt x="714" y="216"/>
                    </a:cubicBezTo>
                    <a:cubicBezTo>
                      <a:pt x="715" y="217"/>
                      <a:pt x="715" y="214"/>
                      <a:pt x="715" y="213"/>
                    </a:cubicBezTo>
                    <a:cubicBezTo>
                      <a:pt x="717" y="215"/>
                      <a:pt x="715" y="219"/>
                      <a:pt x="715" y="221"/>
                    </a:cubicBezTo>
                    <a:cubicBezTo>
                      <a:pt x="718" y="218"/>
                      <a:pt x="715" y="231"/>
                      <a:pt x="716" y="233"/>
                    </a:cubicBezTo>
                    <a:cubicBezTo>
                      <a:pt x="718" y="232"/>
                      <a:pt x="717" y="228"/>
                      <a:pt x="717" y="223"/>
                    </a:cubicBezTo>
                    <a:cubicBezTo>
                      <a:pt x="718" y="221"/>
                      <a:pt x="719" y="220"/>
                      <a:pt x="719" y="221"/>
                    </a:cubicBezTo>
                    <a:cubicBezTo>
                      <a:pt x="719" y="216"/>
                      <a:pt x="719" y="212"/>
                      <a:pt x="721" y="208"/>
                    </a:cubicBezTo>
                    <a:cubicBezTo>
                      <a:pt x="720" y="206"/>
                      <a:pt x="720" y="209"/>
                      <a:pt x="720" y="207"/>
                    </a:cubicBezTo>
                    <a:cubicBezTo>
                      <a:pt x="720" y="206"/>
                      <a:pt x="720" y="205"/>
                      <a:pt x="720" y="205"/>
                    </a:cubicBezTo>
                    <a:cubicBezTo>
                      <a:pt x="720" y="206"/>
                      <a:pt x="720" y="207"/>
                      <a:pt x="721" y="207"/>
                    </a:cubicBezTo>
                    <a:cubicBezTo>
                      <a:pt x="721" y="205"/>
                      <a:pt x="721" y="202"/>
                      <a:pt x="723" y="201"/>
                    </a:cubicBezTo>
                    <a:cubicBezTo>
                      <a:pt x="722" y="201"/>
                      <a:pt x="722" y="197"/>
                      <a:pt x="723" y="197"/>
                    </a:cubicBezTo>
                    <a:cubicBezTo>
                      <a:pt x="723" y="198"/>
                      <a:pt x="723" y="197"/>
                      <a:pt x="723" y="198"/>
                    </a:cubicBezTo>
                    <a:cubicBezTo>
                      <a:pt x="723" y="203"/>
                      <a:pt x="723" y="207"/>
                      <a:pt x="724" y="208"/>
                    </a:cubicBezTo>
                    <a:cubicBezTo>
                      <a:pt x="726" y="204"/>
                      <a:pt x="728" y="201"/>
                      <a:pt x="729" y="196"/>
                    </a:cubicBezTo>
                    <a:cubicBezTo>
                      <a:pt x="729" y="200"/>
                      <a:pt x="728" y="201"/>
                      <a:pt x="727" y="201"/>
                    </a:cubicBezTo>
                    <a:cubicBezTo>
                      <a:pt x="728" y="202"/>
                      <a:pt x="727" y="205"/>
                      <a:pt x="728" y="205"/>
                    </a:cubicBezTo>
                    <a:cubicBezTo>
                      <a:pt x="729" y="203"/>
                      <a:pt x="729" y="200"/>
                      <a:pt x="730" y="199"/>
                    </a:cubicBezTo>
                    <a:cubicBezTo>
                      <a:pt x="731" y="198"/>
                      <a:pt x="731" y="201"/>
                      <a:pt x="731" y="202"/>
                    </a:cubicBezTo>
                    <a:cubicBezTo>
                      <a:pt x="732" y="200"/>
                      <a:pt x="732" y="197"/>
                      <a:pt x="733" y="196"/>
                    </a:cubicBezTo>
                    <a:cubicBezTo>
                      <a:pt x="734" y="194"/>
                      <a:pt x="734" y="193"/>
                      <a:pt x="735" y="193"/>
                    </a:cubicBezTo>
                    <a:cubicBezTo>
                      <a:pt x="735" y="190"/>
                      <a:pt x="734" y="192"/>
                      <a:pt x="735" y="189"/>
                    </a:cubicBezTo>
                    <a:cubicBezTo>
                      <a:pt x="736" y="188"/>
                      <a:pt x="736" y="191"/>
                      <a:pt x="737" y="189"/>
                    </a:cubicBezTo>
                    <a:cubicBezTo>
                      <a:pt x="736" y="187"/>
                      <a:pt x="735" y="187"/>
                      <a:pt x="735" y="184"/>
                    </a:cubicBezTo>
                    <a:cubicBezTo>
                      <a:pt x="736" y="184"/>
                      <a:pt x="736" y="183"/>
                      <a:pt x="736" y="182"/>
                    </a:cubicBezTo>
                    <a:cubicBezTo>
                      <a:pt x="737" y="183"/>
                      <a:pt x="736" y="188"/>
                      <a:pt x="737" y="187"/>
                    </a:cubicBezTo>
                    <a:cubicBezTo>
                      <a:pt x="737" y="185"/>
                      <a:pt x="738" y="183"/>
                      <a:pt x="738" y="180"/>
                    </a:cubicBezTo>
                    <a:cubicBezTo>
                      <a:pt x="737" y="181"/>
                      <a:pt x="736" y="184"/>
                      <a:pt x="736" y="180"/>
                    </a:cubicBezTo>
                    <a:cubicBezTo>
                      <a:pt x="737" y="178"/>
                      <a:pt x="738" y="177"/>
                      <a:pt x="738" y="175"/>
                    </a:cubicBezTo>
                    <a:cubicBezTo>
                      <a:pt x="736" y="178"/>
                      <a:pt x="735" y="178"/>
                      <a:pt x="733" y="175"/>
                    </a:cubicBezTo>
                    <a:cubicBezTo>
                      <a:pt x="733" y="178"/>
                      <a:pt x="732" y="177"/>
                      <a:pt x="732" y="178"/>
                    </a:cubicBezTo>
                    <a:cubicBezTo>
                      <a:pt x="732" y="176"/>
                      <a:pt x="732" y="173"/>
                      <a:pt x="731" y="174"/>
                    </a:cubicBezTo>
                    <a:cubicBezTo>
                      <a:pt x="731" y="177"/>
                      <a:pt x="731" y="176"/>
                      <a:pt x="730" y="178"/>
                    </a:cubicBezTo>
                    <a:cubicBezTo>
                      <a:pt x="732" y="177"/>
                      <a:pt x="734" y="183"/>
                      <a:pt x="732" y="186"/>
                    </a:cubicBezTo>
                    <a:cubicBezTo>
                      <a:pt x="732" y="185"/>
                      <a:pt x="731" y="184"/>
                      <a:pt x="731" y="185"/>
                    </a:cubicBezTo>
                    <a:cubicBezTo>
                      <a:pt x="731" y="188"/>
                      <a:pt x="732" y="188"/>
                      <a:pt x="731" y="190"/>
                    </a:cubicBezTo>
                    <a:cubicBezTo>
                      <a:pt x="731" y="185"/>
                      <a:pt x="730" y="190"/>
                      <a:pt x="729" y="191"/>
                    </a:cubicBezTo>
                    <a:cubicBezTo>
                      <a:pt x="728" y="191"/>
                      <a:pt x="728" y="191"/>
                      <a:pt x="728" y="191"/>
                    </a:cubicBezTo>
                    <a:cubicBezTo>
                      <a:pt x="728" y="188"/>
                      <a:pt x="727" y="184"/>
                      <a:pt x="728" y="181"/>
                    </a:cubicBezTo>
                    <a:cubicBezTo>
                      <a:pt x="728" y="182"/>
                      <a:pt x="728" y="186"/>
                      <a:pt x="729" y="186"/>
                    </a:cubicBezTo>
                    <a:cubicBezTo>
                      <a:pt x="729" y="182"/>
                      <a:pt x="729" y="180"/>
                      <a:pt x="730" y="178"/>
                    </a:cubicBezTo>
                    <a:cubicBezTo>
                      <a:pt x="729" y="176"/>
                      <a:pt x="729" y="176"/>
                      <a:pt x="729" y="175"/>
                    </a:cubicBezTo>
                    <a:cubicBezTo>
                      <a:pt x="728" y="176"/>
                      <a:pt x="728" y="178"/>
                      <a:pt x="728" y="178"/>
                    </a:cubicBezTo>
                    <a:cubicBezTo>
                      <a:pt x="728" y="177"/>
                      <a:pt x="728" y="177"/>
                      <a:pt x="728" y="175"/>
                    </a:cubicBezTo>
                    <a:cubicBezTo>
                      <a:pt x="727" y="175"/>
                      <a:pt x="727" y="175"/>
                      <a:pt x="727" y="175"/>
                    </a:cubicBezTo>
                    <a:cubicBezTo>
                      <a:pt x="727" y="176"/>
                      <a:pt x="727" y="176"/>
                      <a:pt x="727" y="176"/>
                    </a:cubicBezTo>
                    <a:cubicBezTo>
                      <a:pt x="727" y="182"/>
                      <a:pt x="726" y="187"/>
                      <a:pt x="725" y="189"/>
                    </a:cubicBezTo>
                    <a:cubicBezTo>
                      <a:pt x="726" y="185"/>
                      <a:pt x="725" y="186"/>
                      <a:pt x="725" y="181"/>
                    </a:cubicBezTo>
                    <a:cubicBezTo>
                      <a:pt x="726" y="181"/>
                      <a:pt x="726" y="181"/>
                      <a:pt x="726" y="181"/>
                    </a:cubicBezTo>
                    <a:cubicBezTo>
                      <a:pt x="726" y="178"/>
                      <a:pt x="726" y="178"/>
                      <a:pt x="726" y="175"/>
                    </a:cubicBezTo>
                    <a:cubicBezTo>
                      <a:pt x="726" y="177"/>
                      <a:pt x="726" y="179"/>
                      <a:pt x="724" y="179"/>
                    </a:cubicBezTo>
                    <a:cubicBezTo>
                      <a:pt x="725" y="182"/>
                      <a:pt x="725" y="188"/>
                      <a:pt x="724" y="191"/>
                    </a:cubicBezTo>
                    <a:cubicBezTo>
                      <a:pt x="725" y="187"/>
                      <a:pt x="722" y="190"/>
                      <a:pt x="722" y="190"/>
                    </a:cubicBezTo>
                    <a:cubicBezTo>
                      <a:pt x="723" y="194"/>
                      <a:pt x="725" y="192"/>
                      <a:pt x="723" y="197"/>
                    </a:cubicBezTo>
                    <a:cubicBezTo>
                      <a:pt x="723" y="194"/>
                      <a:pt x="723" y="194"/>
                      <a:pt x="722" y="194"/>
                    </a:cubicBezTo>
                    <a:cubicBezTo>
                      <a:pt x="722" y="197"/>
                      <a:pt x="721" y="197"/>
                      <a:pt x="720" y="199"/>
                    </a:cubicBezTo>
                    <a:cubicBezTo>
                      <a:pt x="721" y="196"/>
                      <a:pt x="720" y="196"/>
                      <a:pt x="720" y="195"/>
                    </a:cubicBezTo>
                    <a:cubicBezTo>
                      <a:pt x="719" y="196"/>
                      <a:pt x="719" y="195"/>
                      <a:pt x="719" y="194"/>
                    </a:cubicBezTo>
                    <a:cubicBezTo>
                      <a:pt x="719" y="193"/>
                      <a:pt x="719" y="192"/>
                      <a:pt x="718" y="194"/>
                    </a:cubicBezTo>
                    <a:cubicBezTo>
                      <a:pt x="719" y="196"/>
                      <a:pt x="719" y="197"/>
                      <a:pt x="719" y="199"/>
                    </a:cubicBezTo>
                    <a:cubicBezTo>
                      <a:pt x="717" y="199"/>
                      <a:pt x="716" y="206"/>
                      <a:pt x="715" y="202"/>
                    </a:cubicBezTo>
                    <a:cubicBezTo>
                      <a:pt x="716" y="199"/>
                      <a:pt x="716" y="198"/>
                      <a:pt x="716" y="195"/>
                    </a:cubicBezTo>
                    <a:cubicBezTo>
                      <a:pt x="715" y="195"/>
                      <a:pt x="715" y="197"/>
                      <a:pt x="715" y="197"/>
                    </a:cubicBezTo>
                    <a:cubicBezTo>
                      <a:pt x="715" y="194"/>
                      <a:pt x="715" y="191"/>
                      <a:pt x="714" y="189"/>
                    </a:cubicBezTo>
                    <a:cubicBezTo>
                      <a:pt x="714" y="191"/>
                      <a:pt x="712" y="191"/>
                      <a:pt x="712" y="191"/>
                    </a:cubicBezTo>
                    <a:cubicBezTo>
                      <a:pt x="714" y="189"/>
                      <a:pt x="712" y="183"/>
                      <a:pt x="713" y="181"/>
                    </a:cubicBezTo>
                    <a:cubicBezTo>
                      <a:pt x="713" y="183"/>
                      <a:pt x="712" y="182"/>
                      <a:pt x="711" y="181"/>
                    </a:cubicBezTo>
                    <a:cubicBezTo>
                      <a:pt x="711" y="183"/>
                      <a:pt x="712" y="186"/>
                      <a:pt x="710" y="185"/>
                    </a:cubicBezTo>
                    <a:cubicBezTo>
                      <a:pt x="711" y="182"/>
                      <a:pt x="711" y="179"/>
                      <a:pt x="710" y="176"/>
                    </a:cubicBezTo>
                    <a:cubicBezTo>
                      <a:pt x="711" y="175"/>
                      <a:pt x="711" y="174"/>
                      <a:pt x="713" y="174"/>
                    </a:cubicBezTo>
                    <a:cubicBezTo>
                      <a:pt x="712" y="172"/>
                      <a:pt x="712" y="171"/>
                      <a:pt x="712" y="171"/>
                    </a:cubicBezTo>
                    <a:cubicBezTo>
                      <a:pt x="712" y="174"/>
                      <a:pt x="710" y="171"/>
                      <a:pt x="709" y="172"/>
                    </a:cubicBezTo>
                    <a:cubicBezTo>
                      <a:pt x="709" y="169"/>
                      <a:pt x="708" y="170"/>
                      <a:pt x="708" y="167"/>
                    </a:cubicBezTo>
                    <a:cubicBezTo>
                      <a:pt x="709" y="167"/>
                      <a:pt x="710" y="164"/>
                      <a:pt x="711" y="167"/>
                    </a:cubicBezTo>
                    <a:cubicBezTo>
                      <a:pt x="711" y="164"/>
                      <a:pt x="711" y="163"/>
                      <a:pt x="711" y="160"/>
                    </a:cubicBezTo>
                    <a:cubicBezTo>
                      <a:pt x="712" y="159"/>
                      <a:pt x="713" y="157"/>
                      <a:pt x="714" y="153"/>
                    </a:cubicBezTo>
                    <a:cubicBezTo>
                      <a:pt x="713" y="151"/>
                      <a:pt x="713" y="154"/>
                      <a:pt x="713" y="151"/>
                    </a:cubicBezTo>
                    <a:cubicBezTo>
                      <a:pt x="713" y="150"/>
                      <a:pt x="713" y="148"/>
                      <a:pt x="714" y="148"/>
                    </a:cubicBezTo>
                    <a:cubicBezTo>
                      <a:pt x="714" y="150"/>
                      <a:pt x="713" y="152"/>
                      <a:pt x="714" y="151"/>
                    </a:cubicBezTo>
                    <a:cubicBezTo>
                      <a:pt x="714" y="146"/>
                      <a:pt x="715" y="144"/>
                      <a:pt x="715" y="141"/>
                    </a:cubicBezTo>
                    <a:cubicBezTo>
                      <a:pt x="716" y="144"/>
                      <a:pt x="718" y="149"/>
                      <a:pt x="717" y="153"/>
                    </a:cubicBezTo>
                    <a:cubicBezTo>
                      <a:pt x="716" y="153"/>
                      <a:pt x="716" y="151"/>
                      <a:pt x="716" y="151"/>
                    </a:cubicBezTo>
                    <a:cubicBezTo>
                      <a:pt x="715" y="154"/>
                      <a:pt x="716" y="155"/>
                      <a:pt x="716" y="158"/>
                    </a:cubicBezTo>
                    <a:cubicBezTo>
                      <a:pt x="716" y="159"/>
                      <a:pt x="717" y="159"/>
                      <a:pt x="717" y="159"/>
                    </a:cubicBezTo>
                    <a:cubicBezTo>
                      <a:pt x="717" y="158"/>
                      <a:pt x="717" y="156"/>
                      <a:pt x="717" y="156"/>
                    </a:cubicBezTo>
                    <a:cubicBezTo>
                      <a:pt x="719" y="156"/>
                      <a:pt x="719" y="159"/>
                      <a:pt x="719" y="162"/>
                    </a:cubicBezTo>
                    <a:cubicBezTo>
                      <a:pt x="720" y="158"/>
                      <a:pt x="722" y="157"/>
                      <a:pt x="724" y="158"/>
                    </a:cubicBezTo>
                    <a:cubicBezTo>
                      <a:pt x="724" y="156"/>
                      <a:pt x="724" y="154"/>
                      <a:pt x="724" y="151"/>
                    </a:cubicBezTo>
                    <a:cubicBezTo>
                      <a:pt x="725" y="154"/>
                      <a:pt x="724" y="148"/>
                      <a:pt x="724" y="147"/>
                    </a:cubicBezTo>
                    <a:cubicBezTo>
                      <a:pt x="725" y="150"/>
                      <a:pt x="725" y="148"/>
                      <a:pt x="726" y="146"/>
                    </a:cubicBezTo>
                    <a:cubicBezTo>
                      <a:pt x="726" y="146"/>
                      <a:pt x="726" y="149"/>
                      <a:pt x="727" y="149"/>
                    </a:cubicBezTo>
                    <a:cubicBezTo>
                      <a:pt x="727" y="148"/>
                      <a:pt x="727" y="145"/>
                      <a:pt x="728" y="144"/>
                    </a:cubicBezTo>
                    <a:cubicBezTo>
                      <a:pt x="726" y="145"/>
                      <a:pt x="726" y="145"/>
                      <a:pt x="725" y="144"/>
                    </a:cubicBezTo>
                    <a:cubicBezTo>
                      <a:pt x="725" y="147"/>
                      <a:pt x="723" y="146"/>
                      <a:pt x="724" y="148"/>
                    </a:cubicBezTo>
                    <a:cubicBezTo>
                      <a:pt x="723" y="149"/>
                      <a:pt x="723" y="145"/>
                      <a:pt x="723" y="145"/>
                    </a:cubicBezTo>
                    <a:cubicBezTo>
                      <a:pt x="722" y="147"/>
                      <a:pt x="722" y="148"/>
                      <a:pt x="722" y="149"/>
                    </a:cubicBezTo>
                    <a:cubicBezTo>
                      <a:pt x="723" y="149"/>
                      <a:pt x="723" y="148"/>
                      <a:pt x="723" y="149"/>
                    </a:cubicBezTo>
                    <a:cubicBezTo>
                      <a:pt x="723" y="151"/>
                      <a:pt x="722" y="154"/>
                      <a:pt x="721" y="155"/>
                    </a:cubicBezTo>
                    <a:cubicBezTo>
                      <a:pt x="720" y="150"/>
                      <a:pt x="722" y="150"/>
                      <a:pt x="722" y="145"/>
                    </a:cubicBezTo>
                    <a:cubicBezTo>
                      <a:pt x="722" y="146"/>
                      <a:pt x="722" y="144"/>
                      <a:pt x="723" y="143"/>
                    </a:cubicBezTo>
                    <a:cubicBezTo>
                      <a:pt x="723" y="140"/>
                      <a:pt x="722" y="143"/>
                      <a:pt x="722" y="139"/>
                    </a:cubicBezTo>
                    <a:cubicBezTo>
                      <a:pt x="722" y="137"/>
                      <a:pt x="723" y="139"/>
                      <a:pt x="723" y="137"/>
                    </a:cubicBezTo>
                    <a:cubicBezTo>
                      <a:pt x="722" y="136"/>
                      <a:pt x="722" y="138"/>
                      <a:pt x="721" y="137"/>
                    </a:cubicBezTo>
                    <a:cubicBezTo>
                      <a:pt x="721" y="140"/>
                      <a:pt x="721" y="141"/>
                      <a:pt x="720" y="141"/>
                    </a:cubicBezTo>
                    <a:cubicBezTo>
                      <a:pt x="719" y="137"/>
                      <a:pt x="722" y="133"/>
                      <a:pt x="720" y="131"/>
                    </a:cubicBezTo>
                    <a:cubicBezTo>
                      <a:pt x="720" y="133"/>
                      <a:pt x="720" y="134"/>
                      <a:pt x="720" y="135"/>
                    </a:cubicBezTo>
                    <a:cubicBezTo>
                      <a:pt x="719" y="135"/>
                      <a:pt x="719" y="138"/>
                      <a:pt x="719" y="135"/>
                    </a:cubicBezTo>
                    <a:cubicBezTo>
                      <a:pt x="720" y="133"/>
                      <a:pt x="718" y="133"/>
                      <a:pt x="717" y="130"/>
                    </a:cubicBezTo>
                    <a:cubicBezTo>
                      <a:pt x="716" y="133"/>
                      <a:pt x="717" y="134"/>
                      <a:pt x="716" y="136"/>
                    </a:cubicBezTo>
                    <a:cubicBezTo>
                      <a:pt x="716" y="134"/>
                      <a:pt x="715" y="137"/>
                      <a:pt x="715" y="135"/>
                    </a:cubicBezTo>
                    <a:cubicBezTo>
                      <a:pt x="715" y="133"/>
                      <a:pt x="717" y="132"/>
                      <a:pt x="715" y="131"/>
                    </a:cubicBezTo>
                    <a:cubicBezTo>
                      <a:pt x="715" y="133"/>
                      <a:pt x="714" y="132"/>
                      <a:pt x="714" y="133"/>
                    </a:cubicBezTo>
                    <a:cubicBezTo>
                      <a:pt x="714" y="136"/>
                      <a:pt x="715" y="136"/>
                      <a:pt x="714" y="137"/>
                    </a:cubicBezTo>
                    <a:cubicBezTo>
                      <a:pt x="713" y="135"/>
                      <a:pt x="714" y="130"/>
                      <a:pt x="713" y="130"/>
                    </a:cubicBezTo>
                    <a:cubicBezTo>
                      <a:pt x="713" y="131"/>
                      <a:pt x="712" y="133"/>
                      <a:pt x="712" y="134"/>
                    </a:cubicBezTo>
                    <a:cubicBezTo>
                      <a:pt x="711" y="131"/>
                      <a:pt x="710" y="130"/>
                      <a:pt x="710" y="127"/>
                    </a:cubicBezTo>
                    <a:cubicBezTo>
                      <a:pt x="711" y="128"/>
                      <a:pt x="709" y="122"/>
                      <a:pt x="710" y="121"/>
                    </a:cubicBezTo>
                    <a:cubicBezTo>
                      <a:pt x="711" y="122"/>
                      <a:pt x="711" y="125"/>
                      <a:pt x="711" y="128"/>
                    </a:cubicBezTo>
                    <a:cubicBezTo>
                      <a:pt x="712" y="126"/>
                      <a:pt x="712" y="126"/>
                      <a:pt x="713" y="127"/>
                    </a:cubicBezTo>
                    <a:cubicBezTo>
                      <a:pt x="712" y="124"/>
                      <a:pt x="712" y="122"/>
                      <a:pt x="714" y="123"/>
                    </a:cubicBezTo>
                    <a:cubicBezTo>
                      <a:pt x="712" y="120"/>
                      <a:pt x="713" y="115"/>
                      <a:pt x="711" y="108"/>
                    </a:cubicBezTo>
                    <a:cubicBezTo>
                      <a:pt x="710" y="110"/>
                      <a:pt x="710" y="106"/>
                      <a:pt x="711" y="105"/>
                    </a:cubicBezTo>
                    <a:cubicBezTo>
                      <a:pt x="710" y="105"/>
                      <a:pt x="710" y="108"/>
                      <a:pt x="709" y="106"/>
                    </a:cubicBezTo>
                    <a:cubicBezTo>
                      <a:pt x="708" y="105"/>
                      <a:pt x="709" y="105"/>
                      <a:pt x="708" y="103"/>
                    </a:cubicBezTo>
                    <a:cubicBezTo>
                      <a:pt x="707" y="104"/>
                      <a:pt x="706" y="101"/>
                      <a:pt x="705" y="101"/>
                    </a:cubicBezTo>
                    <a:cubicBezTo>
                      <a:pt x="705" y="102"/>
                      <a:pt x="706" y="103"/>
                      <a:pt x="705" y="103"/>
                    </a:cubicBezTo>
                    <a:cubicBezTo>
                      <a:pt x="705" y="100"/>
                      <a:pt x="704" y="97"/>
                      <a:pt x="704" y="94"/>
                    </a:cubicBezTo>
                    <a:cubicBezTo>
                      <a:pt x="706" y="96"/>
                      <a:pt x="708" y="93"/>
                      <a:pt x="708" y="89"/>
                    </a:cubicBezTo>
                    <a:cubicBezTo>
                      <a:pt x="708" y="90"/>
                      <a:pt x="709" y="91"/>
                      <a:pt x="710" y="92"/>
                    </a:cubicBezTo>
                    <a:cubicBezTo>
                      <a:pt x="711" y="94"/>
                      <a:pt x="711" y="94"/>
                      <a:pt x="712" y="93"/>
                    </a:cubicBezTo>
                    <a:cubicBezTo>
                      <a:pt x="711" y="92"/>
                      <a:pt x="710" y="92"/>
                      <a:pt x="710" y="89"/>
                    </a:cubicBezTo>
                    <a:cubicBezTo>
                      <a:pt x="710" y="89"/>
                      <a:pt x="712" y="91"/>
                      <a:pt x="711" y="88"/>
                    </a:cubicBezTo>
                    <a:cubicBezTo>
                      <a:pt x="710" y="85"/>
                      <a:pt x="709" y="88"/>
                      <a:pt x="707" y="86"/>
                    </a:cubicBezTo>
                    <a:cubicBezTo>
                      <a:pt x="707" y="87"/>
                      <a:pt x="708" y="89"/>
                      <a:pt x="707" y="89"/>
                    </a:cubicBezTo>
                    <a:cubicBezTo>
                      <a:pt x="706" y="86"/>
                      <a:pt x="705" y="86"/>
                      <a:pt x="705" y="84"/>
                    </a:cubicBezTo>
                    <a:cubicBezTo>
                      <a:pt x="703" y="83"/>
                      <a:pt x="700" y="84"/>
                      <a:pt x="698" y="81"/>
                    </a:cubicBezTo>
                    <a:cubicBezTo>
                      <a:pt x="698" y="84"/>
                      <a:pt x="700" y="83"/>
                      <a:pt x="700" y="86"/>
                    </a:cubicBezTo>
                    <a:cubicBezTo>
                      <a:pt x="699" y="86"/>
                      <a:pt x="698" y="84"/>
                      <a:pt x="698" y="84"/>
                    </a:cubicBezTo>
                    <a:cubicBezTo>
                      <a:pt x="698" y="85"/>
                      <a:pt x="699" y="87"/>
                      <a:pt x="698" y="87"/>
                    </a:cubicBezTo>
                    <a:cubicBezTo>
                      <a:pt x="698" y="86"/>
                      <a:pt x="697" y="84"/>
                      <a:pt x="697" y="84"/>
                    </a:cubicBezTo>
                    <a:cubicBezTo>
                      <a:pt x="696" y="86"/>
                      <a:pt x="697" y="88"/>
                      <a:pt x="696" y="89"/>
                    </a:cubicBezTo>
                    <a:cubicBezTo>
                      <a:pt x="694" y="83"/>
                      <a:pt x="692" y="85"/>
                      <a:pt x="693" y="89"/>
                    </a:cubicBezTo>
                    <a:cubicBezTo>
                      <a:pt x="692" y="89"/>
                      <a:pt x="691" y="87"/>
                      <a:pt x="689" y="85"/>
                    </a:cubicBezTo>
                    <a:cubicBezTo>
                      <a:pt x="690" y="82"/>
                      <a:pt x="691" y="84"/>
                      <a:pt x="692" y="83"/>
                    </a:cubicBezTo>
                    <a:cubicBezTo>
                      <a:pt x="691" y="80"/>
                      <a:pt x="690" y="80"/>
                      <a:pt x="689" y="80"/>
                    </a:cubicBezTo>
                    <a:cubicBezTo>
                      <a:pt x="688" y="80"/>
                      <a:pt x="688" y="82"/>
                      <a:pt x="689" y="83"/>
                    </a:cubicBezTo>
                    <a:cubicBezTo>
                      <a:pt x="688" y="82"/>
                      <a:pt x="687" y="81"/>
                      <a:pt x="687" y="79"/>
                    </a:cubicBezTo>
                    <a:cubicBezTo>
                      <a:pt x="686" y="80"/>
                      <a:pt x="686" y="76"/>
                      <a:pt x="685" y="77"/>
                    </a:cubicBezTo>
                    <a:cubicBezTo>
                      <a:pt x="686" y="79"/>
                      <a:pt x="686" y="80"/>
                      <a:pt x="686" y="80"/>
                    </a:cubicBezTo>
                    <a:cubicBezTo>
                      <a:pt x="685" y="80"/>
                      <a:pt x="684" y="78"/>
                      <a:pt x="684" y="77"/>
                    </a:cubicBezTo>
                    <a:cubicBezTo>
                      <a:pt x="682" y="79"/>
                      <a:pt x="682" y="78"/>
                      <a:pt x="679" y="79"/>
                    </a:cubicBezTo>
                    <a:cubicBezTo>
                      <a:pt x="679" y="81"/>
                      <a:pt x="680" y="83"/>
                      <a:pt x="680" y="84"/>
                    </a:cubicBezTo>
                    <a:cubicBezTo>
                      <a:pt x="679" y="83"/>
                      <a:pt x="678" y="83"/>
                      <a:pt x="678" y="84"/>
                    </a:cubicBezTo>
                    <a:cubicBezTo>
                      <a:pt x="677" y="83"/>
                      <a:pt x="677" y="82"/>
                      <a:pt x="677" y="82"/>
                    </a:cubicBezTo>
                    <a:cubicBezTo>
                      <a:pt x="675" y="81"/>
                      <a:pt x="676" y="84"/>
                      <a:pt x="675" y="84"/>
                    </a:cubicBezTo>
                    <a:cubicBezTo>
                      <a:pt x="674" y="82"/>
                      <a:pt x="673" y="79"/>
                      <a:pt x="673" y="78"/>
                    </a:cubicBezTo>
                    <a:cubicBezTo>
                      <a:pt x="673" y="78"/>
                      <a:pt x="673" y="77"/>
                      <a:pt x="672" y="78"/>
                    </a:cubicBezTo>
                    <a:cubicBezTo>
                      <a:pt x="673" y="80"/>
                      <a:pt x="674" y="81"/>
                      <a:pt x="674" y="83"/>
                    </a:cubicBezTo>
                    <a:cubicBezTo>
                      <a:pt x="673" y="83"/>
                      <a:pt x="672" y="81"/>
                      <a:pt x="672" y="80"/>
                    </a:cubicBezTo>
                    <a:cubicBezTo>
                      <a:pt x="670" y="79"/>
                      <a:pt x="665" y="70"/>
                      <a:pt x="666" y="78"/>
                    </a:cubicBezTo>
                    <a:cubicBezTo>
                      <a:pt x="666" y="77"/>
                      <a:pt x="665" y="77"/>
                      <a:pt x="665" y="76"/>
                    </a:cubicBezTo>
                    <a:cubicBezTo>
                      <a:pt x="664" y="77"/>
                      <a:pt x="664" y="77"/>
                      <a:pt x="664" y="79"/>
                    </a:cubicBezTo>
                    <a:cubicBezTo>
                      <a:pt x="663" y="78"/>
                      <a:pt x="663" y="78"/>
                      <a:pt x="662" y="77"/>
                    </a:cubicBezTo>
                    <a:cubicBezTo>
                      <a:pt x="661" y="75"/>
                      <a:pt x="662" y="75"/>
                      <a:pt x="661" y="73"/>
                    </a:cubicBezTo>
                    <a:cubicBezTo>
                      <a:pt x="660" y="72"/>
                      <a:pt x="658" y="73"/>
                      <a:pt x="658" y="75"/>
                    </a:cubicBezTo>
                    <a:cubicBezTo>
                      <a:pt x="658" y="77"/>
                      <a:pt x="658" y="80"/>
                      <a:pt x="660" y="82"/>
                    </a:cubicBezTo>
                    <a:cubicBezTo>
                      <a:pt x="659" y="83"/>
                      <a:pt x="659" y="83"/>
                      <a:pt x="658" y="81"/>
                    </a:cubicBezTo>
                    <a:cubicBezTo>
                      <a:pt x="657" y="79"/>
                      <a:pt x="657" y="76"/>
                      <a:pt x="656" y="73"/>
                    </a:cubicBezTo>
                    <a:cubicBezTo>
                      <a:pt x="656" y="67"/>
                      <a:pt x="658" y="61"/>
                      <a:pt x="663" y="67"/>
                    </a:cubicBezTo>
                    <a:cubicBezTo>
                      <a:pt x="665" y="69"/>
                      <a:pt x="665" y="72"/>
                      <a:pt x="667" y="72"/>
                    </a:cubicBezTo>
                    <a:cubicBezTo>
                      <a:pt x="666" y="69"/>
                      <a:pt x="665" y="68"/>
                      <a:pt x="665" y="66"/>
                    </a:cubicBezTo>
                    <a:cubicBezTo>
                      <a:pt x="663" y="68"/>
                      <a:pt x="661" y="57"/>
                      <a:pt x="659" y="55"/>
                    </a:cubicBezTo>
                    <a:cubicBezTo>
                      <a:pt x="659" y="54"/>
                      <a:pt x="659" y="54"/>
                      <a:pt x="658" y="52"/>
                    </a:cubicBezTo>
                    <a:cubicBezTo>
                      <a:pt x="658" y="51"/>
                      <a:pt x="657" y="50"/>
                      <a:pt x="656" y="49"/>
                    </a:cubicBezTo>
                    <a:cubicBezTo>
                      <a:pt x="656" y="47"/>
                      <a:pt x="655" y="46"/>
                      <a:pt x="654" y="43"/>
                    </a:cubicBezTo>
                    <a:cubicBezTo>
                      <a:pt x="653" y="41"/>
                      <a:pt x="651" y="39"/>
                      <a:pt x="650" y="36"/>
                    </a:cubicBezTo>
                    <a:cubicBezTo>
                      <a:pt x="650" y="36"/>
                      <a:pt x="651" y="36"/>
                      <a:pt x="651" y="36"/>
                    </a:cubicBezTo>
                    <a:cubicBezTo>
                      <a:pt x="649" y="33"/>
                      <a:pt x="647" y="29"/>
                      <a:pt x="645" y="26"/>
                    </a:cubicBezTo>
                    <a:cubicBezTo>
                      <a:pt x="644" y="23"/>
                      <a:pt x="642" y="19"/>
                      <a:pt x="639" y="17"/>
                    </a:cubicBezTo>
                    <a:cubicBezTo>
                      <a:pt x="638" y="14"/>
                      <a:pt x="637" y="13"/>
                      <a:pt x="635" y="9"/>
                    </a:cubicBezTo>
                    <a:cubicBezTo>
                      <a:pt x="636" y="9"/>
                      <a:pt x="636" y="8"/>
                      <a:pt x="636" y="7"/>
                    </a:cubicBezTo>
                    <a:cubicBezTo>
                      <a:pt x="627" y="0"/>
                      <a:pt x="624" y="10"/>
                      <a:pt x="632" y="22"/>
                    </a:cubicBezTo>
                    <a:cubicBezTo>
                      <a:pt x="633" y="26"/>
                      <a:pt x="634" y="30"/>
                      <a:pt x="636" y="34"/>
                    </a:cubicBezTo>
                    <a:cubicBezTo>
                      <a:pt x="637" y="38"/>
                      <a:pt x="639" y="43"/>
                      <a:pt x="642" y="47"/>
                    </a:cubicBezTo>
                    <a:cubicBezTo>
                      <a:pt x="641" y="49"/>
                      <a:pt x="641" y="47"/>
                      <a:pt x="641" y="49"/>
                    </a:cubicBezTo>
                    <a:cubicBezTo>
                      <a:pt x="643" y="54"/>
                      <a:pt x="644" y="57"/>
                      <a:pt x="643" y="59"/>
                    </a:cubicBezTo>
                    <a:cubicBezTo>
                      <a:pt x="644" y="59"/>
                      <a:pt x="644" y="61"/>
                      <a:pt x="645" y="62"/>
                    </a:cubicBezTo>
                    <a:cubicBezTo>
                      <a:pt x="645" y="60"/>
                      <a:pt x="644" y="59"/>
                      <a:pt x="645" y="57"/>
                    </a:cubicBezTo>
                    <a:cubicBezTo>
                      <a:pt x="648" y="64"/>
                      <a:pt x="651" y="65"/>
                      <a:pt x="652" y="72"/>
                    </a:cubicBezTo>
                    <a:cubicBezTo>
                      <a:pt x="649" y="72"/>
                      <a:pt x="646" y="67"/>
                      <a:pt x="643" y="68"/>
                    </a:cubicBezTo>
                    <a:cubicBezTo>
                      <a:pt x="643" y="69"/>
                      <a:pt x="644" y="72"/>
                      <a:pt x="643" y="72"/>
                    </a:cubicBezTo>
                    <a:cubicBezTo>
                      <a:pt x="643" y="74"/>
                      <a:pt x="644" y="74"/>
                      <a:pt x="644" y="75"/>
                    </a:cubicBezTo>
                    <a:cubicBezTo>
                      <a:pt x="644" y="76"/>
                      <a:pt x="644" y="78"/>
                      <a:pt x="644" y="80"/>
                    </a:cubicBezTo>
                    <a:cubicBezTo>
                      <a:pt x="645" y="83"/>
                      <a:pt x="646" y="85"/>
                      <a:pt x="647" y="87"/>
                    </a:cubicBezTo>
                    <a:cubicBezTo>
                      <a:pt x="647" y="89"/>
                      <a:pt x="646" y="88"/>
                      <a:pt x="647" y="90"/>
                    </a:cubicBezTo>
                    <a:cubicBezTo>
                      <a:pt x="646" y="91"/>
                      <a:pt x="646" y="88"/>
                      <a:pt x="645" y="89"/>
                    </a:cubicBezTo>
                    <a:cubicBezTo>
                      <a:pt x="645" y="90"/>
                      <a:pt x="645" y="90"/>
                      <a:pt x="645" y="90"/>
                    </a:cubicBezTo>
                    <a:cubicBezTo>
                      <a:pt x="645" y="91"/>
                      <a:pt x="646" y="92"/>
                      <a:pt x="646" y="93"/>
                    </a:cubicBezTo>
                    <a:cubicBezTo>
                      <a:pt x="644" y="96"/>
                      <a:pt x="648" y="111"/>
                      <a:pt x="643" y="105"/>
                    </a:cubicBezTo>
                    <a:cubicBezTo>
                      <a:pt x="643" y="103"/>
                      <a:pt x="642" y="100"/>
                      <a:pt x="642" y="99"/>
                    </a:cubicBezTo>
                    <a:cubicBezTo>
                      <a:pt x="640" y="99"/>
                      <a:pt x="640" y="94"/>
                      <a:pt x="638" y="92"/>
                    </a:cubicBezTo>
                    <a:cubicBezTo>
                      <a:pt x="640" y="96"/>
                      <a:pt x="639" y="98"/>
                      <a:pt x="641" y="101"/>
                    </a:cubicBezTo>
                    <a:cubicBezTo>
                      <a:pt x="639" y="101"/>
                      <a:pt x="640" y="104"/>
                      <a:pt x="638" y="101"/>
                    </a:cubicBezTo>
                    <a:cubicBezTo>
                      <a:pt x="639" y="105"/>
                      <a:pt x="639" y="106"/>
                      <a:pt x="639" y="108"/>
                    </a:cubicBezTo>
                    <a:cubicBezTo>
                      <a:pt x="638" y="106"/>
                      <a:pt x="638" y="109"/>
                      <a:pt x="637" y="108"/>
                    </a:cubicBezTo>
                    <a:cubicBezTo>
                      <a:pt x="637" y="105"/>
                      <a:pt x="636" y="105"/>
                      <a:pt x="635" y="104"/>
                    </a:cubicBezTo>
                    <a:cubicBezTo>
                      <a:pt x="636" y="102"/>
                      <a:pt x="635" y="99"/>
                      <a:pt x="634" y="95"/>
                    </a:cubicBezTo>
                    <a:cubicBezTo>
                      <a:pt x="634" y="95"/>
                      <a:pt x="633" y="96"/>
                      <a:pt x="633" y="95"/>
                    </a:cubicBezTo>
                    <a:cubicBezTo>
                      <a:pt x="633" y="93"/>
                      <a:pt x="633" y="92"/>
                      <a:pt x="632" y="88"/>
                    </a:cubicBezTo>
                    <a:cubicBezTo>
                      <a:pt x="631" y="90"/>
                      <a:pt x="629" y="88"/>
                      <a:pt x="629" y="90"/>
                    </a:cubicBezTo>
                    <a:cubicBezTo>
                      <a:pt x="626" y="85"/>
                      <a:pt x="626" y="92"/>
                      <a:pt x="623" y="87"/>
                    </a:cubicBezTo>
                    <a:cubicBezTo>
                      <a:pt x="625" y="89"/>
                      <a:pt x="625" y="94"/>
                      <a:pt x="627" y="96"/>
                    </a:cubicBezTo>
                    <a:cubicBezTo>
                      <a:pt x="627" y="97"/>
                      <a:pt x="626" y="99"/>
                      <a:pt x="626" y="101"/>
                    </a:cubicBezTo>
                    <a:cubicBezTo>
                      <a:pt x="629" y="100"/>
                      <a:pt x="629" y="108"/>
                      <a:pt x="628" y="109"/>
                    </a:cubicBezTo>
                    <a:cubicBezTo>
                      <a:pt x="629" y="111"/>
                      <a:pt x="630" y="113"/>
                      <a:pt x="631" y="114"/>
                    </a:cubicBezTo>
                    <a:cubicBezTo>
                      <a:pt x="630" y="115"/>
                      <a:pt x="631" y="115"/>
                      <a:pt x="630" y="115"/>
                    </a:cubicBezTo>
                    <a:cubicBezTo>
                      <a:pt x="629" y="115"/>
                      <a:pt x="628" y="113"/>
                      <a:pt x="628" y="111"/>
                    </a:cubicBezTo>
                    <a:cubicBezTo>
                      <a:pt x="628" y="113"/>
                      <a:pt x="628" y="113"/>
                      <a:pt x="627" y="113"/>
                    </a:cubicBezTo>
                    <a:cubicBezTo>
                      <a:pt x="628" y="114"/>
                      <a:pt x="629" y="117"/>
                      <a:pt x="628" y="117"/>
                    </a:cubicBezTo>
                    <a:cubicBezTo>
                      <a:pt x="627" y="116"/>
                      <a:pt x="627" y="113"/>
                      <a:pt x="627" y="114"/>
                    </a:cubicBezTo>
                    <a:cubicBezTo>
                      <a:pt x="628" y="117"/>
                      <a:pt x="626" y="114"/>
                      <a:pt x="625" y="116"/>
                    </a:cubicBezTo>
                    <a:cubicBezTo>
                      <a:pt x="624" y="115"/>
                      <a:pt x="625" y="113"/>
                      <a:pt x="624" y="111"/>
                    </a:cubicBezTo>
                    <a:cubicBezTo>
                      <a:pt x="623" y="111"/>
                      <a:pt x="623" y="112"/>
                      <a:pt x="623" y="111"/>
                    </a:cubicBezTo>
                    <a:cubicBezTo>
                      <a:pt x="621" y="105"/>
                      <a:pt x="620" y="101"/>
                      <a:pt x="618" y="97"/>
                    </a:cubicBezTo>
                    <a:cubicBezTo>
                      <a:pt x="619" y="100"/>
                      <a:pt x="617" y="98"/>
                      <a:pt x="616" y="96"/>
                    </a:cubicBezTo>
                    <a:cubicBezTo>
                      <a:pt x="617" y="95"/>
                      <a:pt x="615" y="93"/>
                      <a:pt x="615" y="92"/>
                    </a:cubicBezTo>
                    <a:cubicBezTo>
                      <a:pt x="617" y="93"/>
                      <a:pt x="617" y="93"/>
                      <a:pt x="617" y="96"/>
                    </a:cubicBezTo>
                    <a:cubicBezTo>
                      <a:pt x="618" y="96"/>
                      <a:pt x="618" y="95"/>
                      <a:pt x="619" y="96"/>
                    </a:cubicBezTo>
                    <a:cubicBezTo>
                      <a:pt x="619" y="93"/>
                      <a:pt x="618" y="96"/>
                      <a:pt x="617" y="94"/>
                    </a:cubicBezTo>
                    <a:cubicBezTo>
                      <a:pt x="617" y="93"/>
                      <a:pt x="616" y="92"/>
                      <a:pt x="617" y="92"/>
                    </a:cubicBezTo>
                    <a:cubicBezTo>
                      <a:pt x="617" y="92"/>
                      <a:pt x="618" y="93"/>
                      <a:pt x="618" y="93"/>
                    </a:cubicBezTo>
                    <a:cubicBezTo>
                      <a:pt x="617" y="90"/>
                      <a:pt x="618" y="89"/>
                      <a:pt x="619" y="89"/>
                    </a:cubicBezTo>
                    <a:cubicBezTo>
                      <a:pt x="618" y="88"/>
                      <a:pt x="619" y="88"/>
                      <a:pt x="618" y="86"/>
                    </a:cubicBezTo>
                    <a:cubicBezTo>
                      <a:pt x="618" y="86"/>
                      <a:pt x="618" y="87"/>
                      <a:pt x="618" y="87"/>
                    </a:cubicBezTo>
                    <a:cubicBezTo>
                      <a:pt x="617" y="87"/>
                      <a:pt x="616" y="85"/>
                      <a:pt x="616" y="85"/>
                    </a:cubicBezTo>
                    <a:cubicBezTo>
                      <a:pt x="617" y="86"/>
                      <a:pt x="617" y="82"/>
                      <a:pt x="615" y="81"/>
                    </a:cubicBezTo>
                    <a:cubicBezTo>
                      <a:pt x="615" y="82"/>
                      <a:pt x="615" y="83"/>
                      <a:pt x="615" y="83"/>
                    </a:cubicBezTo>
                    <a:cubicBezTo>
                      <a:pt x="614" y="80"/>
                      <a:pt x="615" y="79"/>
                      <a:pt x="614" y="77"/>
                    </a:cubicBezTo>
                    <a:cubicBezTo>
                      <a:pt x="614" y="78"/>
                      <a:pt x="613" y="78"/>
                      <a:pt x="613" y="79"/>
                    </a:cubicBezTo>
                    <a:cubicBezTo>
                      <a:pt x="613" y="77"/>
                      <a:pt x="612" y="75"/>
                      <a:pt x="611" y="75"/>
                    </a:cubicBezTo>
                    <a:cubicBezTo>
                      <a:pt x="612" y="77"/>
                      <a:pt x="613" y="77"/>
                      <a:pt x="612" y="78"/>
                    </a:cubicBezTo>
                    <a:cubicBezTo>
                      <a:pt x="610" y="76"/>
                      <a:pt x="609" y="81"/>
                      <a:pt x="611" y="82"/>
                    </a:cubicBezTo>
                    <a:cubicBezTo>
                      <a:pt x="609" y="77"/>
                      <a:pt x="613" y="80"/>
                      <a:pt x="611" y="80"/>
                    </a:cubicBezTo>
                    <a:cubicBezTo>
                      <a:pt x="612" y="82"/>
                      <a:pt x="612" y="80"/>
                      <a:pt x="613" y="82"/>
                    </a:cubicBezTo>
                    <a:cubicBezTo>
                      <a:pt x="611" y="85"/>
                      <a:pt x="610" y="79"/>
                      <a:pt x="608" y="79"/>
                    </a:cubicBezTo>
                    <a:cubicBezTo>
                      <a:pt x="609" y="80"/>
                      <a:pt x="610" y="81"/>
                      <a:pt x="609" y="83"/>
                    </a:cubicBezTo>
                    <a:cubicBezTo>
                      <a:pt x="608" y="84"/>
                      <a:pt x="608" y="86"/>
                      <a:pt x="608" y="88"/>
                    </a:cubicBezTo>
                    <a:cubicBezTo>
                      <a:pt x="608" y="89"/>
                      <a:pt x="608" y="90"/>
                      <a:pt x="608" y="92"/>
                    </a:cubicBezTo>
                    <a:cubicBezTo>
                      <a:pt x="608" y="93"/>
                      <a:pt x="609" y="94"/>
                      <a:pt x="609" y="95"/>
                    </a:cubicBezTo>
                    <a:cubicBezTo>
                      <a:pt x="608" y="92"/>
                      <a:pt x="607" y="93"/>
                      <a:pt x="606" y="93"/>
                    </a:cubicBezTo>
                    <a:cubicBezTo>
                      <a:pt x="607" y="95"/>
                      <a:pt x="607" y="95"/>
                      <a:pt x="606" y="97"/>
                    </a:cubicBezTo>
                    <a:cubicBezTo>
                      <a:pt x="607" y="98"/>
                      <a:pt x="607" y="99"/>
                      <a:pt x="607" y="101"/>
                    </a:cubicBezTo>
                    <a:cubicBezTo>
                      <a:pt x="608" y="101"/>
                      <a:pt x="608" y="100"/>
                      <a:pt x="609" y="102"/>
                    </a:cubicBezTo>
                    <a:cubicBezTo>
                      <a:pt x="609" y="103"/>
                      <a:pt x="610" y="106"/>
                      <a:pt x="608" y="105"/>
                    </a:cubicBezTo>
                    <a:cubicBezTo>
                      <a:pt x="609" y="107"/>
                      <a:pt x="610" y="111"/>
                      <a:pt x="611" y="111"/>
                    </a:cubicBezTo>
                    <a:cubicBezTo>
                      <a:pt x="611" y="110"/>
                      <a:pt x="611" y="109"/>
                      <a:pt x="611" y="109"/>
                    </a:cubicBezTo>
                    <a:cubicBezTo>
                      <a:pt x="612" y="110"/>
                      <a:pt x="612" y="110"/>
                      <a:pt x="612" y="111"/>
                    </a:cubicBezTo>
                    <a:cubicBezTo>
                      <a:pt x="613" y="106"/>
                      <a:pt x="618" y="114"/>
                      <a:pt x="616" y="117"/>
                    </a:cubicBezTo>
                    <a:cubicBezTo>
                      <a:pt x="616" y="116"/>
                      <a:pt x="615" y="113"/>
                      <a:pt x="615" y="115"/>
                    </a:cubicBezTo>
                    <a:cubicBezTo>
                      <a:pt x="616" y="116"/>
                      <a:pt x="615" y="117"/>
                      <a:pt x="615" y="117"/>
                    </a:cubicBezTo>
                    <a:cubicBezTo>
                      <a:pt x="615" y="116"/>
                      <a:pt x="614" y="114"/>
                      <a:pt x="613" y="114"/>
                    </a:cubicBezTo>
                    <a:cubicBezTo>
                      <a:pt x="614" y="116"/>
                      <a:pt x="613" y="117"/>
                      <a:pt x="613" y="118"/>
                    </a:cubicBezTo>
                    <a:cubicBezTo>
                      <a:pt x="614" y="119"/>
                      <a:pt x="615" y="121"/>
                      <a:pt x="615" y="123"/>
                    </a:cubicBezTo>
                    <a:cubicBezTo>
                      <a:pt x="616" y="125"/>
                      <a:pt x="617" y="128"/>
                      <a:pt x="618" y="130"/>
                    </a:cubicBezTo>
                    <a:cubicBezTo>
                      <a:pt x="617" y="130"/>
                      <a:pt x="617" y="131"/>
                      <a:pt x="617" y="131"/>
                    </a:cubicBezTo>
                    <a:cubicBezTo>
                      <a:pt x="617" y="130"/>
                      <a:pt x="617" y="129"/>
                      <a:pt x="616" y="129"/>
                    </a:cubicBezTo>
                    <a:cubicBezTo>
                      <a:pt x="616" y="133"/>
                      <a:pt x="618" y="133"/>
                      <a:pt x="618" y="136"/>
                    </a:cubicBezTo>
                    <a:cubicBezTo>
                      <a:pt x="617" y="136"/>
                      <a:pt x="617" y="138"/>
                      <a:pt x="618" y="137"/>
                    </a:cubicBezTo>
                    <a:cubicBezTo>
                      <a:pt x="619" y="139"/>
                      <a:pt x="619" y="141"/>
                      <a:pt x="618" y="141"/>
                    </a:cubicBezTo>
                    <a:cubicBezTo>
                      <a:pt x="617" y="138"/>
                      <a:pt x="617" y="139"/>
                      <a:pt x="616" y="137"/>
                    </a:cubicBezTo>
                    <a:cubicBezTo>
                      <a:pt x="616" y="139"/>
                      <a:pt x="616" y="139"/>
                      <a:pt x="616" y="141"/>
                    </a:cubicBezTo>
                    <a:cubicBezTo>
                      <a:pt x="615" y="141"/>
                      <a:pt x="615" y="139"/>
                      <a:pt x="615" y="139"/>
                    </a:cubicBezTo>
                    <a:cubicBezTo>
                      <a:pt x="614" y="142"/>
                      <a:pt x="616" y="141"/>
                      <a:pt x="616" y="143"/>
                    </a:cubicBezTo>
                    <a:cubicBezTo>
                      <a:pt x="617" y="146"/>
                      <a:pt x="617" y="146"/>
                      <a:pt x="617" y="146"/>
                    </a:cubicBezTo>
                    <a:cubicBezTo>
                      <a:pt x="616" y="146"/>
                      <a:pt x="616" y="146"/>
                      <a:pt x="616" y="147"/>
                    </a:cubicBezTo>
                    <a:cubicBezTo>
                      <a:pt x="617" y="147"/>
                      <a:pt x="617" y="147"/>
                      <a:pt x="618" y="147"/>
                    </a:cubicBezTo>
                    <a:cubicBezTo>
                      <a:pt x="618" y="149"/>
                      <a:pt x="617" y="148"/>
                      <a:pt x="617" y="149"/>
                    </a:cubicBezTo>
                    <a:cubicBezTo>
                      <a:pt x="618" y="149"/>
                      <a:pt x="618" y="150"/>
                      <a:pt x="618" y="151"/>
                    </a:cubicBezTo>
                    <a:cubicBezTo>
                      <a:pt x="619" y="151"/>
                      <a:pt x="620" y="153"/>
                      <a:pt x="620" y="150"/>
                    </a:cubicBezTo>
                    <a:cubicBezTo>
                      <a:pt x="619" y="150"/>
                      <a:pt x="619" y="152"/>
                      <a:pt x="618" y="150"/>
                    </a:cubicBezTo>
                    <a:cubicBezTo>
                      <a:pt x="618" y="149"/>
                      <a:pt x="619" y="149"/>
                      <a:pt x="619" y="148"/>
                    </a:cubicBezTo>
                    <a:cubicBezTo>
                      <a:pt x="620" y="148"/>
                      <a:pt x="620" y="150"/>
                      <a:pt x="620" y="151"/>
                    </a:cubicBezTo>
                    <a:cubicBezTo>
                      <a:pt x="620" y="153"/>
                      <a:pt x="620" y="154"/>
                      <a:pt x="620" y="155"/>
                    </a:cubicBezTo>
                    <a:cubicBezTo>
                      <a:pt x="620" y="154"/>
                      <a:pt x="621" y="154"/>
                      <a:pt x="621" y="155"/>
                    </a:cubicBezTo>
                    <a:cubicBezTo>
                      <a:pt x="620" y="156"/>
                      <a:pt x="620" y="155"/>
                      <a:pt x="619" y="155"/>
                    </a:cubicBezTo>
                    <a:cubicBezTo>
                      <a:pt x="619" y="158"/>
                      <a:pt x="620" y="159"/>
                      <a:pt x="620" y="160"/>
                    </a:cubicBezTo>
                    <a:cubicBezTo>
                      <a:pt x="620" y="161"/>
                      <a:pt x="620" y="161"/>
                      <a:pt x="619" y="161"/>
                    </a:cubicBezTo>
                    <a:cubicBezTo>
                      <a:pt x="619" y="160"/>
                      <a:pt x="619" y="162"/>
                      <a:pt x="620" y="164"/>
                    </a:cubicBezTo>
                    <a:cubicBezTo>
                      <a:pt x="620" y="166"/>
                      <a:pt x="621" y="168"/>
                      <a:pt x="621" y="169"/>
                    </a:cubicBezTo>
                    <a:cubicBezTo>
                      <a:pt x="621" y="169"/>
                      <a:pt x="621" y="170"/>
                      <a:pt x="621" y="170"/>
                    </a:cubicBezTo>
                    <a:cubicBezTo>
                      <a:pt x="620" y="169"/>
                      <a:pt x="619" y="169"/>
                      <a:pt x="619" y="168"/>
                    </a:cubicBezTo>
                    <a:cubicBezTo>
                      <a:pt x="618" y="166"/>
                      <a:pt x="619" y="165"/>
                      <a:pt x="618" y="164"/>
                    </a:cubicBezTo>
                    <a:cubicBezTo>
                      <a:pt x="619" y="166"/>
                      <a:pt x="618" y="168"/>
                      <a:pt x="617" y="169"/>
                    </a:cubicBezTo>
                    <a:cubicBezTo>
                      <a:pt x="617" y="166"/>
                      <a:pt x="616" y="168"/>
                      <a:pt x="615" y="166"/>
                    </a:cubicBezTo>
                    <a:cubicBezTo>
                      <a:pt x="616" y="164"/>
                      <a:pt x="617" y="161"/>
                      <a:pt x="616" y="161"/>
                    </a:cubicBezTo>
                    <a:cubicBezTo>
                      <a:pt x="616" y="162"/>
                      <a:pt x="616" y="162"/>
                      <a:pt x="616" y="162"/>
                    </a:cubicBezTo>
                    <a:cubicBezTo>
                      <a:pt x="615" y="159"/>
                      <a:pt x="617" y="156"/>
                      <a:pt x="615" y="154"/>
                    </a:cubicBezTo>
                    <a:cubicBezTo>
                      <a:pt x="615" y="156"/>
                      <a:pt x="616" y="159"/>
                      <a:pt x="615" y="161"/>
                    </a:cubicBezTo>
                    <a:cubicBezTo>
                      <a:pt x="615" y="160"/>
                      <a:pt x="614" y="159"/>
                      <a:pt x="614" y="157"/>
                    </a:cubicBezTo>
                    <a:cubicBezTo>
                      <a:pt x="614" y="156"/>
                      <a:pt x="614" y="155"/>
                      <a:pt x="615" y="154"/>
                    </a:cubicBezTo>
                    <a:cubicBezTo>
                      <a:pt x="614" y="152"/>
                      <a:pt x="612" y="155"/>
                      <a:pt x="611" y="153"/>
                    </a:cubicBezTo>
                    <a:cubicBezTo>
                      <a:pt x="611" y="155"/>
                      <a:pt x="611" y="158"/>
                      <a:pt x="611" y="159"/>
                    </a:cubicBezTo>
                    <a:cubicBezTo>
                      <a:pt x="611" y="158"/>
                      <a:pt x="612" y="157"/>
                      <a:pt x="612" y="156"/>
                    </a:cubicBezTo>
                    <a:cubicBezTo>
                      <a:pt x="614" y="161"/>
                      <a:pt x="610" y="163"/>
                      <a:pt x="609" y="163"/>
                    </a:cubicBezTo>
                    <a:cubicBezTo>
                      <a:pt x="609" y="165"/>
                      <a:pt x="609" y="166"/>
                      <a:pt x="608" y="167"/>
                    </a:cubicBezTo>
                    <a:cubicBezTo>
                      <a:pt x="607" y="167"/>
                      <a:pt x="608" y="162"/>
                      <a:pt x="606" y="163"/>
                    </a:cubicBezTo>
                    <a:cubicBezTo>
                      <a:pt x="606" y="164"/>
                      <a:pt x="607" y="165"/>
                      <a:pt x="607" y="165"/>
                    </a:cubicBezTo>
                    <a:cubicBezTo>
                      <a:pt x="606" y="163"/>
                      <a:pt x="605" y="166"/>
                      <a:pt x="604" y="163"/>
                    </a:cubicBezTo>
                    <a:cubicBezTo>
                      <a:pt x="606" y="163"/>
                      <a:pt x="606" y="163"/>
                      <a:pt x="606" y="163"/>
                    </a:cubicBezTo>
                    <a:cubicBezTo>
                      <a:pt x="605" y="160"/>
                      <a:pt x="603" y="163"/>
                      <a:pt x="603" y="161"/>
                    </a:cubicBezTo>
                    <a:cubicBezTo>
                      <a:pt x="603" y="160"/>
                      <a:pt x="603" y="158"/>
                      <a:pt x="602" y="158"/>
                    </a:cubicBezTo>
                    <a:cubicBezTo>
                      <a:pt x="601" y="158"/>
                      <a:pt x="603" y="161"/>
                      <a:pt x="601" y="160"/>
                    </a:cubicBezTo>
                    <a:cubicBezTo>
                      <a:pt x="601" y="160"/>
                      <a:pt x="601" y="159"/>
                      <a:pt x="601" y="159"/>
                    </a:cubicBezTo>
                    <a:cubicBezTo>
                      <a:pt x="601" y="161"/>
                      <a:pt x="600" y="158"/>
                      <a:pt x="599" y="159"/>
                    </a:cubicBezTo>
                    <a:cubicBezTo>
                      <a:pt x="599" y="161"/>
                      <a:pt x="600" y="163"/>
                      <a:pt x="598" y="163"/>
                    </a:cubicBezTo>
                    <a:cubicBezTo>
                      <a:pt x="600" y="163"/>
                      <a:pt x="599" y="165"/>
                      <a:pt x="600" y="163"/>
                    </a:cubicBezTo>
                    <a:cubicBezTo>
                      <a:pt x="600" y="164"/>
                      <a:pt x="600" y="166"/>
                      <a:pt x="599" y="165"/>
                    </a:cubicBezTo>
                    <a:cubicBezTo>
                      <a:pt x="599" y="170"/>
                      <a:pt x="599" y="174"/>
                      <a:pt x="599" y="179"/>
                    </a:cubicBezTo>
                    <a:cubicBezTo>
                      <a:pt x="598" y="179"/>
                      <a:pt x="598" y="181"/>
                      <a:pt x="597" y="182"/>
                    </a:cubicBezTo>
                    <a:cubicBezTo>
                      <a:pt x="596" y="182"/>
                      <a:pt x="596" y="179"/>
                      <a:pt x="596" y="179"/>
                    </a:cubicBezTo>
                    <a:cubicBezTo>
                      <a:pt x="596" y="180"/>
                      <a:pt x="596" y="180"/>
                      <a:pt x="595" y="179"/>
                    </a:cubicBezTo>
                    <a:cubicBezTo>
                      <a:pt x="595" y="181"/>
                      <a:pt x="594" y="183"/>
                      <a:pt x="593" y="184"/>
                    </a:cubicBezTo>
                    <a:cubicBezTo>
                      <a:pt x="594" y="181"/>
                      <a:pt x="592" y="182"/>
                      <a:pt x="592" y="179"/>
                    </a:cubicBezTo>
                    <a:cubicBezTo>
                      <a:pt x="593" y="179"/>
                      <a:pt x="594" y="175"/>
                      <a:pt x="593" y="174"/>
                    </a:cubicBezTo>
                    <a:cubicBezTo>
                      <a:pt x="592" y="176"/>
                      <a:pt x="593" y="179"/>
                      <a:pt x="591" y="179"/>
                    </a:cubicBezTo>
                    <a:cubicBezTo>
                      <a:pt x="592" y="178"/>
                      <a:pt x="592" y="175"/>
                      <a:pt x="591" y="175"/>
                    </a:cubicBezTo>
                    <a:cubicBezTo>
                      <a:pt x="590" y="178"/>
                      <a:pt x="589" y="179"/>
                      <a:pt x="589" y="181"/>
                    </a:cubicBezTo>
                    <a:cubicBezTo>
                      <a:pt x="589" y="180"/>
                      <a:pt x="589" y="178"/>
                      <a:pt x="589" y="176"/>
                    </a:cubicBezTo>
                    <a:cubicBezTo>
                      <a:pt x="590" y="174"/>
                      <a:pt x="590" y="172"/>
                      <a:pt x="589" y="172"/>
                    </a:cubicBezTo>
                    <a:cubicBezTo>
                      <a:pt x="589" y="175"/>
                      <a:pt x="587" y="177"/>
                      <a:pt x="586" y="178"/>
                    </a:cubicBezTo>
                    <a:cubicBezTo>
                      <a:pt x="585" y="179"/>
                      <a:pt x="587" y="180"/>
                      <a:pt x="586" y="181"/>
                    </a:cubicBezTo>
                    <a:cubicBezTo>
                      <a:pt x="586" y="178"/>
                      <a:pt x="584" y="183"/>
                      <a:pt x="585" y="183"/>
                    </a:cubicBezTo>
                    <a:cubicBezTo>
                      <a:pt x="585" y="181"/>
                      <a:pt x="587" y="182"/>
                      <a:pt x="587" y="183"/>
                    </a:cubicBezTo>
                    <a:cubicBezTo>
                      <a:pt x="586" y="182"/>
                      <a:pt x="585" y="184"/>
                      <a:pt x="585" y="184"/>
                    </a:cubicBezTo>
                    <a:cubicBezTo>
                      <a:pt x="584" y="188"/>
                      <a:pt x="584" y="191"/>
                      <a:pt x="585" y="193"/>
                    </a:cubicBezTo>
                    <a:cubicBezTo>
                      <a:pt x="585" y="191"/>
                      <a:pt x="586" y="191"/>
                      <a:pt x="585" y="190"/>
                    </a:cubicBezTo>
                    <a:cubicBezTo>
                      <a:pt x="587" y="188"/>
                      <a:pt x="587" y="189"/>
                      <a:pt x="588" y="186"/>
                    </a:cubicBezTo>
                    <a:cubicBezTo>
                      <a:pt x="588" y="189"/>
                      <a:pt x="588" y="189"/>
                      <a:pt x="589" y="190"/>
                    </a:cubicBezTo>
                    <a:cubicBezTo>
                      <a:pt x="588" y="190"/>
                      <a:pt x="588" y="189"/>
                      <a:pt x="588" y="191"/>
                    </a:cubicBezTo>
                    <a:cubicBezTo>
                      <a:pt x="589" y="192"/>
                      <a:pt x="588" y="195"/>
                      <a:pt x="587" y="197"/>
                    </a:cubicBezTo>
                    <a:cubicBezTo>
                      <a:pt x="587" y="200"/>
                      <a:pt x="589" y="209"/>
                      <a:pt x="586" y="209"/>
                    </a:cubicBezTo>
                    <a:cubicBezTo>
                      <a:pt x="586" y="210"/>
                      <a:pt x="586" y="210"/>
                      <a:pt x="586" y="211"/>
                    </a:cubicBezTo>
                    <a:cubicBezTo>
                      <a:pt x="586" y="212"/>
                      <a:pt x="586" y="209"/>
                      <a:pt x="587" y="210"/>
                    </a:cubicBezTo>
                    <a:cubicBezTo>
                      <a:pt x="587" y="211"/>
                      <a:pt x="587" y="211"/>
                      <a:pt x="587" y="211"/>
                    </a:cubicBezTo>
                    <a:cubicBezTo>
                      <a:pt x="587" y="212"/>
                      <a:pt x="585" y="213"/>
                      <a:pt x="585" y="214"/>
                    </a:cubicBezTo>
                    <a:cubicBezTo>
                      <a:pt x="586" y="214"/>
                      <a:pt x="586" y="217"/>
                      <a:pt x="586" y="220"/>
                    </a:cubicBezTo>
                    <a:cubicBezTo>
                      <a:pt x="586" y="222"/>
                      <a:pt x="585" y="225"/>
                      <a:pt x="585" y="227"/>
                    </a:cubicBezTo>
                    <a:cubicBezTo>
                      <a:pt x="585" y="227"/>
                      <a:pt x="583" y="230"/>
                      <a:pt x="584" y="231"/>
                    </a:cubicBezTo>
                    <a:cubicBezTo>
                      <a:pt x="584" y="230"/>
                      <a:pt x="585" y="229"/>
                      <a:pt x="585" y="230"/>
                    </a:cubicBezTo>
                    <a:cubicBezTo>
                      <a:pt x="585" y="232"/>
                      <a:pt x="583" y="232"/>
                      <a:pt x="584" y="233"/>
                    </a:cubicBezTo>
                    <a:cubicBezTo>
                      <a:pt x="584" y="233"/>
                      <a:pt x="584" y="232"/>
                      <a:pt x="584" y="233"/>
                    </a:cubicBezTo>
                    <a:cubicBezTo>
                      <a:pt x="584" y="235"/>
                      <a:pt x="582" y="235"/>
                      <a:pt x="581" y="236"/>
                    </a:cubicBezTo>
                    <a:cubicBezTo>
                      <a:pt x="580" y="236"/>
                      <a:pt x="580" y="233"/>
                      <a:pt x="579" y="234"/>
                    </a:cubicBezTo>
                    <a:cubicBezTo>
                      <a:pt x="580" y="236"/>
                      <a:pt x="577" y="240"/>
                      <a:pt x="575" y="241"/>
                    </a:cubicBezTo>
                    <a:cubicBezTo>
                      <a:pt x="576" y="240"/>
                      <a:pt x="575" y="239"/>
                      <a:pt x="575" y="238"/>
                    </a:cubicBezTo>
                    <a:cubicBezTo>
                      <a:pt x="575" y="237"/>
                      <a:pt x="575" y="236"/>
                      <a:pt x="576" y="235"/>
                    </a:cubicBezTo>
                    <a:cubicBezTo>
                      <a:pt x="575" y="234"/>
                      <a:pt x="575" y="233"/>
                      <a:pt x="576" y="231"/>
                    </a:cubicBezTo>
                    <a:cubicBezTo>
                      <a:pt x="576" y="232"/>
                      <a:pt x="576" y="231"/>
                      <a:pt x="577" y="230"/>
                    </a:cubicBezTo>
                    <a:cubicBezTo>
                      <a:pt x="575" y="231"/>
                      <a:pt x="575" y="230"/>
                      <a:pt x="576" y="230"/>
                    </a:cubicBezTo>
                    <a:cubicBezTo>
                      <a:pt x="575" y="229"/>
                      <a:pt x="577" y="228"/>
                      <a:pt x="576" y="228"/>
                    </a:cubicBezTo>
                    <a:cubicBezTo>
                      <a:pt x="574" y="230"/>
                      <a:pt x="576" y="231"/>
                      <a:pt x="574" y="233"/>
                    </a:cubicBezTo>
                    <a:cubicBezTo>
                      <a:pt x="574" y="230"/>
                      <a:pt x="576" y="226"/>
                      <a:pt x="573" y="225"/>
                    </a:cubicBezTo>
                    <a:cubicBezTo>
                      <a:pt x="574" y="222"/>
                      <a:pt x="574" y="221"/>
                      <a:pt x="575" y="219"/>
                    </a:cubicBezTo>
                    <a:cubicBezTo>
                      <a:pt x="574" y="220"/>
                      <a:pt x="575" y="217"/>
                      <a:pt x="575" y="216"/>
                    </a:cubicBezTo>
                    <a:cubicBezTo>
                      <a:pt x="574" y="215"/>
                      <a:pt x="574" y="217"/>
                      <a:pt x="573" y="217"/>
                    </a:cubicBezTo>
                    <a:cubicBezTo>
                      <a:pt x="572" y="218"/>
                      <a:pt x="573" y="220"/>
                      <a:pt x="572" y="220"/>
                    </a:cubicBezTo>
                    <a:cubicBezTo>
                      <a:pt x="572" y="217"/>
                      <a:pt x="573" y="215"/>
                      <a:pt x="573" y="213"/>
                    </a:cubicBezTo>
                    <a:cubicBezTo>
                      <a:pt x="572" y="214"/>
                      <a:pt x="572" y="211"/>
                      <a:pt x="571" y="210"/>
                    </a:cubicBezTo>
                    <a:cubicBezTo>
                      <a:pt x="571" y="211"/>
                      <a:pt x="571" y="211"/>
                      <a:pt x="571" y="210"/>
                    </a:cubicBezTo>
                    <a:cubicBezTo>
                      <a:pt x="571" y="211"/>
                      <a:pt x="570" y="212"/>
                      <a:pt x="570" y="213"/>
                    </a:cubicBezTo>
                    <a:cubicBezTo>
                      <a:pt x="570" y="210"/>
                      <a:pt x="569" y="213"/>
                      <a:pt x="568" y="213"/>
                    </a:cubicBezTo>
                    <a:cubicBezTo>
                      <a:pt x="568" y="213"/>
                      <a:pt x="568" y="211"/>
                      <a:pt x="567" y="211"/>
                    </a:cubicBezTo>
                    <a:cubicBezTo>
                      <a:pt x="567" y="212"/>
                      <a:pt x="566" y="214"/>
                      <a:pt x="567" y="215"/>
                    </a:cubicBezTo>
                    <a:cubicBezTo>
                      <a:pt x="567" y="212"/>
                      <a:pt x="569" y="215"/>
                      <a:pt x="569" y="216"/>
                    </a:cubicBezTo>
                    <a:cubicBezTo>
                      <a:pt x="568" y="217"/>
                      <a:pt x="568" y="222"/>
                      <a:pt x="566" y="222"/>
                    </a:cubicBezTo>
                    <a:cubicBezTo>
                      <a:pt x="566" y="223"/>
                      <a:pt x="566" y="223"/>
                      <a:pt x="567" y="224"/>
                    </a:cubicBezTo>
                    <a:cubicBezTo>
                      <a:pt x="566" y="226"/>
                      <a:pt x="565" y="227"/>
                      <a:pt x="564" y="226"/>
                    </a:cubicBezTo>
                    <a:cubicBezTo>
                      <a:pt x="563" y="227"/>
                      <a:pt x="563" y="227"/>
                      <a:pt x="562" y="227"/>
                    </a:cubicBezTo>
                    <a:cubicBezTo>
                      <a:pt x="562" y="227"/>
                      <a:pt x="563" y="224"/>
                      <a:pt x="564" y="224"/>
                    </a:cubicBezTo>
                    <a:cubicBezTo>
                      <a:pt x="564" y="223"/>
                      <a:pt x="564" y="222"/>
                      <a:pt x="564" y="221"/>
                    </a:cubicBezTo>
                    <a:cubicBezTo>
                      <a:pt x="564" y="221"/>
                      <a:pt x="563" y="220"/>
                      <a:pt x="563" y="219"/>
                    </a:cubicBezTo>
                    <a:cubicBezTo>
                      <a:pt x="564" y="217"/>
                      <a:pt x="563" y="217"/>
                      <a:pt x="564" y="215"/>
                    </a:cubicBezTo>
                    <a:cubicBezTo>
                      <a:pt x="562" y="215"/>
                      <a:pt x="562" y="215"/>
                      <a:pt x="562" y="215"/>
                    </a:cubicBezTo>
                    <a:cubicBezTo>
                      <a:pt x="561" y="216"/>
                      <a:pt x="562" y="217"/>
                      <a:pt x="561" y="217"/>
                    </a:cubicBezTo>
                    <a:cubicBezTo>
                      <a:pt x="561" y="216"/>
                      <a:pt x="560" y="214"/>
                      <a:pt x="559" y="215"/>
                    </a:cubicBezTo>
                    <a:cubicBezTo>
                      <a:pt x="559" y="215"/>
                      <a:pt x="559" y="214"/>
                      <a:pt x="559" y="214"/>
                    </a:cubicBezTo>
                    <a:cubicBezTo>
                      <a:pt x="559" y="214"/>
                      <a:pt x="557" y="215"/>
                      <a:pt x="557" y="213"/>
                    </a:cubicBezTo>
                    <a:cubicBezTo>
                      <a:pt x="557" y="215"/>
                      <a:pt x="557" y="215"/>
                      <a:pt x="556" y="215"/>
                    </a:cubicBezTo>
                    <a:cubicBezTo>
                      <a:pt x="556" y="216"/>
                      <a:pt x="556" y="216"/>
                      <a:pt x="556" y="217"/>
                    </a:cubicBezTo>
                    <a:cubicBezTo>
                      <a:pt x="555" y="217"/>
                      <a:pt x="555" y="217"/>
                      <a:pt x="554" y="217"/>
                    </a:cubicBezTo>
                    <a:cubicBezTo>
                      <a:pt x="555" y="216"/>
                      <a:pt x="553" y="215"/>
                      <a:pt x="552" y="214"/>
                    </a:cubicBezTo>
                    <a:cubicBezTo>
                      <a:pt x="552" y="214"/>
                      <a:pt x="552" y="215"/>
                      <a:pt x="552" y="215"/>
                    </a:cubicBezTo>
                    <a:cubicBezTo>
                      <a:pt x="552" y="216"/>
                      <a:pt x="550" y="216"/>
                      <a:pt x="551" y="218"/>
                    </a:cubicBezTo>
                    <a:cubicBezTo>
                      <a:pt x="550" y="218"/>
                      <a:pt x="550" y="218"/>
                      <a:pt x="549" y="217"/>
                    </a:cubicBezTo>
                    <a:cubicBezTo>
                      <a:pt x="549" y="217"/>
                      <a:pt x="550" y="216"/>
                      <a:pt x="549" y="216"/>
                    </a:cubicBezTo>
                    <a:cubicBezTo>
                      <a:pt x="549" y="217"/>
                      <a:pt x="549" y="219"/>
                      <a:pt x="549" y="220"/>
                    </a:cubicBezTo>
                    <a:cubicBezTo>
                      <a:pt x="549" y="221"/>
                      <a:pt x="548" y="223"/>
                      <a:pt x="548" y="221"/>
                    </a:cubicBezTo>
                    <a:cubicBezTo>
                      <a:pt x="548" y="221"/>
                      <a:pt x="548" y="221"/>
                      <a:pt x="548" y="221"/>
                    </a:cubicBezTo>
                    <a:cubicBezTo>
                      <a:pt x="547" y="221"/>
                      <a:pt x="546" y="223"/>
                      <a:pt x="546" y="224"/>
                    </a:cubicBezTo>
                    <a:cubicBezTo>
                      <a:pt x="545" y="224"/>
                      <a:pt x="545" y="227"/>
                      <a:pt x="544" y="225"/>
                    </a:cubicBezTo>
                    <a:cubicBezTo>
                      <a:pt x="544" y="227"/>
                      <a:pt x="546" y="226"/>
                      <a:pt x="545" y="227"/>
                    </a:cubicBezTo>
                    <a:cubicBezTo>
                      <a:pt x="544" y="228"/>
                      <a:pt x="543" y="230"/>
                      <a:pt x="543" y="233"/>
                    </a:cubicBezTo>
                    <a:cubicBezTo>
                      <a:pt x="542" y="235"/>
                      <a:pt x="542" y="238"/>
                      <a:pt x="541" y="240"/>
                    </a:cubicBezTo>
                    <a:cubicBezTo>
                      <a:pt x="541" y="240"/>
                      <a:pt x="542" y="239"/>
                      <a:pt x="542" y="240"/>
                    </a:cubicBezTo>
                    <a:cubicBezTo>
                      <a:pt x="541" y="241"/>
                      <a:pt x="540" y="243"/>
                      <a:pt x="539" y="245"/>
                    </a:cubicBezTo>
                    <a:cubicBezTo>
                      <a:pt x="538" y="247"/>
                      <a:pt x="537" y="249"/>
                      <a:pt x="538" y="251"/>
                    </a:cubicBezTo>
                    <a:cubicBezTo>
                      <a:pt x="537" y="252"/>
                      <a:pt x="537" y="250"/>
                      <a:pt x="537" y="251"/>
                    </a:cubicBezTo>
                    <a:cubicBezTo>
                      <a:pt x="537" y="251"/>
                      <a:pt x="537" y="252"/>
                      <a:pt x="536" y="252"/>
                    </a:cubicBezTo>
                    <a:cubicBezTo>
                      <a:pt x="536" y="251"/>
                      <a:pt x="536" y="251"/>
                      <a:pt x="536" y="251"/>
                    </a:cubicBezTo>
                    <a:cubicBezTo>
                      <a:pt x="536" y="250"/>
                      <a:pt x="537" y="249"/>
                      <a:pt x="536" y="249"/>
                    </a:cubicBezTo>
                    <a:cubicBezTo>
                      <a:pt x="535" y="252"/>
                      <a:pt x="533" y="255"/>
                      <a:pt x="532" y="258"/>
                    </a:cubicBezTo>
                    <a:cubicBezTo>
                      <a:pt x="530" y="261"/>
                      <a:pt x="529" y="264"/>
                      <a:pt x="527" y="266"/>
                    </a:cubicBezTo>
                    <a:cubicBezTo>
                      <a:pt x="526" y="267"/>
                      <a:pt x="527" y="269"/>
                      <a:pt x="525" y="269"/>
                    </a:cubicBezTo>
                    <a:cubicBezTo>
                      <a:pt x="526" y="269"/>
                      <a:pt x="526" y="269"/>
                      <a:pt x="527" y="269"/>
                    </a:cubicBezTo>
                    <a:cubicBezTo>
                      <a:pt x="526" y="269"/>
                      <a:pt x="527" y="270"/>
                      <a:pt x="526" y="271"/>
                    </a:cubicBezTo>
                    <a:cubicBezTo>
                      <a:pt x="526" y="271"/>
                      <a:pt x="525" y="272"/>
                      <a:pt x="524" y="273"/>
                    </a:cubicBezTo>
                    <a:cubicBezTo>
                      <a:pt x="524" y="274"/>
                      <a:pt x="523" y="276"/>
                      <a:pt x="523" y="277"/>
                    </a:cubicBezTo>
                    <a:cubicBezTo>
                      <a:pt x="521" y="279"/>
                      <a:pt x="520" y="281"/>
                      <a:pt x="519" y="283"/>
                    </a:cubicBezTo>
                    <a:cubicBezTo>
                      <a:pt x="518" y="285"/>
                      <a:pt x="517" y="287"/>
                      <a:pt x="515" y="288"/>
                    </a:cubicBezTo>
                    <a:cubicBezTo>
                      <a:pt x="515" y="289"/>
                      <a:pt x="514" y="290"/>
                      <a:pt x="514" y="291"/>
                    </a:cubicBezTo>
                    <a:cubicBezTo>
                      <a:pt x="513" y="292"/>
                      <a:pt x="512" y="293"/>
                      <a:pt x="511" y="294"/>
                    </a:cubicBezTo>
                    <a:cubicBezTo>
                      <a:pt x="509" y="297"/>
                      <a:pt x="507" y="299"/>
                      <a:pt x="506" y="301"/>
                    </a:cubicBezTo>
                    <a:cubicBezTo>
                      <a:pt x="506" y="302"/>
                      <a:pt x="505" y="302"/>
                      <a:pt x="505" y="302"/>
                    </a:cubicBezTo>
                    <a:cubicBezTo>
                      <a:pt x="504" y="303"/>
                      <a:pt x="506" y="303"/>
                      <a:pt x="504" y="305"/>
                    </a:cubicBezTo>
                    <a:cubicBezTo>
                      <a:pt x="504" y="305"/>
                      <a:pt x="503" y="304"/>
                      <a:pt x="503" y="305"/>
                    </a:cubicBezTo>
                    <a:cubicBezTo>
                      <a:pt x="502" y="307"/>
                      <a:pt x="502" y="307"/>
                      <a:pt x="502" y="307"/>
                    </a:cubicBezTo>
                    <a:cubicBezTo>
                      <a:pt x="501" y="308"/>
                      <a:pt x="501" y="308"/>
                      <a:pt x="499" y="309"/>
                    </a:cubicBezTo>
                    <a:cubicBezTo>
                      <a:pt x="500" y="310"/>
                      <a:pt x="498" y="311"/>
                      <a:pt x="497" y="311"/>
                    </a:cubicBezTo>
                    <a:cubicBezTo>
                      <a:pt x="496" y="313"/>
                      <a:pt x="495" y="314"/>
                      <a:pt x="494" y="315"/>
                    </a:cubicBezTo>
                    <a:cubicBezTo>
                      <a:pt x="493" y="317"/>
                      <a:pt x="491" y="318"/>
                      <a:pt x="490" y="319"/>
                    </a:cubicBezTo>
                    <a:cubicBezTo>
                      <a:pt x="489" y="321"/>
                      <a:pt x="487" y="322"/>
                      <a:pt x="486" y="324"/>
                    </a:cubicBezTo>
                    <a:cubicBezTo>
                      <a:pt x="485" y="325"/>
                      <a:pt x="483" y="327"/>
                      <a:pt x="482" y="329"/>
                    </a:cubicBezTo>
                    <a:cubicBezTo>
                      <a:pt x="484" y="328"/>
                      <a:pt x="486" y="326"/>
                      <a:pt x="485" y="328"/>
                    </a:cubicBezTo>
                    <a:cubicBezTo>
                      <a:pt x="485" y="325"/>
                      <a:pt x="488" y="324"/>
                      <a:pt x="488" y="322"/>
                    </a:cubicBezTo>
                    <a:cubicBezTo>
                      <a:pt x="490" y="322"/>
                      <a:pt x="492" y="319"/>
                      <a:pt x="492" y="317"/>
                    </a:cubicBezTo>
                    <a:cubicBezTo>
                      <a:pt x="494" y="317"/>
                      <a:pt x="494" y="317"/>
                      <a:pt x="495" y="315"/>
                    </a:cubicBezTo>
                    <a:cubicBezTo>
                      <a:pt x="495" y="316"/>
                      <a:pt x="496" y="315"/>
                      <a:pt x="496" y="315"/>
                    </a:cubicBezTo>
                    <a:cubicBezTo>
                      <a:pt x="496" y="316"/>
                      <a:pt x="496" y="317"/>
                      <a:pt x="495" y="317"/>
                    </a:cubicBezTo>
                    <a:cubicBezTo>
                      <a:pt x="495" y="318"/>
                      <a:pt x="494" y="319"/>
                      <a:pt x="493" y="319"/>
                    </a:cubicBezTo>
                    <a:cubicBezTo>
                      <a:pt x="492" y="321"/>
                      <a:pt x="491" y="322"/>
                      <a:pt x="489" y="324"/>
                    </a:cubicBezTo>
                    <a:cubicBezTo>
                      <a:pt x="494" y="321"/>
                      <a:pt x="496" y="318"/>
                      <a:pt x="499" y="314"/>
                    </a:cubicBezTo>
                    <a:cubicBezTo>
                      <a:pt x="500" y="315"/>
                      <a:pt x="500" y="315"/>
                      <a:pt x="501" y="314"/>
                    </a:cubicBezTo>
                    <a:cubicBezTo>
                      <a:pt x="501" y="313"/>
                      <a:pt x="502" y="311"/>
                      <a:pt x="504" y="309"/>
                    </a:cubicBezTo>
                    <a:cubicBezTo>
                      <a:pt x="506" y="307"/>
                      <a:pt x="508" y="305"/>
                      <a:pt x="509" y="305"/>
                    </a:cubicBezTo>
                    <a:cubicBezTo>
                      <a:pt x="510" y="304"/>
                      <a:pt x="510" y="303"/>
                      <a:pt x="511" y="302"/>
                    </a:cubicBezTo>
                    <a:cubicBezTo>
                      <a:pt x="511" y="301"/>
                      <a:pt x="511" y="301"/>
                      <a:pt x="512" y="300"/>
                    </a:cubicBezTo>
                    <a:cubicBezTo>
                      <a:pt x="512" y="299"/>
                      <a:pt x="513" y="298"/>
                      <a:pt x="515" y="297"/>
                    </a:cubicBezTo>
                    <a:cubicBezTo>
                      <a:pt x="514" y="297"/>
                      <a:pt x="517" y="291"/>
                      <a:pt x="518" y="292"/>
                    </a:cubicBezTo>
                    <a:cubicBezTo>
                      <a:pt x="519" y="292"/>
                      <a:pt x="518" y="293"/>
                      <a:pt x="518" y="293"/>
                    </a:cubicBezTo>
                    <a:cubicBezTo>
                      <a:pt x="519" y="292"/>
                      <a:pt x="519" y="290"/>
                      <a:pt x="521" y="290"/>
                    </a:cubicBezTo>
                    <a:cubicBezTo>
                      <a:pt x="520" y="288"/>
                      <a:pt x="522" y="287"/>
                      <a:pt x="523" y="285"/>
                    </a:cubicBezTo>
                    <a:cubicBezTo>
                      <a:pt x="524" y="283"/>
                      <a:pt x="526" y="281"/>
                      <a:pt x="525" y="279"/>
                    </a:cubicBezTo>
                    <a:cubicBezTo>
                      <a:pt x="526" y="278"/>
                      <a:pt x="527" y="279"/>
                      <a:pt x="527" y="279"/>
                    </a:cubicBezTo>
                    <a:cubicBezTo>
                      <a:pt x="528" y="277"/>
                      <a:pt x="528" y="277"/>
                      <a:pt x="529" y="274"/>
                    </a:cubicBezTo>
                    <a:cubicBezTo>
                      <a:pt x="531" y="274"/>
                      <a:pt x="532" y="271"/>
                      <a:pt x="534" y="268"/>
                    </a:cubicBezTo>
                    <a:cubicBezTo>
                      <a:pt x="535" y="266"/>
                      <a:pt x="536" y="263"/>
                      <a:pt x="538" y="262"/>
                    </a:cubicBezTo>
                    <a:cubicBezTo>
                      <a:pt x="537" y="264"/>
                      <a:pt x="536" y="265"/>
                      <a:pt x="536" y="267"/>
                    </a:cubicBezTo>
                    <a:cubicBezTo>
                      <a:pt x="535" y="269"/>
                      <a:pt x="534" y="271"/>
                      <a:pt x="533" y="273"/>
                    </a:cubicBezTo>
                    <a:cubicBezTo>
                      <a:pt x="531" y="277"/>
                      <a:pt x="529" y="281"/>
                      <a:pt x="528" y="285"/>
                    </a:cubicBezTo>
                    <a:cubicBezTo>
                      <a:pt x="529" y="282"/>
                      <a:pt x="532" y="280"/>
                      <a:pt x="532" y="278"/>
                    </a:cubicBezTo>
                    <a:cubicBezTo>
                      <a:pt x="533" y="279"/>
                      <a:pt x="534" y="275"/>
                      <a:pt x="535" y="275"/>
                    </a:cubicBezTo>
                    <a:cubicBezTo>
                      <a:pt x="535" y="276"/>
                      <a:pt x="534" y="277"/>
                      <a:pt x="534" y="278"/>
                    </a:cubicBezTo>
                    <a:cubicBezTo>
                      <a:pt x="533" y="279"/>
                      <a:pt x="532" y="280"/>
                      <a:pt x="532" y="281"/>
                    </a:cubicBezTo>
                    <a:cubicBezTo>
                      <a:pt x="531" y="284"/>
                      <a:pt x="529" y="285"/>
                      <a:pt x="528" y="286"/>
                    </a:cubicBezTo>
                    <a:cubicBezTo>
                      <a:pt x="529" y="286"/>
                      <a:pt x="530" y="285"/>
                      <a:pt x="530" y="285"/>
                    </a:cubicBezTo>
                    <a:cubicBezTo>
                      <a:pt x="529" y="288"/>
                      <a:pt x="525" y="289"/>
                      <a:pt x="525" y="293"/>
                    </a:cubicBezTo>
                    <a:cubicBezTo>
                      <a:pt x="525" y="292"/>
                      <a:pt x="525" y="292"/>
                      <a:pt x="524" y="293"/>
                    </a:cubicBezTo>
                    <a:cubicBezTo>
                      <a:pt x="522" y="296"/>
                      <a:pt x="518" y="300"/>
                      <a:pt x="517" y="302"/>
                    </a:cubicBezTo>
                    <a:cubicBezTo>
                      <a:pt x="516" y="303"/>
                      <a:pt x="514" y="304"/>
                      <a:pt x="513" y="305"/>
                    </a:cubicBezTo>
                    <a:cubicBezTo>
                      <a:pt x="512" y="306"/>
                      <a:pt x="512" y="307"/>
                      <a:pt x="511" y="308"/>
                    </a:cubicBezTo>
                    <a:cubicBezTo>
                      <a:pt x="510" y="309"/>
                      <a:pt x="507" y="312"/>
                      <a:pt x="508" y="311"/>
                    </a:cubicBezTo>
                    <a:cubicBezTo>
                      <a:pt x="506" y="312"/>
                      <a:pt x="504" y="314"/>
                      <a:pt x="504" y="316"/>
                    </a:cubicBezTo>
                    <a:cubicBezTo>
                      <a:pt x="503" y="315"/>
                      <a:pt x="501" y="319"/>
                      <a:pt x="500" y="318"/>
                    </a:cubicBezTo>
                    <a:cubicBezTo>
                      <a:pt x="499" y="320"/>
                      <a:pt x="500" y="321"/>
                      <a:pt x="498" y="322"/>
                    </a:cubicBezTo>
                    <a:cubicBezTo>
                      <a:pt x="497" y="322"/>
                      <a:pt x="496" y="322"/>
                      <a:pt x="494" y="323"/>
                    </a:cubicBezTo>
                    <a:cubicBezTo>
                      <a:pt x="493" y="325"/>
                      <a:pt x="492" y="326"/>
                      <a:pt x="491" y="328"/>
                    </a:cubicBezTo>
                    <a:cubicBezTo>
                      <a:pt x="490" y="330"/>
                      <a:pt x="488" y="331"/>
                      <a:pt x="485" y="333"/>
                    </a:cubicBezTo>
                    <a:cubicBezTo>
                      <a:pt x="486" y="333"/>
                      <a:pt x="486" y="333"/>
                      <a:pt x="486" y="334"/>
                    </a:cubicBezTo>
                    <a:cubicBezTo>
                      <a:pt x="483" y="337"/>
                      <a:pt x="481" y="340"/>
                      <a:pt x="478" y="340"/>
                    </a:cubicBezTo>
                    <a:cubicBezTo>
                      <a:pt x="478" y="342"/>
                      <a:pt x="475" y="343"/>
                      <a:pt x="473" y="344"/>
                    </a:cubicBezTo>
                    <a:cubicBezTo>
                      <a:pt x="471" y="345"/>
                      <a:pt x="468" y="350"/>
                      <a:pt x="467" y="348"/>
                    </a:cubicBezTo>
                    <a:cubicBezTo>
                      <a:pt x="466" y="349"/>
                      <a:pt x="467" y="350"/>
                      <a:pt x="466" y="350"/>
                    </a:cubicBezTo>
                    <a:cubicBezTo>
                      <a:pt x="466" y="350"/>
                      <a:pt x="464" y="350"/>
                      <a:pt x="464" y="351"/>
                    </a:cubicBezTo>
                    <a:cubicBezTo>
                      <a:pt x="464" y="353"/>
                      <a:pt x="458" y="355"/>
                      <a:pt x="457" y="356"/>
                    </a:cubicBezTo>
                    <a:cubicBezTo>
                      <a:pt x="452" y="357"/>
                      <a:pt x="450" y="362"/>
                      <a:pt x="445" y="364"/>
                    </a:cubicBezTo>
                    <a:cubicBezTo>
                      <a:pt x="444" y="363"/>
                      <a:pt x="444" y="363"/>
                      <a:pt x="443" y="363"/>
                    </a:cubicBezTo>
                    <a:cubicBezTo>
                      <a:pt x="444" y="364"/>
                      <a:pt x="445" y="364"/>
                      <a:pt x="444" y="365"/>
                    </a:cubicBezTo>
                    <a:cubicBezTo>
                      <a:pt x="442" y="366"/>
                      <a:pt x="441" y="366"/>
                      <a:pt x="439" y="366"/>
                    </a:cubicBezTo>
                    <a:cubicBezTo>
                      <a:pt x="440" y="367"/>
                      <a:pt x="441" y="367"/>
                      <a:pt x="439" y="368"/>
                    </a:cubicBezTo>
                    <a:cubicBezTo>
                      <a:pt x="438" y="368"/>
                      <a:pt x="433" y="369"/>
                      <a:pt x="433" y="370"/>
                    </a:cubicBezTo>
                    <a:cubicBezTo>
                      <a:pt x="430" y="372"/>
                      <a:pt x="427" y="373"/>
                      <a:pt x="425" y="374"/>
                    </a:cubicBezTo>
                    <a:cubicBezTo>
                      <a:pt x="422" y="375"/>
                      <a:pt x="420" y="376"/>
                      <a:pt x="418" y="377"/>
                    </a:cubicBezTo>
                    <a:cubicBezTo>
                      <a:pt x="417" y="376"/>
                      <a:pt x="413" y="379"/>
                      <a:pt x="410" y="379"/>
                    </a:cubicBezTo>
                    <a:cubicBezTo>
                      <a:pt x="409" y="380"/>
                      <a:pt x="408" y="379"/>
                      <a:pt x="406" y="379"/>
                    </a:cubicBezTo>
                    <a:cubicBezTo>
                      <a:pt x="405" y="379"/>
                      <a:pt x="402" y="381"/>
                      <a:pt x="400" y="381"/>
                    </a:cubicBezTo>
                    <a:cubicBezTo>
                      <a:pt x="395" y="382"/>
                      <a:pt x="393" y="383"/>
                      <a:pt x="388" y="384"/>
                    </a:cubicBezTo>
                    <a:cubicBezTo>
                      <a:pt x="388" y="384"/>
                      <a:pt x="390" y="384"/>
                      <a:pt x="389" y="383"/>
                    </a:cubicBezTo>
                    <a:cubicBezTo>
                      <a:pt x="388" y="384"/>
                      <a:pt x="388" y="385"/>
                      <a:pt x="386" y="385"/>
                    </a:cubicBezTo>
                    <a:cubicBezTo>
                      <a:pt x="385" y="385"/>
                      <a:pt x="380" y="387"/>
                      <a:pt x="381" y="385"/>
                    </a:cubicBezTo>
                    <a:cubicBezTo>
                      <a:pt x="379" y="385"/>
                      <a:pt x="379" y="387"/>
                      <a:pt x="377" y="387"/>
                    </a:cubicBezTo>
                    <a:cubicBezTo>
                      <a:pt x="376" y="388"/>
                      <a:pt x="376" y="387"/>
                      <a:pt x="374" y="387"/>
                    </a:cubicBezTo>
                    <a:cubicBezTo>
                      <a:pt x="374" y="388"/>
                      <a:pt x="373" y="388"/>
                      <a:pt x="371" y="388"/>
                    </a:cubicBezTo>
                    <a:cubicBezTo>
                      <a:pt x="371" y="388"/>
                      <a:pt x="371" y="388"/>
                      <a:pt x="371" y="388"/>
                    </a:cubicBezTo>
                    <a:cubicBezTo>
                      <a:pt x="368" y="389"/>
                      <a:pt x="366" y="389"/>
                      <a:pt x="364" y="389"/>
                    </a:cubicBezTo>
                    <a:cubicBezTo>
                      <a:pt x="362" y="389"/>
                      <a:pt x="361" y="388"/>
                      <a:pt x="358" y="389"/>
                    </a:cubicBezTo>
                    <a:cubicBezTo>
                      <a:pt x="358" y="389"/>
                      <a:pt x="358" y="390"/>
                      <a:pt x="356" y="390"/>
                    </a:cubicBezTo>
                    <a:cubicBezTo>
                      <a:pt x="357" y="389"/>
                      <a:pt x="352" y="389"/>
                      <a:pt x="351" y="389"/>
                    </a:cubicBezTo>
                    <a:cubicBezTo>
                      <a:pt x="350" y="390"/>
                      <a:pt x="353" y="388"/>
                      <a:pt x="353" y="390"/>
                    </a:cubicBezTo>
                    <a:cubicBezTo>
                      <a:pt x="351" y="390"/>
                      <a:pt x="350" y="389"/>
                      <a:pt x="350" y="390"/>
                    </a:cubicBezTo>
                    <a:cubicBezTo>
                      <a:pt x="349" y="390"/>
                      <a:pt x="350" y="389"/>
                      <a:pt x="348" y="389"/>
                    </a:cubicBezTo>
                    <a:cubicBezTo>
                      <a:pt x="348" y="390"/>
                      <a:pt x="348" y="391"/>
                      <a:pt x="347" y="391"/>
                    </a:cubicBezTo>
                    <a:cubicBezTo>
                      <a:pt x="347" y="390"/>
                      <a:pt x="346" y="390"/>
                      <a:pt x="346" y="389"/>
                    </a:cubicBezTo>
                    <a:cubicBezTo>
                      <a:pt x="344" y="390"/>
                      <a:pt x="342" y="390"/>
                      <a:pt x="340" y="390"/>
                    </a:cubicBezTo>
                    <a:cubicBezTo>
                      <a:pt x="339" y="390"/>
                      <a:pt x="338" y="390"/>
                      <a:pt x="337" y="390"/>
                    </a:cubicBezTo>
                    <a:cubicBezTo>
                      <a:pt x="336" y="390"/>
                      <a:pt x="335" y="390"/>
                      <a:pt x="333" y="390"/>
                    </a:cubicBezTo>
                    <a:cubicBezTo>
                      <a:pt x="331" y="390"/>
                      <a:pt x="329" y="390"/>
                      <a:pt x="326" y="390"/>
                    </a:cubicBezTo>
                    <a:cubicBezTo>
                      <a:pt x="324" y="390"/>
                      <a:pt x="321" y="390"/>
                      <a:pt x="318" y="390"/>
                    </a:cubicBezTo>
                    <a:cubicBezTo>
                      <a:pt x="316" y="390"/>
                      <a:pt x="313" y="389"/>
                      <a:pt x="311" y="388"/>
                    </a:cubicBezTo>
                    <a:cubicBezTo>
                      <a:pt x="309" y="388"/>
                      <a:pt x="308" y="388"/>
                      <a:pt x="307" y="388"/>
                    </a:cubicBezTo>
                    <a:cubicBezTo>
                      <a:pt x="305" y="388"/>
                      <a:pt x="304" y="388"/>
                      <a:pt x="303" y="388"/>
                    </a:cubicBezTo>
                    <a:cubicBezTo>
                      <a:pt x="300" y="387"/>
                      <a:pt x="298" y="387"/>
                      <a:pt x="296" y="387"/>
                    </a:cubicBezTo>
                    <a:cubicBezTo>
                      <a:pt x="293" y="386"/>
                      <a:pt x="291" y="386"/>
                      <a:pt x="288" y="386"/>
                    </a:cubicBezTo>
                    <a:cubicBezTo>
                      <a:pt x="287" y="385"/>
                      <a:pt x="286" y="384"/>
                      <a:pt x="284" y="384"/>
                    </a:cubicBezTo>
                    <a:cubicBezTo>
                      <a:pt x="285" y="385"/>
                      <a:pt x="284" y="385"/>
                      <a:pt x="284" y="385"/>
                    </a:cubicBezTo>
                    <a:cubicBezTo>
                      <a:pt x="283" y="384"/>
                      <a:pt x="283" y="384"/>
                      <a:pt x="282" y="383"/>
                    </a:cubicBezTo>
                    <a:cubicBezTo>
                      <a:pt x="281" y="383"/>
                      <a:pt x="281" y="383"/>
                      <a:pt x="280" y="383"/>
                    </a:cubicBezTo>
                    <a:cubicBezTo>
                      <a:pt x="279" y="382"/>
                      <a:pt x="278" y="382"/>
                      <a:pt x="276" y="382"/>
                    </a:cubicBezTo>
                    <a:cubicBezTo>
                      <a:pt x="275" y="382"/>
                      <a:pt x="273" y="382"/>
                      <a:pt x="272" y="380"/>
                    </a:cubicBezTo>
                    <a:cubicBezTo>
                      <a:pt x="270" y="381"/>
                      <a:pt x="269" y="380"/>
                      <a:pt x="267" y="380"/>
                    </a:cubicBezTo>
                    <a:cubicBezTo>
                      <a:pt x="265" y="379"/>
                      <a:pt x="264" y="379"/>
                      <a:pt x="262" y="378"/>
                    </a:cubicBezTo>
                    <a:cubicBezTo>
                      <a:pt x="260" y="377"/>
                      <a:pt x="258" y="377"/>
                      <a:pt x="257" y="376"/>
                    </a:cubicBezTo>
                    <a:cubicBezTo>
                      <a:pt x="255" y="376"/>
                      <a:pt x="254" y="376"/>
                      <a:pt x="252" y="376"/>
                    </a:cubicBezTo>
                    <a:cubicBezTo>
                      <a:pt x="254" y="377"/>
                      <a:pt x="255" y="375"/>
                      <a:pt x="256" y="377"/>
                    </a:cubicBezTo>
                    <a:cubicBezTo>
                      <a:pt x="254" y="378"/>
                      <a:pt x="252" y="377"/>
                      <a:pt x="250" y="376"/>
                    </a:cubicBezTo>
                    <a:cubicBezTo>
                      <a:pt x="248" y="376"/>
                      <a:pt x="246" y="375"/>
                      <a:pt x="243" y="374"/>
                    </a:cubicBezTo>
                    <a:cubicBezTo>
                      <a:pt x="243" y="374"/>
                      <a:pt x="243" y="374"/>
                      <a:pt x="243" y="375"/>
                    </a:cubicBezTo>
                    <a:cubicBezTo>
                      <a:pt x="241" y="375"/>
                      <a:pt x="236" y="373"/>
                      <a:pt x="236" y="371"/>
                    </a:cubicBezTo>
                    <a:cubicBezTo>
                      <a:pt x="234" y="371"/>
                      <a:pt x="232" y="370"/>
                      <a:pt x="230" y="368"/>
                    </a:cubicBezTo>
                    <a:cubicBezTo>
                      <a:pt x="229" y="368"/>
                      <a:pt x="227" y="367"/>
                      <a:pt x="226" y="366"/>
                    </a:cubicBezTo>
                    <a:cubicBezTo>
                      <a:pt x="225" y="365"/>
                      <a:pt x="224" y="365"/>
                      <a:pt x="223" y="364"/>
                    </a:cubicBezTo>
                    <a:cubicBezTo>
                      <a:pt x="223" y="363"/>
                      <a:pt x="222" y="363"/>
                      <a:pt x="222" y="363"/>
                    </a:cubicBezTo>
                    <a:cubicBezTo>
                      <a:pt x="222" y="363"/>
                      <a:pt x="222" y="362"/>
                      <a:pt x="222" y="361"/>
                    </a:cubicBezTo>
                    <a:cubicBezTo>
                      <a:pt x="221" y="362"/>
                      <a:pt x="219" y="361"/>
                      <a:pt x="218" y="360"/>
                    </a:cubicBezTo>
                    <a:cubicBezTo>
                      <a:pt x="217" y="359"/>
                      <a:pt x="215" y="357"/>
                      <a:pt x="214" y="358"/>
                    </a:cubicBezTo>
                    <a:cubicBezTo>
                      <a:pt x="213" y="355"/>
                      <a:pt x="209" y="354"/>
                      <a:pt x="208" y="351"/>
                    </a:cubicBezTo>
                    <a:cubicBezTo>
                      <a:pt x="206" y="352"/>
                      <a:pt x="203" y="349"/>
                      <a:pt x="201" y="348"/>
                    </a:cubicBezTo>
                    <a:cubicBezTo>
                      <a:pt x="201" y="348"/>
                      <a:pt x="201" y="349"/>
                      <a:pt x="201" y="349"/>
                    </a:cubicBezTo>
                    <a:cubicBezTo>
                      <a:pt x="200" y="348"/>
                      <a:pt x="200" y="349"/>
                      <a:pt x="199" y="349"/>
                    </a:cubicBezTo>
                    <a:cubicBezTo>
                      <a:pt x="196" y="347"/>
                      <a:pt x="197" y="346"/>
                      <a:pt x="195" y="345"/>
                    </a:cubicBezTo>
                    <a:cubicBezTo>
                      <a:pt x="196" y="345"/>
                      <a:pt x="197" y="344"/>
                      <a:pt x="196" y="344"/>
                    </a:cubicBezTo>
                    <a:cubicBezTo>
                      <a:pt x="195" y="345"/>
                      <a:pt x="194" y="345"/>
                      <a:pt x="193" y="344"/>
                    </a:cubicBezTo>
                    <a:cubicBezTo>
                      <a:pt x="192" y="344"/>
                      <a:pt x="191" y="343"/>
                      <a:pt x="191" y="343"/>
                    </a:cubicBezTo>
                    <a:cubicBezTo>
                      <a:pt x="190" y="342"/>
                      <a:pt x="189" y="341"/>
                      <a:pt x="189" y="341"/>
                    </a:cubicBezTo>
                    <a:cubicBezTo>
                      <a:pt x="189" y="342"/>
                      <a:pt x="188" y="339"/>
                      <a:pt x="187" y="340"/>
                    </a:cubicBezTo>
                    <a:cubicBezTo>
                      <a:pt x="186" y="340"/>
                      <a:pt x="187" y="341"/>
                      <a:pt x="187" y="342"/>
                    </a:cubicBezTo>
                    <a:cubicBezTo>
                      <a:pt x="188" y="342"/>
                      <a:pt x="188" y="342"/>
                      <a:pt x="189" y="342"/>
                    </a:cubicBezTo>
                    <a:cubicBezTo>
                      <a:pt x="190" y="344"/>
                      <a:pt x="190" y="345"/>
                      <a:pt x="191" y="347"/>
                    </a:cubicBezTo>
                    <a:cubicBezTo>
                      <a:pt x="190" y="346"/>
                      <a:pt x="189" y="345"/>
                      <a:pt x="189" y="346"/>
                    </a:cubicBezTo>
                    <a:cubicBezTo>
                      <a:pt x="192" y="349"/>
                      <a:pt x="193" y="349"/>
                      <a:pt x="196" y="352"/>
                    </a:cubicBezTo>
                    <a:cubicBezTo>
                      <a:pt x="196" y="353"/>
                      <a:pt x="197" y="353"/>
                      <a:pt x="197" y="354"/>
                    </a:cubicBezTo>
                    <a:cubicBezTo>
                      <a:pt x="198" y="355"/>
                      <a:pt x="199" y="355"/>
                      <a:pt x="201" y="356"/>
                    </a:cubicBezTo>
                    <a:cubicBezTo>
                      <a:pt x="201" y="357"/>
                      <a:pt x="202" y="358"/>
                      <a:pt x="204" y="359"/>
                    </a:cubicBezTo>
                    <a:cubicBezTo>
                      <a:pt x="205" y="361"/>
                      <a:pt x="207" y="362"/>
                      <a:pt x="208" y="363"/>
                    </a:cubicBezTo>
                    <a:cubicBezTo>
                      <a:pt x="210" y="364"/>
                      <a:pt x="213" y="365"/>
                      <a:pt x="213" y="367"/>
                    </a:cubicBezTo>
                    <a:cubicBezTo>
                      <a:pt x="214" y="368"/>
                      <a:pt x="214" y="367"/>
                      <a:pt x="215" y="367"/>
                    </a:cubicBezTo>
                    <a:cubicBezTo>
                      <a:pt x="216" y="368"/>
                      <a:pt x="214" y="369"/>
                      <a:pt x="215" y="369"/>
                    </a:cubicBezTo>
                    <a:cubicBezTo>
                      <a:pt x="216" y="369"/>
                      <a:pt x="217" y="370"/>
                      <a:pt x="218" y="370"/>
                    </a:cubicBezTo>
                    <a:cubicBezTo>
                      <a:pt x="218" y="371"/>
                      <a:pt x="221" y="372"/>
                      <a:pt x="221" y="374"/>
                    </a:cubicBezTo>
                    <a:cubicBezTo>
                      <a:pt x="219" y="373"/>
                      <a:pt x="216" y="372"/>
                      <a:pt x="217" y="374"/>
                    </a:cubicBezTo>
                    <a:cubicBezTo>
                      <a:pt x="221" y="373"/>
                      <a:pt x="227" y="377"/>
                      <a:pt x="227" y="381"/>
                    </a:cubicBezTo>
                    <a:cubicBezTo>
                      <a:pt x="229" y="381"/>
                      <a:pt x="227" y="379"/>
                      <a:pt x="228" y="380"/>
                    </a:cubicBezTo>
                    <a:cubicBezTo>
                      <a:pt x="229" y="381"/>
                      <a:pt x="230" y="382"/>
                      <a:pt x="230" y="383"/>
                    </a:cubicBezTo>
                    <a:cubicBezTo>
                      <a:pt x="229" y="383"/>
                      <a:pt x="228" y="383"/>
                      <a:pt x="228" y="383"/>
                    </a:cubicBezTo>
                    <a:cubicBezTo>
                      <a:pt x="226" y="385"/>
                      <a:pt x="230" y="386"/>
                      <a:pt x="233" y="388"/>
                    </a:cubicBezTo>
                    <a:cubicBezTo>
                      <a:pt x="231" y="389"/>
                      <a:pt x="230" y="388"/>
                      <a:pt x="228" y="387"/>
                    </a:cubicBezTo>
                    <a:cubicBezTo>
                      <a:pt x="226" y="386"/>
                      <a:pt x="224" y="385"/>
                      <a:pt x="222" y="383"/>
                    </a:cubicBezTo>
                    <a:cubicBezTo>
                      <a:pt x="221" y="384"/>
                      <a:pt x="222" y="384"/>
                      <a:pt x="223" y="385"/>
                    </a:cubicBezTo>
                    <a:cubicBezTo>
                      <a:pt x="221" y="385"/>
                      <a:pt x="219" y="384"/>
                      <a:pt x="217" y="382"/>
                    </a:cubicBezTo>
                    <a:cubicBezTo>
                      <a:pt x="215" y="381"/>
                      <a:pt x="214" y="379"/>
                      <a:pt x="212" y="380"/>
                    </a:cubicBezTo>
                    <a:cubicBezTo>
                      <a:pt x="213" y="380"/>
                      <a:pt x="214" y="381"/>
                      <a:pt x="215" y="383"/>
                    </a:cubicBezTo>
                    <a:cubicBezTo>
                      <a:pt x="211" y="380"/>
                      <a:pt x="208" y="378"/>
                      <a:pt x="205" y="376"/>
                    </a:cubicBezTo>
                    <a:cubicBezTo>
                      <a:pt x="203" y="374"/>
                      <a:pt x="200" y="372"/>
                      <a:pt x="196" y="369"/>
                    </a:cubicBezTo>
                    <a:cubicBezTo>
                      <a:pt x="196" y="369"/>
                      <a:pt x="197" y="369"/>
                      <a:pt x="197" y="369"/>
                    </a:cubicBezTo>
                    <a:cubicBezTo>
                      <a:pt x="195" y="368"/>
                      <a:pt x="194" y="368"/>
                      <a:pt x="192" y="367"/>
                    </a:cubicBezTo>
                    <a:cubicBezTo>
                      <a:pt x="192" y="366"/>
                      <a:pt x="192" y="366"/>
                      <a:pt x="192" y="365"/>
                    </a:cubicBezTo>
                    <a:cubicBezTo>
                      <a:pt x="192" y="366"/>
                      <a:pt x="191" y="365"/>
                      <a:pt x="191" y="365"/>
                    </a:cubicBezTo>
                    <a:cubicBezTo>
                      <a:pt x="190" y="365"/>
                      <a:pt x="192" y="366"/>
                      <a:pt x="191" y="367"/>
                    </a:cubicBezTo>
                    <a:cubicBezTo>
                      <a:pt x="190" y="366"/>
                      <a:pt x="188" y="365"/>
                      <a:pt x="187" y="364"/>
                    </a:cubicBezTo>
                    <a:cubicBezTo>
                      <a:pt x="185" y="362"/>
                      <a:pt x="184" y="361"/>
                      <a:pt x="182" y="360"/>
                    </a:cubicBezTo>
                    <a:cubicBezTo>
                      <a:pt x="181" y="358"/>
                      <a:pt x="179" y="357"/>
                      <a:pt x="179" y="355"/>
                    </a:cubicBezTo>
                    <a:cubicBezTo>
                      <a:pt x="177" y="356"/>
                      <a:pt x="178" y="357"/>
                      <a:pt x="176" y="356"/>
                    </a:cubicBezTo>
                    <a:cubicBezTo>
                      <a:pt x="176" y="354"/>
                      <a:pt x="175" y="352"/>
                      <a:pt x="178" y="353"/>
                    </a:cubicBezTo>
                    <a:cubicBezTo>
                      <a:pt x="178" y="353"/>
                      <a:pt x="178" y="352"/>
                      <a:pt x="178" y="352"/>
                    </a:cubicBezTo>
                    <a:cubicBezTo>
                      <a:pt x="177" y="353"/>
                      <a:pt x="175" y="350"/>
                      <a:pt x="173" y="349"/>
                    </a:cubicBezTo>
                    <a:cubicBezTo>
                      <a:pt x="172" y="350"/>
                      <a:pt x="169" y="347"/>
                      <a:pt x="170" y="346"/>
                    </a:cubicBezTo>
                    <a:cubicBezTo>
                      <a:pt x="169" y="347"/>
                      <a:pt x="168" y="346"/>
                      <a:pt x="167" y="345"/>
                    </a:cubicBezTo>
                    <a:cubicBezTo>
                      <a:pt x="167" y="342"/>
                      <a:pt x="169" y="345"/>
                      <a:pt x="169" y="344"/>
                    </a:cubicBezTo>
                    <a:cubicBezTo>
                      <a:pt x="168" y="343"/>
                      <a:pt x="167" y="341"/>
                      <a:pt x="166" y="341"/>
                    </a:cubicBezTo>
                    <a:cubicBezTo>
                      <a:pt x="168" y="344"/>
                      <a:pt x="164" y="339"/>
                      <a:pt x="165" y="342"/>
                    </a:cubicBezTo>
                    <a:cubicBezTo>
                      <a:pt x="165" y="343"/>
                      <a:pt x="165" y="342"/>
                      <a:pt x="167" y="343"/>
                    </a:cubicBezTo>
                    <a:cubicBezTo>
                      <a:pt x="166" y="344"/>
                      <a:pt x="165" y="344"/>
                      <a:pt x="164" y="343"/>
                    </a:cubicBezTo>
                    <a:cubicBezTo>
                      <a:pt x="163" y="341"/>
                      <a:pt x="164" y="340"/>
                      <a:pt x="164" y="340"/>
                    </a:cubicBezTo>
                    <a:cubicBezTo>
                      <a:pt x="163" y="339"/>
                      <a:pt x="162" y="336"/>
                      <a:pt x="160" y="336"/>
                    </a:cubicBezTo>
                    <a:cubicBezTo>
                      <a:pt x="162" y="337"/>
                      <a:pt x="162" y="338"/>
                      <a:pt x="163" y="339"/>
                    </a:cubicBezTo>
                    <a:cubicBezTo>
                      <a:pt x="163" y="340"/>
                      <a:pt x="163" y="341"/>
                      <a:pt x="162" y="341"/>
                    </a:cubicBezTo>
                    <a:cubicBezTo>
                      <a:pt x="161" y="339"/>
                      <a:pt x="163" y="340"/>
                      <a:pt x="162" y="339"/>
                    </a:cubicBezTo>
                    <a:cubicBezTo>
                      <a:pt x="161" y="338"/>
                      <a:pt x="158" y="336"/>
                      <a:pt x="160" y="335"/>
                    </a:cubicBezTo>
                    <a:cubicBezTo>
                      <a:pt x="158" y="334"/>
                      <a:pt x="158" y="335"/>
                      <a:pt x="158" y="336"/>
                    </a:cubicBezTo>
                    <a:cubicBezTo>
                      <a:pt x="156" y="334"/>
                      <a:pt x="157" y="334"/>
                      <a:pt x="158" y="334"/>
                    </a:cubicBezTo>
                    <a:cubicBezTo>
                      <a:pt x="157" y="333"/>
                      <a:pt x="158" y="333"/>
                      <a:pt x="157" y="332"/>
                    </a:cubicBezTo>
                    <a:cubicBezTo>
                      <a:pt x="156" y="332"/>
                      <a:pt x="157" y="334"/>
                      <a:pt x="156" y="334"/>
                    </a:cubicBezTo>
                    <a:cubicBezTo>
                      <a:pt x="155" y="333"/>
                      <a:pt x="156" y="332"/>
                      <a:pt x="156" y="332"/>
                    </a:cubicBezTo>
                    <a:cubicBezTo>
                      <a:pt x="154" y="330"/>
                      <a:pt x="153" y="330"/>
                      <a:pt x="152" y="328"/>
                    </a:cubicBezTo>
                    <a:cubicBezTo>
                      <a:pt x="152" y="326"/>
                      <a:pt x="149" y="325"/>
                      <a:pt x="150" y="322"/>
                    </a:cubicBezTo>
                    <a:cubicBezTo>
                      <a:pt x="149" y="323"/>
                      <a:pt x="149" y="324"/>
                      <a:pt x="148" y="323"/>
                    </a:cubicBezTo>
                    <a:cubicBezTo>
                      <a:pt x="148" y="322"/>
                      <a:pt x="149" y="322"/>
                      <a:pt x="148" y="321"/>
                    </a:cubicBezTo>
                    <a:cubicBezTo>
                      <a:pt x="148" y="321"/>
                      <a:pt x="147" y="322"/>
                      <a:pt x="147" y="321"/>
                    </a:cubicBezTo>
                    <a:cubicBezTo>
                      <a:pt x="147" y="321"/>
                      <a:pt x="147" y="320"/>
                      <a:pt x="146" y="320"/>
                    </a:cubicBezTo>
                    <a:cubicBezTo>
                      <a:pt x="147" y="320"/>
                      <a:pt x="147" y="321"/>
                      <a:pt x="148" y="320"/>
                    </a:cubicBezTo>
                    <a:cubicBezTo>
                      <a:pt x="143" y="315"/>
                      <a:pt x="142" y="314"/>
                      <a:pt x="142" y="309"/>
                    </a:cubicBezTo>
                    <a:cubicBezTo>
                      <a:pt x="140" y="309"/>
                      <a:pt x="139" y="306"/>
                      <a:pt x="139" y="305"/>
                    </a:cubicBezTo>
                    <a:cubicBezTo>
                      <a:pt x="138" y="306"/>
                      <a:pt x="137" y="305"/>
                      <a:pt x="137" y="305"/>
                    </a:cubicBezTo>
                    <a:cubicBezTo>
                      <a:pt x="138" y="307"/>
                      <a:pt x="137" y="306"/>
                      <a:pt x="136" y="307"/>
                    </a:cubicBezTo>
                    <a:cubicBezTo>
                      <a:pt x="137" y="308"/>
                      <a:pt x="138" y="309"/>
                      <a:pt x="138" y="311"/>
                    </a:cubicBezTo>
                    <a:cubicBezTo>
                      <a:pt x="139" y="310"/>
                      <a:pt x="140" y="312"/>
                      <a:pt x="141" y="313"/>
                    </a:cubicBezTo>
                    <a:cubicBezTo>
                      <a:pt x="140" y="313"/>
                      <a:pt x="141" y="315"/>
                      <a:pt x="141" y="315"/>
                    </a:cubicBezTo>
                    <a:cubicBezTo>
                      <a:pt x="141" y="315"/>
                      <a:pt x="144" y="318"/>
                      <a:pt x="144" y="319"/>
                    </a:cubicBezTo>
                    <a:cubicBezTo>
                      <a:pt x="143" y="319"/>
                      <a:pt x="142" y="315"/>
                      <a:pt x="141" y="317"/>
                    </a:cubicBezTo>
                    <a:cubicBezTo>
                      <a:pt x="143" y="319"/>
                      <a:pt x="142" y="319"/>
                      <a:pt x="141" y="318"/>
                    </a:cubicBezTo>
                    <a:cubicBezTo>
                      <a:pt x="144" y="324"/>
                      <a:pt x="144" y="324"/>
                      <a:pt x="148" y="328"/>
                    </a:cubicBezTo>
                    <a:cubicBezTo>
                      <a:pt x="148" y="329"/>
                      <a:pt x="146" y="328"/>
                      <a:pt x="146" y="329"/>
                    </a:cubicBezTo>
                    <a:cubicBezTo>
                      <a:pt x="148" y="329"/>
                      <a:pt x="149" y="333"/>
                      <a:pt x="150" y="335"/>
                    </a:cubicBezTo>
                    <a:cubicBezTo>
                      <a:pt x="150" y="335"/>
                      <a:pt x="149" y="333"/>
                      <a:pt x="149" y="334"/>
                    </a:cubicBezTo>
                    <a:cubicBezTo>
                      <a:pt x="149" y="335"/>
                      <a:pt x="150" y="335"/>
                      <a:pt x="150" y="336"/>
                    </a:cubicBezTo>
                    <a:cubicBezTo>
                      <a:pt x="149" y="335"/>
                      <a:pt x="149" y="336"/>
                      <a:pt x="149" y="337"/>
                    </a:cubicBezTo>
                    <a:cubicBezTo>
                      <a:pt x="151" y="337"/>
                      <a:pt x="151" y="336"/>
                      <a:pt x="151" y="336"/>
                    </a:cubicBezTo>
                    <a:cubicBezTo>
                      <a:pt x="153" y="338"/>
                      <a:pt x="155" y="341"/>
                      <a:pt x="156" y="343"/>
                    </a:cubicBezTo>
                    <a:cubicBezTo>
                      <a:pt x="157" y="346"/>
                      <a:pt x="159" y="348"/>
                      <a:pt x="158" y="350"/>
                    </a:cubicBezTo>
                    <a:cubicBezTo>
                      <a:pt x="157" y="347"/>
                      <a:pt x="154" y="347"/>
                      <a:pt x="154" y="344"/>
                    </a:cubicBezTo>
                    <a:cubicBezTo>
                      <a:pt x="153" y="345"/>
                      <a:pt x="152" y="344"/>
                      <a:pt x="152" y="345"/>
                    </a:cubicBezTo>
                    <a:cubicBezTo>
                      <a:pt x="154" y="348"/>
                      <a:pt x="156" y="349"/>
                      <a:pt x="158" y="353"/>
                    </a:cubicBezTo>
                    <a:cubicBezTo>
                      <a:pt x="157" y="353"/>
                      <a:pt x="157" y="353"/>
                      <a:pt x="158" y="354"/>
                    </a:cubicBezTo>
                    <a:cubicBezTo>
                      <a:pt x="158" y="354"/>
                      <a:pt x="158" y="353"/>
                      <a:pt x="159" y="354"/>
                    </a:cubicBezTo>
                    <a:cubicBezTo>
                      <a:pt x="158" y="354"/>
                      <a:pt x="158" y="354"/>
                      <a:pt x="159" y="355"/>
                    </a:cubicBezTo>
                    <a:cubicBezTo>
                      <a:pt x="159" y="355"/>
                      <a:pt x="161" y="356"/>
                      <a:pt x="161" y="357"/>
                    </a:cubicBezTo>
                    <a:cubicBezTo>
                      <a:pt x="158" y="355"/>
                      <a:pt x="159" y="358"/>
                      <a:pt x="157" y="357"/>
                    </a:cubicBezTo>
                    <a:cubicBezTo>
                      <a:pt x="156" y="355"/>
                      <a:pt x="158" y="354"/>
                      <a:pt x="156" y="354"/>
                    </a:cubicBezTo>
                    <a:cubicBezTo>
                      <a:pt x="157" y="355"/>
                      <a:pt x="155" y="354"/>
                      <a:pt x="156" y="356"/>
                    </a:cubicBezTo>
                    <a:cubicBezTo>
                      <a:pt x="156" y="355"/>
                      <a:pt x="153" y="354"/>
                      <a:pt x="153" y="353"/>
                    </a:cubicBezTo>
                    <a:cubicBezTo>
                      <a:pt x="155" y="353"/>
                      <a:pt x="154" y="352"/>
                      <a:pt x="154" y="351"/>
                    </a:cubicBezTo>
                    <a:cubicBezTo>
                      <a:pt x="154" y="352"/>
                      <a:pt x="153" y="352"/>
                      <a:pt x="152" y="353"/>
                    </a:cubicBezTo>
                    <a:cubicBezTo>
                      <a:pt x="151" y="352"/>
                      <a:pt x="150" y="350"/>
                      <a:pt x="149" y="350"/>
                    </a:cubicBezTo>
                    <a:cubicBezTo>
                      <a:pt x="149" y="349"/>
                      <a:pt x="148" y="348"/>
                      <a:pt x="148" y="347"/>
                    </a:cubicBezTo>
                    <a:cubicBezTo>
                      <a:pt x="149" y="348"/>
                      <a:pt x="149" y="347"/>
                      <a:pt x="150" y="347"/>
                    </a:cubicBezTo>
                    <a:cubicBezTo>
                      <a:pt x="149" y="345"/>
                      <a:pt x="149" y="348"/>
                      <a:pt x="148" y="346"/>
                    </a:cubicBezTo>
                    <a:cubicBezTo>
                      <a:pt x="148" y="346"/>
                      <a:pt x="147" y="345"/>
                      <a:pt x="146" y="345"/>
                    </a:cubicBezTo>
                    <a:cubicBezTo>
                      <a:pt x="147" y="346"/>
                      <a:pt x="148" y="346"/>
                      <a:pt x="148" y="347"/>
                    </a:cubicBezTo>
                    <a:cubicBezTo>
                      <a:pt x="147" y="346"/>
                      <a:pt x="146" y="346"/>
                      <a:pt x="145" y="345"/>
                    </a:cubicBezTo>
                    <a:cubicBezTo>
                      <a:pt x="146" y="344"/>
                      <a:pt x="145" y="343"/>
                      <a:pt x="146" y="342"/>
                    </a:cubicBezTo>
                    <a:cubicBezTo>
                      <a:pt x="147" y="344"/>
                      <a:pt x="147" y="342"/>
                      <a:pt x="147" y="342"/>
                    </a:cubicBezTo>
                    <a:cubicBezTo>
                      <a:pt x="146" y="342"/>
                      <a:pt x="144" y="339"/>
                      <a:pt x="145" y="341"/>
                    </a:cubicBezTo>
                    <a:cubicBezTo>
                      <a:pt x="145" y="341"/>
                      <a:pt x="146" y="342"/>
                      <a:pt x="146" y="342"/>
                    </a:cubicBezTo>
                    <a:cubicBezTo>
                      <a:pt x="145" y="341"/>
                      <a:pt x="145" y="343"/>
                      <a:pt x="144" y="342"/>
                    </a:cubicBezTo>
                    <a:cubicBezTo>
                      <a:pt x="144" y="341"/>
                      <a:pt x="143" y="340"/>
                      <a:pt x="143" y="339"/>
                    </a:cubicBezTo>
                    <a:cubicBezTo>
                      <a:pt x="143" y="339"/>
                      <a:pt x="144" y="340"/>
                      <a:pt x="145" y="340"/>
                    </a:cubicBezTo>
                    <a:cubicBezTo>
                      <a:pt x="144" y="338"/>
                      <a:pt x="140" y="337"/>
                      <a:pt x="141" y="335"/>
                    </a:cubicBezTo>
                    <a:cubicBezTo>
                      <a:pt x="142" y="336"/>
                      <a:pt x="143" y="338"/>
                      <a:pt x="143" y="337"/>
                    </a:cubicBezTo>
                    <a:cubicBezTo>
                      <a:pt x="143" y="335"/>
                      <a:pt x="141" y="334"/>
                      <a:pt x="140" y="332"/>
                    </a:cubicBezTo>
                    <a:cubicBezTo>
                      <a:pt x="140" y="332"/>
                      <a:pt x="139" y="332"/>
                      <a:pt x="139" y="332"/>
                    </a:cubicBezTo>
                    <a:cubicBezTo>
                      <a:pt x="139" y="331"/>
                      <a:pt x="138" y="329"/>
                      <a:pt x="137" y="328"/>
                    </a:cubicBezTo>
                    <a:cubicBezTo>
                      <a:pt x="137" y="327"/>
                      <a:pt x="138" y="328"/>
                      <a:pt x="138" y="327"/>
                    </a:cubicBezTo>
                    <a:cubicBezTo>
                      <a:pt x="137" y="327"/>
                      <a:pt x="135" y="324"/>
                      <a:pt x="135" y="325"/>
                    </a:cubicBezTo>
                    <a:cubicBezTo>
                      <a:pt x="135" y="325"/>
                      <a:pt x="136" y="326"/>
                      <a:pt x="135" y="326"/>
                    </a:cubicBezTo>
                    <a:cubicBezTo>
                      <a:pt x="134" y="325"/>
                      <a:pt x="135" y="325"/>
                      <a:pt x="133" y="323"/>
                    </a:cubicBezTo>
                    <a:cubicBezTo>
                      <a:pt x="132" y="323"/>
                      <a:pt x="134" y="325"/>
                      <a:pt x="134" y="326"/>
                    </a:cubicBezTo>
                    <a:cubicBezTo>
                      <a:pt x="132" y="323"/>
                      <a:pt x="133" y="326"/>
                      <a:pt x="133" y="326"/>
                    </a:cubicBezTo>
                    <a:cubicBezTo>
                      <a:pt x="131" y="326"/>
                      <a:pt x="132" y="323"/>
                      <a:pt x="132" y="323"/>
                    </a:cubicBezTo>
                    <a:cubicBezTo>
                      <a:pt x="131" y="324"/>
                      <a:pt x="129" y="323"/>
                      <a:pt x="130" y="325"/>
                    </a:cubicBezTo>
                    <a:cubicBezTo>
                      <a:pt x="132" y="325"/>
                      <a:pt x="131" y="327"/>
                      <a:pt x="133" y="328"/>
                    </a:cubicBezTo>
                    <a:cubicBezTo>
                      <a:pt x="133" y="328"/>
                      <a:pt x="132" y="329"/>
                      <a:pt x="133" y="329"/>
                    </a:cubicBezTo>
                    <a:cubicBezTo>
                      <a:pt x="134" y="330"/>
                      <a:pt x="133" y="328"/>
                      <a:pt x="135" y="329"/>
                    </a:cubicBezTo>
                    <a:cubicBezTo>
                      <a:pt x="137" y="334"/>
                      <a:pt x="133" y="333"/>
                      <a:pt x="131" y="329"/>
                    </a:cubicBezTo>
                    <a:cubicBezTo>
                      <a:pt x="132" y="331"/>
                      <a:pt x="132" y="331"/>
                      <a:pt x="133" y="332"/>
                    </a:cubicBezTo>
                    <a:cubicBezTo>
                      <a:pt x="131" y="331"/>
                      <a:pt x="133" y="334"/>
                      <a:pt x="133" y="335"/>
                    </a:cubicBezTo>
                    <a:cubicBezTo>
                      <a:pt x="132" y="334"/>
                      <a:pt x="130" y="330"/>
                      <a:pt x="129" y="330"/>
                    </a:cubicBezTo>
                    <a:cubicBezTo>
                      <a:pt x="131" y="333"/>
                      <a:pt x="133" y="336"/>
                      <a:pt x="134" y="337"/>
                    </a:cubicBezTo>
                    <a:cubicBezTo>
                      <a:pt x="133" y="337"/>
                      <a:pt x="131" y="336"/>
                      <a:pt x="130" y="334"/>
                    </a:cubicBezTo>
                    <a:cubicBezTo>
                      <a:pt x="129" y="332"/>
                      <a:pt x="128" y="331"/>
                      <a:pt x="126" y="329"/>
                    </a:cubicBezTo>
                    <a:cubicBezTo>
                      <a:pt x="127" y="329"/>
                      <a:pt x="127" y="328"/>
                      <a:pt x="126" y="327"/>
                    </a:cubicBezTo>
                    <a:cubicBezTo>
                      <a:pt x="125" y="327"/>
                      <a:pt x="124" y="324"/>
                      <a:pt x="122" y="323"/>
                    </a:cubicBezTo>
                    <a:cubicBezTo>
                      <a:pt x="123" y="322"/>
                      <a:pt x="121" y="319"/>
                      <a:pt x="120" y="318"/>
                    </a:cubicBezTo>
                    <a:cubicBezTo>
                      <a:pt x="120" y="319"/>
                      <a:pt x="119" y="320"/>
                      <a:pt x="120" y="321"/>
                    </a:cubicBezTo>
                    <a:cubicBezTo>
                      <a:pt x="119" y="320"/>
                      <a:pt x="121" y="320"/>
                      <a:pt x="121" y="321"/>
                    </a:cubicBezTo>
                    <a:cubicBezTo>
                      <a:pt x="122" y="322"/>
                      <a:pt x="122" y="322"/>
                      <a:pt x="122" y="322"/>
                    </a:cubicBezTo>
                    <a:cubicBezTo>
                      <a:pt x="122" y="324"/>
                      <a:pt x="124" y="325"/>
                      <a:pt x="123" y="327"/>
                    </a:cubicBezTo>
                    <a:cubicBezTo>
                      <a:pt x="124" y="326"/>
                      <a:pt x="124" y="326"/>
                      <a:pt x="124" y="325"/>
                    </a:cubicBezTo>
                    <a:cubicBezTo>
                      <a:pt x="127" y="331"/>
                      <a:pt x="128" y="333"/>
                      <a:pt x="130" y="336"/>
                    </a:cubicBezTo>
                    <a:cubicBezTo>
                      <a:pt x="133" y="338"/>
                      <a:pt x="137" y="343"/>
                      <a:pt x="138" y="346"/>
                    </a:cubicBezTo>
                    <a:cubicBezTo>
                      <a:pt x="138" y="346"/>
                      <a:pt x="138" y="345"/>
                      <a:pt x="138" y="346"/>
                    </a:cubicBezTo>
                    <a:cubicBezTo>
                      <a:pt x="138" y="347"/>
                      <a:pt x="140" y="348"/>
                      <a:pt x="142" y="350"/>
                    </a:cubicBezTo>
                    <a:cubicBezTo>
                      <a:pt x="141" y="350"/>
                      <a:pt x="141" y="351"/>
                      <a:pt x="142" y="352"/>
                    </a:cubicBezTo>
                    <a:cubicBezTo>
                      <a:pt x="143" y="350"/>
                      <a:pt x="144" y="354"/>
                      <a:pt x="144" y="354"/>
                    </a:cubicBezTo>
                    <a:cubicBezTo>
                      <a:pt x="144" y="354"/>
                      <a:pt x="145" y="354"/>
                      <a:pt x="145" y="354"/>
                    </a:cubicBezTo>
                    <a:cubicBezTo>
                      <a:pt x="145" y="355"/>
                      <a:pt x="142" y="353"/>
                      <a:pt x="143" y="354"/>
                    </a:cubicBezTo>
                    <a:cubicBezTo>
                      <a:pt x="144" y="354"/>
                      <a:pt x="145" y="356"/>
                      <a:pt x="145" y="356"/>
                    </a:cubicBezTo>
                    <a:cubicBezTo>
                      <a:pt x="145" y="355"/>
                      <a:pt x="145" y="354"/>
                      <a:pt x="145" y="354"/>
                    </a:cubicBezTo>
                    <a:cubicBezTo>
                      <a:pt x="149" y="357"/>
                      <a:pt x="149" y="357"/>
                      <a:pt x="149" y="357"/>
                    </a:cubicBezTo>
                    <a:cubicBezTo>
                      <a:pt x="149" y="356"/>
                      <a:pt x="150" y="356"/>
                      <a:pt x="149" y="354"/>
                    </a:cubicBezTo>
                    <a:cubicBezTo>
                      <a:pt x="148" y="355"/>
                      <a:pt x="149" y="356"/>
                      <a:pt x="148" y="356"/>
                    </a:cubicBezTo>
                    <a:cubicBezTo>
                      <a:pt x="147" y="355"/>
                      <a:pt x="145" y="352"/>
                      <a:pt x="146" y="352"/>
                    </a:cubicBezTo>
                    <a:cubicBezTo>
                      <a:pt x="145" y="352"/>
                      <a:pt x="142" y="346"/>
                      <a:pt x="143" y="349"/>
                    </a:cubicBezTo>
                    <a:cubicBezTo>
                      <a:pt x="142" y="348"/>
                      <a:pt x="141" y="347"/>
                      <a:pt x="141" y="347"/>
                    </a:cubicBezTo>
                    <a:cubicBezTo>
                      <a:pt x="142" y="346"/>
                      <a:pt x="143" y="346"/>
                      <a:pt x="143" y="346"/>
                    </a:cubicBezTo>
                    <a:cubicBezTo>
                      <a:pt x="142" y="344"/>
                      <a:pt x="142" y="343"/>
                      <a:pt x="142" y="342"/>
                    </a:cubicBezTo>
                    <a:cubicBezTo>
                      <a:pt x="142" y="343"/>
                      <a:pt x="142" y="342"/>
                      <a:pt x="143" y="343"/>
                    </a:cubicBezTo>
                    <a:cubicBezTo>
                      <a:pt x="144" y="344"/>
                      <a:pt x="145" y="344"/>
                      <a:pt x="145" y="345"/>
                    </a:cubicBezTo>
                    <a:cubicBezTo>
                      <a:pt x="144" y="345"/>
                      <a:pt x="143" y="343"/>
                      <a:pt x="143" y="344"/>
                    </a:cubicBezTo>
                    <a:cubicBezTo>
                      <a:pt x="144" y="345"/>
                      <a:pt x="144" y="346"/>
                      <a:pt x="145" y="348"/>
                    </a:cubicBezTo>
                    <a:cubicBezTo>
                      <a:pt x="146" y="347"/>
                      <a:pt x="148" y="349"/>
                      <a:pt x="150" y="351"/>
                    </a:cubicBezTo>
                    <a:cubicBezTo>
                      <a:pt x="151" y="352"/>
                      <a:pt x="152" y="354"/>
                      <a:pt x="151" y="354"/>
                    </a:cubicBezTo>
                    <a:cubicBezTo>
                      <a:pt x="153" y="355"/>
                      <a:pt x="154" y="356"/>
                      <a:pt x="153" y="354"/>
                    </a:cubicBezTo>
                    <a:cubicBezTo>
                      <a:pt x="154" y="356"/>
                      <a:pt x="157" y="359"/>
                      <a:pt x="157" y="357"/>
                    </a:cubicBezTo>
                    <a:cubicBezTo>
                      <a:pt x="157" y="358"/>
                      <a:pt x="158" y="359"/>
                      <a:pt x="158" y="359"/>
                    </a:cubicBezTo>
                    <a:cubicBezTo>
                      <a:pt x="157" y="360"/>
                      <a:pt x="155" y="357"/>
                      <a:pt x="155" y="358"/>
                    </a:cubicBezTo>
                    <a:cubicBezTo>
                      <a:pt x="155" y="358"/>
                      <a:pt x="156" y="359"/>
                      <a:pt x="156" y="360"/>
                    </a:cubicBezTo>
                    <a:cubicBezTo>
                      <a:pt x="157" y="360"/>
                      <a:pt x="158" y="361"/>
                      <a:pt x="158" y="361"/>
                    </a:cubicBezTo>
                    <a:cubicBezTo>
                      <a:pt x="157" y="360"/>
                      <a:pt x="157" y="362"/>
                      <a:pt x="155" y="360"/>
                    </a:cubicBezTo>
                    <a:cubicBezTo>
                      <a:pt x="157" y="361"/>
                      <a:pt x="155" y="359"/>
                      <a:pt x="154" y="358"/>
                    </a:cubicBezTo>
                    <a:cubicBezTo>
                      <a:pt x="155" y="359"/>
                      <a:pt x="155" y="357"/>
                      <a:pt x="153" y="356"/>
                    </a:cubicBezTo>
                    <a:cubicBezTo>
                      <a:pt x="154" y="358"/>
                      <a:pt x="153" y="358"/>
                      <a:pt x="151" y="357"/>
                    </a:cubicBezTo>
                    <a:cubicBezTo>
                      <a:pt x="153" y="358"/>
                      <a:pt x="154" y="359"/>
                      <a:pt x="155" y="361"/>
                    </a:cubicBezTo>
                    <a:cubicBezTo>
                      <a:pt x="156" y="362"/>
                      <a:pt x="157" y="363"/>
                      <a:pt x="158" y="364"/>
                    </a:cubicBezTo>
                    <a:cubicBezTo>
                      <a:pt x="157" y="363"/>
                      <a:pt x="160" y="365"/>
                      <a:pt x="160" y="365"/>
                    </a:cubicBezTo>
                    <a:cubicBezTo>
                      <a:pt x="164" y="367"/>
                      <a:pt x="164" y="369"/>
                      <a:pt x="167" y="372"/>
                    </a:cubicBezTo>
                    <a:cubicBezTo>
                      <a:pt x="166" y="371"/>
                      <a:pt x="167" y="374"/>
                      <a:pt x="166" y="373"/>
                    </a:cubicBezTo>
                    <a:cubicBezTo>
                      <a:pt x="167" y="372"/>
                      <a:pt x="163" y="369"/>
                      <a:pt x="163" y="369"/>
                    </a:cubicBezTo>
                    <a:cubicBezTo>
                      <a:pt x="163" y="370"/>
                      <a:pt x="163" y="370"/>
                      <a:pt x="162" y="370"/>
                    </a:cubicBezTo>
                    <a:cubicBezTo>
                      <a:pt x="167" y="373"/>
                      <a:pt x="166" y="376"/>
                      <a:pt x="162" y="372"/>
                    </a:cubicBezTo>
                    <a:cubicBezTo>
                      <a:pt x="162" y="372"/>
                      <a:pt x="162" y="371"/>
                      <a:pt x="162" y="371"/>
                    </a:cubicBezTo>
                    <a:cubicBezTo>
                      <a:pt x="161" y="370"/>
                      <a:pt x="160" y="368"/>
                      <a:pt x="159" y="369"/>
                    </a:cubicBezTo>
                    <a:cubicBezTo>
                      <a:pt x="163" y="372"/>
                      <a:pt x="159" y="371"/>
                      <a:pt x="161" y="374"/>
                    </a:cubicBezTo>
                    <a:cubicBezTo>
                      <a:pt x="162" y="374"/>
                      <a:pt x="162" y="373"/>
                      <a:pt x="164" y="374"/>
                    </a:cubicBezTo>
                    <a:cubicBezTo>
                      <a:pt x="164" y="375"/>
                      <a:pt x="162" y="375"/>
                      <a:pt x="163" y="376"/>
                    </a:cubicBezTo>
                    <a:cubicBezTo>
                      <a:pt x="165" y="377"/>
                      <a:pt x="164" y="376"/>
                      <a:pt x="165" y="376"/>
                    </a:cubicBezTo>
                    <a:cubicBezTo>
                      <a:pt x="167" y="377"/>
                      <a:pt x="168" y="379"/>
                      <a:pt x="165" y="378"/>
                    </a:cubicBezTo>
                    <a:cubicBezTo>
                      <a:pt x="167" y="379"/>
                      <a:pt x="167" y="380"/>
                      <a:pt x="167" y="380"/>
                    </a:cubicBezTo>
                    <a:cubicBezTo>
                      <a:pt x="167" y="380"/>
                      <a:pt x="167" y="380"/>
                      <a:pt x="166" y="380"/>
                    </a:cubicBezTo>
                    <a:cubicBezTo>
                      <a:pt x="164" y="378"/>
                      <a:pt x="162" y="376"/>
                      <a:pt x="160" y="374"/>
                    </a:cubicBezTo>
                    <a:cubicBezTo>
                      <a:pt x="159" y="373"/>
                      <a:pt x="157" y="371"/>
                      <a:pt x="156" y="369"/>
                    </a:cubicBezTo>
                    <a:cubicBezTo>
                      <a:pt x="157" y="370"/>
                      <a:pt x="157" y="372"/>
                      <a:pt x="156" y="371"/>
                    </a:cubicBezTo>
                    <a:cubicBezTo>
                      <a:pt x="155" y="370"/>
                      <a:pt x="154" y="369"/>
                      <a:pt x="154" y="368"/>
                    </a:cubicBezTo>
                    <a:cubicBezTo>
                      <a:pt x="154" y="369"/>
                      <a:pt x="154" y="368"/>
                      <a:pt x="153" y="367"/>
                    </a:cubicBezTo>
                    <a:cubicBezTo>
                      <a:pt x="152" y="367"/>
                      <a:pt x="153" y="368"/>
                      <a:pt x="152" y="368"/>
                    </a:cubicBezTo>
                    <a:cubicBezTo>
                      <a:pt x="149" y="366"/>
                      <a:pt x="147" y="364"/>
                      <a:pt x="146" y="362"/>
                    </a:cubicBezTo>
                    <a:cubicBezTo>
                      <a:pt x="148" y="363"/>
                      <a:pt x="147" y="360"/>
                      <a:pt x="147" y="359"/>
                    </a:cubicBezTo>
                    <a:cubicBezTo>
                      <a:pt x="149" y="360"/>
                      <a:pt x="150" y="362"/>
                      <a:pt x="152" y="364"/>
                    </a:cubicBezTo>
                    <a:cubicBezTo>
                      <a:pt x="153" y="366"/>
                      <a:pt x="155" y="368"/>
                      <a:pt x="156" y="368"/>
                    </a:cubicBezTo>
                    <a:cubicBezTo>
                      <a:pt x="156" y="367"/>
                      <a:pt x="153" y="365"/>
                      <a:pt x="153" y="364"/>
                    </a:cubicBezTo>
                    <a:cubicBezTo>
                      <a:pt x="156" y="367"/>
                      <a:pt x="156" y="369"/>
                      <a:pt x="158" y="371"/>
                    </a:cubicBezTo>
                    <a:cubicBezTo>
                      <a:pt x="159" y="370"/>
                      <a:pt x="157" y="368"/>
                      <a:pt x="156" y="366"/>
                    </a:cubicBezTo>
                    <a:cubicBezTo>
                      <a:pt x="157" y="364"/>
                      <a:pt x="160" y="369"/>
                      <a:pt x="163" y="368"/>
                    </a:cubicBezTo>
                    <a:cubicBezTo>
                      <a:pt x="160" y="366"/>
                      <a:pt x="157" y="365"/>
                      <a:pt x="155" y="364"/>
                    </a:cubicBezTo>
                    <a:cubicBezTo>
                      <a:pt x="154" y="361"/>
                      <a:pt x="153" y="360"/>
                      <a:pt x="151" y="357"/>
                    </a:cubicBezTo>
                    <a:cubicBezTo>
                      <a:pt x="151" y="359"/>
                      <a:pt x="152" y="358"/>
                      <a:pt x="150" y="359"/>
                    </a:cubicBezTo>
                    <a:cubicBezTo>
                      <a:pt x="151" y="360"/>
                      <a:pt x="152" y="360"/>
                      <a:pt x="152" y="360"/>
                    </a:cubicBezTo>
                    <a:cubicBezTo>
                      <a:pt x="151" y="360"/>
                      <a:pt x="149" y="358"/>
                      <a:pt x="148" y="359"/>
                    </a:cubicBezTo>
                    <a:cubicBezTo>
                      <a:pt x="148" y="357"/>
                      <a:pt x="148" y="357"/>
                      <a:pt x="146" y="356"/>
                    </a:cubicBezTo>
                    <a:cubicBezTo>
                      <a:pt x="146" y="356"/>
                      <a:pt x="148" y="359"/>
                      <a:pt x="145" y="358"/>
                    </a:cubicBezTo>
                    <a:cubicBezTo>
                      <a:pt x="144" y="356"/>
                      <a:pt x="145" y="358"/>
                      <a:pt x="143" y="356"/>
                    </a:cubicBezTo>
                    <a:cubicBezTo>
                      <a:pt x="142" y="354"/>
                      <a:pt x="144" y="355"/>
                      <a:pt x="142" y="353"/>
                    </a:cubicBezTo>
                    <a:cubicBezTo>
                      <a:pt x="142" y="354"/>
                      <a:pt x="139" y="352"/>
                      <a:pt x="139" y="350"/>
                    </a:cubicBezTo>
                    <a:cubicBezTo>
                      <a:pt x="139" y="350"/>
                      <a:pt x="140" y="352"/>
                      <a:pt x="140" y="350"/>
                    </a:cubicBezTo>
                    <a:cubicBezTo>
                      <a:pt x="138" y="350"/>
                      <a:pt x="137" y="347"/>
                      <a:pt x="136" y="348"/>
                    </a:cubicBezTo>
                    <a:cubicBezTo>
                      <a:pt x="135" y="345"/>
                      <a:pt x="133" y="346"/>
                      <a:pt x="132" y="342"/>
                    </a:cubicBezTo>
                    <a:cubicBezTo>
                      <a:pt x="131" y="342"/>
                      <a:pt x="132" y="343"/>
                      <a:pt x="131" y="343"/>
                    </a:cubicBezTo>
                    <a:cubicBezTo>
                      <a:pt x="131" y="341"/>
                      <a:pt x="128" y="341"/>
                      <a:pt x="128" y="339"/>
                    </a:cubicBezTo>
                    <a:cubicBezTo>
                      <a:pt x="128" y="339"/>
                      <a:pt x="129" y="340"/>
                      <a:pt x="129" y="340"/>
                    </a:cubicBezTo>
                    <a:cubicBezTo>
                      <a:pt x="127" y="337"/>
                      <a:pt x="130" y="339"/>
                      <a:pt x="129" y="337"/>
                    </a:cubicBezTo>
                    <a:cubicBezTo>
                      <a:pt x="126" y="338"/>
                      <a:pt x="121" y="330"/>
                      <a:pt x="125" y="330"/>
                    </a:cubicBezTo>
                    <a:cubicBezTo>
                      <a:pt x="125" y="331"/>
                      <a:pt x="127" y="333"/>
                      <a:pt x="126" y="331"/>
                    </a:cubicBezTo>
                    <a:cubicBezTo>
                      <a:pt x="126" y="332"/>
                      <a:pt x="125" y="330"/>
                      <a:pt x="125" y="330"/>
                    </a:cubicBezTo>
                    <a:cubicBezTo>
                      <a:pt x="123" y="329"/>
                      <a:pt x="122" y="329"/>
                      <a:pt x="121" y="327"/>
                    </a:cubicBezTo>
                    <a:cubicBezTo>
                      <a:pt x="121" y="327"/>
                      <a:pt x="123" y="328"/>
                      <a:pt x="123" y="326"/>
                    </a:cubicBezTo>
                    <a:cubicBezTo>
                      <a:pt x="121" y="327"/>
                      <a:pt x="121" y="324"/>
                      <a:pt x="121" y="323"/>
                    </a:cubicBezTo>
                    <a:cubicBezTo>
                      <a:pt x="120" y="324"/>
                      <a:pt x="119" y="323"/>
                      <a:pt x="118" y="322"/>
                    </a:cubicBezTo>
                    <a:cubicBezTo>
                      <a:pt x="118" y="323"/>
                      <a:pt x="119" y="326"/>
                      <a:pt x="118" y="325"/>
                    </a:cubicBezTo>
                    <a:cubicBezTo>
                      <a:pt x="117" y="323"/>
                      <a:pt x="118" y="323"/>
                      <a:pt x="117" y="322"/>
                    </a:cubicBezTo>
                    <a:cubicBezTo>
                      <a:pt x="118" y="321"/>
                      <a:pt x="118" y="321"/>
                      <a:pt x="118" y="321"/>
                    </a:cubicBezTo>
                    <a:cubicBezTo>
                      <a:pt x="116" y="320"/>
                      <a:pt x="115" y="318"/>
                      <a:pt x="114" y="316"/>
                    </a:cubicBezTo>
                    <a:cubicBezTo>
                      <a:pt x="113" y="315"/>
                      <a:pt x="112" y="312"/>
                      <a:pt x="111" y="310"/>
                    </a:cubicBezTo>
                    <a:cubicBezTo>
                      <a:pt x="110" y="310"/>
                      <a:pt x="110" y="308"/>
                      <a:pt x="109" y="308"/>
                    </a:cubicBezTo>
                    <a:cubicBezTo>
                      <a:pt x="109" y="308"/>
                      <a:pt x="110" y="311"/>
                      <a:pt x="109" y="309"/>
                    </a:cubicBezTo>
                    <a:cubicBezTo>
                      <a:pt x="108" y="307"/>
                      <a:pt x="109" y="306"/>
                      <a:pt x="107" y="304"/>
                    </a:cubicBezTo>
                    <a:cubicBezTo>
                      <a:pt x="108" y="304"/>
                      <a:pt x="108" y="303"/>
                      <a:pt x="107" y="302"/>
                    </a:cubicBezTo>
                    <a:cubicBezTo>
                      <a:pt x="106" y="303"/>
                      <a:pt x="106" y="300"/>
                      <a:pt x="106" y="302"/>
                    </a:cubicBezTo>
                    <a:cubicBezTo>
                      <a:pt x="106" y="301"/>
                      <a:pt x="104" y="300"/>
                      <a:pt x="104" y="299"/>
                    </a:cubicBezTo>
                    <a:cubicBezTo>
                      <a:pt x="103" y="297"/>
                      <a:pt x="106" y="299"/>
                      <a:pt x="105" y="297"/>
                    </a:cubicBezTo>
                    <a:cubicBezTo>
                      <a:pt x="104" y="297"/>
                      <a:pt x="102" y="291"/>
                      <a:pt x="100" y="291"/>
                    </a:cubicBezTo>
                    <a:cubicBezTo>
                      <a:pt x="100" y="290"/>
                      <a:pt x="101" y="291"/>
                      <a:pt x="102" y="290"/>
                    </a:cubicBezTo>
                    <a:cubicBezTo>
                      <a:pt x="99" y="288"/>
                      <a:pt x="99" y="284"/>
                      <a:pt x="96" y="281"/>
                    </a:cubicBezTo>
                    <a:cubicBezTo>
                      <a:pt x="97" y="283"/>
                      <a:pt x="98" y="286"/>
                      <a:pt x="99" y="289"/>
                    </a:cubicBezTo>
                    <a:cubicBezTo>
                      <a:pt x="100" y="291"/>
                      <a:pt x="101" y="294"/>
                      <a:pt x="103" y="296"/>
                    </a:cubicBezTo>
                    <a:cubicBezTo>
                      <a:pt x="104" y="301"/>
                      <a:pt x="106" y="306"/>
                      <a:pt x="109" y="310"/>
                    </a:cubicBezTo>
                    <a:cubicBezTo>
                      <a:pt x="110" y="312"/>
                      <a:pt x="111" y="315"/>
                      <a:pt x="112" y="317"/>
                    </a:cubicBezTo>
                    <a:cubicBezTo>
                      <a:pt x="113" y="319"/>
                      <a:pt x="115" y="322"/>
                      <a:pt x="116" y="324"/>
                    </a:cubicBezTo>
                    <a:cubicBezTo>
                      <a:pt x="116" y="324"/>
                      <a:pt x="116" y="323"/>
                      <a:pt x="116" y="324"/>
                    </a:cubicBezTo>
                    <a:cubicBezTo>
                      <a:pt x="117" y="325"/>
                      <a:pt x="117" y="326"/>
                      <a:pt x="118" y="327"/>
                    </a:cubicBezTo>
                    <a:cubicBezTo>
                      <a:pt x="118" y="328"/>
                      <a:pt x="119" y="329"/>
                      <a:pt x="120" y="330"/>
                    </a:cubicBezTo>
                    <a:cubicBezTo>
                      <a:pt x="121" y="329"/>
                      <a:pt x="118" y="328"/>
                      <a:pt x="119" y="328"/>
                    </a:cubicBezTo>
                    <a:cubicBezTo>
                      <a:pt x="121" y="329"/>
                      <a:pt x="122" y="331"/>
                      <a:pt x="123" y="334"/>
                    </a:cubicBezTo>
                    <a:cubicBezTo>
                      <a:pt x="122" y="334"/>
                      <a:pt x="123" y="337"/>
                      <a:pt x="125" y="338"/>
                    </a:cubicBezTo>
                    <a:cubicBezTo>
                      <a:pt x="124" y="337"/>
                      <a:pt x="125" y="337"/>
                      <a:pt x="126" y="338"/>
                    </a:cubicBezTo>
                    <a:cubicBezTo>
                      <a:pt x="126" y="340"/>
                      <a:pt x="128" y="340"/>
                      <a:pt x="128" y="342"/>
                    </a:cubicBezTo>
                    <a:cubicBezTo>
                      <a:pt x="127" y="340"/>
                      <a:pt x="125" y="338"/>
                      <a:pt x="124" y="339"/>
                    </a:cubicBezTo>
                    <a:cubicBezTo>
                      <a:pt x="127" y="342"/>
                      <a:pt x="128" y="343"/>
                      <a:pt x="129" y="345"/>
                    </a:cubicBezTo>
                    <a:cubicBezTo>
                      <a:pt x="129" y="345"/>
                      <a:pt x="130" y="345"/>
                      <a:pt x="130" y="346"/>
                    </a:cubicBezTo>
                    <a:cubicBezTo>
                      <a:pt x="130" y="349"/>
                      <a:pt x="135" y="351"/>
                      <a:pt x="136" y="352"/>
                    </a:cubicBezTo>
                    <a:cubicBezTo>
                      <a:pt x="136" y="353"/>
                      <a:pt x="137" y="355"/>
                      <a:pt x="137" y="356"/>
                    </a:cubicBezTo>
                    <a:cubicBezTo>
                      <a:pt x="138" y="356"/>
                      <a:pt x="137" y="355"/>
                      <a:pt x="138" y="356"/>
                    </a:cubicBezTo>
                    <a:cubicBezTo>
                      <a:pt x="139" y="357"/>
                      <a:pt x="139" y="358"/>
                      <a:pt x="140" y="359"/>
                    </a:cubicBezTo>
                    <a:cubicBezTo>
                      <a:pt x="141" y="358"/>
                      <a:pt x="141" y="360"/>
                      <a:pt x="144" y="362"/>
                    </a:cubicBezTo>
                    <a:cubicBezTo>
                      <a:pt x="143" y="362"/>
                      <a:pt x="143" y="362"/>
                      <a:pt x="142" y="362"/>
                    </a:cubicBezTo>
                    <a:cubicBezTo>
                      <a:pt x="144" y="363"/>
                      <a:pt x="147" y="366"/>
                      <a:pt x="147" y="367"/>
                    </a:cubicBezTo>
                    <a:cubicBezTo>
                      <a:pt x="147" y="368"/>
                      <a:pt x="146" y="367"/>
                      <a:pt x="145" y="367"/>
                    </a:cubicBezTo>
                    <a:cubicBezTo>
                      <a:pt x="146" y="368"/>
                      <a:pt x="147" y="369"/>
                      <a:pt x="146" y="369"/>
                    </a:cubicBezTo>
                    <a:cubicBezTo>
                      <a:pt x="147" y="369"/>
                      <a:pt x="148" y="371"/>
                      <a:pt x="149" y="371"/>
                    </a:cubicBezTo>
                    <a:cubicBezTo>
                      <a:pt x="149" y="370"/>
                      <a:pt x="147" y="368"/>
                      <a:pt x="148" y="367"/>
                    </a:cubicBezTo>
                    <a:cubicBezTo>
                      <a:pt x="149" y="369"/>
                      <a:pt x="148" y="368"/>
                      <a:pt x="150" y="369"/>
                    </a:cubicBezTo>
                    <a:cubicBezTo>
                      <a:pt x="149" y="369"/>
                      <a:pt x="151" y="372"/>
                      <a:pt x="149" y="370"/>
                    </a:cubicBezTo>
                    <a:cubicBezTo>
                      <a:pt x="150" y="372"/>
                      <a:pt x="152" y="373"/>
                      <a:pt x="151" y="373"/>
                    </a:cubicBezTo>
                    <a:cubicBezTo>
                      <a:pt x="150" y="373"/>
                      <a:pt x="149" y="372"/>
                      <a:pt x="148" y="371"/>
                    </a:cubicBezTo>
                    <a:cubicBezTo>
                      <a:pt x="148" y="373"/>
                      <a:pt x="147" y="372"/>
                      <a:pt x="145" y="371"/>
                    </a:cubicBezTo>
                    <a:cubicBezTo>
                      <a:pt x="146" y="373"/>
                      <a:pt x="148" y="373"/>
                      <a:pt x="149" y="373"/>
                    </a:cubicBezTo>
                    <a:cubicBezTo>
                      <a:pt x="148" y="372"/>
                      <a:pt x="148" y="372"/>
                      <a:pt x="149" y="372"/>
                    </a:cubicBezTo>
                    <a:cubicBezTo>
                      <a:pt x="150" y="373"/>
                      <a:pt x="151" y="373"/>
                      <a:pt x="151" y="375"/>
                    </a:cubicBezTo>
                    <a:cubicBezTo>
                      <a:pt x="151" y="375"/>
                      <a:pt x="151" y="374"/>
                      <a:pt x="152" y="374"/>
                    </a:cubicBezTo>
                    <a:cubicBezTo>
                      <a:pt x="153" y="375"/>
                      <a:pt x="153" y="376"/>
                      <a:pt x="153" y="376"/>
                    </a:cubicBezTo>
                    <a:cubicBezTo>
                      <a:pt x="151" y="376"/>
                      <a:pt x="148" y="375"/>
                      <a:pt x="145" y="372"/>
                    </a:cubicBezTo>
                    <a:cubicBezTo>
                      <a:pt x="145" y="372"/>
                      <a:pt x="145" y="374"/>
                      <a:pt x="144" y="373"/>
                    </a:cubicBezTo>
                    <a:cubicBezTo>
                      <a:pt x="144" y="372"/>
                      <a:pt x="143" y="372"/>
                      <a:pt x="143" y="371"/>
                    </a:cubicBezTo>
                    <a:cubicBezTo>
                      <a:pt x="144" y="370"/>
                      <a:pt x="145" y="371"/>
                      <a:pt x="144" y="369"/>
                    </a:cubicBezTo>
                    <a:cubicBezTo>
                      <a:pt x="141" y="371"/>
                      <a:pt x="137" y="364"/>
                      <a:pt x="135" y="362"/>
                    </a:cubicBezTo>
                    <a:cubicBezTo>
                      <a:pt x="134" y="360"/>
                      <a:pt x="136" y="363"/>
                      <a:pt x="134" y="362"/>
                    </a:cubicBezTo>
                    <a:cubicBezTo>
                      <a:pt x="133" y="360"/>
                      <a:pt x="131" y="357"/>
                      <a:pt x="130" y="355"/>
                    </a:cubicBezTo>
                    <a:cubicBezTo>
                      <a:pt x="130" y="355"/>
                      <a:pt x="130" y="355"/>
                      <a:pt x="130" y="354"/>
                    </a:cubicBezTo>
                    <a:cubicBezTo>
                      <a:pt x="127" y="355"/>
                      <a:pt x="124" y="345"/>
                      <a:pt x="121" y="344"/>
                    </a:cubicBezTo>
                    <a:cubicBezTo>
                      <a:pt x="122" y="345"/>
                      <a:pt x="122" y="345"/>
                      <a:pt x="122" y="345"/>
                    </a:cubicBezTo>
                    <a:cubicBezTo>
                      <a:pt x="120" y="343"/>
                      <a:pt x="122" y="343"/>
                      <a:pt x="121" y="341"/>
                    </a:cubicBezTo>
                    <a:cubicBezTo>
                      <a:pt x="120" y="341"/>
                      <a:pt x="121" y="344"/>
                      <a:pt x="120" y="343"/>
                    </a:cubicBezTo>
                    <a:cubicBezTo>
                      <a:pt x="120" y="341"/>
                      <a:pt x="119" y="342"/>
                      <a:pt x="118" y="341"/>
                    </a:cubicBezTo>
                    <a:cubicBezTo>
                      <a:pt x="118" y="340"/>
                      <a:pt x="117" y="338"/>
                      <a:pt x="117" y="337"/>
                    </a:cubicBezTo>
                    <a:cubicBezTo>
                      <a:pt x="115" y="336"/>
                      <a:pt x="114" y="334"/>
                      <a:pt x="113" y="332"/>
                    </a:cubicBezTo>
                    <a:cubicBezTo>
                      <a:pt x="112" y="330"/>
                      <a:pt x="111" y="327"/>
                      <a:pt x="110" y="326"/>
                    </a:cubicBezTo>
                    <a:cubicBezTo>
                      <a:pt x="111" y="325"/>
                      <a:pt x="110" y="323"/>
                      <a:pt x="109" y="321"/>
                    </a:cubicBezTo>
                    <a:cubicBezTo>
                      <a:pt x="108" y="321"/>
                      <a:pt x="110" y="324"/>
                      <a:pt x="109" y="325"/>
                    </a:cubicBezTo>
                    <a:cubicBezTo>
                      <a:pt x="107" y="319"/>
                      <a:pt x="102" y="313"/>
                      <a:pt x="99" y="308"/>
                    </a:cubicBezTo>
                    <a:cubicBezTo>
                      <a:pt x="99" y="307"/>
                      <a:pt x="100" y="309"/>
                      <a:pt x="100" y="309"/>
                    </a:cubicBezTo>
                    <a:cubicBezTo>
                      <a:pt x="99" y="306"/>
                      <a:pt x="99" y="308"/>
                      <a:pt x="98" y="306"/>
                    </a:cubicBezTo>
                    <a:cubicBezTo>
                      <a:pt x="97" y="303"/>
                      <a:pt x="97" y="299"/>
                      <a:pt x="94" y="297"/>
                    </a:cubicBezTo>
                    <a:cubicBezTo>
                      <a:pt x="95" y="297"/>
                      <a:pt x="95" y="299"/>
                      <a:pt x="95" y="299"/>
                    </a:cubicBezTo>
                    <a:cubicBezTo>
                      <a:pt x="94" y="298"/>
                      <a:pt x="91" y="294"/>
                      <a:pt x="92" y="291"/>
                    </a:cubicBezTo>
                    <a:cubicBezTo>
                      <a:pt x="92" y="291"/>
                      <a:pt x="93" y="291"/>
                      <a:pt x="93" y="292"/>
                    </a:cubicBezTo>
                    <a:cubicBezTo>
                      <a:pt x="93" y="293"/>
                      <a:pt x="93" y="294"/>
                      <a:pt x="94" y="295"/>
                    </a:cubicBezTo>
                    <a:cubicBezTo>
                      <a:pt x="95" y="294"/>
                      <a:pt x="95" y="296"/>
                      <a:pt x="96" y="296"/>
                    </a:cubicBezTo>
                    <a:cubicBezTo>
                      <a:pt x="95" y="293"/>
                      <a:pt x="95" y="295"/>
                      <a:pt x="94" y="293"/>
                    </a:cubicBezTo>
                    <a:cubicBezTo>
                      <a:pt x="95" y="293"/>
                      <a:pt x="95" y="294"/>
                      <a:pt x="95" y="292"/>
                    </a:cubicBezTo>
                    <a:cubicBezTo>
                      <a:pt x="94" y="292"/>
                      <a:pt x="93" y="288"/>
                      <a:pt x="92" y="290"/>
                    </a:cubicBezTo>
                    <a:cubicBezTo>
                      <a:pt x="93" y="287"/>
                      <a:pt x="89" y="284"/>
                      <a:pt x="90" y="281"/>
                    </a:cubicBezTo>
                    <a:cubicBezTo>
                      <a:pt x="91" y="281"/>
                      <a:pt x="90" y="284"/>
                      <a:pt x="92" y="284"/>
                    </a:cubicBezTo>
                    <a:cubicBezTo>
                      <a:pt x="91" y="282"/>
                      <a:pt x="91" y="280"/>
                      <a:pt x="90" y="279"/>
                    </a:cubicBezTo>
                    <a:cubicBezTo>
                      <a:pt x="89" y="279"/>
                      <a:pt x="91" y="280"/>
                      <a:pt x="90" y="280"/>
                    </a:cubicBezTo>
                    <a:cubicBezTo>
                      <a:pt x="89" y="281"/>
                      <a:pt x="87" y="275"/>
                      <a:pt x="87" y="277"/>
                    </a:cubicBezTo>
                    <a:cubicBezTo>
                      <a:pt x="89" y="280"/>
                      <a:pt x="89" y="286"/>
                      <a:pt x="91" y="286"/>
                    </a:cubicBezTo>
                    <a:cubicBezTo>
                      <a:pt x="91" y="287"/>
                      <a:pt x="92" y="290"/>
                      <a:pt x="91" y="291"/>
                    </a:cubicBezTo>
                    <a:cubicBezTo>
                      <a:pt x="90" y="289"/>
                      <a:pt x="90" y="290"/>
                      <a:pt x="88" y="286"/>
                    </a:cubicBezTo>
                    <a:cubicBezTo>
                      <a:pt x="89" y="285"/>
                      <a:pt x="89" y="280"/>
                      <a:pt x="87" y="281"/>
                    </a:cubicBezTo>
                    <a:cubicBezTo>
                      <a:pt x="88" y="283"/>
                      <a:pt x="88" y="284"/>
                      <a:pt x="87" y="284"/>
                    </a:cubicBezTo>
                    <a:cubicBezTo>
                      <a:pt x="87" y="282"/>
                      <a:pt x="86" y="282"/>
                      <a:pt x="86" y="280"/>
                    </a:cubicBezTo>
                    <a:cubicBezTo>
                      <a:pt x="85" y="280"/>
                      <a:pt x="87" y="285"/>
                      <a:pt x="88" y="286"/>
                    </a:cubicBezTo>
                    <a:cubicBezTo>
                      <a:pt x="88" y="286"/>
                      <a:pt x="87" y="285"/>
                      <a:pt x="87" y="285"/>
                    </a:cubicBezTo>
                    <a:cubicBezTo>
                      <a:pt x="90" y="293"/>
                      <a:pt x="91" y="298"/>
                      <a:pt x="93" y="305"/>
                    </a:cubicBezTo>
                    <a:cubicBezTo>
                      <a:pt x="95" y="304"/>
                      <a:pt x="92" y="300"/>
                      <a:pt x="93" y="299"/>
                    </a:cubicBezTo>
                    <a:cubicBezTo>
                      <a:pt x="94" y="300"/>
                      <a:pt x="94" y="300"/>
                      <a:pt x="94" y="300"/>
                    </a:cubicBezTo>
                    <a:cubicBezTo>
                      <a:pt x="93" y="301"/>
                      <a:pt x="94" y="303"/>
                      <a:pt x="95" y="305"/>
                    </a:cubicBezTo>
                    <a:cubicBezTo>
                      <a:pt x="94" y="305"/>
                      <a:pt x="95" y="307"/>
                      <a:pt x="95" y="308"/>
                    </a:cubicBezTo>
                    <a:cubicBezTo>
                      <a:pt x="97" y="309"/>
                      <a:pt x="99" y="315"/>
                      <a:pt x="100" y="319"/>
                    </a:cubicBezTo>
                    <a:cubicBezTo>
                      <a:pt x="100" y="319"/>
                      <a:pt x="100" y="318"/>
                      <a:pt x="99" y="318"/>
                    </a:cubicBezTo>
                    <a:cubicBezTo>
                      <a:pt x="101" y="322"/>
                      <a:pt x="102" y="324"/>
                      <a:pt x="103" y="324"/>
                    </a:cubicBezTo>
                    <a:cubicBezTo>
                      <a:pt x="103" y="324"/>
                      <a:pt x="106" y="327"/>
                      <a:pt x="105" y="328"/>
                    </a:cubicBezTo>
                    <a:cubicBezTo>
                      <a:pt x="105" y="328"/>
                      <a:pt x="103" y="326"/>
                      <a:pt x="104" y="328"/>
                    </a:cubicBezTo>
                    <a:cubicBezTo>
                      <a:pt x="105" y="328"/>
                      <a:pt x="107" y="331"/>
                      <a:pt x="108" y="333"/>
                    </a:cubicBezTo>
                    <a:cubicBezTo>
                      <a:pt x="108" y="334"/>
                      <a:pt x="108" y="335"/>
                      <a:pt x="108" y="336"/>
                    </a:cubicBezTo>
                    <a:cubicBezTo>
                      <a:pt x="110" y="337"/>
                      <a:pt x="109" y="334"/>
                      <a:pt x="110" y="335"/>
                    </a:cubicBezTo>
                    <a:cubicBezTo>
                      <a:pt x="110" y="337"/>
                      <a:pt x="113" y="340"/>
                      <a:pt x="113" y="343"/>
                    </a:cubicBezTo>
                    <a:cubicBezTo>
                      <a:pt x="114" y="342"/>
                      <a:pt x="114" y="342"/>
                      <a:pt x="115" y="344"/>
                    </a:cubicBezTo>
                    <a:cubicBezTo>
                      <a:pt x="115" y="344"/>
                      <a:pt x="113" y="344"/>
                      <a:pt x="114" y="345"/>
                    </a:cubicBezTo>
                    <a:cubicBezTo>
                      <a:pt x="115" y="344"/>
                      <a:pt x="118" y="348"/>
                      <a:pt x="117" y="348"/>
                    </a:cubicBezTo>
                    <a:cubicBezTo>
                      <a:pt x="114" y="344"/>
                      <a:pt x="114" y="348"/>
                      <a:pt x="111" y="345"/>
                    </a:cubicBezTo>
                    <a:cubicBezTo>
                      <a:pt x="112" y="344"/>
                      <a:pt x="111" y="344"/>
                      <a:pt x="111" y="344"/>
                    </a:cubicBezTo>
                    <a:cubicBezTo>
                      <a:pt x="112" y="343"/>
                      <a:pt x="113" y="345"/>
                      <a:pt x="113" y="344"/>
                    </a:cubicBezTo>
                    <a:cubicBezTo>
                      <a:pt x="112" y="341"/>
                      <a:pt x="112" y="341"/>
                      <a:pt x="110" y="340"/>
                    </a:cubicBezTo>
                    <a:cubicBezTo>
                      <a:pt x="110" y="338"/>
                      <a:pt x="109" y="337"/>
                      <a:pt x="111" y="338"/>
                    </a:cubicBezTo>
                    <a:cubicBezTo>
                      <a:pt x="109" y="335"/>
                      <a:pt x="109" y="337"/>
                      <a:pt x="108" y="336"/>
                    </a:cubicBezTo>
                    <a:cubicBezTo>
                      <a:pt x="107" y="335"/>
                      <a:pt x="107" y="334"/>
                      <a:pt x="106" y="332"/>
                    </a:cubicBezTo>
                    <a:cubicBezTo>
                      <a:pt x="106" y="332"/>
                      <a:pt x="106" y="332"/>
                      <a:pt x="106" y="332"/>
                    </a:cubicBezTo>
                    <a:cubicBezTo>
                      <a:pt x="104" y="329"/>
                      <a:pt x="106" y="330"/>
                      <a:pt x="103" y="328"/>
                    </a:cubicBezTo>
                    <a:cubicBezTo>
                      <a:pt x="102" y="326"/>
                      <a:pt x="103" y="325"/>
                      <a:pt x="103" y="324"/>
                    </a:cubicBezTo>
                    <a:cubicBezTo>
                      <a:pt x="103" y="323"/>
                      <a:pt x="102" y="326"/>
                      <a:pt x="101" y="324"/>
                    </a:cubicBezTo>
                    <a:cubicBezTo>
                      <a:pt x="99" y="321"/>
                      <a:pt x="98" y="320"/>
                      <a:pt x="98" y="317"/>
                    </a:cubicBezTo>
                    <a:cubicBezTo>
                      <a:pt x="98" y="317"/>
                      <a:pt x="99" y="319"/>
                      <a:pt x="99" y="319"/>
                    </a:cubicBezTo>
                    <a:cubicBezTo>
                      <a:pt x="98" y="316"/>
                      <a:pt x="98" y="316"/>
                      <a:pt x="98" y="316"/>
                    </a:cubicBezTo>
                    <a:cubicBezTo>
                      <a:pt x="97" y="317"/>
                      <a:pt x="98" y="318"/>
                      <a:pt x="97" y="317"/>
                    </a:cubicBezTo>
                    <a:cubicBezTo>
                      <a:pt x="100" y="323"/>
                      <a:pt x="102" y="329"/>
                      <a:pt x="106" y="334"/>
                    </a:cubicBezTo>
                    <a:cubicBezTo>
                      <a:pt x="106" y="334"/>
                      <a:pt x="106" y="335"/>
                      <a:pt x="105" y="335"/>
                    </a:cubicBezTo>
                    <a:cubicBezTo>
                      <a:pt x="107" y="338"/>
                      <a:pt x="109" y="340"/>
                      <a:pt x="107" y="336"/>
                    </a:cubicBezTo>
                    <a:cubicBezTo>
                      <a:pt x="108" y="337"/>
                      <a:pt x="108" y="337"/>
                      <a:pt x="109" y="338"/>
                    </a:cubicBezTo>
                    <a:cubicBezTo>
                      <a:pt x="108" y="339"/>
                      <a:pt x="110" y="342"/>
                      <a:pt x="110" y="341"/>
                    </a:cubicBezTo>
                    <a:cubicBezTo>
                      <a:pt x="110" y="342"/>
                      <a:pt x="112" y="342"/>
                      <a:pt x="111" y="343"/>
                    </a:cubicBezTo>
                    <a:cubicBezTo>
                      <a:pt x="111" y="344"/>
                      <a:pt x="109" y="341"/>
                      <a:pt x="107" y="339"/>
                    </a:cubicBezTo>
                    <a:cubicBezTo>
                      <a:pt x="108" y="342"/>
                      <a:pt x="111" y="345"/>
                      <a:pt x="113" y="347"/>
                    </a:cubicBezTo>
                    <a:cubicBezTo>
                      <a:pt x="111" y="346"/>
                      <a:pt x="116" y="351"/>
                      <a:pt x="116" y="352"/>
                    </a:cubicBezTo>
                    <a:cubicBezTo>
                      <a:pt x="115" y="352"/>
                      <a:pt x="113" y="349"/>
                      <a:pt x="114" y="351"/>
                    </a:cubicBezTo>
                    <a:cubicBezTo>
                      <a:pt x="116" y="353"/>
                      <a:pt x="117" y="356"/>
                      <a:pt x="120" y="356"/>
                    </a:cubicBezTo>
                    <a:cubicBezTo>
                      <a:pt x="120" y="359"/>
                      <a:pt x="122" y="360"/>
                      <a:pt x="125" y="362"/>
                    </a:cubicBezTo>
                    <a:cubicBezTo>
                      <a:pt x="127" y="364"/>
                      <a:pt x="129" y="367"/>
                      <a:pt x="130" y="370"/>
                    </a:cubicBezTo>
                    <a:cubicBezTo>
                      <a:pt x="131" y="370"/>
                      <a:pt x="133" y="372"/>
                      <a:pt x="134" y="374"/>
                    </a:cubicBezTo>
                    <a:cubicBezTo>
                      <a:pt x="133" y="374"/>
                      <a:pt x="131" y="371"/>
                      <a:pt x="131" y="373"/>
                    </a:cubicBezTo>
                    <a:cubicBezTo>
                      <a:pt x="133" y="374"/>
                      <a:pt x="134" y="375"/>
                      <a:pt x="135" y="375"/>
                    </a:cubicBezTo>
                    <a:cubicBezTo>
                      <a:pt x="136" y="376"/>
                      <a:pt x="136" y="377"/>
                      <a:pt x="136" y="378"/>
                    </a:cubicBezTo>
                    <a:cubicBezTo>
                      <a:pt x="137" y="377"/>
                      <a:pt x="140" y="379"/>
                      <a:pt x="139" y="380"/>
                    </a:cubicBezTo>
                    <a:cubicBezTo>
                      <a:pt x="139" y="380"/>
                      <a:pt x="138" y="379"/>
                      <a:pt x="138" y="379"/>
                    </a:cubicBezTo>
                    <a:cubicBezTo>
                      <a:pt x="137" y="379"/>
                      <a:pt x="138" y="380"/>
                      <a:pt x="138" y="381"/>
                    </a:cubicBezTo>
                    <a:cubicBezTo>
                      <a:pt x="139" y="381"/>
                      <a:pt x="139" y="380"/>
                      <a:pt x="140" y="380"/>
                    </a:cubicBezTo>
                    <a:cubicBezTo>
                      <a:pt x="139" y="382"/>
                      <a:pt x="142" y="385"/>
                      <a:pt x="144" y="389"/>
                    </a:cubicBezTo>
                    <a:cubicBezTo>
                      <a:pt x="145" y="388"/>
                      <a:pt x="146" y="392"/>
                      <a:pt x="147" y="390"/>
                    </a:cubicBezTo>
                    <a:cubicBezTo>
                      <a:pt x="145" y="388"/>
                      <a:pt x="142" y="386"/>
                      <a:pt x="145" y="388"/>
                    </a:cubicBezTo>
                    <a:cubicBezTo>
                      <a:pt x="144" y="386"/>
                      <a:pt x="142" y="385"/>
                      <a:pt x="141" y="384"/>
                    </a:cubicBezTo>
                    <a:cubicBezTo>
                      <a:pt x="142" y="383"/>
                      <a:pt x="142" y="383"/>
                      <a:pt x="142" y="383"/>
                    </a:cubicBezTo>
                    <a:cubicBezTo>
                      <a:pt x="144" y="385"/>
                      <a:pt x="145" y="389"/>
                      <a:pt x="148" y="390"/>
                    </a:cubicBezTo>
                    <a:cubicBezTo>
                      <a:pt x="147" y="389"/>
                      <a:pt x="146" y="389"/>
                      <a:pt x="147" y="388"/>
                    </a:cubicBezTo>
                    <a:cubicBezTo>
                      <a:pt x="147" y="389"/>
                      <a:pt x="147" y="389"/>
                      <a:pt x="148" y="389"/>
                    </a:cubicBezTo>
                    <a:cubicBezTo>
                      <a:pt x="149" y="390"/>
                      <a:pt x="147" y="390"/>
                      <a:pt x="149" y="391"/>
                    </a:cubicBezTo>
                    <a:cubicBezTo>
                      <a:pt x="149" y="389"/>
                      <a:pt x="154" y="396"/>
                      <a:pt x="155" y="394"/>
                    </a:cubicBezTo>
                    <a:cubicBezTo>
                      <a:pt x="156" y="396"/>
                      <a:pt x="156" y="395"/>
                      <a:pt x="158" y="397"/>
                    </a:cubicBezTo>
                    <a:cubicBezTo>
                      <a:pt x="158" y="397"/>
                      <a:pt x="159" y="397"/>
                      <a:pt x="159" y="397"/>
                    </a:cubicBezTo>
                    <a:cubicBezTo>
                      <a:pt x="158" y="398"/>
                      <a:pt x="155" y="396"/>
                      <a:pt x="157" y="398"/>
                    </a:cubicBezTo>
                    <a:cubicBezTo>
                      <a:pt x="157" y="398"/>
                      <a:pt x="160" y="401"/>
                      <a:pt x="160" y="400"/>
                    </a:cubicBezTo>
                    <a:cubicBezTo>
                      <a:pt x="159" y="399"/>
                      <a:pt x="158" y="397"/>
                      <a:pt x="160" y="398"/>
                    </a:cubicBezTo>
                    <a:cubicBezTo>
                      <a:pt x="162" y="400"/>
                      <a:pt x="161" y="402"/>
                      <a:pt x="163" y="402"/>
                    </a:cubicBezTo>
                    <a:cubicBezTo>
                      <a:pt x="163" y="402"/>
                      <a:pt x="162" y="401"/>
                      <a:pt x="163" y="401"/>
                    </a:cubicBezTo>
                    <a:cubicBezTo>
                      <a:pt x="165" y="404"/>
                      <a:pt x="167" y="405"/>
                      <a:pt x="170" y="407"/>
                    </a:cubicBezTo>
                    <a:cubicBezTo>
                      <a:pt x="168" y="406"/>
                      <a:pt x="166" y="404"/>
                      <a:pt x="165" y="405"/>
                    </a:cubicBezTo>
                    <a:cubicBezTo>
                      <a:pt x="167" y="406"/>
                      <a:pt x="168" y="408"/>
                      <a:pt x="169" y="409"/>
                    </a:cubicBezTo>
                    <a:cubicBezTo>
                      <a:pt x="170" y="408"/>
                      <a:pt x="168" y="406"/>
                      <a:pt x="170" y="407"/>
                    </a:cubicBezTo>
                    <a:cubicBezTo>
                      <a:pt x="170" y="408"/>
                      <a:pt x="173" y="410"/>
                      <a:pt x="173" y="411"/>
                    </a:cubicBezTo>
                    <a:cubicBezTo>
                      <a:pt x="172" y="409"/>
                      <a:pt x="175" y="411"/>
                      <a:pt x="174" y="410"/>
                    </a:cubicBezTo>
                    <a:cubicBezTo>
                      <a:pt x="172" y="409"/>
                      <a:pt x="174" y="409"/>
                      <a:pt x="173" y="408"/>
                    </a:cubicBezTo>
                    <a:cubicBezTo>
                      <a:pt x="173" y="409"/>
                      <a:pt x="170" y="407"/>
                      <a:pt x="171" y="406"/>
                    </a:cubicBezTo>
                    <a:cubicBezTo>
                      <a:pt x="172" y="407"/>
                      <a:pt x="175" y="409"/>
                      <a:pt x="174" y="407"/>
                    </a:cubicBezTo>
                    <a:cubicBezTo>
                      <a:pt x="173" y="408"/>
                      <a:pt x="172" y="406"/>
                      <a:pt x="172" y="406"/>
                    </a:cubicBezTo>
                    <a:cubicBezTo>
                      <a:pt x="174" y="406"/>
                      <a:pt x="174" y="407"/>
                      <a:pt x="176" y="408"/>
                    </a:cubicBezTo>
                    <a:cubicBezTo>
                      <a:pt x="176" y="408"/>
                      <a:pt x="174" y="406"/>
                      <a:pt x="176" y="407"/>
                    </a:cubicBezTo>
                    <a:cubicBezTo>
                      <a:pt x="179" y="410"/>
                      <a:pt x="181" y="412"/>
                      <a:pt x="186" y="414"/>
                    </a:cubicBezTo>
                    <a:cubicBezTo>
                      <a:pt x="183" y="414"/>
                      <a:pt x="188" y="417"/>
                      <a:pt x="186" y="417"/>
                    </a:cubicBezTo>
                    <a:cubicBezTo>
                      <a:pt x="185" y="415"/>
                      <a:pt x="182" y="413"/>
                      <a:pt x="180" y="413"/>
                    </a:cubicBezTo>
                    <a:cubicBezTo>
                      <a:pt x="183" y="415"/>
                      <a:pt x="188" y="418"/>
                      <a:pt x="190" y="420"/>
                    </a:cubicBezTo>
                    <a:cubicBezTo>
                      <a:pt x="186" y="418"/>
                      <a:pt x="185" y="417"/>
                      <a:pt x="183" y="415"/>
                    </a:cubicBezTo>
                    <a:cubicBezTo>
                      <a:pt x="183" y="417"/>
                      <a:pt x="181" y="416"/>
                      <a:pt x="180" y="417"/>
                    </a:cubicBezTo>
                    <a:cubicBezTo>
                      <a:pt x="182" y="419"/>
                      <a:pt x="184" y="419"/>
                      <a:pt x="184" y="419"/>
                    </a:cubicBezTo>
                    <a:cubicBezTo>
                      <a:pt x="182" y="417"/>
                      <a:pt x="181" y="419"/>
                      <a:pt x="181" y="417"/>
                    </a:cubicBezTo>
                    <a:cubicBezTo>
                      <a:pt x="182" y="417"/>
                      <a:pt x="183" y="417"/>
                      <a:pt x="185" y="418"/>
                    </a:cubicBezTo>
                    <a:cubicBezTo>
                      <a:pt x="186" y="419"/>
                      <a:pt x="187" y="419"/>
                      <a:pt x="189" y="421"/>
                    </a:cubicBezTo>
                    <a:cubicBezTo>
                      <a:pt x="188" y="422"/>
                      <a:pt x="190" y="423"/>
                      <a:pt x="190" y="423"/>
                    </a:cubicBezTo>
                    <a:cubicBezTo>
                      <a:pt x="189" y="423"/>
                      <a:pt x="189" y="422"/>
                      <a:pt x="187" y="422"/>
                    </a:cubicBezTo>
                    <a:cubicBezTo>
                      <a:pt x="187" y="424"/>
                      <a:pt x="190" y="423"/>
                      <a:pt x="191" y="424"/>
                    </a:cubicBezTo>
                    <a:cubicBezTo>
                      <a:pt x="191" y="424"/>
                      <a:pt x="191" y="425"/>
                      <a:pt x="190" y="425"/>
                    </a:cubicBezTo>
                    <a:cubicBezTo>
                      <a:pt x="191" y="425"/>
                      <a:pt x="192" y="426"/>
                      <a:pt x="193" y="425"/>
                    </a:cubicBezTo>
                    <a:cubicBezTo>
                      <a:pt x="190" y="424"/>
                      <a:pt x="194" y="423"/>
                      <a:pt x="197" y="425"/>
                    </a:cubicBezTo>
                    <a:cubicBezTo>
                      <a:pt x="198" y="427"/>
                      <a:pt x="198" y="427"/>
                      <a:pt x="197" y="427"/>
                    </a:cubicBezTo>
                    <a:cubicBezTo>
                      <a:pt x="198" y="428"/>
                      <a:pt x="199" y="428"/>
                      <a:pt x="200" y="428"/>
                    </a:cubicBezTo>
                    <a:cubicBezTo>
                      <a:pt x="199" y="429"/>
                      <a:pt x="202" y="430"/>
                      <a:pt x="201" y="431"/>
                    </a:cubicBezTo>
                    <a:cubicBezTo>
                      <a:pt x="204" y="432"/>
                      <a:pt x="204" y="433"/>
                      <a:pt x="205" y="432"/>
                    </a:cubicBezTo>
                    <a:cubicBezTo>
                      <a:pt x="205" y="431"/>
                      <a:pt x="203" y="431"/>
                      <a:pt x="203" y="430"/>
                    </a:cubicBezTo>
                    <a:cubicBezTo>
                      <a:pt x="203" y="430"/>
                      <a:pt x="206" y="431"/>
                      <a:pt x="207" y="432"/>
                    </a:cubicBezTo>
                    <a:cubicBezTo>
                      <a:pt x="206" y="433"/>
                      <a:pt x="205" y="432"/>
                      <a:pt x="207" y="434"/>
                    </a:cubicBezTo>
                    <a:cubicBezTo>
                      <a:pt x="206" y="432"/>
                      <a:pt x="208" y="434"/>
                      <a:pt x="209" y="434"/>
                    </a:cubicBezTo>
                    <a:cubicBezTo>
                      <a:pt x="209" y="433"/>
                      <a:pt x="207" y="432"/>
                      <a:pt x="208" y="431"/>
                    </a:cubicBezTo>
                    <a:cubicBezTo>
                      <a:pt x="212" y="433"/>
                      <a:pt x="213" y="434"/>
                      <a:pt x="214" y="435"/>
                    </a:cubicBezTo>
                    <a:cubicBezTo>
                      <a:pt x="213" y="434"/>
                      <a:pt x="210" y="433"/>
                      <a:pt x="209" y="433"/>
                    </a:cubicBezTo>
                    <a:cubicBezTo>
                      <a:pt x="212" y="436"/>
                      <a:pt x="217" y="436"/>
                      <a:pt x="218" y="438"/>
                    </a:cubicBezTo>
                    <a:cubicBezTo>
                      <a:pt x="216" y="437"/>
                      <a:pt x="215" y="438"/>
                      <a:pt x="214" y="438"/>
                    </a:cubicBezTo>
                    <a:cubicBezTo>
                      <a:pt x="213" y="437"/>
                      <a:pt x="213" y="436"/>
                      <a:pt x="211" y="436"/>
                    </a:cubicBezTo>
                    <a:cubicBezTo>
                      <a:pt x="211" y="437"/>
                      <a:pt x="211" y="436"/>
                      <a:pt x="209" y="435"/>
                    </a:cubicBezTo>
                    <a:cubicBezTo>
                      <a:pt x="209" y="436"/>
                      <a:pt x="208" y="436"/>
                      <a:pt x="207" y="435"/>
                    </a:cubicBezTo>
                    <a:cubicBezTo>
                      <a:pt x="206" y="434"/>
                      <a:pt x="206" y="434"/>
                      <a:pt x="204" y="433"/>
                    </a:cubicBezTo>
                    <a:cubicBezTo>
                      <a:pt x="204" y="434"/>
                      <a:pt x="206" y="435"/>
                      <a:pt x="207" y="436"/>
                    </a:cubicBezTo>
                    <a:cubicBezTo>
                      <a:pt x="207" y="435"/>
                      <a:pt x="209" y="436"/>
                      <a:pt x="209" y="436"/>
                    </a:cubicBezTo>
                    <a:cubicBezTo>
                      <a:pt x="211" y="437"/>
                      <a:pt x="210" y="437"/>
                      <a:pt x="211" y="438"/>
                    </a:cubicBezTo>
                    <a:cubicBezTo>
                      <a:pt x="211" y="437"/>
                      <a:pt x="212" y="437"/>
                      <a:pt x="214" y="438"/>
                    </a:cubicBezTo>
                    <a:cubicBezTo>
                      <a:pt x="215" y="439"/>
                      <a:pt x="212" y="438"/>
                      <a:pt x="214" y="439"/>
                    </a:cubicBezTo>
                    <a:cubicBezTo>
                      <a:pt x="214" y="438"/>
                      <a:pt x="215" y="439"/>
                      <a:pt x="216" y="439"/>
                    </a:cubicBezTo>
                    <a:cubicBezTo>
                      <a:pt x="216" y="440"/>
                      <a:pt x="219" y="442"/>
                      <a:pt x="218" y="442"/>
                    </a:cubicBezTo>
                    <a:cubicBezTo>
                      <a:pt x="221" y="443"/>
                      <a:pt x="225" y="443"/>
                      <a:pt x="228" y="446"/>
                    </a:cubicBezTo>
                    <a:cubicBezTo>
                      <a:pt x="226" y="446"/>
                      <a:pt x="226" y="445"/>
                      <a:pt x="225" y="445"/>
                    </a:cubicBezTo>
                    <a:cubicBezTo>
                      <a:pt x="226" y="445"/>
                      <a:pt x="226" y="446"/>
                      <a:pt x="225" y="446"/>
                    </a:cubicBezTo>
                    <a:cubicBezTo>
                      <a:pt x="224" y="445"/>
                      <a:pt x="226" y="444"/>
                      <a:pt x="224" y="444"/>
                    </a:cubicBezTo>
                    <a:cubicBezTo>
                      <a:pt x="222" y="445"/>
                      <a:pt x="218" y="443"/>
                      <a:pt x="215" y="442"/>
                    </a:cubicBezTo>
                    <a:cubicBezTo>
                      <a:pt x="216" y="442"/>
                      <a:pt x="214" y="441"/>
                      <a:pt x="213" y="441"/>
                    </a:cubicBezTo>
                    <a:cubicBezTo>
                      <a:pt x="214" y="442"/>
                      <a:pt x="210" y="440"/>
                      <a:pt x="212" y="442"/>
                    </a:cubicBezTo>
                    <a:cubicBezTo>
                      <a:pt x="214" y="441"/>
                      <a:pt x="214" y="443"/>
                      <a:pt x="215" y="443"/>
                    </a:cubicBezTo>
                    <a:cubicBezTo>
                      <a:pt x="216" y="442"/>
                      <a:pt x="220" y="445"/>
                      <a:pt x="222" y="445"/>
                    </a:cubicBezTo>
                    <a:cubicBezTo>
                      <a:pt x="222" y="446"/>
                      <a:pt x="222" y="447"/>
                      <a:pt x="222" y="446"/>
                    </a:cubicBezTo>
                    <a:cubicBezTo>
                      <a:pt x="221" y="446"/>
                      <a:pt x="219" y="445"/>
                      <a:pt x="219" y="445"/>
                    </a:cubicBezTo>
                    <a:cubicBezTo>
                      <a:pt x="220" y="446"/>
                      <a:pt x="221" y="447"/>
                      <a:pt x="223" y="447"/>
                    </a:cubicBezTo>
                    <a:cubicBezTo>
                      <a:pt x="223" y="447"/>
                      <a:pt x="224" y="447"/>
                      <a:pt x="225" y="448"/>
                    </a:cubicBezTo>
                    <a:cubicBezTo>
                      <a:pt x="225" y="446"/>
                      <a:pt x="225" y="446"/>
                      <a:pt x="227" y="447"/>
                    </a:cubicBezTo>
                    <a:cubicBezTo>
                      <a:pt x="227" y="448"/>
                      <a:pt x="225" y="447"/>
                      <a:pt x="227" y="448"/>
                    </a:cubicBezTo>
                    <a:cubicBezTo>
                      <a:pt x="228" y="447"/>
                      <a:pt x="230" y="447"/>
                      <a:pt x="232" y="447"/>
                    </a:cubicBezTo>
                    <a:cubicBezTo>
                      <a:pt x="231" y="448"/>
                      <a:pt x="233" y="448"/>
                      <a:pt x="233" y="449"/>
                    </a:cubicBezTo>
                    <a:cubicBezTo>
                      <a:pt x="233" y="449"/>
                      <a:pt x="232" y="448"/>
                      <a:pt x="232" y="449"/>
                    </a:cubicBezTo>
                    <a:cubicBezTo>
                      <a:pt x="235" y="449"/>
                      <a:pt x="231" y="449"/>
                      <a:pt x="233" y="450"/>
                    </a:cubicBezTo>
                    <a:cubicBezTo>
                      <a:pt x="234" y="449"/>
                      <a:pt x="235" y="450"/>
                      <a:pt x="238" y="450"/>
                    </a:cubicBezTo>
                    <a:cubicBezTo>
                      <a:pt x="237" y="451"/>
                      <a:pt x="237" y="450"/>
                      <a:pt x="238" y="451"/>
                    </a:cubicBezTo>
                    <a:cubicBezTo>
                      <a:pt x="235" y="450"/>
                      <a:pt x="238" y="451"/>
                      <a:pt x="237" y="452"/>
                    </a:cubicBezTo>
                    <a:cubicBezTo>
                      <a:pt x="237" y="452"/>
                      <a:pt x="237" y="452"/>
                      <a:pt x="236" y="452"/>
                    </a:cubicBezTo>
                    <a:cubicBezTo>
                      <a:pt x="237" y="451"/>
                      <a:pt x="233" y="450"/>
                      <a:pt x="234" y="451"/>
                    </a:cubicBezTo>
                    <a:cubicBezTo>
                      <a:pt x="235" y="451"/>
                      <a:pt x="234" y="452"/>
                      <a:pt x="233" y="452"/>
                    </a:cubicBezTo>
                    <a:cubicBezTo>
                      <a:pt x="236" y="453"/>
                      <a:pt x="238" y="454"/>
                      <a:pt x="239" y="453"/>
                    </a:cubicBezTo>
                    <a:cubicBezTo>
                      <a:pt x="242" y="454"/>
                      <a:pt x="245" y="455"/>
                      <a:pt x="243" y="456"/>
                    </a:cubicBezTo>
                    <a:cubicBezTo>
                      <a:pt x="242" y="456"/>
                      <a:pt x="242" y="455"/>
                      <a:pt x="241" y="455"/>
                    </a:cubicBezTo>
                    <a:cubicBezTo>
                      <a:pt x="238" y="454"/>
                      <a:pt x="235" y="454"/>
                      <a:pt x="234" y="454"/>
                    </a:cubicBezTo>
                    <a:cubicBezTo>
                      <a:pt x="236" y="454"/>
                      <a:pt x="235" y="455"/>
                      <a:pt x="234" y="455"/>
                    </a:cubicBezTo>
                    <a:cubicBezTo>
                      <a:pt x="232" y="454"/>
                      <a:pt x="230" y="452"/>
                      <a:pt x="230" y="453"/>
                    </a:cubicBezTo>
                    <a:cubicBezTo>
                      <a:pt x="229" y="451"/>
                      <a:pt x="224" y="450"/>
                      <a:pt x="224" y="449"/>
                    </a:cubicBezTo>
                    <a:cubicBezTo>
                      <a:pt x="222" y="448"/>
                      <a:pt x="222" y="448"/>
                      <a:pt x="221" y="448"/>
                    </a:cubicBezTo>
                    <a:cubicBezTo>
                      <a:pt x="221" y="448"/>
                      <a:pt x="219" y="447"/>
                      <a:pt x="218" y="446"/>
                    </a:cubicBezTo>
                    <a:cubicBezTo>
                      <a:pt x="219" y="446"/>
                      <a:pt x="218" y="445"/>
                      <a:pt x="217" y="444"/>
                    </a:cubicBezTo>
                    <a:cubicBezTo>
                      <a:pt x="217" y="445"/>
                      <a:pt x="213" y="442"/>
                      <a:pt x="215" y="443"/>
                    </a:cubicBezTo>
                    <a:cubicBezTo>
                      <a:pt x="215" y="444"/>
                      <a:pt x="216" y="444"/>
                      <a:pt x="216" y="445"/>
                    </a:cubicBezTo>
                    <a:cubicBezTo>
                      <a:pt x="214" y="444"/>
                      <a:pt x="214" y="444"/>
                      <a:pt x="212" y="444"/>
                    </a:cubicBezTo>
                    <a:cubicBezTo>
                      <a:pt x="212" y="445"/>
                      <a:pt x="215" y="445"/>
                      <a:pt x="214" y="446"/>
                    </a:cubicBezTo>
                    <a:cubicBezTo>
                      <a:pt x="213" y="446"/>
                      <a:pt x="211" y="445"/>
                      <a:pt x="211" y="444"/>
                    </a:cubicBezTo>
                    <a:cubicBezTo>
                      <a:pt x="212" y="445"/>
                      <a:pt x="209" y="443"/>
                      <a:pt x="210" y="443"/>
                    </a:cubicBezTo>
                    <a:cubicBezTo>
                      <a:pt x="207" y="442"/>
                      <a:pt x="207" y="441"/>
                      <a:pt x="204" y="440"/>
                    </a:cubicBezTo>
                    <a:cubicBezTo>
                      <a:pt x="203" y="441"/>
                      <a:pt x="207" y="441"/>
                      <a:pt x="209" y="443"/>
                    </a:cubicBezTo>
                    <a:cubicBezTo>
                      <a:pt x="209" y="444"/>
                      <a:pt x="210" y="445"/>
                      <a:pt x="211" y="446"/>
                    </a:cubicBezTo>
                    <a:cubicBezTo>
                      <a:pt x="213" y="447"/>
                      <a:pt x="214" y="448"/>
                      <a:pt x="214" y="450"/>
                    </a:cubicBezTo>
                    <a:cubicBezTo>
                      <a:pt x="217" y="450"/>
                      <a:pt x="217" y="449"/>
                      <a:pt x="218" y="451"/>
                    </a:cubicBezTo>
                    <a:cubicBezTo>
                      <a:pt x="219" y="449"/>
                      <a:pt x="219" y="449"/>
                      <a:pt x="219" y="449"/>
                    </a:cubicBezTo>
                    <a:cubicBezTo>
                      <a:pt x="217" y="448"/>
                      <a:pt x="217" y="450"/>
                      <a:pt x="215" y="448"/>
                    </a:cubicBezTo>
                    <a:cubicBezTo>
                      <a:pt x="214" y="448"/>
                      <a:pt x="212" y="447"/>
                      <a:pt x="212" y="446"/>
                    </a:cubicBezTo>
                    <a:cubicBezTo>
                      <a:pt x="214" y="447"/>
                      <a:pt x="215" y="447"/>
                      <a:pt x="218" y="448"/>
                    </a:cubicBezTo>
                    <a:cubicBezTo>
                      <a:pt x="217" y="449"/>
                      <a:pt x="221" y="450"/>
                      <a:pt x="220" y="450"/>
                    </a:cubicBezTo>
                    <a:cubicBezTo>
                      <a:pt x="220" y="448"/>
                      <a:pt x="215" y="447"/>
                      <a:pt x="214" y="444"/>
                    </a:cubicBezTo>
                    <a:cubicBezTo>
                      <a:pt x="217" y="446"/>
                      <a:pt x="221" y="448"/>
                      <a:pt x="224" y="452"/>
                    </a:cubicBezTo>
                    <a:cubicBezTo>
                      <a:pt x="225" y="452"/>
                      <a:pt x="223" y="451"/>
                      <a:pt x="224" y="451"/>
                    </a:cubicBezTo>
                    <a:cubicBezTo>
                      <a:pt x="224" y="452"/>
                      <a:pt x="225" y="452"/>
                      <a:pt x="226" y="452"/>
                    </a:cubicBezTo>
                    <a:cubicBezTo>
                      <a:pt x="224" y="452"/>
                      <a:pt x="223" y="450"/>
                      <a:pt x="224" y="450"/>
                    </a:cubicBezTo>
                    <a:cubicBezTo>
                      <a:pt x="225" y="451"/>
                      <a:pt x="228" y="452"/>
                      <a:pt x="229" y="453"/>
                    </a:cubicBezTo>
                    <a:cubicBezTo>
                      <a:pt x="228" y="454"/>
                      <a:pt x="226" y="453"/>
                      <a:pt x="226" y="453"/>
                    </a:cubicBezTo>
                    <a:cubicBezTo>
                      <a:pt x="227" y="454"/>
                      <a:pt x="228" y="454"/>
                      <a:pt x="228" y="455"/>
                    </a:cubicBezTo>
                    <a:cubicBezTo>
                      <a:pt x="229" y="454"/>
                      <a:pt x="231" y="454"/>
                      <a:pt x="232" y="455"/>
                    </a:cubicBezTo>
                    <a:cubicBezTo>
                      <a:pt x="228" y="454"/>
                      <a:pt x="238" y="458"/>
                      <a:pt x="235" y="459"/>
                    </a:cubicBezTo>
                    <a:cubicBezTo>
                      <a:pt x="237" y="459"/>
                      <a:pt x="237" y="458"/>
                      <a:pt x="240" y="460"/>
                    </a:cubicBezTo>
                    <a:cubicBezTo>
                      <a:pt x="238" y="460"/>
                      <a:pt x="241" y="460"/>
                      <a:pt x="242" y="461"/>
                    </a:cubicBezTo>
                    <a:cubicBezTo>
                      <a:pt x="240" y="461"/>
                      <a:pt x="238" y="460"/>
                      <a:pt x="236" y="460"/>
                    </a:cubicBezTo>
                    <a:cubicBezTo>
                      <a:pt x="234" y="459"/>
                      <a:pt x="232" y="458"/>
                      <a:pt x="230" y="458"/>
                    </a:cubicBezTo>
                    <a:cubicBezTo>
                      <a:pt x="226" y="456"/>
                      <a:pt x="223" y="455"/>
                      <a:pt x="223" y="453"/>
                    </a:cubicBezTo>
                    <a:cubicBezTo>
                      <a:pt x="218" y="452"/>
                      <a:pt x="217" y="451"/>
                      <a:pt x="214" y="450"/>
                    </a:cubicBezTo>
                    <a:cubicBezTo>
                      <a:pt x="214" y="450"/>
                      <a:pt x="214" y="451"/>
                      <a:pt x="213" y="451"/>
                    </a:cubicBezTo>
                    <a:cubicBezTo>
                      <a:pt x="215" y="452"/>
                      <a:pt x="214" y="453"/>
                      <a:pt x="216" y="453"/>
                    </a:cubicBezTo>
                    <a:cubicBezTo>
                      <a:pt x="216" y="452"/>
                      <a:pt x="216" y="452"/>
                      <a:pt x="217" y="452"/>
                    </a:cubicBezTo>
                    <a:cubicBezTo>
                      <a:pt x="218" y="453"/>
                      <a:pt x="220" y="452"/>
                      <a:pt x="221" y="454"/>
                    </a:cubicBezTo>
                    <a:cubicBezTo>
                      <a:pt x="220" y="454"/>
                      <a:pt x="219" y="453"/>
                      <a:pt x="217" y="452"/>
                    </a:cubicBezTo>
                    <a:cubicBezTo>
                      <a:pt x="218" y="454"/>
                      <a:pt x="221" y="457"/>
                      <a:pt x="224" y="457"/>
                    </a:cubicBezTo>
                    <a:cubicBezTo>
                      <a:pt x="222" y="456"/>
                      <a:pt x="220" y="456"/>
                      <a:pt x="221" y="455"/>
                    </a:cubicBezTo>
                    <a:cubicBezTo>
                      <a:pt x="229" y="459"/>
                      <a:pt x="240" y="461"/>
                      <a:pt x="240" y="464"/>
                    </a:cubicBezTo>
                    <a:cubicBezTo>
                      <a:pt x="241" y="464"/>
                      <a:pt x="242" y="467"/>
                      <a:pt x="245" y="466"/>
                    </a:cubicBezTo>
                    <a:cubicBezTo>
                      <a:pt x="244" y="466"/>
                      <a:pt x="242" y="465"/>
                      <a:pt x="243" y="465"/>
                    </a:cubicBezTo>
                    <a:cubicBezTo>
                      <a:pt x="246" y="466"/>
                      <a:pt x="242" y="464"/>
                      <a:pt x="243" y="464"/>
                    </a:cubicBezTo>
                    <a:cubicBezTo>
                      <a:pt x="247" y="465"/>
                      <a:pt x="247" y="465"/>
                      <a:pt x="247" y="465"/>
                    </a:cubicBezTo>
                    <a:cubicBezTo>
                      <a:pt x="247" y="464"/>
                      <a:pt x="244" y="463"/>
                      <a:pt x="244" y="462"/>
                    </a:cubicBezTo>
                    <a:cubicBezTo>
                      <a:pt x="246" y="463"/>
                      <a:pt x="249" y="465"/>
                      <a:pt x="251" y="467"/>
                    </a:cubicBezTo>
                    <a:cubicBezTo>
                      <a:pt x="254" y="468"/>
                      <a:pt x="256" y="469"/>
                      <a:pt x="257" y="467"/>
                    </a:cubicBezTo>
                    <a:cubicBezTo>
                      <a:pt x="258" y="468"/>
                      <a:pt x="258" y="468"/>
                      <a:pt x="258" y="468"/>
                    </a:cubicBezTo>
                    <a:cubicBezTo>
                      <a:pt x="259" y="469"/>
                      <a:pt x="256" y="468"/>
                      <a:pt x="258" y="469"/>
                    </a:cubicBezTo>
                    <a:cubicBezTo>
                      <a:pt x="259" y="469"/>
                      <a:pt x="259" y="468"/>
                      <a:pt x="261" y="469"/>
                    </a:cubicBezTo>
                    <a:cubicBezTo>
                      <a:pt x="261" y="470"/>
                      <a:pt x="264" y="469"/>
                      <a:pt x="266" y="471"/>
                    </a:cubicBezTo>
                    <a:cubicBezTo>
                      <a:pt x="263" y="471"/>
                      <a:pt x="257" y="470"/>
                      <a:pt x="253" y="468"/>
                    </a:cubicBezTo>
                    <a:cubicBezTo>
                      <a:pt x="252" y="469"/>
                      <a:pt x="252" y="469"/>
                      <a:pt x="251" y="469"/>
                    </a:cubicBezTo>
                    <a:cubicBezTo>
                      <a:pt x="250" y="469"/>
                      <a:pt x="254" y="471"/>
                      <a:pt x="252" y="471"/>
                    </a:cubicBezTo>
                    <a:cubicBezTo>
                      <a:pt x="250" y="470"/>
                      <a:pt x="251" y="470"/>
                      <a:pt x="250" y="470"/>
                    </a:cubicBezTo>
                    <a:cubicBezTo>
                      <a:pt x="249" y="469"/>
                      <a:pt x="247" y="468"/>
                      <a:pt x="244" y="467"/>
                    </a:cubicBezTo>
                    <a:cubicBezTo>
                      <a:pt x="244" y="469"/>
                      <a:pt x="247" y="468"/>
                      <a:pt x="248" y="469"/>
                    </a:cubicBezTo>
                    <a:cubicBezTo>
                      <a:pt x="244" y="469"/>
                      <a:pt x="242" y="468"/>
                      <a:pt x="239" y="467"/>
                    </a:cubicBezTo>
                    <a:cubicBezTo>
                      <a:pt x="237" y="466"/>
                      <a:pt x="235" y="465"/>
                      <a:pt x="231" y="464"/>
                    </a:cubicBezTo>
                    <a:cubicBezTo>
                      <a:pt x="230" y="465"/>
                      <a:pt x="228" y="464"/>
                      <a:pt x="228" y="465"/>
                    </a:cubicBezTo>
                    <a:cubicBezTo>
                      <a:pt x="227" y="464"/>
                      <a:pt x="225" y="462"/>
                      <a:pt x="228" y="463"/>
                    </a:cubicBezTo>
                    <a:cubicBezTo>
                      <a:pt x="226" y="462"/>
                      <a:pt x="223" y="462"/>
                      <a:pt x="225" y="463"/>
                    </a:cubicBezTo>
                    <a:cubicBezTo>
                      <a:pt x="226" y="463"/>
                      <a:pt x="223" y="463"/>
                      <a:pt x="226" y="464"/>
                    </a:cubicBezTo>
                    <a:cubicBezTo>
                      <a:pt x="225" y="464"/>
                      <a:pt x="224" y="464"/>
                      <a:pt x="222" y="464"/>
                    </a:cubicBezTo>
                    <a:cubicBezTo>
                      <a:pt x="221" y="463"/>
                      <a:pt x="223" y="463"/>
                      <a:pt x="223" y="462"/>
                    </a:cubicBezTo>
                    <a:cubicBezTo>
                      <a:pt x="220" y="461"/>
                      <a:pt x="221" y="461"/>
                      <a:pt x="218" y="460"/>
                    </a:cubicBezTo>
                    <a:cubicBezTo>
                      <a:pt x="216" y="460"/>
                      <a:pt x="219" y="462"/>
                      <a:pt x="217" y="462"/>
                    </a:cubicBezTo>
                    <a:cubicBezTo>
                      <a:pt x="216" y="460"/>
                      <a:pt x="214" y="459"/>
                      <a:pt x="213" y="458"/>
                    </a:cubicBezTo>
                    <a:cubicBezTo>
                      <a:pt x="211" y="458"/>
                      <a:pt x="209" y="458"/>
                      <a:pt x="206" y="457"/>
                    </a:cubicBezTo>
                    <a:cubicBezTo>
                      <a:pt x="204" y="455"/>
                      <a:pt x="202" y="454"/>
                      <a:pt x="199" y="453"/>
                    </a:cubicBezTo>
                    <a:cubicBezTo>
                      <a:pt x="200" y="452"/>
                      <a:pt x="199" y="450"/>
                      <a:pt x="198" y="451"/>
                    </a:cubicBezTo>
                    <a:cubicBezTo>
                      <a:pt x="199" y="452"/>
                      <a:pt x="199" y="453"/>
                      <a:pt x="199" y="453"/>
                    </a:cubicBezTo>
                    <a:cubicBezTo>
                      <a:pt x="197" y="452"/>
                      <a:pt x="197" y="451"/>
                      <a:pt x="194" y="451"/>
                    </a:cubicBezTo>
                    <a:cubicBezTo>
                      <a:pt x="195" y="449"/>
                      <a:pt x="191" y="449"/>
                      <a:pt x="190" y="447"/>
                    </a:cubicBezTo>
                    <a:cubicBezTo>
                      <a:pt x="190" y="447"/>
                      <a:pt x="190" y="449"/>
                      <a:pt x="189" y="448"/>
                    </a:cubicBezTo>
                    <a:cubicBezTo>
                      <a:pt x="188" y="448"/>
                      <a:pt x="188" y="448"/>
                      <a:pt x="188" y="448"/>
                    </a:cubicBezTo>
                    <a:cubicBezTo>
                      <a:pt x="188" y="447"/>
                      <a:pt x="189" y="447"/>
                      <a:pt x="190" y="446"/>
                    </a:cubicBezTo>
                    <a:cubicBezTo>
                      <a:pt x="188" y="444"/>
                      <a:pt x="189" y="447"/>
                      <a:pt x="187" y="446"/>
                    </a:cubicBezTo>
                    <a:cubicBezTo>
                      <a:pt x="186" y="446"/>
                      <a:pt x="188" y="447"/>
                      <a:pt x="187" y="447"/>
                    </a:cubicBezTo>
                    <a:cubicBezTo>
                      <a:pt x="185" y="445"/>
                      <a:pt x="181" y="445"/>
                      <a:pt x="179" y="442"/>
                    </a:cubicBezTo>
                    <a:cubicBezTo>
                      <a:pt x="178" y="443"/>
                      <a:pt x="176" y="441"/>
                      <a:pt x="175" y="440"/>
                    </a:cubicBezTo>
                    <a:cubicBezTo>
                      <a:pt x="174" y="440"/>
                      <a:pt x="175" y="439"/>
                      <a:pt x="173" y="438"/>
                    </a:cubicBezTo>
                    <a:cubicBezTo>
                      <a:pt x="173" y="439"/>
                      <a:pt x="172" y="438"/>
                      <a:pt x="172" y="439"/>
                    </a:cubicBezTo>
                    <a:cubicBezTo>
                      <a:pt x="173" y="439"/>
                      <a:pt x="174" y="440"/>
                      <a:pt x="173" y="440"/>
                    </a:cubicBezTo>
                    <a:cubicBezTo>
                      <a:pt x="172" y="441"/>
                      <a:pt x="170" y="439"/>
                      <a:pt x="168" y="438"/>
                    </a:cubicBezTo>
                    <a:cubicBezTo>
                      <a:pt x="166" y="437"/>
                      <a:pt x="164" y="435"/>
                      <a:pt x="162" y="434"/>
                    </a:cubicBezTo>
                    <a:cubicBezTo>
                      <a:pt x="161" y="433"/>
                      <a:pt x="156" y="431"/>
                      <a:pt x="159" y="430"/>
                    </a:cubicBezTo>
                    <a:cubicBezTo>
                      <a:pt x="157" y="430"/>
                      <a:pt x="155" y="428"/>
                      <a:pt x="156" y="427"/>
                    </a:cubicBezTo>
                    <a:cubicBezTo>
                      <a:pt x="157" y="428"/>
                      <a:pt x="157" y="429"/>
                      <a:pt x="159" y="430"/>
                    </a:cubicBezTo>
                    <a:cubicBezTo>
                      <a:pt x="159" y="429"/>
                      <a:pt x="161" y="430"/>
                      <a:pt x="162" y="430"/>
                    </a:cubicBezTo>
                    <a:cubicBezTo>
                      <a:pt x="159" y="428"/>
                      <a:pt x="163" y="430"/>
                      <a:pt x="160" y="428"/>
                    </a:cubicBezTo>
                    <a:cubicBezTo>
                      <a:pt x="158" y="427"/>
                      <a:pt x="161" y="431"/>
                      <a:pt x="159" y="429"/>
                    </a:cubicBezTo>
                    <a:cubicBezTo>
                      <a:pt x="158" y="428"/>
                      <a:pt x="157" y="427"/>
                      <a:pt x="157" y="427"/>
                    </a:cubicBezTo>
                    <a:cubicBezTo>
                      <a:pt x="158" y="427"/>
                      <a:pt x="158" y="427"/>
                      <a:pt x="158" y="427"/>
                    </a:cubicBezTo>
                    <a:cubicBezTo>
                      <a:pt x="157" y="426"/>
                      <a:pt x="155" y="423"/>
                      <a:pt x="154" y="423"/>
                    </a:cubicBezTo>
                    <a:cubicBezTo>
                      <a:pt x="154" y="424"/>
                      <a:pt x="157" y="425"/>
                      <a:pt x="156" y="426"/>
                    </a:cubicBezTo>
                    <a:cubicBezTo>
                      <a:pt x="156" y="426"/>
                      <a:pt x="154" y="427"/>
                      <a:pt x="156" y="426"/>
                    </a:cubicBezTo>
                    <a:cubicBezTo>
                      <a:pt x="153" y="424"/>
                      <a:pt x="154" y="427"/>
                      <a:pt x="152" y="425"/>
                    </a:cubicBezTo>
                    <a:cubicBezTo>
                      <a:pt x="152" y="424"/>
                      <a:pt x="153" y="425"/>
                      <a:pt x="152" y="424"/>
                    </a:cubicBezTo>
                    <a:cubicBezTo>
                      <a:pt x="150" y="422"/>
                      <a:pt x="152" y="425"/>
                      <a:pt x="150" y="423"/>
                    </a:cubicBezTo>
                    <a:cubicBezTo>
                      <a:pt x="148" y="422"/>
                      <a:pt x="149" y="422"/>
                      <a:pt x="149" y="421"/>
                    </a:cubicBezTo>
                    <a:cubicBezTo>
                      <a:pt x="146" y="420"/>
                      <a:pt x="142" y="415"/>
                      <a:pt x="144" y="419"/>
                    </a:cubicBezTo>
                    <a:cubicBezTo>
                      <a:pt x="143" y="418"/>
                      <a:pt x="142" y="417"/>
                      <a:pt x="141" y="416"/>
                    </a:cubicBezTo>
                    <a:cubicBezTo>
                      <a:pt x="143" y="417"/>
                      <a:pt x="142" y="416"/>
                      <a:pt x="143" y="416"/>
                    </a:cubicBezTo>
                    <a:cubicBezTo>
                      <a:pt x="139" y="413"/>
                      <a:pt x="138" y="411"/>
                      <a:pt x="136" y="409"/>
                    </a:cubicBezTo>
                    <a:cubicBezTo>
                      <a:pt x="135" y="409"/>
                      <a:pt x="137" y="411"/>
                      <a:pt x="135" y="410"/>
                    </a:cubicBezTo>
                    <a:cubicBezTo>
                      <a:pt x="135" y="409"/>
                      <a:pt x="134" y="410"/>
                      <a:pt x="133" y="408"/>
                    </a:cubicBezTo>
                    <a:cubicBezTo>
                      <a:pt x="133" y="408"/>
                      <a:pt x="134" y="408"/>
                      <a:pt x="133" y="407"/>
                    </a:cubicBezTo>
                    <a:cubicBezTo>
                      <a:pt x="131" y="405"/>
                      <a:pt x="128" y="403"/>
                      <a:pt x="128" y="402"/>
                    </a:cubicBezTo>
                    <a:cubicBezTo>
                      <a:pt x="129" y="402"/>
                      <a:pt x="131" y="404"/>
                      <a:pt x="131" y="404"/>
                    </a:cubicBezTo>
                    <a:cubicBezTo>
                      <a:pt x="129" y="401"/>
                      <a:pt x="127" y="401"/>
                      <a:pt x="126" y="399"/>
                    </a:cubicBezTo>
                    <a:cubicBezTo>
                      <a:pt x="125" y="400"/>
                      <a:pt x="125" y="400"/>
                      <a:pt x="125" y="400"/>
                    </a:cubicBezTo>
                    <a:cubicBezTo>
                      <a:pt x="123" y="398"/>
                      <a:pt x="121" y="397"/>
                      <a:pt x="122" y="395"/>
                    </a:cubicBezTo>
                    <a:cubicBezTo>
                      <a:pt x="123" y="398"/>
                      <a:pt x="126" y="398"/>
                      <a:pt x="126" y="396"/>
                    </a:cubicBezTo>
                    <a:cubicBezTo>
                      <a:pt x="124" y="395"/>
                      <a:pt x="122" y="393"/>
                      <a:pt x="122" y="392"/>
                    </a:cubicBezTo>
                    <a:cubicBezTo>
                      <a:pt x="120" y="391"/>
                      <a:pt x="122" y="394"/>
                      <a:pt x="121" y="393"/>
                    </a:cubicBezTo>
                    <a:cubicBezTo>
                      <a:pt x="119" y="390"/>
                      <a:pt x="114" y="387"/>
                      <a:pt x="112" y="384"/>
                    </a:cubicBezTo>
                    <a:cubicBezTo>
                      <a:pt x="112" y="385"/>
                      <a:pt x="115" y="387"/>
                      <a:pt x="114" y="387"/>
                    </a:cubicBezTo>
                    <a:cubicBezTo>
                      <a:pt x="112" y="386"/>
                      <a:pt x="110" y="384"/>
                      <a:pt x="109" y="382"/>
                    </a:cubicBezTo>
                    <a:cubicBezTo>
                      <a:pt x="107" y="380"/>
                      <a:pt x="106" y="377"/>
                      <a:pt x="105" y="376"/>
                    </a:cubicBezTo>
                    <a:cubicBezTo>
                      <a:pt x="105" y="377"/>
                      <a:pt x="106" y="379"/>
                      <a:pt x="107" y="380"/>
                    </a:cubicBezTo>
                    <a:cubicBezTo>
                      <a:pt x="104" y="377"/>
                      <a:pt x="103" y="374"/>
                      <a:pt x="100" y="370"/>
                    </a:cubicBezTo>
                    <a:cubicBezTo>
                      <a:pt x="100" y="371"/>
                      <a:pt x="101" y="370"/>
                      <a:pt x="102" y="370"/>
                    </a:cubicBezTo>
                    <a:cubicBezTo>
                      <a:pt x="100" y="367"/>
                      <a:pt x="99" y="368"/>
                      <a:pt x="98" y="367"/>
                    </a:cubicBezTo>
                    <a:cubicBezTo>
                      <a:pt x="99" y="369"/>
                      <a:pt x="99" y="369"/>
                      <a:pt x="100" y="370"/>
                    </a:cubicBezTo>
                    <a:cubicBezTo>
                      <a:pt x="99" y="370"/>
                      <a:pt x="99" y="370"/>
                      <a:pt x="98" y="370"/>
                    </a:cubicBezTo>
                    <a:cubicBezTo>
                      <a:pt x="97" y="367"/>
                      <a:pt x="95" y="363"/>
                      <a:pt x="96" y="361"/>
                    </a:cubicBezTo>
                    <a:cubicBezTo>
                      <a:pt x="94" y="362"/>
                      <a:pt x="96" y="365"/>
                      <a:pt x="97" y="367"/>
                    </a:cubicBezTo>
                    <a:cubicBezTo>
                      <a:pt x="94" y="365"/>
                      <a:pt x="94" y="363"/>
                      <a:pt x="92" y="361"/>
                    </a:cubicBezTo>
                    <a:cubicBezTo>
                      <a:pt x="92" y="362"/>
                      <a:pt x="94" y="364"/>
                      <a:pt x="93" y="364"/>
                    </a:cubicBezTo>
                    <a:cubicBezTo>
                      <a:pt x="95" y="366"/>
                      <a:pt x="97" y="368"/>
                      <a:pt x="99" y="371"/>
                    </a:cubicBezTo>
                    <a:cubicBezTo>
                      <a:pt x="100" y="373"/>
                      <a:pt x="102" y="375"/>
                      <a:pt x="103" y="377"/>
                    </a:cubicBezTo>
                    <a:cubicBezTo>
                      <a:pt x="100" y="373"/>
                      <a:pt x="102" y="376"/>
                      <a:pt x="99" y="375"/>
                    </a:cubicBezTo>
                    <a:cubicBezTo>
                      <a:pt x="98" y="373"/>
                      <a:pt x="97" y="369"/>
                      <a:pt x="96" y="369"/>
                    </a:cubicBezTo>
                    <a:cubicBezTo>
                      <a:pt x="96" y="370"/>
                      <a:pt x="96" y="370"/>
                      <a:pt x="96" y="370"/>
                    </a:cubicBezTo>
                    <a:cubicBezTo>
                      <a:pt x="94" y="369"/>
                      <a:pt x="93" y="364"/>
                      <a:pt x="93" y="365"/>
                    </a:cubicBezTo>
                    <a:cubicBezTo>
                      <a:pt x="93" y="366"/>
                      <a:pt x="93" y="367"/>
                      <a:pt x="93" y="368"/>
                    </a:cubicBezTo>
                    <a:cubicBezTo>
                      <a:pt x="91" y="365"/>
                      <a:pt x="90" y="363"/>
                      <a:pt x="89" y="361"/>
                    </a:cubicBezTo>
                    <a:cubicBezTo>
                      <a:pt x="88" y="359"/>
                      <a:pt x="87" y="358"/>
                      <a:pt x="85" y="357"/>
                    </a:cubicBezTo>
                    <a:cubicBezTo>
                      <a:pt x="86" y="355"/>
                      <a:pt x="79" y="348"/>
                      <a:pt x="80" y="346"/>
                    </a:cubicBezTo>
                    <a:cubicBezTo>
                      <a:pt x="82" y="349"/>
                      <a:pt x="83" y="351"/>
                      <a:pt x="85" y="353"/>
                    </a:cubicBezTo>
                    <a:cubicBezTo>
                      <a:pt x="86" y="355"/>
                      <a:pt x="87" y="357"/>
                      <a:pt x="89" y="359"/>
                    </a:cubicBezTo>
                    <a:cubicBezTo>
                      <a:pt x="89" y="358"/>
                      <a:pt x="90" y="361"/>
                      <a:pt x="91" y="361"/>
                    </a:cubicBezTo>
                    <a:cubicBezTo>
                      <a:pt x="90" y="357"/>
                      <a:pt x="86" y="354"/>
                      <a:pt x="84" y="351"/>
                    </a:cubicBezTo>
                    <a:cubicBezTo>
                      <a:pt x="84" y="351"/>
                      <a:pt x="83" y="350"/>
                      <a:pt x="84" y="350"/>
                    </a:cubicBezTo>
                    <a:cubicBezTo>
                      <a:pt x="85" y="352"/>
                      <a:pt x="86" y="352"/>
                      <a:pt x="87" y="354"/>
                    </a:cubicBezTo>
                    <a:cubicBezTo>
                      <a:pt x="87" y="354"/>
                      <a:pt x="89" y="353"/>
                      <a:pt x="87" y="352"/>
                    </a:cubicBezTo>
                    <a:cubicBezTo>
                      <a:pt x="87" y="352"/>
                      <a:pt x="87" y="353"/>
                      <a:pt x="87" y="353"/>
                    </a:cubicBezTo>
                    <a:cubicBezTo>
                      <a:pt x="86" y="351"/>
                      <a:pt x="85" y="350"/>
                      <a:pt x="84" y="348"/>
                    </a:cubicBezTo>
                    <a:cubicBezTo>
                      <a:pt x="84" y="346"/>
                      <a:pt x="85" y="347"/>
                      <a:pt x="87" y="346"/>
                    </a:cubicBezTo>
                    <a:cubicBezTo>
                      <a:pt x="87" y="347"/>
                      <a:pt x="87" y="347"/>
                      <a:pt x="88" y="348"/>
                    </a:cubicBezTo>
                    <a:cubicBezTo>
                      <a:pt x="89" y="347"/>
                      <a:pt x="92" y="350"/>
                      <a:pt x="94" y="351"/>
                    </a:cubicBezTo>
                    <a:cubicBezTo>
                      <a:pt x="93" y="349"/>
                      <a:pt x="92" y="350"/>
                      <a:pt x="90" y="347"/>
                    </a:cubicBezTo>
                    <a:cubicBezTo>
                      <a:pt x="90" y="346"/>
                      <a:pt x="91" y="347"/>
                      <a:pt x="91" y="346"/>
                    </a:cubicBezTo>
                    <a:cubicBezTo>
                      <a:pt x="90" y="347"/>
                      <a:pt x="89" y="343"/>
                      <a:pt x="88" y="344"/>
                    </a:cubicBezTo>
                    <a:cubicBezTo>
                      <a:pt x="89" y="346"/>
                      <a:pt x="90" y="347"/>
                      <a:pt x="90" y="348"/>
                    </a:cubicBezTo>
                    <a:cubicBezTo>
                      <a:pt x="89" y="347"/>
                      <a:pt x="89" y="347"/>
                      <a:pt x="88" y="347"/>
                    </a:cubicBezTo>
                    <a:cubicBezTo>
                      <a:pt x="87" y="345"/>
                      <a:pt x="88" y="345"/>
                      <a:pt x="87" y="344"/>
                    </a:cubicBezTo>
                    <a:cubicBezTo>
                      <a:pt x="87" y="344"/>
                      <a:pt x="86" y="344"/>
                      <a:pt x="86" y="343"/>
                    </a:cubicBezTo>
                    <a:cubicBezTo>
                      <a:pt x="85" y="344"/>
                      <a:pt x="88" y="345"/>
                      <a:pt x="86" y="346"/>
                    </a:cubicBezTo>
                    <a:cubicBezTo>
                      <a:pt x="83" y="344"/>
                      <a:pt x="83" y="348"/>
                      <a:pt x="80" y="342"/>
                    </a:cubicBezTo>
                    <a:cubicBezTo>
                      <a:pt x="80" y="339"/>
                      <a:pt x="78" y="337"/>
                      <a:pt x="76" y="334"/>
                    </a:cubicBezTo>
                    <a:cubicBezTo>
                      <a:pt x="76" y="334"/>
                      <a:pt x="77" y="334"/>
                      <a:pt x="77" y="334"/>
                    </a:cubicBezTo>
                    <a:cubicBezTo>
                      <a:pt x="77" y="333"/>
                      <a:pt x="74" y="327"/>
                      <a:pt x="73" y="327"/>
                    </a:cubicBezTo>
                    <a:cubicBezTo>
                      <a:pt x="73" y="328"/>
                      <a:pt x="74" y="329"/>
                      <a:pt x="75" y="331"/>
                    </a:cubicBezTo>
                    <a:cubicBezTo>
                      <a:pt x="74" y="331"/>
                      <a:pt x="76" y="333"/>
                      <a:pt x="75" y="333"/>
                    </a:cubicBezTo>
                    <a:cubicBezTo>
                      <a:pt x="72" y="328"/>
                      <a:pt x="72" y="327"/>
                      <a:pt x="73" y="325"/>
                    </a:cubicBezTo>
                    <a:cubicBezTo>
                      <a:pt x="71" y="322"/>
                      <a:pt x="70" y="320"/>
                      <a:pt x="69" y="317"/>
                    </a:cubicBezTo>
                    <a:cubicBezTo>
                      <a:pt x="68" y="314"/>
                      <a:pt x="67" y="311"/>
                      <a:pt x="65" y="307"/>
                    </a:cubicBezTo>
                    <a:cubicBezTo>
                      <a:pt x="64" y="306"/>
                      <a:pt x="65" y="309"/>
                      <a:pt x="64" y="308"/>
                    </a:cubicBezTo>
                    <a:cubicBezTo>
                      <a:pt x="64" y="305"/>
                      <a:pt x="63" y="305"/>
                      <a:pt x="62" y="302"/>
                    </a:cubicBezTo>
                    <a:cubicBezTo>
                      <a:pt x="63" y="302"/>
                      <a:pt x="63" y="302"/>
                      <a:pt x="62" y="301"/>
                    </a:cubicBezTo>
                    <a:cubicBezTo>
                      <a:pt x="61" y="299"/>
                      <a:pt x="62" y="297"/>
                      <a:pt x="60" y="297"/>
                    </a:cubicBezTo>
                    <a:cubicBezTo>
                      <a:pt x="60" y="295"/>
                      <a:pt x="60" y="294"/>
                      <a:pt x="60" y="293"/>
                    </a:cubicBezTo>
                    <a:cubicBezTo>
                      <a:pt x="60" y="293"/>
                      <a:pt x="59" y="293"/>
                      <a:pt x="59" y="293"/>
                    </a:cubicBezTo>
                    <a:cubicBezTo>
                      <a:pt x="59" y="296"/>
                      <a:pt x="60" y="299"/>
                      <a:pt x="59" y="299"/>
                    </a:cubicBezTo>
                    <a:cubicBezTo>
                      <a:pt x="60" y="300"/>
                      <a:pt x="62" y="304"/>
                      <a:pt x="62" y="306"/>
                    </a:cubicBezTo>
                    <a:cubicBezTo>
                      <a:pt x="61" y="305"/>
                      <a:pt x="59" y="301"/>
                      <a:pt x="58" y="297"/>
                    </a:cubicBezTo>
                    <a:cubicBezTo>
                      <a:pt x="57" y="293"/>
                      <a:pt x="57" y="290"/>
                      <a:pt x="59" y="293"/>
                    </a:cubicBezTo>
                    <a:cubicBezTo>
                      <a:pt x="58" y="291"/>
                      <a:pt x="58" y="290"/>
                      <a:pt x="58" y="289"/>
                    </a:cubicBezTo>
                    <a:cubicBezTo>
                      <a:pt x="57" y="289"/>
                      <a:pt x="57" y="289"/>
                      <a:pt x="56" y="289"/>
                    </a:cubicBezTo>
                    <a:cubicBezTo>
                      <a:pt x="57" y="291"/>
                      <a:pt x="56" y="292"/>
                      <a:pt x="56" y="293"/>
                    </a:cubicBezTo>
                    <a:cubicBezTo>
                      <a:pt x="57" y="295"/>
                      <a:pt x="57" y="294"/>
                      <a:pt x="58" y="297"/>
                    </a:cubicBezTo>
                    <a:cubicBezTo>
                      <a:pt x="57" y="297"/>
                      <a:pt x="57" y="297"/>
                      <a:pt x="57" y="297"/>
                    </a:cubicBezTo>
                    <a:cubicBezTo>
                      <a:pt x="56" y="295"/>
                      <a:pt x="56" y="294"/>
                      <a:pt x="55" y="294"/>
                    </a:cubicBezTo>
                    <a:cubicBezTo>
                      <a:pt x="55" y="297"/>
                      <a:pt x="59" y="298"/>
                      <a:pt x="60" y="303"/>
                    </a:cubicBezTo>
                    <a:cubicBezTo>
                      <a:pt x="58" y="299"/>
                      <a:pt x="59" y="303"/>
                      <a:pt x="58" y="302"/>
                    </a:cubicBezTo>
                    <a:cubicBezTo>
                      <a:pt x="59" y="306"/>
                      <a:pt x="60" y="316"/>
                      <a:pt x="57" y="308"/>
                    </a:cubicBezTo>
                    <a:cubicBezTo>
                      <a:pt x="56" y="308"/>
                      <a:pt x="56" y="310"/>
                      <a:pt x="57" y="311"/>
                    </a:cubicBezTo>
                    <a:cubicBezTo>
                      <a:pt x="58" y="310"/>
                      <a:pt x="58" y="311"/>
                      <a:pt x="59" y="313"/>
                    </a:cubicBezTo>
                    <a:cubicBezTo>
                      <a:pt x="59" y="313"/>
                      <a:pt x="60" y="311"/>
                      <a:pt x="61" y="312"/>
                    </a:cubicBezTo>
                    <a:cubicBezTo>
                      <a:pt x="61" y="314"/>
                      <a:pt x="62" y="317"/>
                      <a:pt x="63" y="318"/>
                    </a:cubicBezTo>
                    <a:cubicBezTo>
                      <a:pt x="65" y="324"/>
                      <a:pt x="68" y="330"/>
                      <a:pt x="71" y="336"/>
                    </a:cubicBezTo>
                    <a:cubicBezTo>
                      <a:pt x="73" y="339"/>
                      <a:pt x="75" y="341"/>
                      <a:pt x="76" y="344"/>
                    </a:cubicBezTo>
                    <a:cubicBezTo>
                      <a:pt x="78" y="347"/>
                      <a:pt x="80" y="350"/>
                      <a:pt x="81" y="353"/>
                    </a:cubicBezTo>
                    <a:cubicBezTo>
                      <a:pt x="80" y="351"/>
                      <a:pt x="80" y="351"/>
                      <a:pt x="78" y="348"/>
                    </a:cubicBezTo>
                    <a:cubicBezTo>
                      <a:pt x="77" y="349"/>
                      <a:pt x="76" y="345"/>
                      <a:pt x="75" y="345"/>
                    </a:cubicBezTo>
                    <a:cubicBezTo>
                      <a:pt x="76" y="347"/>
                      <a:pt x="74" y="343"/>
                      <a:pt x="75" y="346"/>
                    </a:cubicBezTo>
                    <a:cubicBezTo>
                      <a:pt x="73" y="343"/>
                      <a:pt x="72" y="341"/>
                      <a:pt x="71" y="339"/>
                    </a:cubicBezTo>
                    <a:cubicBezTo>
                      <a:pt x="69" y="337"/>
                      <a:pt x="68" y="335"/>
                      <a:pt x="67" y="334"/>
                    </a:cubicBezTo>
                    <a:cubicBezTo>
                      <a:pt x="70" y="339"/>
                      <a:pt x="64" y="333"/>
                      <a:pt x="66" y="336"/>
                    </a:cubicBezTo>
                    <a:cubicBezTo>
                      <a:pt x="69" y="338"/>
                      <a:pt x="71" y="342"/>
                      <a:pt x="72" y="346"/>
                    </a:cubicBezTo>
                    <a:cubicBezTo>
                      <a:pt x="73" y="346"/>
                      <a:pt x="73" y="346"/>
                      <a:pt x="73" y="346"/>
                    </a:cubicBezTo>
                    <a:cubicBezTo>
                      <a:pt x="74" y="349"/>
                      <a:pt x="71" y="345"/>
                      <a:pt x="70" y="344"/>
                    </a:cubicBezTo>
                    <a:cubicBezTo>
                      <a:pt x="71" y="346"/>
                      <a:pt x="72" y="349"/>
                      <a:pt x="73" y="351"/>
                    </a:cubicBezTo>
                    <a:cubicBezTo>
                      <a:pt x="73" y="351"/>
                      <a:pt x="72" y="351"/>
                      <a:pt x="71" y="349"/>
                    </a:cubicBezTo>
                    <a:cubicBezTo>
                      <a:pt x="70" y="347"/>
                      <a:pt x="70" y="347"/>
                      <a:pt x="68" y="345"/>
                    </a:cubicBezTo>
                    <a:cubicBezTo>
                      <a:pt x="69" y="344"/>
                      <a:pt x="69" y="345"/>
                      <a:pt x="70" y="345"/>
                    </a:cubicBezTo>
                    <a:cubicBezTo>
                      <a:pt x="69" y="343"/>
                      <a:pt x="68" y="343"/>
                      <a:pt x="67" y="341"/>
                    </a:cubicBezTo>
                    <a:cubicBezTo>
                      <a:pt x="68" y="340"/>
                      <a:pt x="68" y="340"/>
                      <a:pt x="68" y="340"/>
                    </a:cubicBezTo>
                    <a:cubicBezTo>
                      <a:pt x="66" y="339"/>
                      <a:pt x="64" y="337"/>
                      <a:pt x="62" y="334"/>
                    </a:cubicBezTo>
                    <a:cubicBezTo>
                      <a:pt x="63" y="336"/>
                      <a:pt x="63" y="339"/>
                      <a:pt x="64" y="341"/>
                    </a:cubicBezTo>
                    <a:cubicBezTo>
                      <a:pt x="65" y="344"/>
                      <a:pt x="66" y="346"/>
                      <a:pt x="67" y="348"/>
                    </a:cubicBezTo>
                    <a:cubicBezTo>
                      <a:pt x="67" y="348"/>
                      <a:pt x="67" y="351"/>
                      <a:pt x="66" y="350"/>
                    </a:cubicBezTo>
                    <a:cubicBezTo>
                      <a:pt x="65" y="346"/>
                      <a:pt x="65" y="346"/>
                      <a:pt x="63" y="343"/>
                    </a:cubicBezTo>
                    <a:cubicBezTo>
                      <a:pt x="63" y="343"/>
                      <a:pt x="64" y="344"/>
                      <a:pt x="64" y="344"/>
                    </a:cubicBezTo>
                    <a:cubicBezTo>
                      <a:pt x="61" y="338"/>
                      <a:pt x="64" y="340"/>
                      <a:pt x="61" y="334"/>
                    </a:cubicBezTo>
                    <a:cubicBezTo>
                      <a:pt x="60" y="333"/>
                      <a:pt x="59" y="333"/>
                      <a:pt x="58" y="332"/>
                    </a:cubicBezTo>
                    <a:cubicBezTo>
                      <a:pt x="59" y="334"/>
                      <a:pt x="57" y="333"/>
                      <a:pt x="57" y="332"/>
                    </a:cubicBezTo>
                    <a:cubicBezTo>
                      <a:pt x="57" y="330"/>
                      <a:pt x="56" y="329"/>
                      <a:pt x="56" y="331"/>
                    </a:cubicBezTo>
                    <a:cubicBezTo>
                      <a:pt x="55" y="328"/>
                      <a:pt x="52" y="323"/>
                      <a:pt x="52" y="320"/>
                    </a:cubicBezTo>
                    <a:cubicBezTo>
                      <a:pt x="53" y="320"/>
                      <a:pt x="54" y="321"/>
                      <a:pt x="54" y="320"/>
                    </a:cubicBezTo>
                    <a:cubicBezTo>
                      <a:pt x="55" y="322"/>
                      <a:pt x="57" y="324"/>
                      <a:pt x="58" y="327"/>
                    </a:cubicBezTo>
                    <a:cubicBezTo>
                      <a:pt x="59" y="329"/>
                      <a:pt x="60" y="332"/>
                      <a:pt x="62" y="334"/>
                    </a:cubicBezTo>
                    <a:cubicBezTo>
                      <a:pt x="62" y="334"/>
                      <a:pt x="62" y="333"/>
                      <a:pt x="62" y="332"/>
                    </a:cubicBezTo>
                    <a:cubicBezTo>
                      <a:pt x="61" y="333"/>
                      <a:pt x="61" y="332"/>
                      <a:pt x="60" y="331"/>
                    </a:cubicBezTo>
                    <a:cubicBezTo>
                      <a:pt x="60" y="330"/>
                      <a:pt x="60" y="330"/>
                      <a:pt x="61" y="330"/>
                    </a:cubicBezTo>
                    <a:cubicBezTo>
                      <a:pt x="60" y="328"/>
                      <a:pt x="59" y="327"/>
                      <a:pt x="60" y="326"/>
                    </a:cubicBezTo>
                    <a:cubicBezTo>
                      <a:pt x="60" y="327"/>
                      <a:pt x="61" y="328"/>
                      <a:pt x="61" y="329"/>
                    </a:cubicBezTo>
                    <a:cubicBezTo>
                      <a:pt x="62" y="328"/>
                      <a:pt x="62" y="327"/>
                      <a:pt x="61" y="325"/>
                    </a:cubicBezTo>
                    <a:cubicBezTo>
                      <a:pt x="61" y="324"/>
                      <a:pt x="60" y="322"/>
                      <a:pt x="60" y="321"/>
                    </a:cubicBezTo>
                    <a:cubicBezTo>
                      <a:pt x="60" y="322"/>
                      <a:pt x="60" y="323"/>
                      <a:pt x="60" y="324"/>
                    </a:cubicBezTo>
                    <a:cubicBezTo>
                      <a:pt x="59" y="323"/>
                      <a:pt x="59" y="323"/>
                      <a:pt x="58" y="322"/>
                    </a:cubicBezTo>
                    <a:cubicBezTo>
                      <a:pt x="57" y="319"/>
                      <a:pt x="59" y="320"/>
                      <a:pt x="59" y="319"/>
                    </a:cubicBezTo>
                    <a:cubicBezTo>
                      <a:pt x="57" y="318"/>
                      <a:pt x="59" y="318"/>
                      <a:pt x="59" y="317"/>
                    </a:cubicBezTo>
                    <a:cubicBezTo>
                      <a:pt x="58" y="317"/>
                      <a:pt x="57" y="317"/>
                      <a:pt x="57" y="315"/>
                    </a:cubicBezTo>
                    <a:cubicBezTo>
                      <a:pt x="57" y="315"/>
                      <a:pt x="58" y="315"/>
                      <a:pt x="57" y="314"/>
                    </a:cubicBezTo>
                    <a:cubicBezTo>
                      <a:pt x="55" y="311"/>
                      <a:pt x="54" y="308"/>
                      <a:pt x="53" y="305"/>
                    </a:cubicBezTo>
                    <a:cubicBezTo>
                      <a:pt x="53" y="302"/>
                      <a:pt x="52" y="299"/>
                      <a:pt x="49" y="295"/>
                    </a:cubicBezTo>
                    <a:cubicBezTo>
                      <a:pt x="50" y="295"/>
                      <a:pt x="49" y="293"/>
                      <a:pt x="49" y="291"/>
                    </a:cubicBezTo>
                    <a:cubicBezTo>
                      <a:pt x="48" y="292"/>
                      <a:pt x="48" y="294"/>
                      <a:pt x="48" y="295"/>
                    </a:cubicBezTo>
                    <a:cubicBezTo>
                      <a:pt x="49" y="298"/>
                      <a:pt x="51" y="304"/>
                      <a:pt x="51" y="306"/>
                    </a:cubicBezTo>
                    <a:cubicBezTo>
                      <a:pt x="50" y="305"/>
                      <a:pt x="49" y="302"/>
                      <a:pt x="49" y="301"/>
                    </a:cubicBezTo>
                    <a:cubicBezTo>
                      <a:pt x="48" y="301"/>
                      <a:pt x="48" y="302"/>
                      <a:pt x="48" y="301"/>
                    </a:cubicBezTo>
                    <a:cubicBezTo>
                      <a:pt x="46" y="297"/>
                      <a:pt x="45" y="292"/>
                      <a:pt x="43" y="288"/>
                    </a:cubicBezTo>
                    <a:cubicBezTo>
                      <a:pt x="41" y="283"/>
                      <a:pt x="40" y="279"/>
                      <a:pt x="40" y="275"/>
                    </a:cubicBezTo>
                    <a:cubicBezTo>
                      <a:pt x="40" y="277"/>
                      <a:pt x="39" y="276"/>
                      <a:pt x="39" y="277"/>
                    </a:cubicBezTo>
                    <a:cubicBezTo>
                      <a:pt x="41" y="280"/>
                      <a:pt x="41" y="283"/>
                      <a:pt x="41" y="286"/>
                    </a:cubicBezTo>
                    <a:cubicBezTo>
                      <a:pt x="42" y="288"/>
                      <a:pt x="44" y="291"/>
                      <a:pt x="45" y="295"/>
                    </a:cubicBezTo>
                    <a:cubicBezTo>
                      <a:pt x="45" y="296"/>
                      <a:pt x="46" y="298"/>
                      <a:pt x="46" y="299"/>
                    </a:cubicBezTo>
                    <a:cubicBezTo>
                      <a:pt x="47" y="301"/>
                      <a:pt x="47" y="302"/>
                      <a:pt x="48" y="303"/>
                    </a:cubicBezTo>
                    <a:cubicBezTo>
                      <a:pt x="47" y="304"/>
                      <a:pt x="49" y="311"/>
                      <a:pt x="47" y="310"/>
                    </a:cubicBezTo>
                    <a:cubicBezTo>
                      <a:pt x="48" y="312"/>
                      <a:pt x="50" y="316"/>
                      <a:pt x="50" y="317"/>
                    </a:cubicBezTo>
                    <a:cubicBezTo>
                      <a:pt x="49" y="315"/>
                      <a:pt x="48" y="315"/>
                      <a:pt x="47" y="314"/>
                    </a:cubicBezTo>
                    <a:cubicBezTo>
                      <a:pt x="48" y="316"/>
                      <a:pt x="48" y="317"/>
                      <a:pt x="49" y="320"/>
                    </a:cubicBezTo>
                    <a:cubicBezTo>
                      <a:pt x="49" y="320"/>
                      <a:pt x="48" y="319"/>
                      <a:pt x="48" y="321"/>
                    </a:cubicBezTo>
                    <a:cubicBezTo>
                      <a:pt x="50" y="324"/>
                      <a:pt x="51" y="327"/>
                      <a:pt x="53" y="330"/>
                    </a:cubicBezTo>
                    <a:cubicBezTo>
                      <a:pt x="54" y="333"/>
                      <a:pt x="56" y="337"/>
                      <a:pt x="56" y="340"/>
                    </a:cubicBezTo>
                    <a:cubicBezTo>
                      <a:pt x="54" y="340"/>
                      <a:pt x="53" y="335"/>
                      <a:pt x="51" y="333"/>
                    </a:cubicBezTo>
                    <a:cubicBezTo>
                      <a:pt x="52" y="335"/>
                      <a:pt x="49" y="329"/>
                      <a:pt x="49" y="330"/>
                    </a:cubicBezTo>
                    <a:cubicBezTo>
                      <a:pt x="50" y="332"/>
                      <a:pt x="48" y="333"/>
                      <a:pt x="47" y="331"/>
                    </a:cubicBezTo>
                    <a:cubicBezTo>
                      <a:pt x="47" y="330"/>
                      <a:pt x="47" y="328"/>
                      <a:pt x="48" y="328"/>
                    </a:cubicBezTo>
                    <a:cubicBezTo>
                      <a:pt x="47" y="326"/>
                      <a:pt x="46" y="325"/>
                      <a:pt x="45" y="325"/>
                    </a:cubicBezTo>
                    <a:cubicBezTo>
                      <a:pt x="48" y="329"/>
                      <a:pt x="44" y="327"/>
                      <a:pt x="45" y="328"/>
                    </a:cubicBezTo>
                    <a:cubicBezTo>
                      <a:pt x="46" y="328"/>
                      <a:pt x="46" y="329"/>
                      <a:pt x="47" y="330"/>
                    </a:cubicBezTo>
                    <a:cubicBezTo>
                      <a:pt x="46" y="330"/>
                      <a:pt x="47" y="331"/>
                      <a:pt x="47" y="332"/>
                    </a:cubicBezTo>
                    <a:cubicBezTo>
                      <a:pt x="48" y="333"/>
                      <a:pt x="49" y="334"/>
                      <a:pt x="50" y="334"/>
                    </a:cubicBezTo>
                    <a:cubicBezTo>
                      <a:pt x="50" y="337"/>
                      <a:pt x="55" y="344"/>
                      <a:pt x="56" y="348"/>
                    </a:cubicBezTo>
                    <a:cubicBezTo>
                      <a:pt x="54" y="346"/>
                      <a:pt x="53" y="345"/>
                      <a:pt x="53" y="343"/>
                    </a:cubicBezTo>
                    <a:cubicBezTo>
                      <a:pt x="51" y="343"/>
                      <a:pt x="50" y="341"/>
                      <a:pt x="48" y="339"/>
                    </a:cubicBezTo>
                    <a:cubicBezTo>
                      <a:pt x="48" y="337"/>
                      <a:pt x="49" y="338"/>
                      <a:pt x="49" y="339"/>
                    </a:cubicBezTo>
                    <a:cubicBezTo>
                      <a:pt x="48" y="337"/>
                      <a:pt x="45" y="335"/>
                      <a:pt x="46" y="332"/>
                    </a:cubicBezTo>
                    <a:cubicBezTo>
                      <a:pt x="46" y="334"/>
                      <a:pt x="49" y="336"/>
                      <a:pt x="48" y="335"/>
                    </a:cubicBezTo>
                    <a:cubicBezTo>
                      <a:pt x="45" y="331"/>
                      <a:pt x="42" y="329"/>
                      <a:pt x="40" y="325"/>
                    </a:cubicBezTo>
                    <a:cubicBezTo>
                      <a:pt x="40" y="325"/>
                      <a:pt x="40" y="326"/>
                      <a:pt x="40" y="326"/>
                    </a:cubicBezTo>
                    <a:cubicBezTo>
                      <a:pt x="36" y="320"/>
                      <a:pt x="32" y="314"/>
                      <a:pt x="32" y="310"/>
                    </a:cubicBezTo>
                    <a:cubicBezTo>
                      <a:pt x="32" y="308"/>
                      <a:pt x="31" y="307"/>
                      <a:pt x="30" y="305"/>
                    </a:cubicBezTo>
                    <a:cubicBezTo>
                      <a:pt x="30" y="303"/>
                      <a:pt x="29" y="302"/>
                      <a:pt x="29" y="301"/>
                    </a:cubicBezTo>
                    <a:cubicBezTo>
                      <a:pt x="29" y="304"/>
                      <a:pt x="28" y="305"/>
                      <a:pt x="29" y="307"/>
                    </a:cubicBezTo>
                    <a:cubicBezTo>
                      <a:pt x="28" y="304"/>
                      <a:pt x="27" y="303"/>
                      <a:pt x="25" y="302"/>
                    </a:cubicBezTo>
                    <a:cubicBezTo>
                      <a:pt x="26" y="300"/>
                      <a:pt x="24" y="296"/>
                      <a:pt x="24" y="294"/>
                    </a:cubicBezTo>
                    <a:cubicBezTo>
                      <a:pt x="24" y="293"/>
                      <a:pt x="25" y="298"/>
                      <a:pt x="25" y="297"/>
                    </a:cubicBezTo>
                    <a:cubicBezTo>
                      <a:pt x="25" y="295"/>
                      <a:pt x="25" y="292"/>
                      <a:pt x="24" y="290"/>
                    </a:cubicBezTo>
                    <a:cubicBezTo>
                      <a:pt x="23" y="287"/>
                      <a:pt x="23" y="284"/>
                      <a:pt x="22" y="282"/>
                    </a:cubicBezTo>
                    <a:cubicBezTo>
                      <a:pt x="21" y="279"/>
                      <a:pt x="20" y="276"/>
                      <a:pt x="20" y="273"/>
                    </a:cubicBezTo>
                    <a:cubicBezTo>
                      <a:pt x="19" y="271"/>
                      <a:pt x="19" y="268"/>
                      <a:pt x="19" y="266"/>
                    </a:cubicBezTo>
                    <a:cubicBezTo>
                      <a:pt x="20" y="267"/>
                      <a:pt x="20" y="273"/>
                      <a:pt x="21" y="274"/>
                    </a:cubicBezTo>
                    <a:cubicBezTo>
                      <a:pt x="21" y="270"/>
                      <a:pt x="20" y="267"/>
                      <a:pt x="20" y="262"/>
                    </a:cubicBezTo>
                    <a:cubicBezTo>
                      <a:pt x="21" y="261"/>
                      <a:pt x="21" y="263"/>
                      <a:pt x="22" y="266"/>
                    </a:cubicBezTo>
                    <a:cubicBezTo>
                      <a:pt x="20" y="266"/>
                      <a:pt x="24" y="276"/>
                      <a:pt x="21" y="274"/>
                    </a:cubicBezTo>
                    <a:cubicBezTo>
                      <a:pt x="22" y="277"/>
                      <a:pt x="24" y="282"/>
                      <a:pt x="24" y="285"/>
                    </a:cubicBezTo>
                    <a:cubicBezTo>
                      <a:pt x="24" y="286"/>
                      <a:pt x="25" y="285"/>
                      <a:pt x="25" y="287"/>
                    </a:cubicBezTo>
                    <a:cubicBezTo>
                      <a:pt x="25" y="288"/>
                      <a:pt x="24" y="287"/>
                      <a:pt x="24" y="286"/>
                    </a:cubicBezTo>
                    <a:cubicBezTo>
                      <a:pt x="25" y="288"/>
                      <a:pt x="27" y="293"/>
                      <a:pt x="28" y="297"/>
                    </a:cubicBezTo>
                    <a:cubicBezTo>
                      <a:pt x="29" y="299"/>
                      <a:pt x="30" y="302"/>
                      <a:pt x="31" y="304"/>
                    </a:cubicBezTo>
                    <a:cubicBezTo>
                      <a:pt x="32" y="306"/>
                      <a:pt x="33" y="308"/>
                      <a:pt x="33" y="309"/>
                    </a:cubicBezTo>
                    <a:cubicBezTo>
                      <a:pt x="33" y="309"/>
                      <a:pt x="33" y="310"/>
                      <a:pt x="33" y="311"/>
                    </a:cubicBezTo>
                    <a:cubicBezTo>
                      <a:pt x="34" y="311"/>
                      <a:pt x="35" y="313"/>
                      <a:pt x="35" y="313"/>
                    </a:cubicBezTo>
                    <a:cubicBezTo>
                      <a:pt x="34" y="310"/>
                      <a:pt x="35" y="310"/>
                      <a:pt x="35" y="309"/>
                    </a:cubicBezTo>
                    <a:cubicBezTo>
                      <a:pt x="34" y="309"/>
                      <a:pt x="32" y="306"/>
                      <a:pt x="33" y="305"/>
                    </a:cubicBezTo>
                    <a:cubicBezTo>
                      <a:pt x="33" y="304"/>
                      <a:pt x="34" y="307"/>
                      <a:pt x="34" y="306"/>
                    </a:cubicBezTo>
                    <a:cubicBezTo>
                      <a:pt x="34" y="306"/>
                      <a:pt x="34" y="305"/>
                      <a:pt x="34" y="305"/>
                    </a:cubicBezTo>
                    <a:cubicBezTo>
                      <a:pt x="34" y="305"/>
                      <a:pt x="35" y="306"/>
                      <a:pt x="35" y="306"/>
                    </a:cubicBezTo>
                    <a:cubicBezTo>
                      <a:pt x="34" y="303"/>
                      <a:pt x="31" y="299"/>
                      <a:pt x="31" y="297"/>
                    </a:cubicBezTo>
                    <a:cubicBezTo>
                      <a:pt x="32" y="300"/>
                      <a:pt x="33" y="298"/>
                      <a:pt x="33" y="299"/>
                    </a:cubicBezTo>
                    <a:cubicBezTo>
                      <a:pt x="34" y="303"/>
                      <a:pt x="37" y="308"/>
                      <a:pt x="38" y="309"/>
                    </a:cubicBezTo>
                    <a:cubicBezTo>
                      <a:pt x="36" y="304"/>
                      <a:pt x="38" y="304"/>
                      <a:pt x="37" y="301"/>
                    </a:cubicBezTo>
                    <a:cubicBezTo>
                      <a:pt x="38" y="304"/>
                      <a:pt x="37" y="303"/>
                      <a:pt x="38" y="305"/>
                    </a:cubicBezTo>
                    <a:cubicBezTo>
                      <a:pt x="40" y="305"/>
                      <a:pt x="39" y="303"/>
                      <a:pt x="39" y="300"/>
                    </a:cubicBezTo>
                    <a:cubicBezTo>
                      <a:pt x="40" y="302"/>
                      <a:pt x="40" y="301"/>
                      <a:pt x="41" y="302"/>
                    </a:cubicBezTo>
                    <a:cubicBezTo>
                      <a:pt x="40" y="300"/>
                      <a:pt x="39" y="296"/>
                      <a:pt x="41" y="298"/>
                    </a:cubicBezTo>
                    <a:cubicBezTo>
                      <a:pt x="40" y="295"/>
                      <a:pt x="38" y="292"/>
                      <a:pt x="39" y="291"/>
                    </a:cubicBezTo>
                    <a:cubicBezTo>
                      <a:pt x="40" y="293"/>
                      <a:pt x="41" y="298"/>
                      <a:pt x="42" y="297"/>
                    </a:cubicBezTo>
                    <a:cubicBezTo>
                      <a:pt x="39" y="291"/>
                      <a:pt x="38" y="286"/>
                      <a:pt x="38" y="281"/>
                    </a:cubicBezTo>
                    <a:cubicBezTo>
                      <a:pt x="38" y="276"/>
                      <a:pt x="38" y="272"/>
                      <a:pt x="35" y="266"/>
                    </a:cubicBezTo>
                    <a:cubicBezTo>
                      <a:pt x="37" y="266"/>
                      <a:pt x="36" y="264"/>
                      <a:pt x="36" y="262"/>
                    </a:cubicBezTo>
                    <a:cubicBezTo>
                      <a:pt x="37" y="263"/>
                      <a:pt x="39" y="265"/>
                      <a:pt x="40" y="266"/>
                    </a:cubicBezTo>
                    <a:cubicBezTo>
                      <a:pt x="40" y="268"/>
                      <a:pt x="40" y="268"/>
                      <a:pt x="41" y="270"/>
                    </a:cubicBezTo>
                    <a:cubicBezTo>
                      <a:pt x="41" y="272"/>
                      <a:pt x="40" y="270"/>
                      <a:pt x="40" y="273"/>
                    </a:cubicBezTo>
                    <a:cubicBezTo>
                      <a:pt x="41" y="272"/>
                      <a:pt x="41" y="272"/>
                      <a:pt x="41" y="271"/>
                    </a:cubicBezTo>
                    <a:cubicBezTo>
                      <a:pt x="42" y="275"/>
                      <a:pt x="42" y="276"/>
                      <a:pt x="43" y="281"/>
                    </a:cubicBezTo>
                    <a:cubicBezTo>
                      <a:pt x="45" y="282"/>
                      <a:pt x="45" y="284"/>
                      <a:pt x="46" y="282"/>
                    </a:cubicBezTo>
                    <a:cubicBezTo>
                      <a:pt x="44" y="278"/>
                      <a:pt x="45" y="275"/>
                      <a:pt x="42" y="271"/>
                    </a:cubicBezTo>
                    <a:cubicBezTo>
                      <a:pt x="43" y="273"/>
                      <a:pt x="44" y="268"/>
                      <a:pt x="42" y="267"/>
                    </a:cubicBezTo>
                    <a:cubicBezTo>
                      <a:pt x="43" y="268"/>
                      <a:pt x="43" y="270"/>
                      <a:pt x="43" y="270"/>
                    </a:cubicBezTo>
                    <a:cubicBezTo>
                      <a:pt x="42" y="270"/>
                      <a:pt x="42" y="271"/>
                      <a:pt x="42" y="270"/>
                    </a:cubicBezTo>
                    <a:cubicBezTo>
                      <a:pt x="41" y="267"/>
                      <a:pt x="40" y="265"/>
                      <a:pt x="41" y="264"/>
                    </a:cubicBezTo>
                    <a:cubicBezTo>
                      <a:pt x="41" y="265"/>
                      <a:pt x="41" y="267"/>
                      <a:pt x="42" y="267"/>
                    </a:cubicBezTo>
                    <a:cubicBezTo>
                      <a:pt x="41" y="265"/>
                      <a:pt x="42" y="267"/>
                      <a:pt x="42" y="265"/>
                    </a:cubicBezTo>
                    <a:cubicBezTo>
                      <a:pt x="41" y="263"/>
                      <a:pt x="40" y="257"/>
                      <a:pt x="40" y="255"/>
                    </a:cubicBezTo>
                    <a:cubicBezTo>
                      <a:pt x="41" y="255"/>
                      <a:pt x="41" y="255"/>
                      <a:pt x="41" y="255"/>
                    </a:cubicBezTo>
                    <a:cubicBezTo>
                      <a:pt x="41" y="258"/>
                      <a:pt x="44" y="259"/>
                      <a:pt x="42" y="258"/>
                    </a:cubicBezTo>
                    <a:cubicBezTo>
                      <a:pt x="42" y="253"/>
                      <a:pt x="39" y="251"/>
                      <a:pt x="38" y="251"/>
                    </a:cubicBezTo>
                    <a:cubicBezTo>
                      <a:pt x="37" y="249"/>
                      <a:pt x="39" y="249"/>
                      <a:pt x="39" y="248"/>
                    </a:cubicBezTo>
                    <a:cubicBezTo>
                      <a:pt x="37" y="248"/>
                      <a:pt x="37" y="244"/>
                      <a:pt x="35" y="243"/>
                    </a:cubicBezTo>
                    <a:cubicBezTo>
                      <a:pt x="36" y="244"/>
                      <a:pt x="35" y="246"/>
                      <a:pt x="34" y="244"/>
                    </a:cubicBezTo>
                    <a:cubicBezTo>
                      <a:pt x="34" y="242"/>
                      <a:pt x="34" y="238"/>
                      <a:pt x="33" y="235"/>
                    </a:cubicBezTo>
                    <a:cubicBezTo>
                      <a:pt x="33" y="232"/>
                      <a:pt x="33" y="228"/>
                      <a:pt x="33" y="227"/>
                    </a:cubicBezTo>
                    <a:cubicBezTo>
                      <a:pt x="34" y="227"/>
                      <a:pt x="34" y="229"/>
                      <a:pt x="34" y="226"/>
                    </a:cubicBezTo>
                    <a:cubicBezTo>
                      <a:pt x="32" y="226"/>
                      <a:pt x="34" y="220"/>
                      <a:pt x="33" y="218"/>
                    </a:cubicBezTo>
                    <a:cubicBezTo>
                      <a:pt x="32" y="218"/>
                      <a:pt x="33" y="221"/>
                      <a:pt x="32" y="221"/>
                    </a:cubicBezTo>
                    <a:cubicBezTo>
                      <a:pt x="32" y="217"/>
                      <a:pt x="30" y="218"/>
                      <a:pt x="30" y="216"/>
                    </a:cubicBezTo>
                    <a:cubicBezTo>
                      <a:pt x="31" y="212"/>
                      <a:pt x="30" y="203"/>
                      <a:pt x="30" y="200"/>
                    </a:cubicBezTo>
                    <a:cubicBezTo>
                      <a:pt x="29" y="201"/>
                      <a:pt x="30" y="204"/>
                      <a:pt x="29" y="205"/>
                    </a:cubicBezTo>
                    <a:cubicBezTo>
                      <a:pt x="28" y="204"/>
                      <a:pt x="27" y="205"/>
                      <a:pt x="26" y="204"/>
                    </a:cubicBezTo>
                    <a:cubicBezTo>
                      <a:pt x="27" y="202"/>
                      <a:pt x="26" y="198"/>
                      <a:pt x="26" y="197"/>
                    </a:cubicBezTo>
                    <a:cubicBezTo>
                      <a:pt x="25" y="200"/>
                      <a:pt x="25" y="201"/>
                      <a:pt x="24" y="198"/>
                    </a:cubicBezTo>
                    <a:cubicBezTo>
                      <a:pt x="24" y="201"/>
                      <a:pt x="24" y="204"/>
                      <a:pt x="25" y="206"/>
                    </a:cubicBezTo>
                    <a:cubicBezTo>
                      <a:pt x="25" y="209"/>
                      <a:pt x="25" y="211"/>
                      <a:pt x="25" y="215"/>
                    </a:cubicBezTo>
                    <a:cubicBezTo>
                      <a:pt x="26" y="215"/>
                      <a:pt x="26" y="215"/>
                      <a:pt x="26" y="216"/>
                    </a:cubicBezTo>
                    <a:cubicBezTo>
                      <a:pt x="26" y="216"/>
                      <a:pt x="27" y="219"/>
                      <a:pt x="26" y="220"/>
                    </a:cubicBezTo>
                    <a:cubicBezTo>
                      <a:pt x="25" y="220"/>
                      <a:pt x="25" y="215"/>
                      <a:pt x="24" y="216"/>
                    </a:cubicBezTo>
                    <a:cubicBezTo>
                      <a:pt x="24" y="218"/>
                      <a:pt x="26" y="225"/>
                      <a:pt x="24" y="224"/>
                    </a:cubicBezTo>
                    <a:cubicBezTo>
                      <a:pt x="25" y="225"/>
                      <a:pt x="25" y="227"/>
                      <a:pt x="25" y="228"/>
                    </a:cubicBezTo>
                    <a:cubicBezTo>
                      <a:pt x="27" y="227"/>
                      <a:pt x="27" y="237"/>
                      <a:pt x="25" y="235"/>
                    </a:cubicBezTo>
                    <a:cubicBezTo>
                      <a:pt x="25" y="237"/>
                      <a:pt x="26" y="239"/>
                      <a:pt x="26" y="241"/>
                    </a:cubicBezTo>
                    <a:cubicBezTo>
                      <a:pt x="26" y="243"/>
                      <a:pt x="26" y="244"/>
                      <a:pt x="25" y="245"/>
                    </a:cubicBezTo>
                    <a:cubicBezTo>
                      <a:pt x="25" y="240"/>
                      <a:pt x="24" y="236"/>
                      <a:pt x="23" y="232"/>
                    </a:cubicBezTo>
                    <a:cubicBezTo>
                      <a:pt x="23" y="234"/>
                      <a:pt x="22" y="234"/>
                      <a:pt x="23" y="236"/>
                    </a:cubicBezTo>
                    <a:cubicBezTo>
                      <a:pt x="24" y="236"/>
                      <a:pt x="24" y="238"/>
                      <a:pt x="24" y="239"/>
                    </a:cubicBezTo>
                    <a:cubicBezTo>
                      <a:pt x="24" y="239"/>
                      <a:pt x="24" y="242"/>
                      <a:pt x="24" y="243"/>
                    </a:cubicBezTo>
                    <a:cubicBezTo>
                      <a:pt x="23" y="242"/>
                      <a:pt x="23" y="244"/>
                      <a:pt x="23" y="245"/>
                    </a:cubicBezTo>
                    <a:cubicBezTo>
                      <a:pt x="21" y="241"/>
                      <a:pt x="22" y="237"/>
                      <a:pt x="22" y="234"/>
                    </a:cubicBezTo>
                    <a:cubicBezTo>
                      <a:pt x="21" y="234"/>
                      <a:pt x="22" y="238"/>
                      <a:pt x="21" y="239"/>
                    </a:cubicBezTo>
                    <a:cubicBezTo>
                      <a:pt x="21" y="239"/>
                      <a:pt x="21" y="237"/>
                      <a:pt x="20" y="237"/>
                    </a:cubicBezTo>
                    <a:cubicBezTo>
                      <a:pt x="20" y="238"/>
                      <a:pt x="21" y="242"/>
                      <a:pt x="21" y="243"/>
                    </a:cubicBezTo>
                    <a:cubicBezTo>
                      <a:pt x="20" y="241"/>
                      <a:pt x="20" y="238"/>
                      <a:pt x="19" y="238"/>
                    </a:cubicBezTo>
                    <a:cubicBezTo>
                      <a:pt x="19" y="235"/>
                      <a:pt x="19" y="233"/>
                      <a:pt x="19" y="230"/>
                    </a:cubicBezTo>
                    <a:cubicBezTo>
                      <a:pt x="18" y="232"/>
                      <a:pt x="17" y="227"/>
                      <a:pt x="16" y="227"/>
                    </a:cubicBezTo>
                    <a:cubicBezTo>
                      <a:pt x="17" y="230"/>
                      <a:pt x="19" y="235"/>
                      <a:pt x="18" y="239"/>
                    </a:cubicBezTo>
                    <a:cubicBezTo>
                      <a:pt x="18" y="243"/>
                      <a:pt x="20" y="249"/>
                      <a:pt x="19" y="252"/>
                    </a:cubicBezTo>
                    <a:cubicBezTo>
                      <a:pt x="19" y="250"/>
                      <a:pt x="18" y="248"/>
                      <a:pt x="17" y="247"/>
                    </a:cubicBezTo>
                    <a:cubicBezTo>
                      <a:pt x="16" y="250"/>
                      <a:pt x="19" y="253"/>
                      <a:pt x="18" y="256"/>
                    </a:cubicBezTo>
                    <a:cubicBezTo>
                      <a:pt x="18" y="255"/>
                      <a:pt x="18" y="254"/>
                      <a:pt x="18" y="255"/>
                    </a:cubicBezTo>
                    <a:cubicBezTo>
                      <a:pt x="18" y="257"/>
                      <a:pt x="19" y="257"/>
                      <a:pt x="19" y="258"/>
                    </a:cubicBezTo>
                    <a:cubicBezTo>
                      <a:pt x="19" y="260"/>
                      <a:pt x="19" y="263"/>
                      <a:pt x="18" y="261"/>
                    </a:cubicBezTo>
                    <a:cubicBezTo>
                      <a:pt x="17" y="251"/>
                      <a:pt x="14" y="242"/>
                      <a:pt x="15" y="232"/>
                    </a:cubicBezTo>
                    <a:cubicBezTo>
                      <a:pt x="16" y="238"/>
                      <a:pt x="15" y="245"/>
                      <a:pt x="17" y="247"/>
                    </a:cubicBezTo>
                    <a:cubicBezTo>
                      <a:pt x="16" y="244"/>
                      <a:pt x="17" y="242"/>
                      <a:pt x="16" y="240"/>
                    </a:cubicBezTo>
                    <a:cubicBezTo>
                      <a:pt x="16" y="237"/>
                      <a:pt x="17" y="236"/>
                      <a:pt x="16" y="233"/>
                    </a:cubicBezTo>
                    <a:cubicBezTo>
                      <a:pt x="17" y="236"/>
                      <a:pt x="16" y="234"/>
                      <a:pt x="15" y="233"/>
                    </a:cubicBezTo>
                    <a:cubicBezTo>
                      <a:pt x="15" y="231"/>
                      <a:pt x="15" y="231"/>
                      <a:pt x="15" y="227"/>
                    </a:cubicBezTo>
                    <a:cubicBezTo>
                      <a:pt x="14" y="227"/>
                      <a:pt x="14" y="220"/>
                      <a:pt x="12" y="220"/>
                    </a:cubicBezTo>
                    <a:cubicBezTo>
                      <a:pt x="14" y="228"/>
                      <a:pt x="14" y="236"/>
                      <a:pt x="13" y="243"/>
                    </a:cubicBezTo>
                    <a:cubicBezTo>
                      <a:pt x="14" y="245"/>
                      <a:pt x="14" y="241"/>
                      <a:pt x="15" y="243"/>
                    </a:cubicBezTo>
                    <a:cubicBezTo>
                      <a:pt x="15" y="244"/>
                      <a:pt x="15" y="245"/>
                      <a:pt x="14" y="246"/>
                    </a:cubicBezTo>
                    <a:cubicBezTo>
                      <a:pt x="12" y="244"/>
                      <a:pt x="13" y="247"/>
                      <a:pt x="12" y="249"/>
                    </a:cubicBezTo>
                    <a:cubicBezTo>
                      <a:pt x="11" y="245"/>
                      <a:pt x="13" y="246"/>
                      <a:pt x="12" y="243"/>
                    </a:cubicBezTo>
                    <a:cubicBezTo>
                      <a:pt x="12" y="241"/>
                      <a:pt x="10" y="238"/>
                      <a:pt x="11" y="237"/>
                    </a:cubicBezTo>
                    <a:cubicBezTo>
                      <a:pt x="11" y="237"/>
                      <a:pt x="11" y="238"/>
                      <a:pt x="12" y="238"/>
                    </a:cubicBezTo>
                    <a:cubicBezTo>
                      <a:pt x="12" y="237"/>
                      <a:pt x="12" y="236"/>
                      <a:pt x="12" y="235"/>
                    </a:cubicBezTo>
                    <a:cubicBezTo>
                      <a:pt x="11" y="236"/>
                      <a:pt x="11" y="235"/>
                      <a:pt x="10" y="234"/>
                    </a:cubicBezTo>
                    <a:cubicBezTo>
                      <a:pt x="12" y="233"/>
                      <a:pt x="12" y="231"/>
                      <a:pt x="12" y="227"/>
                    </a:cubicBezTo>
                    <a:cubicBezTo>
                      <a:pt x="12" y="227"/>
                      <a:pt x="11" y="228"/>
                      <a:pt x="11" y="227"/>
                    </a:cubicBezTo>
                    <a:cubicBezTo>
                      <a:pt x="12" y="224"/>
                      <a:pt x="11" y="220"/>
                      <a:pt x="12" y="217"/>
                    </a:cubicBezTo>
                    <a:cubicBezTo>
                      <a:pt x="11" y="216"/>
                      <a:pt x="12" y="213"/>
                      <a:pt x="11" y="211"/>
                    </a:cubicBezTo>
                    <a:cubicBezTo>
                      <a:pt x="12" y="211"/>
                      <a:pt x="10" y="204"/>
                      <a:pt x="12" y="203"/>
                    </a:cubicBezTo>
                    <a:cubicBezTo>
                      <a:pt x="11" y="203"/>
                      <a:pt x="11" y="203"/>
                      <a:pt x="11" y="202"/>
                    </a:cubicBezTo>
                    <a:cubicBezTo>
                      <a:pt x="8" y="201"/>
                      <a:pt x="11" y="213"/>
                      <a:pt x="9" y="215"/>
                    </a:cubicBezTo>
                    <a:cubicBezTo>
                      <a:pt x="9" y="211"/>
                      <a:pt x="8" y="212"/>
                      <a:pt x="8" y="215"/>
                    </a:cubicBezTo>
                    <a:cubicBezTo>
                      <a:pt x="7" y="212"/>
                      <a:pt x="8" y="208"/>
                      <a:pt x="8" y="206"/>
                    </a:cubicBezTo>
                    <a:cubicBezTo>
                      <a:pt x="9" y="203"/>
                      <a:pt x="9" y="201"/>
                      <a:pt x="8" y="201"/>
                    </a:cubicBezTo>
                    <a:cubicBezTo>
                      <a:pt x="8" y="199"/>
                      <a:pt x="10" y="193"/>
                      <a:pt x="9" y="194"/>
                    </a:cubicBezTo>
                    <a:cubicBezTo>
                      <a:pt x="9" y="198"/>
                      <a:pt x="9" y="195"/>
                      <a:pt x="8" y="195"/>
                    </a:cubicBezTo>
                    <a:cubicBezTo>
                      <a:pt x="7" y="196"/>
                      <a:pt x="8" y="200"/>
                      <a:pt x="7" y="202"/>
                    </a:cubicBezTo>
                    <a:cubicBezTo>
                      <a:pt x="7" y="202"/>
                      <a:pt x="7" y="196"/>
                      <a:pt x="7" y="199"/>
                    </a:cubicBezTo>
                    <a:cubicBezTo>
                      <a:pt x="7" y="202"/>
                      <a:pt x="7" y="202"/>
                      <a:pt x="8" y="204"/>
                    </a:cubicBezTo>
                    <a:cubicBezTo>
                      <a:pt x="7" y="205"/>
                      <a:pt x="6" y="206"/>
                      <a:pt x="6" y="207"/>
                    </a:cubicBezTo>
                    <a:cubicBezTo>
                      <a:pt x="6" y="208"/>
                      <a:pt x="8" y="206"/>
                      <a:pt x="7" y="209"/>
                    </a:cubicBezTo>
                    <a:cubicBezTo>
                      <a:pt x="4" y="211"/>
                      <a:pt x="7" y="221"/>
                      <a:pt x="6" y="226"/>
                    </a:cubicBezTo>
                    <a:cubicBezTo>
                      <a:pt x="5" y="220"/>
                      <a:pt x="4" y="215"/>
                      <a:pt x="4" y="210"/>
                    </a:cubicBezTo>
                    <a:cubicBezTo>
                      <a:pt x="4" y="205"/>
                      <a:pt x="4" y="200"/>
                      <a:pt x="4" y="196"/>
                    </a:cubicBezTo>
                    <a:cubicBezTo>
                      <a:pt x="4" y="197"/>
                      <a:pt x="3" y="197"/>
                      <a:pt x="3" y="196"/>
                    </a:cubicBezTo>
                    <a:cubicBezTo>
                      <a:pt x="3" y="195"/>
                      <a:pt x="3" y="194"/>
                      <a:pt x="3" y="194"/>
                    </a:cubicBezTo>
                    <a:cubicBezTo>
                      <a:pt x="4" y="194"/>
                      <a:pt x="5" y="193"/>
                      <a:pt x="5" y="192"/>
                    </a:cubicBezTo>
                    <a:cubicBezTo>
                      <a:pt x="4" y="189"/>
                      <a:pt x="6" y="189"/>
                      <a:pt x="6" y="186"/>
                    </a:cubicBezTo>
                    <a:cubicBezTo>
                      <a:pt x="5" y="180"/>
                      <a:pt x="7" y="164"/>
                      <a:pt x="8" y="159"/>
                    </a:cubicBezTo>
                    <a:cubicBezTo>
                      <a:pt x="9" y="157"/>
                      <a:pt x="9" y="153"/>
                      <a:pt x="10" y="148"/>
                    </a:cubicBezTo>
                    <a:cubicBezTo>
                      <a:pt x="10" y="144"/>
                      <a:pt x="12" y="139"/>
                      <a:pt x="13" y="137"/>
                    </a:cubicBezTo>
                    <a:cubicBezTo>
                      <a:pt x="13" y="137"/>
                      <a:pt x="12" y="138"/>
                      <a:pt x="12" y="137"/>
                    </a:cubicBezTo>
                    <a:cubicBezTo>
                      <a:pt x="12" y="135"/>
                      <a:pt x="13" y="131"/>
                      <a:pt x="14" y="127"/>
                    </a:cubicBezTo>
                    <a:cubicBezTo>
                      <a:pt x="16" y="124"/>
                      <a:pt x="16" y="121"/>
                      <a:pt x="16" y="121"/>
                    </a:cubicBezTo>
                    <a:cubicBezTo>
                      <a:pt x="16" y="120"/>
                      <a:pt x="15" y="121"/>
                      <a:pt x="15" y="120"/>
                    </a:cubicBezTo>
                    <a:cubicBezTo>
                      <a:pt x="16" y="118"/>
                      <a:pt x="17" y="118"/>
                      <a:pt x="18" y="117"/>
                    </a:cubicBezTo>
                    <a:cubicBezTo>
                      <a:pt x="16" y="113"/>
                      <a:pt x="21" y="108"/>
                      <a:pt x="21" y="103"/>
                    </a:cubicBezTo>
                    <a:cubicBezTo>
                      <a:pt x="19" y="103"/>
                      <a:pt x="20" y="106"/>
                      <a:pt x="20" y="106"/>
                    </a:cubicBezTo>
                    <a:close/>
                    <a:moveTo>
                      <a:pt x="24" y="291"/>
                    </a:moveTo>
                    <a:cubicBezTo>
                      <a:pt x="23" y="293"/>
                      <a:pt x="21" y="285"/>
                      <a:pt x="21" y="288"/>
                    </a:cubicBezTo>
                    <a:cubicBezTo>
                      <a:pt x="20" y="287"/>
                      <a:pt x="21" y="286"/>
                      <a:pt x="21" y="285"/>
                    </a:cubicBezTo>
                    <a:cubicBezTo>
                      <a:pt x="22" y="285"/>
                      <a:pt x="23" y="289"/>
                      <a:pt x="24" y="291"/>
                    </a:cubicBezTo>
                    <a:close/>
                    <a:moveTo>
                      <a:pt x="78" y="356"/>
                    </a:moveTo>
                    <a:cubicBezTo>
                      <a:pt x="79" y="358"/>
                      <a:pt x="80" y="360"/>
                      <a:pt x="81" y="361"/>
                    </a:cubicBezTo>
                    <a:cubicBezTo>
                      <a:pt x="81" y="362"/>
                      <a:pt x="78" y="359"/>
                      <a:pt x="76" y="356"/>
                    </a:cubicBezTo>
                    <a:cubicBezTo>
                      <a:pt x="77" y="360"/>
                      <a:pt x="82" y="364"/>
                      <a:pt x="84" y="367"/>
                    </a:cubicBezTo>
                    <a:cubicBezTo>
                      <a:pt x="84" y="368"/>
                      <a:pt x="83" y="367"/>
                      <a:pt x="83" y="368"/>
                    </a:cubicBezTo>
                    <a:cubicBezTo>
                      <a:pt x="82" y="368"/>
                      <a:pt x="82" y="365"/>
                      <a:pt x="83" y="366"/>
                    </a:cubicBezTo>
                    <a:cubicBezTo>
                      <a:pt x="81" y="366"/>
                      <a:pt x="78" y="359"/>
                      <a:pt x="76" y="361"/>
                    </a:cubicBezTo>
                    <a:cubicBezTo>
                      <a:pt x="76" y="359"/>
                      <a:pt x="74" y="357"/>
                      <a:pt x="73" y="354"/>
                    </a:cubicBezTo>
                    <a:cubicBezTo>
                      <a:pt x="72" y="354"/>
                      <a:pt x="70" y="351"/>
                      <a:pt x="69" y="349"/>
                    </a:cubicBezTo>
                    <a:cubicBezTo>
                      <a:pt x="72" y="351"/>
                      <a:pt x="74" y="355"/>
                      <a:pt x="78" y="356"/>
                    </a:cubicBezTo>
                    <a:close/>
                    <a:moveTo>
                      <a:pt x="61" y="305"/>
                    </a:moveTo>
                    <a:cubicBezTo>
                      <a:pt x="62" y="308"/>
                      <a:pt x="62" y="308"/>
                      <a:pt x="64" y="312"/>
                    </a:cubicBezTo>
                    <a:cubicBezTo>
                      <a:pt x="62" y="311"/>
                      <a:pt x="62" y="310"/>
                      <a:pt x="62" y="313"/>
                    </a:cubicBezTo>
                    <a:cubicBezTo>
                      <a:pt x="61" y="313"/>
                      <a:pt x="62" y="312"/>
                      <a:pt x="60" y="310"/>
                    </a:cubicBezTo>
                    <a:cubicBezTo>
                      <a:pt x="61" y="309"/>
                      <a:pt x="61" y="308"/>
                      <a:pt x="60" y="305"/>
                    </a:cubicBezTo>
                    <a:cubicBezTo>
                      <a:pt x="60" y="305"/>
                      <a:pt x="61" y="305"/>
                      <a:pt x="61" y="305"/>
                    </a:cubicBezTo>
                    <a:close/>
                    <a:moveTo>
                      <a:pt x="98" y="374"/>
                    </a:moveTo>
                    <a:cubicBezTo>
                      <a:pt x="96" y="372"/>
                      <a:pt x="95" y="371"/>
                      <a:pt x="93" y="368"/>
                    </a:cubicBezTo>
                    <a:cubicBezTo>
                      <a:pt x="95" y="369"/>
                      <a:pt x="99" y="373"/>
                      <a:pt x="98" y="374"/>
                    </a:cubicBezTo>
                    <a:close/>
                    <a:moveTo>
                      <a:pt x="241" y="468"/>
                    </a:moveTo>
                    <a:cubicBezTo>
                      <a:pt x="240" y="469"/>
                      <a:pt x="239" y="468"/>
                      <a:pt x="236" y="468"/>
                    </a:cubicBezTo>
                    <a:cubicBezTo>
                      <a:pt x="237" y="467"/>
                      <a:pt x="237" y="467"/>
                      <a:pt x="237" y="467"/>
                    </a:cubicBezTo>
                    <a:cubicBezTo>
                      <a:pt x="238" y="467"/>
                      <a:pt x="239" y="467"/>
                      <a:pt x="241" y="468"/>
                    </a:cubicBezTo>
                    <a:close/>
                    <a:moveTo>
                      <a:pt x="258" y="467"/>
                    </a:moveTo>
                    <a:cubicBezTo>
                      <a:pt x="260" y="467"/>
                      <a:pt x="260" y="467"/>
                      <a:pt x="261" y="467"/>
                    </a:cubicBezTo>
                    <a:cubicBezTo>
                      <a:pt x="262" y="469"/>
                      <a:pt x="265" y="469"/>
                      <a:pt x="268" y="469"/>
                    </a:cubicBezTo>
                    <a:cubicBezTo>
                      <a:pt x="267" y="470"/>
                      <a:pt x="266" y="470"/>
                      <a:pt x="264" y="469"/>
                    </a:cubicBezTo>
                    <a:cubicBezTo>
                      <a:pt x="263" y="469"/>
                      <a:pt x="261" y="469"/>
                      <a:pt x="260" y="468"/>
                    </a:cubicBezTo>
                    <a:cubicBezTo>
                      <a:pt x="259" y="468"/>
                      <a:pt x="258" y="467"/>
                      <a:pt x="258" y="467"/>
                    </a:cubicBezTo>
                    <a:close/>
                    <a:moveTo>
                      <a:pt x="233" y="455"/>
                    </a:moveTo>
                    <a:cubicBezTo>
                      <a:pt x="237" y="456"/>
                      <a:pt x="235" y="457"/>
                      <a:pt x="238" y="458"/>
                    </a:cubicBezTo>
                    <a:cubicBezTo>
                      <a:pt x="236" y="458"/>
                      <a:pt x="233" y="456"/>
                      <a:pt x="233" y="455"/>
                    </a:cubicBezTo>
                    <a:close/>
                    <a:moveTo>
                      <a:pt x="165" y="402"/>
                    </a:moveTo>
                    <a:cubicBezTo>
                      <a:pt x="165" y="401"/>
                      <a:pt x="167" y="403"/>
                      <a:pt x="168" y="403"/>
                    </a:cubicBezTo>
                    <a:cubicBezTo>
                      <a:pt x="169" y="404"/>
                      <a:pt x="167" y="403"/>
                      <a:pt x="168" y="405"/>
                    </a:cubicBezTo>
                    <a:cubicBezTo>
                      <a:pt x="167" y="403"/>
                      <a:pt x="166" y="404"/>
                      <a:pt x="165" y="402"/>
                    </a:cubicBezTo>
                    <a:close/>
                    <a:moveTo>
                      <a:pt x="163" y="378"/>
                    </a:moveTo>
                    <a:cubicBezTo>
                      <a:pt x="164" y="378"/>
                      <a:pt x="165" y="380"/>
                      <a:pt x="164" y="379"/>
                    </a:cubicBezTo>
                    <a:cubicBezTo>
                      <a:pt x="165" y="380"/>
                      <a:pt x="167" y="381"/>
                      <a:pt x="166" y="382"/>
                    </a:cubicBezTo>
                    <a:cubicBezTo>
                      <a:pt x="167" y="382"/>
                      <a:pt x="167" y="382"/>
                      <a:pt x="167" y="381"/>
                    </a:cubicBezTo>
                    <a:cubicBezTo>
                      <a:pt x="169" y="383"/>
                      <a:pt x="169" y="383"/>
                      <a:pt x="170" y="384"/>
                    </a:cubicBezTo>
                    <a:cubicBezTo>
                      <a:pt x="170" y="385"/>
                      <a:pt x="168" y="385"/>
                      <a:pt x="167" y="384"/>
                    </a:cubicBezTo>
                    <a:cubicBezTo>
                      <a:pt x="169" y="386"/>
                      <a:pt x="170" y="387"/>
                      <a:pt x="171" y="389"/>
                    </a:cubicBezTo>
                    <a:cubicBezTo>
                      <a:pt x="173" y="390"/>
                      <a:pt x="171" y="388"/>
                      <a:pt x="172" y="388"/>
                    </a:cubicBezTo>
                    <a:cubicBezTo>
                      <a:pt x="174" y="389"/>
                      <a:pt x="174" y="390"/>
                      <a:pt x="175" y="391"/>
                    </a:cubicBezTo>
                    <a:cubicBezTo>
                      <a:pt x="173" y="390"/>
                      <a:pt x="170" y="390"/>
                      <a:pt x="170" y="388"/>
                    </a:cubicBezTo>
                    <a:cubicBezTo>
                      <a:pt x="169" y="387"/>
                      <a:pt x="167" y="387"/>
                      <a:pt x="167" y="386"/>
                    </a:cubicBezTo>
                    <a:cubicBezTo>
                      <a:pt x="166" y="387"/>
                      <a:pt x="163" y="382"/>
                      <a:pt x="163" y="385"/>
                    </a:cubicBezTo>
                    <a:cubicBezTo>
                      <a:pt x="164" y="386"/>
                      <a:pt x="162" y="383"/>
                      <a:pt x="164" y="385"/>
                    </a:cubicBezTo>
                    <a:cubicBezTo>
                      <a:pt x="163" y="386"/>
                      <a:pt x="164" y="387"/>
                      <a:pt x="164" y="387"/>
                    </a:cubicBezTo>
                    <a:cubicBezTo>
                      <a:pt x="167" y="389"/>
                      <a:pt x="171" y="392"/>
                      <a:pt x="172" y="395"/>
                    </a:cubicBezTo>
                    <a:cubicBezTo>
                      <a:pt x="173" y="395"/>
                      <a:pt x="173" y="394"/>
                      <a:pt x="173" y="394"/>
                    </a:cubicBezTo>
                    <a:cubicBezTo>
                      <a:pt x="176" y="397"/>
                      <a:pt x="178" y="398"/>
                      <a:pt x="180" y="399"/>
                    </a:cubicBezTo>
                    <a:cubicBezTo>
                      <a:pt x="182" y="401"/>
                      <a:pt x="183" y="402"/>
                      <a:pt x="185" y="404"/>
                    </a:cubicBezTo>
                    <a:cubicBezTo>
                      <a:pt x="185" y="406"/>
                      <a:pt x="182" y="404"/>
                      <a:pt x="181" y="404"/>
                    </a:cubicBezTo>
                    <a:cubicBezTo>
                      <a:pt x="180" y="402"/>
                      <a:pt x="183" y="404"/>
                      <a:pt x="184" y="405"/>
                    </a:cubicBezTo>
                    <a:cubicBezTo>
                      <a:pt x="183" y="403"/>
                      <a:pt x="179" y="402"/>
                      <a:pt x="180" y="401"/>
                    </a:cubicBezTo>
                    <a:cubicBezTo>
                      <a:pt x="179" y="400"/>
                      <a:pt x="179" y="400"/>
                      <a:pt x="178" y="399"/>
                    </a:cubicBezTo>
                    <a:cubicBezTo>
                      <a:pt x="176" y="398"/>
                      <a:pt x="178" y="400"/>
                      <a:pt x="177" y="400"/>
                    </a:cubicBezTo>
                    <a:cubicBezTo>
                      <a:pt x="176" y="398"/>
                      <a:pt x="175" y="397"/>
                      <a:pt x="172" y="395"/>
                    </a:cubicBezTo>
                    <a:cubicBezTo>
                      <a:pt x="172" y="396"/>
                      <a:pt x="173" y="397"/>
                      <a:pt x="174" y="399"/>
                    </a:cubicBezTo>
                    <a:cubicBezTo>
                      <a:pt x="172" y="398"/>
                      <a:pt x="170" y="397"/>
                      <a:pt x="170" y="395"/>
                    </a:cubicBezTo>
                    <a:cubicBezTo>
                      <a:pt x="169" y="395"/>
                      <a:pt x="170" y="397"/>
                      <a:pt x="168" y="396"/>
                    </a:cubicBezTo>
                    <a:cubicBezTo>
                      <a:pt x="167" y="394"/>
                      <a:pt x="165" y="393"/>
                      <a:pt x="164" y="391"/>
                    </a:cubicBezTo>
                    <a:cubicBezTo>
                      <a:pt x="162" y="390"/>
                      <a:pt x="165" y="392"/>
                      <a:pt x="164" y="393"/>
                    </a:cubicBezTo>
                    <a:cubicBezTo>
                      <a:pt x="163" y="393"/>
                      <a:pt x="164" y="391"/>
                      <a:pt x="161" y="389"/>
                    </a:cubicBezTo>
                    <a:cubicBezTo>
                      <a:pt x="162" y="389"/>
                      <a:pt x="163" y="390"/>
                      <a:pt x="163" y="389"/>
                    </a:cubicBezTo>
                    <a:cubicBezTo>
                      <a:pt x="163" y="388"/>
                      <a:pt x="160" y="389"/>
                      <a:pt x="160" y="387"/>
                    </a:cubicBezTo>
                    <a:cubicBezTo>
                      <a:pt x="162" y="387"/>
                      <a:pt x="163" y="388"/>
                      <a:pt x="165" y="389"/>
                    </a:cubicBezTo>
                    <a:cubicBezTo>
                      <a:pt x="164" y="388"/>
                      <a:pt x="162" y="387"/>
                      <a:pt x="161" y="385"/>
                    </a:cubicBezTo>
                    <a:cubicBezTo>
                      <a:pt x="160" y="386"/>
                      <a:pt x="161" y="388"/>
                      <a:pt x="160" y="385"/>
                    </a:cubicBezTo>
                    <a:cubicBezTo>
                      <a:pt x="159" y="386"/>
                      <a:pt x="159" y="387"/>
                      <a:pt x="160" y="387"/>
                    </a:cubicBezTo>
                    <a:cubicBezTo>
                      <a:pt x="158" y="385"/>
                      <a:pt x="155" y="384"/>
                      <a:pt x="153" y="382"/>
                    </a:cubicBezTo>
                    <a:cubicBezTo>
                      <a:pt x="154" y="381"/>
                      <a:pt x="157" y="385"/>
                      <a:pt x="158" y="385"/>
                    </a:cubicBezTo>
                    <a:cubicBezTo>
                      <a:pt x="158" y="384"/>
                      <a:pt x="156" y="383"/>
                      <a:pt x="156" y="383"/>
                    </a:cubicBezTo>
                    <a:cubicBezTo>
                      <a:pt x="155" y="383"/>
                      <a:pt x="155" y="383"/>
                      <a:pt x="155" y="383"/>
                    </a:cubicBezTo>
                    <a:cubicBezTo>
                      <a:pt x="156" y="382"/>
                      <a:pt x="155" y="382"/>
                      <a:pt x="155" y="382"/>
                    </a:cubicBezTo>
                    <a:cubicBezTo>
                      <a:pt x="156" y="382"/>
                      <a:pt x="157" y="383"/>
                      <a:pt x="159" y="384"/>
                    </a:cubicBezTo>
                    <a:cubicBezTo>
                      <a:pt x="159" y="384"/>
                      <a:pt x="159" y="383"/>
                      <a:pt x="159" y="382"/>
                    </a:cubicBezTo>
                    <a:cubicBezTo>
                      <a:pt x="157" y="383"/>
                      <a:pt x="155" y="381"/>
                      <a:pt x="152" y="379"/>
                    </a:cubicBezTo>
                    <a:cubicBezTo>
                      <a:pt x="152" y="380"/>
                      <a:pt x="155" y="381"/>
                      <a:pt x="154" y="382"/>
                    </a:cubicBezTo>
                    <a:cubicBezTo>
                      <a:pt x="152" y="381"/>
                      <a:pt x="153" y="380"/>
                      <a:pt x="152" y="379"/>
                    </a:cubicBezTo>
                    <a:cubicBezTo>
                      <a:pt x="151" y="380"/>
                      <a:pt x="153" y="381"/>
                      <a:pt x="152" y="381"/>
                    </a:cubicBezTo>
                    <a:cubicBezTo>
                      <a:pt x="151" y="380"/>
                      <a:pt x="151" y="380"/>
                      <a:pt x="150" y="379"/>
                    </a:cubicBezTo>
                    <a:cubicBezTo>
                      <a:pt x="151" y="379"/>
                      <a:pt x="152" y="379"/>
                      <a:pt x="152" y="378"/>
                    </a:cubicBezTo>
                    <a:cubicBezTo>
                      <a:pt x="151" y="377"/>
                      <a:pt x="150" y="378"/>
                      <a:pt x="150" y="379"/>
                    </a:cubicBezTo>
                    <a:cubicBezTo>
                      <a:pt x="148" y="377"/>
                      <a:pt x="148" y="378"/>
                      <a:pt x="147" y="376"/>
                    </a:cubicBezTo>
                    <a:cubicBezTo>
                      <a:pt x="147" y="376"/>
                      <a:pt x="148" y="376"/>
                      <a:pt x="147" y="375"/>
                    </a:cubicBezTo>
                    <a:cubicBezTo>
                      <a:pt x="148" y="375"/>
                      <a:pt x="149" y="377"/>
                      <a:pt x="149" y="377"/>
                    </a:cubicBezTo>
                    <a:cubicBezTo>
                      <a:pt x="149" y="376"/>
                      <a:pt x="149" y="377"/>
                      <a:pt x="150" y="375"/>
                    </a:cubicBezTo>
                    <a:cubicBezTo>
                      <a:pt x="151" y="378"/>
                      <a:pt x="153" y="378"/>
                      <a:pt x="155" y="377"/>
                    </a:cubicBezTo>
                    <a:cubicBezTo>
                      <a:pt x="155" y="378"/>
                      <a:pt x="155" y="379"/>
                      <a:pt x="155" y="380"/>
                    </a:cubicBezTo>
                    <a:cubicBezTo>
                      <a:pt x="157" y="383"/>
                      <a:pt x="158" y="380"/>
                      <a:pt x="160" y="383"/>
                    </a:cubicBezTo>
                    <a:cubicBezTo>
                      <a:pt x="160" y="382"/>
                      <a:pt x="161" y="382"/>
                      <a:pt x="159" y="381"/>
                    </a:cubicBezTo>
                    <a:cubicBezTo>
                      <a:pt x="162" y="381"/>
                      <a:pt x="160" y="385"/>
                      <a:pt x="163" y="386"/>
                    </a:cubicBezTo>
                    <a:cubicBezTo>
                      <a:pt x="163" y="384"/>
                      <a:pt x="160" y="379"/>
                      <a:pt x="156" y="378"/>
                    </a:cubicBezTo>
                    <a:cubicBezTo>
                      <a:pt x="155" y="377"/>
                      <a:pt x="155" y="375"/>
                      <a:pt x="155" y="374"/>
                    </a:cubicBezTo>
                    <a:cubicBezTo>
                      <a:pt x="157" y="378"/>
                      <a:pt x="162" y="380"/>
                      <a:pt x="163" y="379"/>
                    </a:cubicBezTo>
                    <a:cubicBezTo>
                      <a:pt x="164" y="381"/>
                      <a:pt x="165" y="382"/>
                      <a:pt x="166" y="384"/>
                    </a:cubicBezTo>
                    <a:cubicBezTo>
                      <a:pt x="166" y="382"/>
                      <a:pt x="164" y="380"/>
                      <a:pt x="163" y="378"/>
                    </a:cubicBezTo>
                    <a:close/>
                    <a:moveTo>
                      <a:pt x="180" y="403"/>
                    </a:moveTo>
                    <a:cubicBezTo>
                      <a:pt x="180" y="403"/>
                      <a:pt x="179" y="403"/>
                      <a:pt x="178" y="402"/>
                    </a:cubicBezTo>
                    <a:cubicBezTo>
                      <a:pt x="179" y="402"/>
                      <a:pt x="179" y="401"/>
                      <a:pt x="179" y="401"/>
                    </a:cubicBezTo>
                    <a:cubicBezTo>
                      <a:pt x="181" y="402"/>
                      <a:pt x="180" y="403"/>
                      <a:pt x="180" y="403"/>
                    </a:cubicBezTo>
                    <a:close/>
                    <a:moveTo>
                      <a:pt x="119" y="324"/>
                    </a:moveTo>
                    <a:cubicBezTo>
                      <a:pt x="119" y="324"/>
                      <a:pt x="119" y="324"/>
                      <a:pt x="119" y="323"/>
                    </a:cubicBezTo>
                    <a:cubicBezTo>
                      <a:pt x="119" y="323"/>
                      <a:pt x="120" y="324"/>
                      <a:pt x="120" y="324"/>
                    </a:cubicBezTo>
                    <a:cubicBezTo>
                      <a:pt x="121" y="326"/>
                      <a:pt x="120" y="326"/>
                      <a:pt x="119" y="324"/>
                    </a:cubicBezTo>
                    <a:close/>
                    <a:moveTo>
                      <a:pt x="550" y="219"/>
                    </a:moveTo>
                    <a:cubicBezTo>
                      <a:pt x="550" y="220"/>
                      <a:pt x="550" y="221"/>
                      <a:pt x="550" y="222"/>
                    </a:cubicBezTo>
                    <a:cubicBezTo>
                      <a:pt x="549" y="222"/>
                      <a:pt x="550" y="221"/>
                      <a:pt x="549" y="221"/>
                    </a:cubicBezTo>
                    <a:cubicBezTo>
                      <a:pt x="549" y="220"/>
                      <a:pt x="550" y="221"/>
                      <a:pt x="550" y="219"/>
                    </a:cubicBezTo>
                    <a:close/>
                    <a:moveTo>
                      <a:pt x="590" y="178"/>
                    </a:moveTo>
                    <a:cubicBezTo>
                      <a:pt x="591" y="178"/>
                      <a:pt x="590" y="183"/>
                      <a:pt x="591" y="181"/>
                    </a:cubicBezTo>
                    <a:cubicBezTo>
                      <a:pt x="592" y="182"/>
                      <a:pt x="590" y="184"/>
                      <a:pt x="590" y="184"/>
                    </a:cubicBezTo>
                    <a:cubicBezTo>
                      <a:pt x="590" y="183"/>
                      <a:pt x="590" y="181"/>
                      <a:pt x="590" y="181"/>
                    </a:cubicBezTo>
                    <a:cubicBezTo>
                      <a:pt x="590" y="180"/>
                      <a:pt x="590" y="181"/>
                      <a:pt x="590" y="180"/>
                    </a:cubicBezTo>
                    <a:cubicBezTo>
                      <a:pt x="590" y="179"/>
                      <a:pt x="590" y="179"/>
                      <a:pt x="590" y="178"/>
                    </a:cubicBezTo>
                    <a:close/>
                    <a:moveTo>
                      <a:pt x="599" y="180"/>
                    </a:moveTo>
                    <a:cubicBezTo>
                      <a:pt x="599" y="180"/>
                      <a:pt x="599" y="183"/>
                      <a:pt x="598" y="183"/>
                    </a:cubicBezTo>
                    <a:cubicBezTo>
                      <a:pt x="598" y="181"/>
                      <a:pt x="598" y="181"/>
                      <a:pt x="599" y="180"/>
                    </a:cubicBezTo>
                    <a:close/>
                    <a:moveTo>
                      <a:pt x="618" y="141"/>
                    </a:moveTo>
                    <a:cubicBezTo>
                      <a:pt x="618" y="142"/>
                      <a:pt x="618" y="142"/>
                      <a:pt x="618" y="144"/>
                    </a:cubicBezTo>
                    <a:cubicBezTo>
                      <a:pt x="618" y="144"/>
                      <a:pt x="617" y="143"/>
                      <a:pt x="617" y="142"/>
                    </a:cubicBezTo>
                    <a:cubicBezTo>
                      <a:pt x="617" y="142"/>
                      <a:pt x="617" y="142"/>
                      <a:pt x="617" y="143"/>
                    </a:cubicBezTo>
                    <a:cubicBezTo>
                      <a:pt x="617" y="143"/>
                      <a:pt x="617" y="143"/>
                      <a:pt x="617" y="142"/>
                    </a:cubicBezTo>
                    <a:cubicBezTo>
                      <a:pt x="616" y="141"/>
                      <a:pt x="616" y="141"/>
                      <a:pt x="616" y="141"/>
                    </a:cubicBezTo>
                    <a:cubicBezTo>
                      <a:pt x="617" y="142"/>
                      <a:pt x="617" y="141"/>
                      <a:pt x="618" y="141"/>
                    </a:cubicBezTo>
                    <a:close/>
                    <a:moveTo>
                      <a:pt x="708" y="170"/>
                    </a:moveTo>
                    <a:cubicBezTo>
                      <a:pt x="708" y="173"/>
                      <a:pt x="708" y="175"/>
                      <a:pt x="708" y="179"/>
                    </a:cubicBezTo>
                    <a:cubicBezTo>
                      <a:pt x="707" y="179"/>
                      <a:pt x="706" y="182"/>
                      <a:pt x="706" y="179"/>
                    </a:cubicBezTo>
                    <a:cubicBezTo>
                      <a:pt x="706" y="177"/>
                      <a:pt x="707" y="177"/>
                      <a:pt x="707" y="176"/>
                    </a:cubicBezTo>
                    <a:cubicBezTo>
                      <a:pt x="707" y="174"/>
                      <a:pt x="707" y="173"/>
                      <a:pt x="707" y="171"/>
                    </a:cubicBezTo>
                    <a:cubicBezTo>
                      <a:pt x="708" y="171"/>
                      <a:pt x="708" y="170"/>
                      <a:pt x="708" y="170"/>
                    </a:cubicBezTo>
                    <a:close/>
                    <a:moveTo>
                      <a:pt x="683" y="394"/>
                    </a:moveTo>
                    <a:cubicBezTo>
                      <a:pt x="682" y="395"/>
                      <a:pt x="681" y="396"/>
                      <a:pt x="680" y="397"/>
                    </a:cubicBezTo>
                    <a:cubicBezTo>
                      <a:pt x="680" y="396"/>
                      <a:pt x="678" y="399"/>
                      <a:pt x="678" y="400"/>
                    </a:cubicBezTo>
                    <a:cubicBezTo>
                      <a:pt x="679" y="397"/>
                      <a:pt x="678" y="398"/>
                      <a:pt x="680" y="394"/>
                    </a:cubicBezTo>
                    <a:cubicBezTo>
                      <a:pt x="681" y="395"/>
                      <a:pt x="682" y="394"/>
                      <a:pt x="683" y="394"/>
                    </a:cubicBezTo>
                    <a:close/>
                    <a:moveTo>
                      <a:pt x="50" y="377"/>
                    </a:moveTo>
                    <a:cubicBezTo>
                      <a:pt x="48" y="377"/>
                      <a:pt x="47" y="373"/>
                      <a:pt x="48" y="373"/>
                    </a:cubicBezTo>
                    <a:cubicBezTo>
                      <a:pt x="50" y="375"/>
                      <a:pt x="48" y="375"/>
                      <a:pt x="50" y="377"/>
                    </a:cubicBezTo>
                    <a:close/>
                    <a:moveTo>
                      <a:pt x="7" y="152"/>
                    </a:moveTo>
                    <a:cubicBezTo>
                      <a:pt x="8" y="152"/>
                      <a:pt x="7" y="155"/>
                      <a:pt x="7" y="157"/>
                    </a:cubicBezTo>
                    <a:cubicBezTo>
                      <a:pt x="6" y="157"/>
                      <a:pt x="7" y="154"/>
                      <a:pt x="7" y="152"/>
                    </a:cubicBezTo>
                    <a:close/>
                    <a:moveTo>
                      <a:pt x="3" y="183"/>
                    </a:moveTo>
                    <a:cubicBezTo>
                      <a:pt x="4" y="185"/>
                      <a:pt x="3" y="187"/>
                      <a:pt x="3" y="190"/>
                    </a:cubicBezTo>
                    <a:cubicBezTo>
                      <a:pt x="2" y="190"/>
                      <a:pt x="2" y="190"/>
                      <a:pt x="2" y="190"/>
                    </a:cubicBezTo>
                    <a:cubicBezTo>
                      <a:pt x="2" y="186"/>
                      <a:pt x="2" y="184"/>
                      <a:pt x="3" y="183"/>
                    </a:cubicBezTo>
                    <a:close/>
                    <a:moveTo>
                      <a:pt x="11" y="216"/>
                    </a:moveTo>
                    <a:cubicBezTo>
                      <a:pt x="11" y="220"/>
                      <a:pt x="10" y="219"/>
                      <a:pt x="11" y="223"/>
                    </a:cubicBezTo>
                    <a:cubicBezTo>
                      <a:pt x="10" y="224"/>
                      <a:pt x="11" y="220"/>
                      <a:pt x="10" y="221"/>
                    </a:cubicBezTo>
                    <a:cubicBezTo>
                      <a:pt x="9" y="221"/>
                      <a:pt x="11" y="226"/>
                      <a:pt x="10" y="225"/>
                    </a:cubicBezTo>
                    <a:cubicBezTo>
                      <a:pt x="9" y="222"/>
                      <a:pt x="10" y="220"/>
                      <a:pt x="9" y="217"/>
                    </a:cubicBezTo>
                    <a:cubicBezTo>
                      <a:pt x="9" y="215"/>
                      <a:pt x="10" y="217"/>
                      <a:pt x="11" y="216"/>
                    </a:cubicBezTo>
                    <a:close/>
                    <a:moveTo>
                      <a:pt x="11" y="227"/>
                    </a:moveTo>
                    <a:cubicBezTo>
                      <a:pt x="10" y="228"/>
                      <a:pt x="11" y="230"/>
                      <a:pt x="11" y="232"/>
                    </a:cubicBezTo>
                    <a:cubicBezTo>
                      <a:pt x="10" y="232"/>
                      <a:pt x="9" y="227"/>
                      <a:pt x="11" y="227"/>
                    </a:cubicBezTo>
                    <a:close/>
                    <a:moveTo>
                      <a:pt x="6" y="234"/>
                    </a:moveTo>
                    <a:cubicBezTo>
                      <a:pt x="6" y="233"/>
                      <a:pt x="7" y="240"/>
                      <a:pt x="7" y="239"/>
                    </a:cubicBezTo>
                    <a:cubicBezTo>
                      <a:pt x="6" y="240"/>
                      <a:pt x="6" y="236"/>
                      <a:pt x="6" y="234"/>
                    </a:cubicBezTo>
                    <a:close/>
                    <a:moveTo>
                      <a:pt x="5" y="248"/>
                    </a:moveTo>
                    <a:cubicBezTo>
                      <a:pt x="6" y="249"/>
                      <a:pt x="6" y="254"/>
                      <a:pt x="6" y="256"/>
                    </a:cubicBezTo>
                    <a:cubicBezTo>
                      <a:pt x="4" y="256"/>
                      <a:pt x="5" y="250"/>
                      <a:pt x="5" y="248"/>
                    </a:cubicBezTo>
                    <a:close/>
                    <a:moveTo>
                      <a:pt x="20" y="245"/>
                    </a:moveTo>
                    <a:cubicBezTo>
                      <a:pt x="21" y="247"/>
                      <a:pt x="21" y="251"/>
                      <a:pt x="20" y="252"/>
                    </a:cubicBezTo>
                    <a:cubicBezTo>
                      <a:pt x="21" y="250"/>
                      <a:pt x="19" y="247"/>
                      <a:pt x="20" y="245"/>
                    </a:cubicBezTo>
                    <a:close/>
                    <a:moveTo>
                      <a:pt x="34" y="250"/>
                    </a:moveTo>
                    <a:cubicBezTo>
                      <a:pt x="35" y="252"/>
                      <a:pt x="36" y="251"/>
                      <a:pt x="37" y="250"/>
                    </a:cubicBezTo>
                    <a:cubicBezTo>
                      <a:pt x="37" y="254"/>
                      <a:pt x="36" y="255"/>
                      <a:pt x="38" y="257"/>
                    </a:cubicBezTo>
                    <a:cubicBezTo>
                      <a:pt x="38" y="260"/>
                      <a:pt x="36" y="264"/>
                      <a:pt x="35" y="259"/>
                    </a:cubicBezTo>
                    <a:cubicBezTo>
                      <a:pt x="36" y="259"/>
                      <a:pt x="35" y="257"/>
                      <a:pt x="35" y="256"/>
                    </a:cubicBezTo>
                    <a:cubicBezTo>
                      <a:pt x="35" y="254"/>
                      <a:pt x="34" y="251"/>
                      <a:pt x="34" y="250"/>
                    </a:cubicBezTo>
                    <a:close/>
                    <a:moveTo>
                      <a:pt x="22" y="259"/>
                    </a:moveTo>
                    <a:cubicBezTo>
                      <a:pt x="23" y="259"/>
                      <a:pt x="23" y="263"/>
                      <a:pt x="24" y="264"/>
                    </a:cubicBezTo>
                    <a:cubicBezTo>
                      <a:pt x="22" y="264"/>
                      <a:pt x="22" y="260"/>
                      <a:pt x="22" y="259"/>
                    </a:cubicBezTo>
                    <a:close/>
                    <a:moveTo>
                      <a:pt x="32" y="255"/>
                    </a:moveTo>
                    <a:cubicBezTo>
                      <a:pt x="33" y="254"/>
                      <a:pt x="33" y="258"/>
                      <a:pt x="34" y="257"/>
                    </a:cubicBezTo>
                    <a:cubicBezTo>
                      <a:pt x="34" y="258"/>
                      <a:pt x="34" y="259"/>
                      <a:pt x="34" y="261"/>
                    </a:cubicBezTo>
                    <a:cubicBezTo>
                      <a:pt x="33" y="262"/>
                      <a:pt x="32" y="257"/>
                      <a:pt x="32" y="255"/>
                    </a:cubicBezTo>
                    <a:close/>
                    <a:moveTo>
                      <a:pt x="16" y="267"/>
                    </a:moveTo>
                    <a:cubicBezTo>
                      <a:pt x="16" y="265"/>
                      <a:pt x="17" y="272"/>
                      <a:pt x="18" y="268"/>
                    </a:cubicBezTo>
                    <a:cubicBezTo>
                      <a:pt x="18" y="271"/>
                      <a:pt x="18" y="272"/>
                      <a:pt x="19" y="275"/>
                    </a:cubicBezTo>
                    <a:cubicBezTo>
                      <a:pt x="18" y="275"/>
                      <a:pt x="18" y="275"/>
                      <a:pt x="18" y="275"/>
                    </a:cubicBezTo>
                    <a:cubicBezTo>
                      <a:pt x="19" y="278"/>
                      <a:pt x="20" y="279"/>
                      <a:pt x="20" y="282"/>
                    </a:cubicBezTo>
                    <a:cubicBezTo>
                      <a:pt x="20" y="283"/>
                      <a:pt x="20" y="282"/>
                      <a:pt x="21" y="283"/>
                    </a:cubicBezTo>
                    <a:cubicBezTo>
                      <a:pt x="21" y="285"/>
                      <a:pt x="20" y="282"/>
                      <a:pt x="20" y="283"/>
                    </a:cubicBezTo>
                    <a:cubicBezTo>
                      <a:pt x="19" y="279"/>
                      <a:pt x="17" y="276"/>
                      <a:pt x="17" y="272"/>
                    </a:cubicBezTo>
                    <a:cubicBezTo>
                      <a:pt x="18" y="272"/>
                      <a:pt x="17" y="270"/>
                      <a:pt x="16" y="267"/>
                    </a:cubicBezTo>
                    <a:close/>
                    <a:moveTo>
                      <a:pt x="24" y="266"/>
                    </a:moveTo>
                    <a:cubicBezTo>
                      <a:pt x="25" y="268"/>
                      <a:pt x="25" y="269"/>
                      <a:pt x="25" y="270"/>
                    </a:cubicBezTo>
                    <a:cubicBezTo>
                      <a:pt x="24" y="271"/>
                      <a:pt x="23" y="270"/>
                      <a:pt x="23" y="268"/>
                    </a:cubicBezTo>
                    <a:cubicBezTo>
                      <a:pt x="23" y="267"/>
                      <a:pt x="23" y="266"/>
                      <a:pt x="24" y="266"/>
                    </a:cubicBezTo>
                    <a:close/>
                    <a:moveTo>
                      <a:pt x="25" y="273"/>
                    </a:moveTo>
                    <a:cubicBezTo>
                      <a:pt x="27" y="275"/>
                      <a:pt x="28" y="284"/>
                      <a:pt x="30" y="287"/>
                    </a:cubicBezTo>
                    <a:cubicBezTo>
                      <a:pt x="31" y="291"/>
                      <a:pt x="31" y="291"/>
                      <a:pt x="31" y="294"/>
                    </a:cubicBezTo>
                    <a:cubicBezTo>
                      <a:pt x="30" y="294"/>
                      <a:pt x="30" y="291"/>
                      <a:pt x="30" y="290"/>
                    </a:cubicBezTo>
                    <a:cubicBezTo>
                      <a:pt x="27" y="287"/>
                      <a:pt x="27" y="282"/>
                      <a:pt x="26" y="278"/>
                    </a:cubicBezTo>
                    <a:cubicBezTo>
                      <a:pt x="27" y="277"/>
                      <a:pt x="25" y="275"/>
                      <a:pt x="25" y="273"/>
                    </a:cubicBezTo>
                    <a:close/>
                    <a:moveTo>
                      <a:pt x="30" y="283"/>
                    </a:moveTo>
                    <a:cubicBezTo>
                      <a:pt x="31" y="282"/>
                      <a:pt x="32" y="288"/>
                      <a:pt x="32" y="289"/>
                    </a:cubicBezTo>
                    <a:cubicBezTo>
                      <a:pt x="30" y="289"/>
                      <a:pt x="31" y="286"/>
                      <a:pt x="30" y="283"/>
                    </a:cubicBezTo>
                    <a:close/>
                    <a:moveTo>
                      <a:pt x="37" y="291"/>
                    </a:moveTo>
                    <a:cubicBezTo>
                      <a:pt x="39" y="294"/>
                      <a:pt x="37" y="292"/>
                      <a:pt x="37" y="294"/>
                    </a:cubicBezTo>
                    <a:cubicBezTo>
                      <a:pt x="37" y="293"/>
                      <a:pt x="36" y="291"/>
                      <a:pt x="36" y="290"/>
                    </a:cubicBezTo>
                    <a:cubicBezTo>
                      <a:pt x="36" y="290"/>
                      <a:pt x="37" y="291"/>
                      <a:pt x="37" y="291"/>
                    </a:cubicBezTo>
                    <a:cubicBezTo>
                      <a:pt x="37" y="292"/>
                      <a:pt x="38" y="292"/>
                      <a:pt x="37" y="291"/>
                    </a:cubicBezTo>
                    <a:close/>
                    <a:moveTo>
                      <a:pt x="36" y="295"/>
                    </a:moveTo>
                    <a:cubicBezTo>
                      <a:pt x="37" y="294"/>
                      <a:pt x="37" y="297"/>
                      <a:pt x="38" y="298"/>
                    </a:cubicBezTo>
                    <a:cubicBezTo>
                      <a:pt x="38" y="298"/>
                      <a:pt x="38" y="298"/>
                      <a:pt x="38" y="297"/>
                    </a:cubicBezTo>
                    <a:cubicBezTo>
                      <a:pt x="40" y="301"/>
                      <a:pt x="36" y="298"/>
                      <a:pt x="36" y="295"/>
                    </a:cubicBezTo>
                    <a:close/>
                    <a:moveTo>
                      <a:pt x="36" y="303"/>
                    </a:moveTo>
                    <a:cubicBezTo>
                      <a:pt x="36" y="306"/>
                      <a:pt x="35" y="299"/>
                      <a:pt x="35" y="302"/>
                    </a:cubicBezTo>
                    <a:cubicBezTo>
                      <a:pt x="35" y="301"/>
                      <a:pt x="35" y="299"/>
                      <a:pt x="34" y="297"/>
                    </a:cubicBezTo>
                    <a:cubicBezTo>
                      <a:pt x="34" y="297"/>
                      <a:pt x="35" y="298"/>
                      <a:pt x="35" y="299"/>
                    </a:cubicBezTo>
                    <a:cubicBezTo>
                      <a:pt x="35" y="300"/>
                      <a:pt x="36" y="299"/>
                      <a:pt x="36" y="300"/>
                    </a:cubicBezTo>
                    <a:cubicBezTo>
                      <a:pt x="37" y="300"/>
                      <a:pt x="35" y="300"/>
                      <a:pt x="36" y="303"/>
                    </a:cubicBezTo>
                    <a:close/>
                    <a:moveTo>
                      <a:pt x="26" y="306"/>
                    </a:moveTo>
                    <a:cubicBezTo>
                      <a:pt x="27" y="305"/>
                      <a:pt x="28" y="307"/>
                      <a:pt x="29" y="307"/>
                    </a:cubicBezTo>
                    <a:cubicBezTo>
                      <a:pt x="29" y="309"/>
                      <a:pt x="30" y="311"/>
                      <a:pt x="29" y="312"/>
                    </a:cubicBezTo>
                    <a:cubicBezTo>
                      <a:pt x="28" y="310"/>
                      <a:pt x="27" y="308"/>
                      <a:pt x="26" y="306"/>
                    </a:cubicBezTo>
                    <a:close/>
                    <a:moveTo>
                      <a:pt x="31" y="310"/>
                    </a:moveTo>
                    <a:cubicBezTo>
                      <a:pt x="31" y="316"/>
                      <a:pt x="33" y="322"/>
                      <a:pt x="35" y="327"/>
                    </a:cubicBezTo>
                    <a:cubicBezTo>
                      <a:pt x="34" y="326"/>
                      <a:pt x="33" y="323"/>
                      <a:pt x="32" y="320"/>
                    </a:cubicBezTo>
                    <a:cubicBezTo>
                      <a:pt x="31" y="318"/>
                      <a:pt x="30" y="315"/>
                      <a:pt x="29" y="313"/>
                    </a:cubicBezTo>
                    <a:cubicBezTo>
                      <a:pt x="31" y="315"/>
                      <a:pt x="29" y="310"/>
                      <a:pt x="31" y="310"/>
                    </a:cubicBezTo>
                    <a:close/>
                    <a:moveTo>
                      <a:pt x="62" y="307"/>
                    </a:moveTo>
                    <a:cubicBezTo>
                      <a:pt x="62" y="307"/>
                      <a:pt x="63" y="307"/>
                      <a:pt x="63" y="307"/>
                    </a:cubicBezTo>
                    <a:cubicBezTo>
                      <a:pt x="64" y="309"/>
                      <a:pt x="65" y="311"/>
                      <a:pt x="63" y="311"/>
                    </a:cubicBezTo>
                    <a:cubicBezTo>
                      <a:pt x="63" y="310"/>
                      <a:pt x="63" y="308"/>
                      <a:pt x="62" y="307"/>
                    </a:cubicBezTo>
                    <a:close/>
                    <a:moveTo>
                      <a:pt x="37" y="328"/>
                    </a:moveTo>
                    <a:cubicBezTo>
                      <a:pt x="37" y="331"/>
                      <a:pt x="37" y="330"/>
                      <a:pt x="38" y="333"/>
                    </a:cubicBezTo>
                    <a:cubicBezTo>
                      <a:pt x="38" y="334"/>
                      <a:pt x="36" y="328"/>
                      <a:pt x="37" y="328"/>
                    </a:cubicBezTo>
                    <a:close/>
                    <a:moveTo>
                      <a:pt x="40" y="327"/>
                    </a:moveTo>
                    <a:cubicBezTo>
                      <a:pt x="40" y="327"/>
                      <a:pt x="42" y="330"/>
                      <a:pt x="42" y="331"/>
                    </a:cubicBezTo>
                    <a:cubicBezTo>
                      <a:pt x="41" y="331"/>
                      <a:pt x="41" y="329"/>
                      <a:pt x="40" y="327"/>
                    </a:cubicBezTo>
                    <a:close/>
                    <a:moveTo>
                      <a:pt x="64" y="311"/>
                    </a:moveTo>
                    <a:cubicBezTo>
                      <a:pt x="66" y="313"/>
                      <a:pt x="65" y="314"/>
                      <a:pt x="66" y="316"/>
                    </a:cubicBezTo>
                    <a:cubicBezTo>
                      <a:pt x="66" y="316"/>
                      <a:pt x="66" y="315"/>
                      <a:pt x="65" y="315"/>
                    </a:cubicBezTo>
                    <a:cubicBezTo>
                      <a:pt x="66" y="318"/>
                      <a:pt x="68" y="322"/>
                      <a:pt x="66" y="321"/>
                    </a:cubicBezTo>
                    <a:cubicBezTo>
                      <a:pt x="65" y="320"/>
                      <a:pt x="66" y="319"/>
                      <a:pt x="66" y="318"/>
                    </a:cubicBezTo>
                    <a:cubicBezTo>
                      <a:pt x="65" y="317"/>
                      <a:pt x="65" y="316"/>
                      <a:pt x="63" y="313"/>
                    </a:cubicBezTo>
                    <a:cubicBezTo>
                      <a:pt x="64" y="312"/>
                      <a:pt x="65" y="314"/>
                      <a:pt x="65" y="315"/>
                    </a:cubicBezTo>
                    <a:cubicBezTo>
                      <a:pt x="66" y="315"/>
                      <a:pt x="63" y="311"/>
                      <a:pt x="64" y="311"/>
                    </a:cubicBezTo>
                    <a:close/>
                    <a:moveTo>
                      <a:pt x="66" y="313"/>
                    </a:moveTo>
                    <a:cubicBezTo>
                      <a:pt x="67" y="313"/>
                      <a:pt x="67" y="313"/>
                      <a:pt x="67" y="314"/>
                    </a:cubicBezTo>
                    <a:cubicBezTo>
                      <a:pt x="69" y="317"/>
                      <a:pt x="67" y="318"/>
                      <a:pt x="69" y="321"/>
                    </a:cubicBezTo>
                    <a:cubicBezTo>
                      <a:pt x="68" y="321"/>
                      <a:pt x="68" y="319"/>
                      <a:pt x="67" y="319"/>
                    </a:cubicBezTo>
                    <a:cubicBezTo>
                      <a:pt x="66" y="316"/>
                      <a:pt x="68" y="318"/>
                      <a:pt x="66" y="313"/>
                    </a:cubicBezTo>
                    <a:close/>
                    <a:moveTo>
                      <a:pt x="94" y="299"/>
                    </a:moveTo>
                    <a:cubicBezTo>
                      <a:pt x="95" y="299"/>
                      <a:pt x="96" y="301"/>
                      <a:pt x="96" y="299"/>
                    </a:cubicBezTo>
                    <a:cubicBezTo>
                      <a:pt x="97" y="300"/>
                      <a:pt x="97" y="300"/>
                      <a:pt x="97" y="300"/>
                    </a:cubicBezTo>
                    <a:cubicBezTo>
                      <a:pt x="96" y="300"/>
                      <a:pt x="96" y="301"/>
                      <a:pt x="97" y="301"/>
                    </a:cubicBezTo>
                    <a:cubicBezTo>
                      <a:pt x="96" y="300"/>
                      <a:pt x="95" y="301"/>
                      <a:pt x="94" y="299"/>
                    </a:cubicBezTo>
                    <a:close/>
                    <a:moveTo>
                      <a:pt x="68" y="323"/>
                    </a:moveTo>
                    <a:cubicBezTo>
                      <a:pt x="70" y="324"/>
                      <a:pt x="72" y="331"/>
                      <a:pt x="73" y="334"/>
                    </a:cubicBezTo>
                    <a:cubicBezTo>
                      <a:pt x="71" y="332"/>
                      <a:pt x="70" y="328"/>
                      <a:pt x="68" y="323"/>
                    </a:cubicBezTo>
                    <a:close/>
                    <a:moveTo>
                      <a:pt x="49" y="342"/>
                    </a:moveTo>
                    <a:cubicBezTo>
                      <a:pt x="50" y="342"/>
                      <a:pt x="52" y="343"/>
                      <a:pt x="53" y="346"/>
                    </a:cubicBezTo>
                    <a:cubicBezTo>
                      <a:pt x="55" y="348"/>
                      <a:pt x="56" y="351"/>
                      <a:pt x="57" y="353"/>
                    </a:cubicBezTo>
                    <a:cubicBezTo>
                      <a:pt x="56" y="354"/>
                      <a:pt x="55" y="352"/>
                      <a:pt x="53" y="351"/>
                    </a:cubicBezTo>
                    <a:cubicBezTo>
                      <a:pt x="51" y="347"/>
                      <a:pt x="50" y="344"/>
                      <a:pt x="49" y="342"/>
                    </a:cubicBezTo>
                    <a:close/>
                    <a:moveTo>
                      <a:pt x="98" y="309"/>
                    </a:moveTo>
                    <a:cubicBezTo>
                      <a:pt x="99" y="309"/>
                      <a:pt x="102" y="315"/>
                      <a:pt x="102" y="317"/>
                    </a:cubicBezTo>
                    <a:cubicBezTo>
                      <a:pt x="100" y="316"/>
                      <a:pt x="98" y="310"/>
                      <a:pt x="98" y="309"/>
                    </a:cubicBezTo>
                    <a:close/>
                    <a:moveTo>
                      <a:pt x="74" y="337"/>
                    </a:moveTo>
                    <a:cubicBezTo>
                      <a:pt x="75" y="336"/>
                      <a:pt x="74" y="336"/>
                      <a:pt x="73" y="334"/>
                    </a:cubicBezTo>
                    <a:cubicBezTo>
                      <a:pt x="75" y="335"/>
                      <a:pt x="75" y="338"/>
                      <a:pt x="76" y="338"/>
                    </a:cubicBezTo>
                    <a:cubicBezTo>
                      <a:pt x="77" y="340"/>
                      <a:pt x="75" y="338"/>
                      <a:pt x="74" y="337"/>
                    </a:cubicBezTo>
                    <a:close/>
                    <a:moveTo>
                      <a:pt x="57" y="355"/>
                    </a:moveTo>
                    <a:cubicBezTo>
                      <a:pt x="58" y="354"/>
                      <a:pt x="58" y="354"/>
                      <a:pt x="58" y="354"/>
                    </a:cubicBezTo>
                    <a:cubicBezTo>
                      <a:pt x="59" y="356"/>
                      <a:pt x="58" y="356"/>
                      <a:pt x="58" y="357"/>
                    </a:cubicBezTo>
                    <a:cubicBezTo>
                      <a:pt x="58" y="357"/>
                      <a:pt x="57" y="356"/>
                      <a:pt x="57" y="355"/>
                    </a:cubicBezTo>
                    <a:close/>
                    <a:moveTo>
                      <a:pt x="76" y="340"/>
                    </a:moveTo>
                    <a:cubicBezTo>
                      <a:pt x="77" y="340"/>
                      <a:pt x="80" y="343"/>
                      <a:pt x="80" y="345"/>
                    </a:cubicBezTo>
                    <a:cubicBezTo>
                      <a:pt x="78" y="344"/>
                      <a:pt x="78" y="342"/>
                      <a:pt x="76" y="340"/>
                    </a:cubicBezTo>
                    <a:close/>
                    <a:moveTo>
                      <a:pt x="103" y="320"/>
                    </a:moveTo>
                    <a:cubicBezTo>
                      <a:pt x="103" y="320"/>
                      <a:pt x="104" y="322"/>
                      <a:pt x="105" y="323"/>
                    </a:cubicBezTo>
                    <a:cubicBezTo>
                      <a:pt x="104" y="324"/>
                      <a:pt x="103" y="321"/>
                      <a:pt x="103" y="320"/>
                    </a:cubicBezTo>
                    <a:close/>
                    <a:moveTo>
                      <a:pt x="68" y="351"/>
                    </a:moveTo>
                    <a:cubicBezTo>
                      <a:pt x="68" y="351"/>
                      <a:pt x="69" y="351"/>
                      <a:pt x="69" y="352"/>
                    </a:cubicBezTo>
                    <a:cubicBezTo>
                      <a:pt x="72" y="355"/>
                      <a:pt x="69" y="355"/>
                      <a:pt x="68" y="351"/>
                    </a:cubicBezTo>
                    <a:close/>
                    <a:moveTo>
                      <a:pt x="79" y="357"/>
                    </a:moveTo>
                    <a:cubicBezTo>
                      <a:pt x="77" y="356"/>
                      <a:pt x="76" y="353"/>
                      <a:pt x="74" y="352"/>
                    </a:cubicBezTo>
                    <a:cubicBezTo>
                      <a:pt x="73" y="350"/>
                      <a:pt x="75" y="350"/>
                      <a:pt x="74" y="348"/>
                    </a:cubicBezTo>
                    <a:cubicBezTo>
                      <a:pt x="76" y="350"/>
                      <a:pt x="78" y="352"/>
                      <a:pt x="79" y="352"/>
                    </a:cubicBezTo>
                    <a:cubicBezTo>
                      <a:pt x="77" y="350"/>
                      <a:pt x="76" y="350"/>
                      <a:pt x="74" y="346"/>
                    </a:cubicBezTo>
                    <a:cubicBezTo>
                      <a:pt x="74" y="346"/>
                      <a:pt x="75" y="347"/>
                      <a:pt x="76" y="347"/>
                    </a:cubicBezTo>
                    <a:cubicBezTo>
                      <a:pt x="77" y="348"/>
                      <a:pt x="76" y="348"/>
                      <a:pt x="77" y="350"/>
                    </a:cubicBezTo>
                    <a:cubicBezTo>
                      <a:pt x="77" y="348"/>
                      <a:pt x="78" y="350"/>
                      <a:pt x="80" y="352"/>
                    </a:cubicBezTo>
                    <a:cubicBezTo>
                      <a:pt x="81" y="354"/>
                      <a:pt x="82" y="356"/>
                      <a:pt x="83" y="358"/>
                    </a:cubicBezTo>
                    <a:cubicBezTo>
                      <a:pt x="82" y="358"/>
                      <a:pt x="81" y="356"/>
                      <a:pt x="80" y="354"/>
                    </a:cubicBezTo>
                    <a:cubicBezTo>
                      <a:pt x="79" y="353"/>
                      <a:pt x="79" y="355"/>
                      <a:pt x="79" y="354"/>
                    </a:cubicBezTo>
                    <a:cubicBezTo>
                      <a:pt x="78" y="354"/>
                      <a:pt x="80" y="356"/>
                      <a:pt x="81" y="358"/>
                    </a:cubicBezTo>
                    <a:cubicBezTo>
                      <a:pt x="82" y="360"/>
                      <a:pt x="80" y="358"/>
                      <a:pt x="81" y="360"/>
                    </a:cubicBezTo>
                    <a:cubicBezTo>
                      <a:pt x="81" y="360"/>
                      <a:pt x="79" y="357"/>
                      <a:pt x="79" y="357"/>
                    </a:cubicBezTo>
                    <a:close/>
                    <a:moveTo>
                      <a:pt x="138" y="308"/>
                    </a:moveTo>
                    <a:cubicBezTo>
                      <a:pt x="138" y="308"/>
                      <a:pt x="139" y="309"/>
                      <a:pt x="138" y="308"/>
                    </a:cubicBezTo>
                    <a:cubicBezTo>
                      <a:pt x="139" y="308"/>
                      <a:pt x="140" y="309"/>
                      <a:pt x="141" y="310"/>
                    </a:cubicBezTo>
                    <a:cubicBezTo>
                      <a:pt x="140" y="312"/>
                      <a:pt x="138" y="308"/>
                      <a:pt x="139" y="309"/>
                    </a:cubicBezTo>
                    <a:cubicBezTo>
                      <a:pt x="138" y="310"/>
                      <a:pt x="138" y="308"/>
                      <a:pt x="138" y="308"/>
                    </a:cubicBezTo>
                    <a:close/>
                    <a:moveTo>
                      <a:pt x="85" y="360"/>
                    </a:moveTo>
                    <a:cubicBezTo>
                      <a:pt x="85" y="360"/>
                      <a:pt x="85" y="360"/>
                      <a:pt x="84" y="359"/>
                    </a:cubicBezTo>
                    <a:cubicBezTo>
                      <a:pt x="84" y="360"/>
                      <a:pt x="85" y="361"/>
                      <a:pt x="84" y="361"/>
                    </a:cubicBezTo>
                    <a:cubicBezTo>
                      <a:pt x="82" y="358"/>
                      <a:pt x="85" y="358"/>
                      <a:pt x="82" y="355"/>
                    </a:cubicBezTo>
                    <a:cubicBezTo>
                      <a:pt x="84" y="357"/>
                      <a:pt x="86" y="360"/>
                      <a:pt x="88" y="364"/>
                    </a:cubicBezTo>
                    <a:cubicBezTo>
                      <a:pt x="90" y="367"/>
                      <a:pt x="93" y="371"/>
                      <a:pt x="96" y="374"/>
                    </a:cubicBezTo>
                    <a:cubicBezTo>
                      <a:pt x="95" y="374"/>
                      <a:pt x="96" y="374"/>
                      <a:pt x="96" y="375"/>
                    </a:cubicBezTo>
                    <a:cubicBezTo>
                      <a:pt x="95" y="374"/>
                      <a:pt x="94" y="373"/>
                      <a:pt x="93" y="374"/>
                    </a:cubicBezTo>
                    <a:cubicBezTo>
                      <a:pt x="92" y="373"/>
                      <a:pt x="93" y="372"/>
                      <a:pt x="93" y="372"/>
                    </a:cubicBezTo>
                    <a:cubicBezTo>
                      <a:pt x="92" y="371"/>
                      <a:pt x="91" y="371"/>
                      <a:pt x="89" y="369"/>
                    </a:cubicBezTo>
                    <a:cubicBezTo>
                      <a:pt x="90" y="365"/>
                      <a:pt x="85" y="363"/>
                      <a:pt x="85" y="360"/>
                    </a:cubicBezTo>
                    <a:close/>
                    <a:moveTo>
                      <a:pt x="82" y="362"/>
                    </a:moveTo>
                    <a:cubicBezTo>
                      <a:pt x="83" y="363"/>
                      <a:pt x="82" y="362"/>
                      <a:pt x="83" y="362"/>
                    </a:cubicBezTo>
                    <a:cubicBezTo>
                      <a:pt x="83" y="365"/>
                      <a:pt x="90" y="371"/>
                      <a:pt x="90" y="373"/>
                    </a:cubicBezTo>
                    <a:cubicBezTo>
                      <a:pt x="87" y="371"/>
                      <a:pt x="84" y="365"/>
                      <a:pt x="82" y="362"/>
                    </a:cubicBezTo>
                    <a:close/>
                    <a:moveTo>
                      <a:pt x="80" y="373"/>
                    </a:moveTo>
                    <a:cubicBezTo>
                      <a:pt x="80" y="372"/>
                      <a:pt x="82" y="376"/>
                      <a:pt x="84" y="378"/>
                    </a:cubicBezTo>
                    <a:cubicBezTo>
                      <a:pt x="83" y="379"/>
                      <a:pt x="81" y="375"/>
                      <a:pt x="80" y="373"/>
                    </a:cubicBezTo>
                    <a:close/>
                    <a:moveTo>
                      <a:pt x="84" y="369"/>
                    </a:moveTo>
                    <a:cubicBezTo>
                      <a:pt x="85" y="368"/>
                      <a:pt x="85" y="368"/>
                      <a:pt x="85" y="368"/>
                    </a:cubicBezTo>
                    <a:cubicBezTo>
                      <a:pt x="87" y="371"/>
                      <a:pt x="86" y="373"/>
                      <a:pt x="84" y="369"/>
                    </a:cubicBezTo>
                    <a:close/>
                    <a:moveTo>
                      <a:pt x="142" y="319"/>
                    </a:moveTo>
                    <a:cubicBezTo>
                      <a:pt x="143" y="319"/>
                      <a:pt x="144" y="320"/>
                      <a:pt x="146" y="321"/>
                    </a:cubicBezTo>
                    <a:cubicBezTo>
                      <a:pt x="146" y="323"/>
                      <a:pt x="145" y="322"/>
                      <a:pt x="144" y="322"/>
                    </a:cubicBezTo>
                    <a:lnTo>
                      <a:pt x="142" y="319"/>
                    </a:lnTo>
                    <a:close/>
                    <a:moveTo>
                      <a:pt x="89" y="374"/>
                    </a:moveTo>
                    <a:cubicBezTo>
                      <a:pt x="88" y="373"/>
                      <a:pt x="89" y="375"/>
                      <a:pt x="88" y="374"/>
                    </a:cubicBezTo>
                    <a:cubicBezTo>
                      <a:pt x="86" y="373"/>
                      <a:pt x="88" y="371"/>
                      <a:pt x="89" y="374"/>
                    </a:cubicBezTo>
                    <a:close/>
                    <a:moveTo>
                      <a:pt x="83" y="379"/>
                    </a:moveTo>
                    <a:cubicBezTo>
                      <a:pt x="84" y="379"/>
                      <a:pt x="87" y="383"/>
                      <a:pt x="86" y="383"/>
                    </a:cubicBezTo>
                    <a:cubicBezTo>
                      <a:pt x="84" y="382"/>
                      <a:pt x="83" y="380"/>
                      <a:pt x="83" y="379"/>
                    </a:cubicBezTo>
                    <a:close/>
                    <a:moveTo>
                      <a:pt x="146" y="324"/>
                    </a:moveTo>
                    <a:cubicBezTo>
                      <a:pt x="145" y="323"/>
                      <a:pt x="147" y="324"/>
                      <a:pt x="146" y="323"/>
                    </a:cubicBezTo>
                    <a:cubicBezTo>
                      <a:pt x="147" y="323"/>
                      <a:pt x="148" y="326"/>
                      <a:pt x="148" y="325"/>
                    </a:cubicBezTo>
                    <a:cubicBezTo>
                      <a:pt x="149" y="326"/>
                      <a:pt x="148" y="326"/>
                      <a:pt x="149" y="327"/>
                    </a:cubicBezTo>
                    <a:cubicBezTo>
                      <a:pt x="150" y="328"/>
                      <a:pt x="149" y="326"/>
                      <a:pt x="150" y="327"/>
                    </a:cubicBezTo>
                    <a:cubicBezTo>
                      <a:pt x="150" y="327"/>
                      <a:pt x="150" y="328"/>
                      <a:pt x="151" y="329"/>
                    </a:cubicBezTo>
                    <a:cubicBezTo>
                      <a:pt x="150" y="328"/>
                      <a:pt x="150" y="329"/>
                      <a:pt x="150" y="329"/>
                    </a:cubicBezTo>
                    <a:cubicBezTo>
                      <a:pt x="152" y="330"/>
                      <a:pt x="151" y="329"/>
                      <a:pt x="152" y="332"/>
                    </a:cubicBezTo>
                    <a:cubicBezTo>
                      <a:pt x="152" y="332"/>
                      <a:pt x="151" y="331"/>
                      <a:pt x="150" y="330"/>
                    </a:cubicBezTo>
                    <a:cubicBezTo>
                      <a:pt x="150" y="330"/>
                      <a:pt x="150" y="331"/>
                      <a:pt x="150" y="331"/>
                    </a:cubicBezTo>
                    <a:cubicBezTo>
                      <a:pt x="149" y="331"/>
                      <a:pt x="150" y="329"/>
                      <a:pt x="148" y="327"/>
                    </a:cubicBezTo>
                    <a:cubicBezTo>
                      <a:pt x="149" y="327"/>
                      <a:pt x="147" y="326"/>
                      <a:pt x="146" y="324"/>
                    </a:cubicBezTo>
                    <a:close/>
                    <a:moveTo>
                      <a:pt x="119" y="351"/>
                    </a:moveTo>
                    <a:cubicBezTo>
                      <a:pt x="120" y="350"/>
                      <a:pt x="120" y="352"/>
                      <a:pt x="122" y="353"/>
                    </a:cubicBezTo>
                    <a:cubicBezTo>
                      <a:pt x="122" y="355"/>
                      <a:pt x="120" y="352"/>
                      <a:pt x="119" y="351"/>
                    </a:cubicBezTo>
                    <a:close/>
                    <a:moveTo>
                      <a:pt x="94" y="377"/>
                    </a:moveTo>
                    <a:cubicBezTo>
                      <a:pt x="95" y="376"/>
                      <a:pt x="96" y="378"/>
                      <a:pt x="97" y="379"/>
                    </a:cubicBezTo>
                    <a:cubicBezTo>
                      <a:pt x="97" y="380"/>
                      <a:pt x="95" y="379"/>
                      <a:pt x="94" y="377"/>
                    </a:cubicBezTo>
                    <a:close/>
                    <a:moveTo>
                      <a:pt x="99" y="375"/>
                    </a:moveTo>
                    <a:cubicBezTo>
                      <a:pt x="100" y="377"/>
                      <a:pt x="100" y="377"/>
                      <a:pt x="102" y="380"/>
                    </a:cubicBezTo>
                    <a:cubicBezTo>
                      <a:pt x="100" y="381"/>
                      <a:pt x="98" y="375"/>
                      <a:pt x="99" y="375"/>
                    </a:cubicBezTo>
                    <a:close/>
                    <a:moveTo>
                      <a:pt x="130" y="344"/>
                    </a:moveTo>
                    <a:cubicBezTo>
                      <a:pt x="130" y="344"/>
                      <a:pt x="130" y="344"/>
                      <a:pt x="131" y="345"/>
                    </a:cubicBezTo>
                    <a:cubicBezTo>
                      <a:pt x="131" y="344"/>
                      <a:pt x="131" y="344"/>
                      <a:pt x="131" y="344"/>
                    </a:cubicBezTo>
                    <a:cubicBezTo>
                      <a:pt x="132" y="343"/>
                      <a:pt x="132" y="345"/>
                      <a:pt x="132" y="346"/>
                    </a:cubicBezTo>
                    <a:cubicBezTo>
                      <a:pt x="131" y="346"/>
                      <a:pt x="131" y="345"/>
                      <a:pt x="130" y="344"/>
                    </a:cubicBezTo>
                    <a:close/>
                    <a:moveTo>
                      <a:pt x="106" y="408"/>
                    </a:moveTo>
                    <a:cubicBezTo>
                      <a:pt x="104" y="407"/>
                      <a:pt x="111" y="414"/>
                      <a:pt x="107" y="411"/>
                    </a:cubicBezTo>
                    <a:cubicBezTo>
                      <a:pt x="108" y="412"/>
                      <a:pt x="108" y="412"/>
                      <a:pt x="109" y="413"/>
                    </a:cubicBezTo>
                    <a:cubicBezTo>
                      <a:pt x="109" y="413"/>
                      <a:pt x="109" y="412"/>
                      <a:pt x="109" y="412"/>
                    </a:cubicBezTo>
                    <a:cubicBezTo>
                      <a:pt x="111" y="414"/>
                      <a:pt x="113" y="417"/>
                      <a:pt x="114" y="416"/>
                    </a:cubicBezTo>
                    <a:cubicBezTo>
                      <a:pt x="115" y="418"/>
                      <a:pt x="115" y="418"/>
                      <a:pt x="118" y="420"/>
                    </a:cubicBezTo>
                    <a:cubicBezTo>
                      <a:pt x="117" y="420"/>
                      <a:pt x="117" y="420"/>
                      <a:pt x="116" y="419"/>
                    </a:cubicBezTo>
                    <a:cubicBezTo>
                      <a:pt x="115" y="418"/>
                      <a:pt x="114" y="417"/>
                      <a:pt x="114" y="417"/>
                    </a:cubicBezTo>
                    <a:cubicBezTo>
                      <a:pt x="115" y="420"/>
                      <a:pt x="117" y="420"/>
                      <a:pt x="118" y="422"/>
                    </a:cubicBezTo>
                    <a:cubicBezTo>
                      <a:pt x="119" y="422"/>
                      <a:pt x="116" y="420"/>
                      <a:pt x="117" y="420"/>
                    </a:cubicBezTo>
                    <a:cubicBezTo>
                      <a:pt x="119" y="422"/>
                      <a:pt x="119" y="423"/>
                      <a:pt x="121" y="425"/>
                    </a:cubicBezTo>
                    <a:cubicBezTo>
                      <a:pt x="122" y="427"/>
                      <a:pt x="119" y="424"/>
                      <a:pt x="119" y="424"/>
                    </a:cubicBezTo>
                    <a:cubicBezTo>
                      <a:pt x="119" y="425"/>
                      <a:pt x="121" y="426"/>
                      <a:pt x="122" y="427"/>
                    </a:cubicBezTo>
                    <a:cubicBezTo>
                      <a:pt x="123" y="428"/>
                      <a:pt x="120" y="425"/>
                      <a:pt x="123" y="426"/>
                    </a:cubicBezTo>
                    <a:cubicBezTo>
                      <a:pt x="124" y="428"/>
                      <a:pt x="123" y="428"/>
                      <a:pt x="127" y="431"/>
                    </a:cubicBezTo>
                    <a:cubicBezTo>
                      <a:pt x="126" y="430"/>
                      <a:pt x="126" y="431"/>
                      <a:pt x="126" y="431"/>
                    </a:cubicBezTo>
                    <a:cubicBezTo>
                      <a:pt x="128" y="433"/>
                      <a:pt x="127" y="431"/>
                      <a:pt x="129" y="432"/>
                    </a:cubicBezTo>
                    <a:cubicBezTo>
                      <a:pt x="133" y="438"/>
                      <a:pt x="140" y="442"/>
                      <a:pt x="146" y="447"/>
                    </a:cubicBezTo>
                    <a:cubicBezTo>
                      <a:pt x="146" y="447"/>
                      <a:pt x="151" y="450"/>
                      <a:pt x="150" y="451"/>
                    </a:cubicBezTo>
                    <a:cubicBezTo>
                      <a:pt x="153" y="452"/>
                      <a:pt x="152" y="451"/>
                      <a:pt x="155" y="453"/>
                    </a:cubicBezTo>
                    <a:cubicBezTo>
                      <a:pt x="156" y="455"/>
                      <a:pt x="159" y="457"/>
                      <a:pt x="163" y="460"/>
                    </a:cubicBezTo>
                    <a:cubicBezTo>
                      <a:pt x="167" y="462"/>
                      <a:pt x="172" y="464"/>
                      <a:pt x="174" y="466"/>
                    </a:cubicBezTo>
                    <a:cubicBezTo>
                      <a:pt x="174" y="467"/>
                      <a:pt x="173" y="467"/>
                      <a:pt x="172" y="466"/>
                    </a:cubicBezTo>
                    <a:cubicBezTo>
                      <a:pt x="172" y="466"/>
                      <a:pt x="172" y="466"/>
                      <a:pt x="172" y="467"/>
                    </a:cubicBezTo>
                    <a:cubicBezTo>
                      <a:pt x="174" y="467"/>
                      <a:pt x="182" y="470"/>
                      <a:pt x="184" y="473"/>
                    </a:cubicBezTo>
                    <a:cubicBezTo>
                      <a:pt x="188" y="473"/>
                      <a:pt x="191" y="476"/>
                      <a:pt x="195" y="478"/>
                    </a:cubicBezTo>
                    <a:cubicBezTo>
                      <a:pt x="195" y="478"/>
                      <a:pt x="193" y="478"/>
                      <a:pt x="193" y="478"/>
                    </a:cubicBezTo>
                    <a:cubicBezTo>
                      <a:pt x="192" y="477"/>
                      <a:pt x="190" y="476"/>
                      <a:pt x="188" y="476"/>
                    </a:cubicBezTo>
                    <a:cubicBezTo>
                      <a:pt x="188" y="476"/>
                      <a:pt x="189" y="477"/>
                      <a:pt x="191" y="478"/>
                    </a:cubicBezTo>
                    <a:cubicBezTo>
                      <a:pt x="188" y="477"/>
                      <a:pt x="184" y="475"/>
                      <a:pt x="180" y="473"/>
                    </a:cubicBezTo>
                    <a:cubicBezTo>
                      <a:pt x="181" y="473"/>
                      <a:pt x="180" y="472"/>
                      <a:pt x="180" y="472"/>
                    </a:cubicBezTo>
                    <a:cubicBezTo>
                      <a:pt x="179" y="472"/>
                      <a:pt x="177" y="470"/>
                      <a:pt x="177" y="470"/>
                    </a:cubicBezTo>
                    <a:cubicBezTo>
                      <a:pt x="175" y="469"/>
                      <a:pt x="171" y="467"/>
                      <a:pt x="167" y="465"/>
                    </a:cubicBezTo>
                    <a:cubicBezTo>
                      <a:pt x="164" y="463"/>
                      <a:pt x="161" y="461"/>
                      <a:pt x="161" y="464"/>
                    </a:cubicBezTo>
                    <a:cubicBezTo>
                      <a:pt x="156" y="460"/>
                      <a:pt x="154" y="459"/>
                      <a:pt x="149" y="457"/>
                    </a:cubicBezTo>
                    <a:cubicBezTo>
                      <a:pt x="148" y="456"/>
                      <a:pt x="146" y="455"/>
                      <a:pt x="146" y="454"/>
                    </a:cubicBezTo>
                    <a:cubicBezTo>
                      <a:pt x="144" y="454"/>
                      <a:pt x="137" y="449"/>
                      <a:pt x="134" y="445"/>
                    </a:cubicBezTo>
                    <a:cubicBezTo>
                      <a:pt x="133" y="444"/>
                      <a:pt x="133" y="445"/>
                      <a:pt x="132" y="444"/>
                    </a:cubicBezTo>
                    <a:cubicBezTo>
                      <a:pt x="129" y="442"/>
                      <a:pt x="126" y="439"/>
                      <a:pt x="123" y="436"/>
                    </a:cubicBezTo>
                    <a:cubicBezTo>
                      <a:pt x="120" y="434"/>
                      <a:pt x="117" y="431"/>
                      <a:pt x="115" y="429"/>
                    </a:cubicBezTo>
                    <a:cubicBezTo>
                      <a:pt x="115" y="428"/>
                      <a:pt x="112" y="424"/>
                      <a:pt x="109" y="422"/>
                    </a:cubicBezTo>
                    <a:cubicBezTo>
                      <a:pt x="107" y="419"/>
                      <a:pt x="100" y="411"/>
                      <a:pt x="97" y="409"/>
                    </a:cubicBezTo>
                    <a:cubicBezTo>
                      <a:pt x="94" y="407"/>
                      <a:pt x="97" y="409"/>
                      <a:pt x="97" y="408"/>
                    </a:cubicBezTo>
                    <a:cubicBezTo>
                      <a:pt x="95" y="406"/>
                      <a:pt x="90" y="402"/>
                      <a:pt x="89" y="399"/>
                    </a:cubicBezTo>
                    <a:cubicBezTo>
                      <a:pt x="92" y="401"/>
                      <a:pt x="88" y="395"/>
                      <a:pt x="86" y="392"/>
                    </a:cubicBezTo>
                    <a:cubicBezTo>
                      <a:pt x="89" y="394"/>
                      <a:pt x="90" y="398"/>
                      <a:pt x="91" y="400"/>
                    </a:cubicBezTo>
                    <a:cubicBezTo>
                      <a:pt x="92" y="400"/>
                      <a:pt x="93" y="400"/>
                      <a:pt x="95" y="402"/>
                    </a:cubicBezTo>
                    <a:cubicBezTo>
                      <a:pt x="94" y="402"/>
                      <a:pt x="94" y="402"/>
                      <a:pt x="94" y="402"/>
                    </a:cubicBezTo>
                    <a:cubicBezTo>
                      <a:pt x="102" y="410"/>
                      <a:pt x="109" y="417"/>
                      <a:pt x="115" y="424"/>
                    </a:cubicBezTo>
                    <a:cubicBezTo>
                      <a:pt x="117" y="425"/>
                      <a:pt x="120" y="428"/>
                      <a:pt x="121" y="428"/>
                    </a:cubicBezTo>
                    <a:cubicBezTo>
                      <a:pt x="119" y="425"/>
                      <a:pt x="116" y="423"/>
                      <a:pt x="113" y="420"/>
                    </a:cubicBezTo>
                    <a:cubicBezTo>
                      <a:pt x="110" y="417"/>
                      <a:pt x="108" y="414"/>
                      <a:pt x="105" y="412"/>
                    </a:cubicBezTo>
                    <a:cubicBezTo>
                      <a:pt x="105" y="412"/>
                      <a:pt x="106" y="413"/>
                      <a:pt x="106" y="412"/>
                    </a:cubicBezTo>
                    <a:cubicBezTo>
                      <a:pt x="106" y="412"/>
                      <a:pt x="105" y="411"/>
                      <a:pt x="103" y="410"/>
                    </a:cubicBezTo>
                    <a:cubicBezTo>
                      <a:pt x="102" y="408"/>
                      <a:pt x="101" y="407"/>
                      <a:pt x="102" y="407"/>
                    </a:cubicBezTo>
                    <a:cubicBezTo>
                      <a:pt x="99" y="406"/>
                      <a:pt x="99" y="403"/>
                      <a:pt x="97" y="403"/>
                    </a:cubicBezTo>
                    <a:cubicBezTo>
                      <a:pt x="94" y="401"/>
                      <a:pt x="92" y="398"/>
                      <a:pt x="93" y="397"/>
                    </a:cubicBezTo>
                    <a:cubicBezTo>
                      <a:pt x="94" y="399"/>
                      <a:pt x="94" y="400"/>
                      <a:pt x="96" y="400"/>
                    </a:cubicBezTo>
                    <a:cubicBezTo>
                      <a:pt x="94" y="398"/>
                      <a:pt x="94" y="397"/>
                      <a:pt x="93" y="395"/>
                    </a:cubicBezTo>
                    <a:cubicBezTo>
                      <a:pt x="93" y="395"/>
                      <a:pt x="93" y="397"/>
                      <a:pt x="91" y="396"/>
                    </a:cubicBezTo>
                    <a:cubicBezTo>
                      <a:pt x="89" y="393"/>
                      <a:pt x="89" y="391"/>
                      <a:pt x="88" y="389"/>
                    </a:cubicBezTo>
                    <a:cubicBezTo>
                      <a:pt x="89" y="390"/>
                      <a:pt x="91" y="392"/>
                      <a:pt x="93" y="392"/>
                    </a:cubicBezTo>
                    <a:cubicBezTo>
                      <a:pt x="94" y="394"/>
                      <a:pt x="93" y="394"/>
                      <a:pt x="93" y="394"/>
                    </a:cubicBezTo>
                    <a:cubicBezTo>
                      <a:pt x="97" y="397"/>
                      <a:pt x="96" y="398"/>
                      <a:pt x="100" y="402"/>
                    </a:cubicBezTo>
                    <a:cubicBezTo>
                      <a:pt x="101" y="401"/>
                      <a:pt x="100" y="400"/>
                      <a:pt x="102" y="400"/>
                    </a:cubicBezTo>
                    <a:cubicBezTo>
                      <a:pt x="104" y="403"/>
                      <a:pt x="103" y="403"/>
                      <a:pt x="104" y="406"/>
                    </a:cubicBezTo>
                    <a:cubicBezTo>
                      <a:pt x="102" y="404"/>
                      <a:pt x="104" y="404"/>
                      <a:pt x="102" y="403"/>
                    </a:cubicBezTo>
                    <a:cubicBezTo>
                      <a:pt x="101" y="402"/>
                      <a:pt x="102" y="404"/>
                      <a:pt x="101" y="403"/>
                    </a:cubicBezTo>
                    <a:cubicBezTo>
                      <a:pt x="103" y="406"/>
                      <a:pt x="106" y="406"/>
                      <a:pt x="108" y="410"/>
                    </a:cubicBezTo>
                    <a:cubicBezTo>
                      <a:pt x="109" y="411"/>
                      <a:pt x="106" y="408"/>
                      <a:pt x="106" y="408"/>
                    </a:cubicBezTo>
                    <a:close/>
                    <a:moveTo>
                      <a:pt x="93" y="389"/>
                    </a:moveTo>
                    <a:cubicBezTo>
                      <a:pt x="94" y="390"/>
                      <a:pt x="95" y="391"/>
                      <a:pt x="96" y="393"/>
                    </a:cubicBezTo>
                    <a:cubicBezTo>
                      <a:pt x="95" y="392"/>
                      <a:pt x="93" y="391"/>
                      <a:pt x="93" y="389"/>
                    </a:cubicBezTo>
                    <a:close/>
                    <a:moveTo>
                      <a:pt x="104" y="379"/>
                    </a:moveTo>
                    <a:cubicBezTo>
                      <a:pt x="104" y="380"/>
                      <a:pt x="104" y="381"/>
                      <a:pt x="103" y="381"/>
                    </a:cubicBezTo>
                    <a:cubicBezTo>
                      <a:pt x="104" y="382"/>
                      <a:pt x="104" y="382"/>
                      <a:pt x="104" y="382"/>
                    </a:cubicBezTo>
                    <a:cubicBezTo>
                      <a:pt x="105" y="383"/>
                      <a:pt x="104" y="382"/>
                      <a:pt x="105" y="381"/>
                    </a:cubicBezTo>
                    <a:cubicBezTo>
                      <a:pt x="106" y="383"/>
                      <a:pt x="105" y="383"/>
                      <a:pt x="107" y="385"/>
                    </a:cubicBezTo>
                    <a:cubicBezTo>
                      <a:pt x="107" y="385"/>
                      <a:pt x="106" y="384"/>
                      <a:pt x="106" y="384"/>
                    </a:cubicBezTo>
                    <a:cubicBezTo>
                      <a:pt x="106" y="385"/>
                      <a:pt x="108" y="385"/>
                      <a:pt x="109" y="388"/>
                    </a:cubicBezTo>
                    <a:cubicBezTo>
                      <a:pt x="106" y="387"/>
                      <a:pt x="104" y="383"/>
                      <a:pt x="102" y="380"/>
                    </a:cubicBezTo>
                    <a:cubicBezTo>
                      <a:pt x="104" y="381"/>
                      <a:pt x="102" y="378"/>
                      <a:pt x="104" y="379"/>
                    </a:cubicBezTo>
                    <a:close/>
                    <a:moveTo>
                      <a:pt x="101" y="383"/>
                    </a:moveTo>
                    <a:cubicBezTo>
                      <a:pt x="102" y="382"/>
                      <a:pt x="106" y="388"/>
                      <a:pt x="106" y="389"/>
                    </a:cubicBezTo>
                    <a:cubicBezTo>
                      <a:pt x="104" y="387"/>
                      <a:pt x="103" y="385"/>
                      <a:pt x="101" y="383"/>
                    </a:cubicBezTo>
                    <a:close/>
                    <a:moveTo>
                      <a:pt x="94" y="393"/>
                    </a:moveTo>
                    <a:cubicBezTo>
                      <a:pt x="95" y="392"/>
                      <a:pt x="98" y="395"/>
                      <a:pt x="97" y="396"/>
                    </a:cubicBezTo>
                    <a:cubicBezTo>
                      <a:pt x="94" y="394"/>
                      <a:pt x="96" y="394"/>
                      <a:pt x="94" y="393"/>
                    </a:cubicBezTo>
                    <a:close/>
                    <a:moveTo>
                      <a:pt x="152" y="334"/>
                    </a:moveTo>
                    <a:cubicBezTo>
                      <a:pt x="151" y="334"/>
                      <a:pt x="151" y="333"/>
                      <a:pt x="151" y="332"/>
                    </a:cubicBezTo>
                    <a:cubicBezTo>
                      <a:pt x="151" y="332"/>
                      <a:pt x="152" y="333"/>
                      <a:pt x="152" y="333"/>
                    </a:cubicBezTo>
                    <a:cubicBezTo>
                      <a:pt x="153" y="334"/>
                      <a:pt x="153" y="333"/>
                      <a:pt x="154" y="335"/>
                    </a:cubicBezTo>
                    <a:cubicBezTo>
                      <a:pt x="154" y="335"/>
                      <a:pt x="154" y="335"/>
                      <a:pt x="154" y="335"/>
                    </a:cubicBezTo>
                    <a:cubicBezTo>
                      <a:pt x="153" y="334"/>
                      <a:pt x="152" y="334"/>
                      <a:pt x="152" y="334"/>
                    </a:cubicBezTo>
                    <a:close/>
                    <a:moveTo>
                      <a:pt x="97" y="393"/>
                    </a:moveTo>
                    <a:cubicBezTo>
                      <a:pt x="97" y="392"/>
                      <a:pt x="99" y="396"/>
                      <a:pt x="100" y="397"/>
                    </a:cubicBezTo>
                    <a:cubicBezTo>
                      <a:pt x="100" y="398"/>
                      <a:pt x="99" y="397"/>
                      <a:pt x="98" y="398"/>
                    </a:cubicBezTo>
                    <a:cubicBezTo>
                      <a:pt x="97" y="396"/>
                      <a:pt x="99" y="396"/>
                      <a:pt x="97" y="393"/>
                    </a:cubicBezTo>
                    <a:close/>
                    <a:moveTo>
                      <a:pt x="132" y="367"/>
                    </a:moveTo>
                    <a:cubicBezTo>
                      <a:pt x="132" y="366"/>
                      <a:pt x="130" y="364"/>
                      <a:pt x="130" y="363"/>
                    </a:cubicBezTo>
                    <a:cubicBezTo>
                      <a:pt x="130" y="362"/>
                      <a:pt x="132" y="365"/>
                      <a:pt x="133" y="365"/>
                    </a:cubicBezTo>
                    <a:cubicBezTo>
                      <a:pt x="132" y="366"/>
                      <a:pt x="133" y="367"/>
                      <a:pt x="132" y="368"/>
                    </a:cubicBezTo>
                    <a:cubicBezTo>
                      <a:pt x="134" y="368"/>
                      <a:pt x="135" y="368"/>
                      <a:pt x="136" y="370"/>
                    </a:cubicBezTo>
                    <a:cubicBezTo>
                      <a:pt x="135" y="371"/>
                      <a:pt x="133" y="368"/>
                      <a:pt x="134" y="371"/>
                    </a:cubicBezTo>
                    <a:cubicBezTo>
                      <a:pt x="133" y="371"/>
                      <a:pt x="133" y="371"/>
                      <a:pt x="132" y="369"/>
                    </a:cubicBezTo>
                    <a:cubicBezTo>
                      <a:pt x="132" y="369"/>
                      <a:pt x="133" y="369"/>
                      <a:pt x="133" y="369"/>
                    </a:cubicBezTo>
                    <a:cubicBezTo>
                      <a:pt x="132" y="368"/>
                      <a:pt x="130" y="368"/>
                      <a:pt x="129" y="366"/>
                    </a:cubicBezTo>
                    <a:cubicBezTo>
                      <a:pt x="131" y="368"/>
                      <a:pt x="130" y="365"/>
                      <a:pt x="132" y="367"/>
                    </a:cubicBezTo>
                    <a:close/>
                    <a:moveTo>
                      <a:pt x="104" y="404"/>
                    </a:moveTo>
                    <a:cubicBezTo>
                      <a:pt x="104" y="402"/>
                      <a:pt x="107" y="406"/>
                      <a:pt x="108" y="407"/>
                    </a:cubicBezTo>
                    <a:cubicBezTo>
                      <a:pt x="108" y="408"/>
                      <a:pt x="107" y="407"/>
                      <a:pt x="106" y="406"/>
                    </a:cubicBezTo>
                    <a:cubicBezTo>
                      <a:pt x="105" y="406"/>
                      <a:pt x="105" y="404"/>
                      <a:pt x="104" y="404"/>
                    </a:cubicBezTo>
                    <a:close/>
                    <a:moveTo>
                      <a:pt x="135" y="371"/>
                    </a:moveTo>
                    <a:cubicBezTo>
                      <a:pt x="136" y="371"/>
                      <a:pt x="137" y="371"/>
                      <a:pt x="137" y="371"/>
                    </a:cubicBezTo>
                    <a:cubicBezTo>
                      <a:pt x="139" y="372"/>
                      <a:pt x="138" y="373"/>
                      <a:pt x="139" y="374"/>
                    </a:cubicBezTo>
                    <a:cubicBezTo>
                      <a:pt x="139" y="374"/>
                      <a:pt x="136" y="371"/>
                      <a:pt x="137" y="373"/>
                    </a:cubicBezTo>
                    <a:cubicBezTo>
                      <a:pt x="137" y="373"/>
                      <a:pt x="136" y="372"/>
                      <a:pt x="135" y="371"/>
                    </a:cubicBezTo>
                    <a:close/>
                    <a:moveTo>
                      <a:pt x="139" y="375"/>
                    </a:moveTo>
                    <a:cubicBezTo>
                      <a:pt x="140" y="375"/>
                      <a:pt x="141" y="377"/>
                      <a:pt x="142" y="376"/>
                    </a:cubicBezTo>
                    <a:cubicBezTo>
                      <a:pt x="142" y="377"/>
                      <a:pt x="141" y="377"/>
                      <a:pt x="143" y="378"/>
                    </a:cubicBezTo>
                    <a:cubicBezTo>
                      <a:pt x="142" y="376"/>
                      <a:pt x="144" y="378"/>
                      <a:pt x="144" y="379"/>
                    </a:cubicBezTo>
                    <a:cubicBezTo>
                      <a:pt x="142" y="379"/>
                      <a:pt x="140" y="377"/>
                      <a:pt x="139" y="375"/>
                    </a:cubicBezTo>
                    <a:close/>
                    <a:moveTo>
                      <a:pt x="142" y="380"/>
                    </a:moveTo>
                    <a:cubicBezTo>
                      <a:pt x="142" y="380"/>
                      <a:pt x="141" y="379"/>
                      <a:pt x="140" y="378"/>
                    </a:cubicBezTo>
                    <a:cubicBezTo>
                      <a:pt x="140" y="377"/>
                      <a:pt x="140" y="377"/>
                      <a:pt x="140" y="377"/>
                    </a:cubicBezTo>
                    <a:cubicBezTo>
                      <a:pt x="141" y="378"/>
                      <a:pt x="141" y="378"/>
                      <a:pt x="142" y="379"/>
                    </a:cubicBezTo>
                    <a:cubicBezTo>
                      <a:pt x="140" y="379"/>
                      <a:pt x="141" y="379"/>
                      <a:pt x="142" y="380"/>
                    </a:cubicBezTo>
                    <a:close/>
                    <a:moveTo>
                      <a:pt x="114" y="415"/>
                    </a:moveTo>
                    <a:cubicBezTo>
                      <a:pt x="114" y="414"/>
                      <a:pt x="117" y="417"/>
                      <a:pt x="118" y="418"/>
                    </a:cubicBezTo>
                    <a:cubicBezTo>
                      <a:pt x="117" y="419"/>
                      <a:pt x="115" y="417"/>
                      <a:pt x="114" y="415"/>
                    </a:cubicBezTo>
                    <a:close/>
                    <a:moveTo>
                      <a:pt x="167" y="348"/>
                    </a:moveTo>
                    <a:cubicBezTo>
                      <a:pt x="168" y="347"/>
                      <a:pt x="168" y="348"/>
                      <a:pt x="169" y="347"/>
                    </a:cubicBezTo>
                    <a:cubicBezTo>
                      <a:pt x="170" y="348"/>
                      <a:pt x="172" y="350"/>
                      <a:pt x="172" y="351"/>
                    </a:cubicBezTo>
                    <a:cubicBezTo>
                      <a:pt x="169" y="347"/>
                      <a:pt x="169" y="349"/>
                      <a:pt x="167" y="348"/>
                    </a:cubicBezTo>
                    <a:close/>
                    <a:moveTo>
                      <a:pt x="150" y="371"/>
                    </a:moveTo>
                    <a:cubicBezTo>
                      <a:pt x="151" y="372"/>
                      <a:pt x="152" y="371"/>
                      <a:pt x="151" y="371"/>
                    </a:cubicBezTo>
                    <a:cubicBezTo>
                      <a:pt x="153" y="372"/>
                      <a:pt x="152" y="372"/>
                      <a:pt x="153" y="374"/>
                    </a:cubicBezTo>
                    <a:cubicBezTo>
                      <a:pt x="152" y="374"/>
                      <a:pt x="152" y="372"/>
                      <a:pt x="150" y="371"/>
                    </a:cubicBezTo>
                    <a:close/>
                    <a:moveTo>
                      <a:pt x="146" y="383"/>
                    </a:moveTo>
                    <a:cubicBezTo>
                      <a:pt x="147" y="382"/>
                      <a:pt x="149" y="385"/>
                      <a:pt x="149" y="384"/>
                    </a:cubicBezTo>
                    <a:cubicBezTo>
                      <a:pt x="151" y="386"/>
                      <a:pt x="149" y="385"/>
                      <a:pt x="150" y="386"/>
                    </a:cubicBezTo>
                    <a:cubicBezTo>
                      <a:pt x="151" y="387"/>
                      <a:pt x="153" y="389"/>
                      <a:pt x="154" y="390"/>
                    </a:cubicBezTo>
                    <a:cubicBezTo>
                      <a:pt x="151" y="389"/>
                      <a:pt x="149" y="386"/>
                      <a:pt x="146" y="383"/>
                    </a:cubicBezTo>
                    <a:close/>
                    <a:moveTo>
                      <a:pt x="149" y="384"/>
                    </a:moveTo>
                    <a:cubicBezTo>
                      <a:pt x="152" y="385"/>
                      <a:pt x="153" y="388"/>
                      <a:pt x="156" y="389"/>
                    </a:cubicBezTo>
                    <a:cubicBezTo>
                      <a:pt x="154" y="390"/>
                      <a:pt x="151" y="385"/>
                      <a:pt x="149" y="384"/>
                    </a:cubicBezTo>
                    <a:close/>
                    <a:moveTo>
                      <a:pt x="174" y="352"/>
                    </a:moveTo>
                    <a:cubicBezTo>
                      <a:pt x="175" y="353"/>
                      <a:pt x="174" y="354"/>
                      <a:pt x="175" y="355"/>
                    </a:cubicBezTo>
                    <a:cubicBezTo>
                      <a:pt x="174" y="355"/>
                      <a:pt x="173" y="351"/>
                      <a:pt x="174" y="352"/>
                    </a:cubicBezTo>
                    <a:close/>
                    <a:moveTo>
                      <a:pt x="166" y="373"/>
                    </a:moveTo>
                    <a:cubicBezTo>
                      <a:pt x="168" y="377"/>
                      <a:pt x="167" y="375"/>
                      <a:pt x="169" y="379"/>
                    </a:cubicBezTo>
                    <a:cubicBezTo>
                      <a:pt x="167" y="377"/>
                      <a:pt x="165" y="375"/>
                      <a:pt x="166" y="373"/>
                    </a:cubicBezTo>
                    <a:close/>
                    <a:moveTo>
                      <a:pt x="156" y="393"/>
                    </a:moveTo>
                    <a:cubicBezTo>
                      <a:pt x="157" y="393"/>
                      <a:pt x="160" y="395"/>
                      <a:pt x="162" y="396"/>
                    </a:cubicBezTo>
                    <a:cubicBezTo>
                      <a:pt x="161" y="396"/>
                      <a:pt x="164" y="399"/>
                      <a:pt x="167" y="401"/>
                    </a:cubicBezTo>
                    <a:cubicBezTo>
                      <a:pt x="167" y="401"/>
                      <a:pt x="166" y="401"/>
                      <a:pt x="166" y="402"/>
                    </a:cubicBezTo>
                    <a:cubicBezTo>
                      <a:pt x="164" y="401"/>
                      <a:pt x="165" y="400"/>
                      <a:pt x="164" y="399"/>
                    </a:cubicBezTo>
                    <a:cubicBezTo>
                      <a:pt x="163" y="400"/>
                      <a:pt x="161" y="397"/>
                      <a:pt x="160" y="398"/>
                    </a:cubicBezTo>
                    <a:cubicBezTo>
                      <a:pt x="160" y="397"/>
                      <a:pt x="159" y="394"/>
                      <a:pt x="158" y="395"/>
                    </a:cubicBezTo>
                    <a:cubicBezTo>
                      <a:pt x="157" y="394"/>
                      <a:pt x="157" y="394"/>
                      <a:pt x="156" y="393"/>
                    </a:cubicBezTo>
                    <a:close/>
                    <a:moveTo>
                      <a:pt x="165" y="385"/>
                    </a:moveTo>
                    <a:cubicBezTo>
                      <a:pt x="165" y="386"/>
                      <a:pt x="166" y="387"/>
                      <a:pt x="167" y="387"/>
                    </a:cubicBezTo>
                    <a:cubicBezTo>
                      <a:pt x="166" y="388"/>
                      <a:pt x="164" y="386"/>
                      <a:pt x="165" y="385"/>
                    </a:cubicBezTo>
                    <a:close/>
                    <a:moveTo>
                      <a:pt x="170" y="385"/>
                    </a:moveTo>
                    <a:cubicBezTo>
                      <a:pt x="171" y="384"/>
                      <a:pt x="173" y="387"/>
                      <a:pt x="176" y="389"/>
                    </a:cubicBezTo>
                    <a:cubicBezTo>
                      <a:pt x="174" y="389"/>
                      <a:pt x="173" y="387"/>
                      <a:pt x="170" y="385"/>
                    </a:cubicBezTo>
                    <a:close/>
                    <a:moveTo>
                      <a:pt x="168" y="389"/>
                    </a:moveTo>
                    <a:cubicBezTo>
                      <a:pt x="169" y="388"/>
                      <a:pt x="171" y="390"/>
                      <a:pt x="172" y="391"/>
                    </a:cubicBezTo>
                    <a:cubicBezTo>
                      <a:pt x="171" y="391"/>
                      <a:pt x="170" y="390"/>
                      <a:pt x="168" y="389"/>
                    </a:cubicBezTo>
                    <a:close/>
                    <a:moveTo>
                      <a:pt x="169" y="403"/>
                    </a:moveTo>
                    <a:cubicBezTo>
                      <a:pt x="170" y="404"/>
                      <a:pt x="171" y="404"/>
                      <a:pt x="171" y="404"/>
                    </a:cubicBezTo>
                    <a:cubicBezTo>
                      <a:pt x="173" y="406"/>
                      <a:pt x="168" y="405"/>
                      <a:pt x="169" y="403"/>
                    </a:cubicBezTo>
                    <a:close/>
                    <a:moveTo>
                      <a:pt x="174" y="398"/>
                    </a:moveTo>
                    <a:cubicBezTo>
                      <a:pt x="175" y="398"/>
                      <a:pt x="176" y="400"/>
                      <a:pt x="176" y="401"/>
                    </a:cubicBezTo>
                    <a:cubicBezTo>
                      <a:pt x="175" y="400"/>
                      <a:pt x="175" y="399"/>
                      <a:pt x="174" y="398"/>
                    </a:cubicBezTo>
                    <a:close/>
                    <a:moveTo>
                      <a:pt x="180" y="388"/>
                    </a:moveTo>
                    <a:cubicBezTo>
                      <a:pt x="182" y="389"/>
                      <a:pt x="185" y="391"/>
                      <a:pt x="188" y="392"/>
                    </a:cubicBezTo>
                    <a:cubicBezTo>
                      <a:pt x="187" y="393"/>
                      <a:pt x="184" y="390"/>
                      <a:pt x="184" y="392"/>
                    </a:cubicBezTo>
                    <a:cubicBezTo>
                      <a:pt x="183" y="391"/>
                      <a:pt x="181" y="390"/>
                      <a:pt x="180" y="388"/>
                    </a:cubicBezTo>
                    <a:close/>
                    <a:moveTo>
                      <a:pt x="185" y="392"/>
                    </a:moveTo>
                    <a:cubicBezTo>
                      <a:pt x="186" y="393"/>
                      <a:pt x="190" y="394"/>
                      <a:pt x="189" y="396"/>
                    </a:cubicBezTo>
                    <a:cubicBezTo>
                      <a:pt x="187" y="394"/>
                      <a:pt x="187" y="394"/>
                      <a:pt x="185" y="392"/>
                    </a:cubicBezTo>
                    <a:close/>
                    <a:moveTo>
                      <a:pt x="187" y="405"/>
                    </a:moveTo>
                    <a:cubicBezTo>
                      <a:pt x="188" y="406"/>
                      <a:pt x="188" y="407"/>
                      <a:pt x="190" y="408"/>
                    </a:cubicBezTo>
                    <a:cubicBezTo>
                      <a:pt x="190" y="409"/>
                      <a:pt x="189" y="408"/>
                      <a:pt x="188" y="408"/>
                    </a:cubicBezTo>
                    <a:cubicBezTo>
                      <a:pt x="186" y="407"/>
                      <a:pt x="186" y="407"/>
                      <a:pt x="186" y="407"/>
                    </a:cubicBezTo>
                    <a:cubicBezTo>
                      <a:pt x="185" y="406"/>
                      <a:pt x="186" y="405"/>
                      <a:pt x="187" y="405"/>
                    </a:cubicBezTo>
                    <a:close/>
                    <a:moveTo>
                      <a:pt x="170" y="441"/>
                    </a:moveTo>
                    <a:cubicBezTo>
                      <a:pt x="169" y="440"/>
                      <a:pt x="172" y="442"/>
                      <a:pt x="171" y="441"/>
                    </a:cubicBezTo>
                    <a:cubicBezTo>
                      <a:pt x="173" y="442"/>
                      <a:pt x="171" y="443"/>
                      <a:pt x="170" y="441"/>
                    </a:cubicBezTo>
                    <a:close/>
                    <a:moveTo>
                      <a:pt x="173" y="442"/>
                    </a:moveTo>
                    <a:cubicBezTo>
                      <a:pt x="177" y="445"/>
                      <a:pt x="176" y="444"/>
                      <a:pt x="181" y="446"/>
                    </a:cubicBezTo>
                    <a:cubicBezTo>
                      <a:pt x="181" y="447"/>
                      <a:pt x="181" y="447"/>
                      <a:pt x="181" y="448"/>
                    </a:cubicBezTo>
                    <a:cubicBezTo>
                      <a:pt x="180" y="447"/>
                      <a:pt x="178" y="446"/>
                      <a:pt x="176" y="445"/>
                    </a:cubicBezTo>
                    <a:cubicBezTo>
                      <a:pt x="175" y="445"/>
                      <a:pt x="173" y="444"/>
                      <a:pt x="172" y="443"/>
                    </a:cubicBezTo>
                    <a:cubicBezTo>
                      <a:pt x="173" y="442"/>
                      <a:pt x="173" y="441"/>
                      <a:pt x="175" y="443"/>
                    </a:cubicBezTo>
                    <a:cubicBezTo>
                      <a:pt x="175" y="443"/>
                      <a:pt x="174" y="443"/>
                      <a:pt x="173" y="442"/>
                    </a:cubicBezTo>
                    <a:close/>
                    <a:moveTo>
                      <a:pt x="193" y="410"/>
                    </a:moveTo>
                    <a:cubicBezTo>
                      <a:pt x="192" y="409"/>
                      <a:pt x="192" y="409"/>
                      <a:pt x="193" y="409"/>
                    </a:cubicBezTo>
                    <a:cubicBezTo>
                      <a:pt x="194" y="409"/>
                      <a:pt x="195" y="410"/>
                      <a:pt x="195" y="410"/>
                    </a:cubicBezTo>
                    <a:cubicBezTo>
                      <a:pt x="195" y="411"/>
                      <a:pt x="193" y="409"/>
                      <a:pt x="193" y="410"/>
                    </a:cubicBezTo>
                    <a:close/>
                    <a:moveTo>
                      <a:pt x="189" y="418"/>
                    </a:moveTo>
                    <a:cubicBezTo>
                      <a:pt x="188" y="417"/>
                      <a:pt x="191" y="419"/>
                      <a:pt x="191" y="419"/>
                    </a:cubicBezTo>
                    <a:cubicBezTo>
                      <a:pt x="192" y="420"/>
                      <a:pt x="190" y="418"/>
                      <a:pt x="192" y="418"/>
                    </a:cubicBezTo>
                    <a:cubicBezTo>
                      <a:pt x="193" y="419"/>
                      <a:pt x="193" y="420"/>
                      <a:pt x="193" y="421"/>
                    </a:cubicBezTo>
                    <a:cubicBezTo>
                      <a:pt x="191" y="420"/>
                      <a:pt x="190" y="419"/>
                      <a:pt x="189" y="418"/>
                    </a:cubicBezTo>
                    <a:close/>
                    <a:moveTo>
                      <a:pt x="194" y="420"/>
                    </a:moveTo>
                    <a:cubicBezTo>
                      <a:pt x="193" y="419"/>
                      <a:pt x="196" y="420"/>
                      <a:pt x="196" y="421"/>
                    </a:cubicBezTo>
                    <a:cubicBezTo>
                      <a:pt x="196" y="422"/>
                      <a:pt x="196" y="422"/>
                      <a:pt x="195" y="421"/>
                    </a:cubicBezTo>
                    <a:cubicBezTo>
                      <a:pt x="195" y="422"/>
                      <a:pt x="196" y="423"/>
                      <a:pt x="197" y="423"/>
                    </a:cubicBezTo>
                    <a:cubicBezTo>
                      <a:pt x="197" y="422"/>
                      <a:pt x="197" y="422"/>
                      <a:pt x="196" y="422"/>
                    </a:cubicBezTo>
                    <a:cubicBezTo>
                      <a:pt x="197" y="421"/>
                      <a:pt x="201" y="425"/>
                      <a:pt x="199" y="423"/>
                    </a:cubicBezTo>
                    <a:cubicBezTo>
                      <a:pt x="199" y="424"/>
                      <a:pt x="202" y="425"/>
                      <a:pt x="201" y="424"/>
                    </a:cubicBezTo>
                    <a:cubicBezTo>
                      <a:pt x="202" y="424"/>
                      <a:pt x="202" y="425"/>
                      <a:pt x="203" y="425"/>
                    </a:cubicBezTo>
                    <a:cubicBezTo>
                      <a:pt x="202" y="427"/>
                      <a:pt x="202" y="425"/>
                      <a:pt x="201" y="427"/>
                    </a:cubicBezTo>
                    <a:cubicBezTo>
                      <a:pt x="198" y="425"/>
                      <a:pt x="196" y="423"/>
                      <a:pt x="193" y="421"/>
                    </a:cubicBezTo>
                    <a:cubicBezTo>
                      <a:pt x="193" y="421"/>
                      <a:pt x="196" y="420"/>
                      <a:pt x="194" y="420"/>
                    </a:cubicBezTo>
                    <a:close/>
                    <a:moveTo>
                      <a:pt x="177" y="472"/>
                    </a:moveTo>
                    <a:cubicBezTo>
                      <a:pt x="177" y="473"/>
                      <a:pt x="177" y="473"/>
                      <a:pt x="177" y="473"/>
                    </a:cubicBezTo>
                    <a:cubicBezTo>
                      <a:pt x="174" y="472"/>
                      <a:pt x="174" y="470"/>
                      <a:pt x="177" y="472"/>
                    </a:cubicBezTo>
                    <a:close/>
                    <a:moveTo>
                      <a:pt x="177" y="473"/>
                    </a:moveTo>
                    <a:cubicBezTo>
                      <a:pt x="178" y="475"/>
                      <a:pt x="180" y="474"/>
                      <a:pt x="182" y="476"/>
                    </a:cubicBezTo>
                    <a:cubicBezTo>
                      <a:pt x="181" y="476"/>
                      <a:pt x="182" y="476"/>
                      <a:pt x="182" y="477"/>
                    </a:cubicBezTo>
                    <a:cubicBezTo>
                      <a:pt x="179" y="476"/>
                      <a:pt x="177" y="474"/>
                      <a:pt x="177" y="473"/>
                    </a:cubicBezTo>
                    <a:close/>
                    <a:moveTo>
                      <a:pt x="198" y="427"/>
                    </a:moveTo>
                    <a:cubicBezTo>
                      <a:pt x="199" y="427"/>
                      <a:pt x="199" y="427"/>
                      <a:pt x="199" y="427"/>
                    </a:cubicBezTo>
                    <a:cubicBezTo>
                      <a:pt x="201" y="427"/>
                      <a:pt x="200" y="428"/>
                      <a:pt x="201" y="428"/>
                    </a:cubicBezTo>
                    <a:cubicBezTo>
                      <a:pt x="201" y="429"/>
                      <a:pt x="199" y="428"/>
                      <a:pt x="198" y="427"/>
                    </a:cubicBezTo>
                    <a:close/>
                    <a:moveTo>
                      <a:pt x="213" y="433"/>
                    </a:moveTo>
                    <a:cubicBezTo>
                      <a:pt x="213" y="432"/>
                      <a:pt x="216" y="434"/>
                      <a:pt x="216" y="435"/>
                    </a:cubicBezTo>
                    <a:cubicBezTo>
                      <a:pt x="214" y="434"/>
                      <a:pt x="214" y="433"/>
                      <a:pt x="213" y="433"/>
                    </a:cubicBezTo>
                    <a:close/>
                    <a:moveTo>
                      <a:pt x="217" y="439"/>
                    </a:moveTo>
                    <a:cubicBezTo>
                      <a:pt x="218" y="440"/>
                      <a:pt x="221" y="441"/>
                      <a:pt x="221" y="442"/>
                    </a:cubicBezTo>
                    <a:cubicBezTo>
                      <a:pt x="218" y="441"/>
                      <a:pt x="217" y="440"/>
                      <a:pt x="217" y="439"/>
                    </a:cubicBezTo>
                    <a:close/>
                    <a:moveTo>
                      <a:pt x="222" y="441"/>
                    </a:moveTo>
                    <a:cubicBezTo>
                      <a:pt x="223" y="442"/>
                      <a:pt x="223" y="442"/>
                      <a:pt x="225" y="443"/>
                    </a:cubicBezTo>
                    <a:cubicBezTo>
                      <a:pt x="224" y="443"/>
                      <a:pt x="223" y="443"/>
                      <a:pt x="222" y="443"/>
                    </a:cubicBezTo>
                    <a:cubicBezTo>
                      <a:pt x="221" y="442"/>
                      <a:pt x="222" y="442"/>
                      <a:pt x="222" y="441"/>
                    </a:cubicBezTo>
                    <a:close/>
                    <a:moveTo>
                      <a:pt x="211" y="512"/>
                    </a:moveTo>
                    <a:cubicBezTo>
                      <a:pt x="212" y="512"/>
                      <a:pt x="212" y="513"/>
                      <a:pt x="212" y="513"/>
                    </a:cubicBezTo>
                    <a:cubicBezTo>
                      <a:pt x="214" y="514"/>
                      <a:pt x="214" y="513"/>
                      <a:pt x="216" y="514"/>
                    </a:cubicBezTo>
                    <a:cubicBezTo>
                      <a:pt x="215" y="515"/>
                      <a:pt x="210" y="513"/>
                      <a:pt x="211" y="512"/>
                    </a:cubicBezTo>
                    <a:close/>
                    <a:moveTo>
                      <a:pt x="234" y="441"/>
                    </a:moveTo>
                    <a:cubicBezTo>
                      <a:pt x="235" y="440"/>
                      <a:pt x="238" y="443"/>
                      <a:pt x="236" y="444"/>
                    </a:cubicBezTo>
                    <a:cubicBezTo>
                      <a:pt x="235" y="443"/>
                      <a:pt x="237" y="442"/>
                      <a:pt x="234" y="441"/>
                    </a:cubicBezTo>
                    <a:close/>
                    <a:moveTo>
                      <a:pt x="234" y="446"/>
                    </a:moveTo>
                    <a:cubicBezTo>
                      <a:pt x="236" y="448"/>
                      <a:pt x="237" y="447"/>
                      <a:pt x="239" y="449"/>
                    </a:cubicBezTo>
                    <a:cubicBezTo>
                      <a:pt x="239" y="450"/>
                      <a:pt x="236" y="448"/>
                      <a:pt x="237" y="449"/>
                    </a:cubicBezTo>
                    <a:cubicBezTo>
                      <a:pt x="236" y="448"/>
                      <a:pt x="234" y="447"/>
                      <a:pt x="234" y="446"/>
                    </a:cubicBezTo>
                    <a:close/>
                    <a:moveTo>
                      <a:pt x="227" y="521"/>
                    </a:moveTo>
                    <a:cubicBezTo>
                      <a:pt x="227" y="520"/>
                      <a:pt x="232" y="522"/>
                      <a:pt x="231" y="522"/>
                    </a:cubicBezTo>
                    <a:cubicBezTo>
                      <a:pt x="229" y="522"/>
                      <a:pt x="229" y="521"/>
                      <a:pt x="227" y="521"/>
                    </a:cubicBezTo>
                    <a:close/>
                    <a:moveTo>
                      <a:pt x="238" y="452"/>
                    </a:moveTo>
                    <a:cubicBezTo>
                      <a:pt x="239" y="452"/>
                      <a:pt x="239" y="452"/>
                      <a:pt x="239" y="451"/>
                    </a:cubicBezTo>
                    <a:cubicBezTo>
                      <a:pt x="242" y="452"/>
                      <a:pt x="241" y="454"/>
                      <a:pt x="238" y="452"/>
                    </a:cubicBezTo>
                    <a:close/>
                    <a:moveTo>
                      <a:pt x="239" y="455"/>
                    </a:moveTo>
                    <a:cubicBezTo>
                      <a:pt x="239" y="455"/>
                      <a:pt x="241" y="456"/>
                      <a:pt x="242" y="456"/>
                    </a:cubicBezTo>
                    <a:cubicBezTo>
                      <a:pt x="242" y="457"/>
                      <a:pt x="239" y="456"/>
                      <a:pt x="239" y="455"/>
                    </a:cubicBezTo>
                    <a:close/>
                    <a:moveTo>
                      <a:pt x="241" y="468"/>
                    </a:moveTo>
                    <a:cubicBezTo>
                      <a:pt x="243" y="470"/>
                      <a:pt x="247" y="470"/>
                      <a:pt x="246" y="472"/>
                    </a:cubicBezTo>
                    <a:cubicBezTo>
                      <a:pt x="245" y="470"/>
                      <a:pt x="241" y="470"/>
                      <a:pt x="241" y="468"/>
                    </a:cubicBezTo>
                    <a:close/>
                    <a:moveTo>
                      <a:pt x="235" y="520"/>
                    </a:moveTo>
                    <a:cubicBezTo>
                      <a:pt x="237" y="521"/>
                      <a:pt x="241" y="522"/>
                      <a:pt x="240" y="523"/>
                    </a:cubicBezTo>
                    <a:cubicBezTo>
                      <a:pt x="237" y="522"/>
                      <a:pt x="235" y="521"/>
                      <a:pt x="235" y="520"/>
                    </a:cubicBezTo>
                    <a:close/>
                    <a:moveTo>
                      <a:pt x="246" y="455"/>
                    </a:moveTo>
                    <a:cubicBezTo>
                      <a:pt x="249" y="455"/>
                      <a:pt x="248" y="456"/>
                      <a:pt x="249" y="457"/>
                    </a:cubicBezTo>
                    <a:cubicBezTo>
                      <a:pt x="249" y="457"/>
                      <a:pt x="247" y="456"/>
                      <a:pt x="246" y="456"/>
                    </a:cubicBezTo>
                    <a:cubicBezTo>
                      <a:pt x="245" y="455"/>
                      <a:pt x="247" y="456"/>
                      <a:pt x="246" y="455"/>
                    </a:cubicBezTo>
                    <a:close/>
                    <a:moveTo>
                      <a:pt x="251" y="457"/>
                    </a:moveTo>
                    <a:cubicBezTo>
                      <a:pt x="252" y="456"/>
                      <a:pt x="255" y="457"/>
                      <a:pt x="257" y="458"/>
                    </a:cubicBezTo>
                    <a:cubicBezTo>
                      <a:pt x="256" y="459"/>
                      <a:pt x="253" y="458"/>
                      <a:pt x="251" y="457"/>
                    </a:cubicBezTo>
                    <a:close/>
                    <a:moveTo>
                      <a:pt x="251" y="473"/>
                    </a:moveTo>
                    <a:cubicBezTo>
                      <a:pt x="251" y="472"/>
                      <a:pt x="251" y="471"/>
                      <a:pt x="254" y="472"/>
                    </a:cubicBezTo>
                    <a:cubicBezTo>
                      <a:pt x="253" y="473"/>
                      <a:pt x="253" y="473"/>
                      <a:pt x="251" y="473"/>
                    </a:cubicBezTo>
                    <a:close/>
                    <a:moveTo>
                      <a:pt x="252" y="465"/>
                    </a:moveTo>
                    <a:cubicBezTo>
                      <a:pt x="253" y="465"/>
                      <a:pt x="256" y="466"/>
                      <a:pt x="256" y="466"/>
                    </a:cubicBezTo>
                    <a:cubicBezTo>
                      <a:pt x="256" y="467"/>
                      <a:pt x="256" y="467"/>
                      <a:pt x="254" y="467"/>
                    </a:cubicBezTo>
                    <a:cubicBezTo>
                      <a:pt x="255" y="466"/>
                      <a:pt x="254" y="466"/>
                      <a:pt x="252" y="465"/>
                    </a:cubicBezTo>
                    <a:close/>
                    <a:moveTo>
                      <a:pt x="268" y="472"/>
                    </a:moveTo>
                    <a:cubicBezTo>
                      <a:pt x="265" y="472"/>
                      <a:pt x="265" y="472"/>
                      <a:pt x="265" y="472"/>
                    </a:cubicBezTo>
                    <a:cubicBezTo>
                      <a:pt x="265" y="471"/>
                      <a:pt x="267" y="471"/>
                      <a:pt x="268" y="471"/>
                    </a:cubicBezTo>
                    <a:cubicBezTo>
                      <a:pt x="269" y="472"/>
                      <a:pt x="266" y="471"/>
                      <a:pt x="268" y="472"/>
                    </a:cubicBezTo>
                    <a:close/>
                    <a:moveTo>
                      <a:pt x="277" y="532"/>
                    </a:moveTo>
                    <a:cubicBezTo>
                      <a:pt x="278" y="531"/>
                      <a:pt x="279" y="531"/>
                      <a:pt x="281" y="532"/>
                    </a:cubicBezTo>
                    <a:cubicBezTo>
                      <a:pt x="283" y="533"/>
                      <a:pt x="278" y="532"/>
                      <a:pt x="277" y="532"/>
                    </a:cubicBezTo>
                    <a:close/>
                    <a:moveTo>
                      <a:pt x="293" y="477"/>
                    </a:moveTo>
                    <a:cubicBezTo>
                      <a:pt x="293" y="475"/>
                      <a:pt x="298" y="477"/>
                      <a:pt x="297" y="478"/>
                    </a:cubicBezTo>
                    <a:cubicBezTo>
                      <a:pt x="295" y="478"/>
                      <a:pt x="295" y="477"/>
                      <a:pt x="293" y="477"/>
                    </a:cubicBezTo>
                    <a:close/>
                    <a:moveTo>
                      <a:pt x="296" y="511"/>
                    </a:moveTo>
                    <a:cubicBezTo>
                      <a:pt x="296" y="510"/>
                      <a:pt x="297" y="510"/>
                      <a:pt x="297" y="510"/>
                    </a:cubicBezTo>
                    <a:cubicBezTo>
                      <a:pt x="298" y="510"/>
                      <a:pt x="300" y="511"/>
                      <a:pt x="302" y="511"/>
                    </a:cubicBezTo>
                    <a:cubicBezTo>
                      <a:pt x="301" y="513"/>
                      <a:pt x="298" y="511"/>
                      <a:pt x="296" y="511"/>
                    </a:cubicBezTo>
                    <a:close/>
                    <a:moveTo>
                      <a:pt x="331" y="514"/>
                    </a:moveTo>
                    <a:cubicBezTo>
                      <a:pt x="332" y="514"/>
                      <a:pt x="333" y="513"/>
                      <a:pt x="334" y="513"/>
                    </a:cubicBezTo>
                    <a:cubicBezTo>
                      <a:pt x="334" y="514"/>
                      <a:pt x="334" y="514"/>
                      <a:pt x="334" y="514"/>
                    </a:cubicBezTo>
                    <a:lnTo>
                      <a:pt x="331" y="514"/>
                    </a:lnTo>
                    <a:close/>
                    <a:moveTo>
                      <a:pt x="350" y="548"/>
                    </a:moveTo>
                    <a:cubicBezTo>
                      <a:pt x="354" y="548"/>
                      <a:pt x="357" y="548"/>
                      <a:pt x="362" y="548"/>
                    </a:cubicBezTo>
                    <a:cubicBezTo>
                      <a:pt x="362" y="549"/>
                      <a:pt x="358" y="549"/>
                      <a:pt x="357" y="548"/>
                    </a:cubicBezTo>
                    <a:cubicBezTo>
                      <a:pt x="357" y="549"/>
                      <a:pt x="359" y="549"/>
                      <a:pt x="360" y="549"/>
                    </a:cubicBezTo>
                    <a:cubicBezTo>
                      <a:pt x="356" y="549"/>
                      <a:pt x="351" y="549"/>
                      <a:pt x="350" y="548"/>
                    </a:cubicBezTo>
                    <a:close/>
                    <a:moveTo>
                      <a:pt x="413" y="551"/>
                    </a:moveTo>
                    <a:cubicBezTo>
                      <a:pt x="412" y="550"/>
                      <a:pt x="414" y="549"/>
                      <a:pt x="416" y="549"/>
                    </a:cubicBezTo>
                    <a:cubicBezTo>
                      <a:pt x="417" y="550"/>
                      <a:pt x="415" y="551"/>
                      <a:pt x="413" y="551"/>
                    </a:cubicBezTo>
                    <a:close/>
                    <a:moveTo>
                      <a:pt x="484" y="456"/>
                    </a:moveTo>
                    <a:cubicBezTo>
                      <a:pt x="485" y="457"/>
                      <a:pt x="483" y="457"/>
                      <a:pt x="484" y="458"/>
                    </a:cubicBezTo>
                    <a:cubicBezTo>
                      <a:pt x="482" y="459"/>
                      <a:pt x="481" y="457"/>
                      <a:pt x="484" y="456"/>
                    </a:cubicBezTo>
                    <a:close/>
                    <a:moveTo>
                      <a:pt x="540" y="514"/>
                    </a:moveTo>
                    <a:cubicBezTo>
                      <a:pt x="538" y="514"/>
                      <a:pt x="544" y="510"/>
                      <a:pt x="545" y="511"/>
                    </a:cubicBezTo>
                    <a:cubicBezTo>
                      <a:pt x="542" y="512"/>
                      <a:pt x="543" y="512"/>
                      <a:pt x="540" y="514"/>
                    </a:cubicBezTo>
                    <a:close/>
                    <a:moveTo>
                      <a:pt x="562" y="519"/>
                    </a:moveTo>
                    <a:cubicBezTo>
                      <a:pt x="562" y="518"/>
                      <a:pt x="561" y="517"/>
                      <a:pt x="564" y="516"/>
                    </a:cubicBezTo>
                    <a:cubicBezTo>
                      <a:pt x="565" y="516"/>
                      <a:pt x="565" y="517"/>
                      <a:pt x="562" y="519"/>
                    </a:cubicBezTo>
                    <a:close/>
                    <a:moveTo>
                      <a:pt x="629" y="457"/>
                    </a:moveTo>
                    <a:cubicBezTo>
                      <a:pt x="627" y="457"/>
                      <a:pt x="630" y="455"/>
                      <a:pt x="631" y="453"/>
                    </a:cubicBezTo>
                    <a:cubicBezTo>
                      <a:pt x="633" y="454"/>
                      <a:pt x="630" y="455"/>
                      <a:pt x="629" y="457"/>
                    </a:cubicBezTo>
                    <a:close/>
                    <a:moveTo>
                      <a:pt x="501" y="311"/>
                    </a:moveTo>
                    <a:cubicBezTo>
                      <a:pt x="499" y="313"/>
                      <a:pt x="498" y="313"/>
                      <a:pt x="498" y="315"/>
                    </a:cubicBezTo>
                    <a:cubicBezTo>
                      <a:pt x="495" y="316"/>
                      <a:pt x="498" y="312"/>
                      <a:pt x="499" y="311"/>
                    </a:cubicBezTo>
                    <a:cubicBezTo>
                      <a:pt x="499" y="311"/>
                      <a:pt x="500" y="312"/>
                      <a:pt x="500" y="311"/>
                    </a:cubicBezTo>
                    <a:cubicBezTo>
                      <a:pt x="500" y="310"/>
                      <a:pt x="500" y="311"/>
                      <a:pt x="501" y="311"/>
                    </a:cubicBezTo>
                    <a:close/>
                    <a:moveTo>
                      <a:pt x="646" y="409"/>
                    </a:moveTo>
                    <a:cubicBezTo>
                      <a:pt x="644" y="411"/>
                      <a:pt x="647" y="406"/>
                      <a:pt x="647" y="405"/>
                    </a:cubicBezTo>
                    <a:cubicBezTo>
                      <a:pt x="649" y="404"/>
                      <a:pt x="646" y="408"/>
                      <a:pt x="646" y="409"/>
                    </a:cubicBezTo>
                    <a:close/>
                    <a:moveTo>
                      <a:pt x="650" y="403"/>
                    </a:moveTo>
                    <a:cubicBezTo>
                      <a:pt x="649" y="403"/>
                      <a:pt x="648" y="405"/>
                      <a:pt x="648" y="404"/>
                    </a:cubicBezTo>
                    <a:cubicBezTo>
                      <a:pt x="653" y="396"/>
                      <a:pt x="657" y="392"/>
                      <a:pt x="661" y="385"/>
                    </a:cubicBezTo>
                    <a:cubicBezTo>
                      <a:pt x="658" y="387"/>
                      <a:pt x="662" y="382"/>
                      <a:pt x="658" y="384"/>
                    </a:cubicBezTo>
                    <a:cubicBezTo>
                      <a:pt x="657" y="386"/>
                      <a:pt x="657" y="387"/>
                      <a:pt x="656" y="388"/>
                    </a:cubicBezTo>
                    <a:cubicBezTo>
                      <a:pt x="655" y="390"/>
                      <a:pt x="655" y="388"/>
                      <a:pt x="653" y="391"/>
                    </a:cubicBezTo>
                    <a:cubicBezTo>
                      <a:pt x="652" y="391"/>
                      <a:pt x="653" y="389"/>
                      <a:pt x="652" y="388"/>
                    </a:cubicBezTo>
                    <a:cubicBezTo>
                      <a:pt x="654" y="386"/>
                      <a:pt x="653" y="390"/>
                      <a:pt x="655" y="387"/>
                    </a:cubicBezTo>
                    <a:cubicBezTo>
                      <a:pt x="656" y="387"/>
                      <a:pt x="654" y="388"/>
                      <a:pt x="656" y="388"/>
                    </a:cubicBezTo>
                    <a:cubicBezTo>
                      <a:pt x="655" y="387"/>
                      <a:pt x="658" y="383"/>
                      <a:pt x="658" y="381"/>
                    </a:cubicBezTo>
                    <a:cubicBezTo>
                      <a:pt x="659" y="383"/>
                      <a:pt x="662" y="379"/>
                      <a:pt x="661" y="381"/>
                    </a:cubicBezTo>
                    <a:cubicBezTo>
                      <a:pt x="662" y="382"/>
                      <a:pt x="663" y="379"/>
                      <a:pt x="664" y="378"/>
                    </a:cubicBezTo>
                    <a:cubicBezTo>
                      <a:pt x="664" y="378"/>
                      <a:pt x="664" y="379"/>
                      <a:pt x="664" y="379"/>
                    </a:cubicBezTo>
                    <a:cubicBezTo>
                      <a:pt x="663" y="381"/>
                      <a:pt x="662" y="382"/>
                      <a:pt x="662" y="383"/>
                    </a:cubicBezTo>
                    <a:cubicBezTo>
                      <a:pt x="663" y="383"/>
                      <a:pt x="664" y="380"/>
                      <a:pt x="665" y="380"/>
                    </a:cubicBezTo>
                    <a:cubicBezTo>
                      <a:pt x="664" y="382"/>
                      <a:pt x="663" y="384"/>
                      <a:pt x="661" y="387"/>
                    </a:cubicBezTo>
                    <a:cubicBezTo>
                      <a:pt x="662" y="385"/>
                      <a:pt x="664" y="385"/>
                      <a:pt x="666" y="382"/>
                    </a:cubicBezTo>
                    <a:cubicBezTo>
                      <a:pt x="667" y="381"/>
                      <a:pt x="666" y="383"/>
                      <a:pt x="665" y="385"/>
                    </a:cubicBezTo>
                    <a:cubicBezTo>
                      <a:pt x="665" y="385"/>
                      <a:pt x="666" y="384"/>
                      <a:pt x="666" y="385"/>
                    </a:cubicBezTo>
                    <a:cubicBezTo>
                      <a:pt x="667" y="383"/>
                      <a:pt x="668" y="381"/>
                      <a:pt x="670" y="379"/>
                    </a:cubicBezTo>
                    <a:cubicBezTo>
                      <a:pt x="670" y="380"/>
                      <a:pt x="667" y="384"/>
                      <a:pt x="670" y="382"/>
                    </a:cubicBezTo>
                    <a:cubicBezTo>
                      <a:pt x="669" y="385"/>
                      <a:pt x="668" y="384"/>
                      <a:pt x="667" y="385"/>
                    </a:cubicBezTo>
                    <a:cubicBezTo>
                      <a:pt x="667" y="386"/>
                      <a:pt x="667" y="386"/>
                      <a:pt x="667" y="386"/>
                    </a:cubicBezTo>
                    <a:cubicBezTo>
                      <a:pt x="666" y="387"/>
                      <a:pt x="666" y="387"/>
                      <a:pt x="666" y="386"/>
                    </a:cubicBezTo>
                    <a:cubicBezTo>
                      <a:pt x="665" y="388"/>
                      <a:pt x="665" y="389"/>
                      <a:pt x="664" y="390"/>
                    </a:cubicBezTo>
                    <a:cubicBezTo>
                      <a:pt x="663" y="390"/>
                      <a:pt x="664" y="389"/>
                      <a:pt x="664" y="389"/>
                    </a:cubicBezTo>
                    <a:cubicBezTo>
                      <a:pt x="660" y="392"/>
                      <a:pt x="658" y="397"/>
                      <a:pt x="654" y="402"/>
                    </a:cubicBezTo>
                    <a:cubicBezTo>
                      <a:pt x="655" y="402"/>
                      <a:pt x="656" y="400"/>
                      <a:pt x="657" y="402"/>
                    </a:cubicBezTo>
                    <a:cubicBezTo>
                      <a:pt x="655" y="404"/>
                      <a:pt x="654" y="402"/>
                      <a:pt x="653" y="405"/>
                    </a:cubicBezTo>
                    <a:cubicBezTo>
                      <a:pt x="652" y="403"/>
                      <a:pt x="650" y="407"/>
                      <a:pt x="648" y="409"/>
                    </a:cubicBezTo>
                    <a:cubicBezTo>
                      <a:pt x="647" y="408"/>
                      <a:pt x="647" y="406"/>
                      <a:pt x="650" y="403"/>
                    </a:cubicBezTo>
                    <a:close/>
                    <a:moveTo>
                      <a:pt x="650" y="395"/>
                    </a:moveTo>
                    <a:cubicBezTo>
                      <a:pt x="650" y="395"/>
                      <a:pt x="649" y="394"/>
                      <a:pt x="650" y="393"/>
                    </a:cubicBezTo>
                    <a:cubicBezTo>
                      <a:pt x="652" y="390"/>
                      <a:pt x="652" y="390"/>
                      <a:pt x="652" y="390"/>
                    </a:cubicBezTo>
                    <a:cubicBezTo>
                      <a:pt x="653" y="391"/>
                      <a:pt x="650" y="393"/>
                      <a:pt x="650" y="395"/>
                    </a:cubicBezTo>
                    <a:close/>
                    <a:moveTo>
                      <a:pt x="646" y="399"/>
                    </a:moveTo>
                    <a:cubicBezTo>
                      <a:pt x="646" y="398"/>
                      <a:pt x="647" y="397"/>
                      <a:pt x="648" y="396"/>
                    </a:cubicBezTo>
                    <a:cubicBezTo>
                      <a:pt x="649" y="396"/>
                      <a:pt x="649" y="396"/>
                      <a:pt x="649" y="396"/>
                    </a:cubicBezTo>
                    <a:cubicBezTo>
                      <a:pt x="648" y="398"/>
                      <a:pt x="648" y="397"/>
                      <a:pt x="646" y="399"/>
                    </a:cubicBezTo>
                    <a:close/>
                    <a:moveTo>
                      <a:pt x="674" y="408"/>
                    </a:moveTo>
                    <a:cubicBezTo>
                      <a:pt x="673" y="407"/>
                      <a:pt x="674" y="405"/>
                      <a:pt x="675" y="403"/>
                    </a:cubicBezTo>
                    <a:cubicBezTo>
                      <a:pt x="676" y="404"/>
                      <a:pt x="675" y="406"/>
                      <a:pt x="674" y="408"/>
                    </a:cubicBezTo>
                    <a:close/>
                    <a:moveTo>
                      <a:pt x="504" y="307"/>
                    </a:moveTo>
                    <a:cubicBezTo>
                      <a:pt x="506" y="304"/>
                      <a:pt x="507" y="301"/>
                      <a:pt x="509" y="299"/>
                    </a:cubicBezTo>
                    <a:cubicBezTo>
                      <a:pt x="510" y="301"/>
                      <a:pt x="506" y="306"/>
                      <a:pt x="504" y="307"/>
                    </a:cubicBezTo>
                    <a:close/>
                    <a:moveTo>
                      <a:pt x="661" y="397"/>
                    </a:moveTo>
                    <a:cubicBezTo>
                      <a:pt x="661" y="396"/>
                      <a:pt x="662" y="394"/>
                      <a:pt x="664" y="392"/>
                    </a:cubicBezTo>
                    <a:cubicBezTo>
                      <a:pt x="665" y="391"/>
                      <a:pt x="664" y="393"/>
                      <a:pt x="665" y="393"/>
                    </a:cubicBezTo>
                    <a:cubicBezTo>
                      <a:pt x="663" y="395"/>
                      <a:pt x="663" y="394"/>
                      <a:pt x="661" y="397"/>
                    </a:cubicBezTo>
                    <a:close/>
                    <a:moveTo>
                      <a:pt x="667" y="391"/>
                    </a:moveTo>
                    <a:cubicBezTo>
                      <a:pt x="667" y="391"/>
                      <a:pt x="667" y="390"/>
                      <a:pt x="667" y="390"/>
                    </a:cubicBezTo>
                    <a:cubicBezTo>
                      <a:pt x="668" y="388"/>
                      <a:pt x="669" y="387"/>
                      <a:pt x="671" y="385"/>
                    </a:cubicBezTo>
                    <a:cubicBezTo>
                      <a:pt x="670" y="387"/>
                      <a:pt x="668" y="390"/>
                      <a:pt x="667" y="391"/>
                    </a:cubicBezTo>
                    <a:close/>
                    <a:moveTo>
                      <a:pt x="662" y="379"/>
                    </a:moveTo>
                    <a:cubicBezTo>
                      <a:pt x="661" y="379"/>
                      <a:pt x="663" y="377"/>
                      <a:pt x="662" y="377"/>
                    </a:cubicBezTo>
                    <a:cubicBezTo>
                      <a:pt x="663" y="376"/>
                      <a:pt x="663" y="377"/>
                      <a:pt x="664" y="377"/>
                    </a:cubicBezTo>
                    <a:cubicBezTo>
                      <a:pt x="663" y="378"/>
                      <a:pt x="663" y="378"/>
                      <a:pt x="662" y="379"/>
                    </a:cubicBezTo>
                    <a:close/>
                    <a:moveTo>
                      <a:pt x="511" y="296"/>
                    </a:moveTo>
                    <a:cubicBezTo>
                      <a:pt x="511" y="295"/>
                      <a:pt x="512" y="294"/>
                      <a:pt x="513" y="293"/>
                    </a:cubicBezTo>
                    <a:cubicBezTo>
                      <a:pt x="513" y="294"/>
                      <a:pt x="512" y="295"/>
                      <a:pt x="511" y="296"/>
                    </a:cubicBezTo>
                    <a:close/>
                    <a:moveTo>
                      <a:pt x="533" y="277"/>
                    </a:moveTo>
                    <a:cubicBezTo>
                      <a:pt x="532" y="275"/>
                      <a:pt x="535" y="272"/>
                      <a:pt x="536" y="269"/>
                    </a:cubicBezTo>
                    <a:cubicBezTo>
                      <a:pt x="537" y="270"/>
                      <a:pt x="534" y="275"/>
                      <a:pt x="533" y="277"/>
                    </a:cubicBezTo>
                    <a:close/>
                    <a:moveTo>
                      <a:pt x="698" y="315"/>
                    </a:moveTo>
                    <a:cubicBezTo>
                      <a:pt x="699" y="312"/>
                      <a:pt x="700" y="307"/>
                      <a:pt x="702" y="306"/>
                    </a:cubicBezTo>
                    <a:cubicBezTo>
                      <a:pt x="702" y="308"/>
                      <a:pt x="700" y="311"/>
                      <a:pt x="702" y="310"/>
                    </a:cubicBezTo>
                    <a:cubicBezTo>
                      <a:pt x="701" y="313"/>
                      <a:pt x="700" y="313"/>
                      <a:pt x="700" y="315"/>
                    </a:cubicBezTo>
                    <a:cubicBezTo>
                      <a:pt x="699" y="314"/>
                      <a:pt x="698" y="316"/>
                      <a:pt x="698" y="315"/>
                    </a:cubicBezTo>
                    <a:close/>
                    <a:moveTo>
                      <a:pt x="535" y="265"/>
                    </a:moveTo>
                    <a:cubicBezTo>
                      <a:pt x="534" y="264"/>
                      <a:pt x="535" y="262"/>
                      <a:pt x="536" y="261"/>
                    </a:cubicBezTo>
                    <a:cubicBezTo>
                      <a:pt x="537" y="262"/>
                      <a:pt x="536" y="264"/>
                      <a:pt x="535" y="265"/>
                    </a:cubicBezTo>
                    <a:close/>
                    <a:moveTo>
                      <a:pt x="696" y="312"/>
                    </a:moveTo>
                    <a:cubicBezTo>
                      <a:pt x="696" y="312"/>
                      <a:pt x="698" y="308"/>
                      <a:pt x="698" y="307"/>
                    </a:cubicBezTo>
                    <a:cubicBezTo>
                      <a:pt x="699" y="308"/>
                      <a:pt x="697" y="311"/>
                      <a:pt x="696" y="312"/>
                    </a:cubicBezTo>
                    <a:close/>
                    <a:moveTo>
                      <a:pt x="537" y="261"/>
                    </a:moveTo>
                    <a:cubicBezTo>
                      <a:pt x="538" y="259"/>
                      <a:pt x="538" y="259"/>
                      <a:pt x="538" y="259"/>
                    </a:cubicBezTo>
                    <a:cubicBezTo>
                      <a:pt x="539" y="259"/>
                      <a:pt x="538" y="261"/>
                      <a:pt x="537" y="261"/>
                    </a:cubicBezTo>
                    <a:close/>
                    <a:moveTo>
                      <a:pt x="542" y="245"/>
                    </a:moveTo>
                    <a:cubicBezTo>
                      <a:pt x="542" y="245"/>
                      <a:pt x="543" y="242"/>
                      <a:pt x="543" y="243"/>
                    </a:cubicBezTo>
                    <a:cubicBezTo>
                      <a:pt x="544" y="244"/>
                      <a:pt x="543" y="243"/>
                      <a:pt x="542" y="245"/>
                    </a:cubicBezTo>
                    <a:close/>
                    <a:moveTo>
                      <a:pt x="551" y="244"/>
                    </a:moveTo>
                    <a:cubicBezTo>
                      <a:pt x="551" y="243"/>
                      <a:pt x="551" y="241"/>
                      <a:pt x="551" y="240"/>
                    </a:cubicBezTo>
                    <a:cubicBezTo>
                      <a:pt x="551" y="239"/>
                      <a:pt x="552" y="238"/>
                      <a:pt x="552" y="237"/>
                    </a:cubicBezTo>
                    <a:cubicBezTo>
                      <a:pt x="552" y="235"/>
                      <a:pt x="553" y="233"/>
                      <a:pt x="552" y="231"/>
                    </a:cubicBezTo>
                    <a:cubicBezTo>
                      <a:pt x="552" y="229"/>
                      <a:pt x="553" y="231"/>
                      <a:pt x="553" y="229"/>
                    </a:cubicBezTo>
                    <a:cubicBezTo>
                      <a:pt x="555" y="230"/>
                      <a:pt x="555" y="231"/>
                      <a:pt x="556" y="232"/>
                    </a:cubicBezTo>
                    <a:cubicBezTo>
                      <a:pt x="554" y="234"/>
                      <a:pt x="555" y="237"/>
                      <a:pt x="555" y="239"/>
                    </a:cubicBezTo>
                    <a:cubicBezTo>
                      <a:pt x="555" y="240"/>
                      <a:pt x="554" y="240"/>
                      <a:pt x="553" y="242"/>
                    </a:cubicBezTo>
                    <a:cubicBezTo>
                      <a:pt x="552" y="242"/>
                      <a:pt x="554" y="241"/>
                      <a:pt x="553" y="239"/>
                    </a:cubicBezTo>
                    <a:cubicBezTo>
                      <a:pt x="552" y="240"/>
                      <a:pt x="552" y="240"/>
                      <a:pt x="552" y="241"/>
                    </a:cubicBezTo>
                    <a:cubicBezTo>
                      <a:pt x="551" y="242"/>
                      <a:pt x="551" y="243"/>
                      <a:pt x="551" y="244"/>
                    </a:cubicBezTo>
                    <a:close/>
                    <a:moveTo>
                      <a:pt x="544" y="238"/>
                    </a:moveTo>
                    <a:cubicBezTo>
                      <a:pt x="545" y="238"/>
                      <a:pt x="545" y="237"/>
                      <a:pt x="545" y="238"/>
                    </a:cubicBezTo>
                    <a:cubicBezTo>
                      <a:pt x="546" y="237"/>
                      <a:pt x="546" y="237"/>
                      <a:pt x="546" y="237"/>
                    </a:cubicBezTo>
                    <a:cubicBezTo>
                      <a:pt x="546" y="237"/>
                      <a:pt x="546" y="238"/>
                      <a:pt x="545" y="239"/>
                    </a:cubicBezTo>
                    <a:cubicBezTo>
                      <a:pt x="544" y="239"/>
                      <a:pt x="544" y="239"/>
                      <a:pt x="544" y="238"/>
                    </a:cubicBezTo>
                    <a:close/>
                    <a:moveTo>
                      <a:pt x="548" y="238"/>
                    </a:moveTo>
                    <a:cubicBezTo>
                      <a:pt x="547" y="237"/>
                      <a:pt x="547" y="236"/>
                      <a:pt x="548" y="235"/>
                    </a:cubicBezTo>
                    <a:cubicBezTo>
                      <a:pt x="549" y="236"/>
                      <a:pt x="548" y="237"/>
                      <a:pt x="548" y="238"/>
                    </a:cubicBezTo>
                    <a:close/>
                    <a:moveTo>
                      <a:pt x="577" y="243"/>
                    </a:moveTo>
                    <a:cubicBezTo>
                      <a:pt x="576" y="244"/>
                      <a:pt x="577" y="241"/>
                      <a:pt x="576" y="242"/>
                    </a:cubicBezTo>
                    <a:cubicBezTo>
                      <a:pt x="577" y="241"/>
                      <a:pt x="577" y="240"/>
                      <a:pt x="578" y="240"/>
                    </a:cubicBezTo>
                    <a:cubicBezTo>
                      <a:pt x="578" y="242"/>
                      <a:pt x="576" y="242"/>
                      <a:pt x="577" y="243"/>
                    </a:cubicBezTo>
                    <a:close/>
                    <a:moveTo>
                      <a:pt x="582" y="240"/>
                    </a:moveTo>
                    <a:cubicBezTo>
                      <a:pt x="581" y="240"/>
                      <a:pt x="582" y="238"/>
                      <a:pt x="581" y="240"/>
                    </a:cubicBezTo>
                    <a:cubicBezTo>
                      <a:pt x="580" y="235"/>
                      <a:pt x="584" y="237"/>
                      <a:pt x="583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4" y="237"/>
                      <a:pt x="584" y="237"/>
                      <a:pt x="584" y="237"/>
                    </a:cubicBezTo>
                    <a:cubicBezTo>
                      <a:pt x="583" y="239"/>
                      <a:pt x="583" y="239"/>
                      <a:pt x="582" y="240"/>
                    </a:cubicBezTo>
                    <a:close/>
                    <a:moveTo>
                      <a:pt x="550" y="233"/>
                    </a:moveTo>
                    <a:cubicBezTo>
                      <a:pt x="549" y="233"/>
                      <a:pt x="551" y="230"/>
                      <a:pt x="550" y="230"/>
                    </a:cubicBezTo>
                    <a:cubicBezTo>
                      <a:pt x="550" y="229"/>
                      <a:pt x="551" y="229"/>
                      <a:pt x="551" y="230"/>
                    </a:cubicBezTo>
                    <a:cubicBezTo>
                      <a:pt x="551" y="231"/>
                      <a:pt x="550" y="232"/>
                      <a:pt x="550" y="233"/>
                    </a:cubicBezTo>
                    <a:close/>
                    <a:moveTo>
                      <a:pt x="574" y="237"/>
                    </a:moveTo>
                    <a:cubicBezTo>
                      <a:pt x="573" y="237"/>
                      <a:pt x="574" y="233"/>
                      <a:pt x="575" y="234"/>
                    </a:cubicBezTo>
                    <a:cubicBezTo>
                      <a:pt x="575" y="236"/>
                      <a:pt x="575" y="236"/>
                      <a:pt x="574" y="237"/>
                    </a:cubicBezTo>
                    <a:close/>
                    <a:moveTo>
                      <a:pt x="554" y="226"/>
                    </a:moveTo>
                    <a:cubicBezTo>
                      <a:pt x="555" y="226"/>
                      <a:pt x="556" y="226"/>
                      <a:pt x="556" y="228"/>
                    </a:cubicBezTo>
                    <a:cubicBezTo>
                      <a:pt x="556" y="226"/>
                      <a:pt x="553" y="229"/>
                      <a:pt x="554" y="226"/>
                    </a:cubicBezTo>
                    <a:close/>
                    <a:moveTo>
                      <a:pt x="547" y="226"/>
                    </a:moveTo>
                    <a:cubicBezTo>
                      <a:pt x="548" y="226"/>
                      <a:pt x="548" y="223"/>
                      <a:pt x="547" y="222"/>
                    </a:cubicBezTo>
                    <a:cubicBezTo>
                      <a:pt x="549" y="222"/>
                      <a:pt x="549" y="226"/>
                      <a:pt x="548" y="227"/>
                    </a:cubicBezTo>
                    <a:cubicBezTo>
                      <a:pt x="547" y="227"/>
                      <a:pt x="548" y="225"/>
                      <a:pt x="547" y="226"/>
                    </a:cubicBezTo>
                    <a:close/>
                    <a:moveTo>
                      <a:pt x="560" y="227"/>
                    </a:moveTo>
                    <a:cubicBezTo>
                      <a:pt x="560" y="227"/>
                      <a:pt x="560" y="226"/>
                      <a:pt x="560" y="225"/>
                    </a:cubicBezTo>
                    <a:cubicBezTo>
                      <a:pt x="561" y="225"/>
                      <a:pt x="561" y="225"/>
                      <a:pt x="561" y="225"/>
                    </a:cubicBezTo>
                    <a:cubicBezTo>
                      <a:pt x="561" y="227"/>
                      <a:pt x="560" y="226"/>
                      <a:pt x="560" y="227"/>
                    </a:cubicBezTo>
                    <a:close/>
                    <a:moveTo>
                      <a:pt x="556" y="220"/>
                    </a:moveTo>
                    <a:cubicBezTo>
                      <a:pt x="556" y="221"/>
                      <a:pt x="557" y="218"/>
                      <a:pt x="557" y="218"/>
                    </a:cubicBezTo>
                    <a:cubicBezTo>
                      <a:pt x="559" y="219"/>
                      <a:pt x="560" y="219"/>
                      <a:pt x="560" y="221"/>
                    </a:cubicBezTo>
                    <a:cubicBezTo>
                      <a:pt x="559" y="223"/>
                      <a:pt x="558" y="223"/>
                      <a:pt x="556" y="225"/>
                    </a:cubicBezTo>
                    <a:cubicBezTo>
                      <a:pt x="556" y="223"/>
                      <a:pt x="556" y="222"/>
                      <a:pt x="557" y="220"/>
                    </a:cubicBezTo>
                    <a:cubicBezTo>
                      <a:pt x="557" y="220"/>
                      <a:pt x="557" y="219"/>
                      <a:pt x="556" y="220"/>
                    </a:cubicBezTo>
                    <a:close/>
                    <a:moveTo>
                      <a:pt x="555" y="221"/>
                    </a:moveTo>
                    <a:cubicBezTo>
                      <a:pt x="555" y="222"/>
                      <a:pt x="553" y="220"/>
                      <a:pt x="553" y="220"/>
                    </a:cubicBezTo>
                    <a:cubicBezTo>
                      <a:pt x="553" y="219"/>
                      <a:pt x="554" y="219"/>
                      <a:pt x="554" y="218"/>
                    </a:cubicBezTo>
                    <a:cubicBezTo>
                      <a:pt x="554" y="219"/>
                      <a:pt x="554" y="220"/>
                      <a:pt x="555" y="221"/>
                    </a:cubicBezTo>
                    <a:close/>
                    <a:moveTo>
                      <a:pt x="572" y="223"/>
                    </a:moveTo>
                    <a:cubicBezTo>
                      <a:pt x="572" y="224"/>
                      <a:pt x="571" y="222"/>
                      <a:pt x="570" y="223"/>
                    </a:cubicBezTo>
                    <a:cubicBezTo>
                      <a:pt x="570" y="221"/>
                      <a:pt x="571" y="221"/>
                      <a:pt x="572" y="220"/>
                    </a:cubicBezTo>
                    <a:cubicBezTo>
                      <a:pt x="573" y="220"/>
                      <a:pt x="572" y="223"/>
                      <a:pt x="572" y="223"/>
                    </a:cubicBezTo>
                    <a:close/>
                    <a:moveTo>
                      <a:pt x="553" y="217"/>
                    </a:moveTo>
                    <a:cubicBezTo>
                      <a:pt x="553" y="217"/>
                      <a:pt x="552" y="217"/>
                      <a:pt x="552" y="217"/>
                    </a:cubicBezTo>
                    <a:cubicBezTo>
                      <a:pt x="552" y="216"/>
                      <a:pt x="552" y="216"/>
                      <a:pt x="552" y="216"/>
                    </a:cubicBezTo>
                    <a:cubicBezTo>
                      <a:pt x="553" y="216"/>
                      <a:pt x="553" y="217"/>
                      <a:pt x="553" y="216"/>
                    </a:cubicBezTo>
                    <a:cubicBezTo>
                      <a:pt x="554" y="216"/>
                      <a:pt x="553" y="217"/>
                      <a:pt x="553" y="217"/>
                    </a:cubicBezTo>
                    <a:close/>
                    <a:moveTo>
                      <a:pt x="710" y="224"/>
                    </a:moveTo>
                    <a:cubicBezTo>
                      <a:pt x="709" y="224"/>
                      <a:pt x="710" y="219"/>
                      <a:pt x="710" y="217"/>
                    </a:cubicBezTo>
                    <a:cubicBezTo>
                      <a:pt x="710" y="219"/>
                      <a:pt x="710" y="223"/>
                      <a:pt x="710" y="224"/>
                    </a:cubicBezTo>
                    <a:close/>
                    <a:moveTo>
                      <a:pt x="725" y="204"/>
                    </a:moveTo>
                    <a:cubicBezTo>
                      <a:pt x="724" y="204"/>
                      <a:pt x="724" y="204"/>
                      <a:pt x="723" y="203"/>
                    </a:cubicBezTo>
                    <a:cubicBezTo>
                      <a:pt x="724" y="200"/>
                      <a:pt x="724" y="200"/>
                      <a:pt x="725" y="196"/>
                    </a:cubicBezTo>
                    <a:cubicBezTo>
                      <a:pt x="726" y="197"/>
                      <a:pt x="726" y="201"/>
                      <a:pt x="725" y="204"/>
                    </a:cubicBezTo>
                    <a:close/>
                    <a:moveTo>
                      <a:pt x="733" y="196"/>
                    </a:moveTo>
                    <a:cubicBezTo>
                      <a:pt x="731" y="196"/>
                      <a:pt x="732" y="194"/>
                      <a:pt x="732" y="190"/>
                    </a:cubicBezTo>
                    <a:cubicBezTo>
                      <a:pt x="733" y="191"/>
                      <a:pt x="733" y="193"/>
                      <a:pt x="733" y="196"/>
                    </a:cubicBezTo>
                    <a:close/>
                    <a:moveTo>
                      <a:pt x="711" y="197"/>
                    </a:moveTo>
                    <a:cubicBezTo>
                      <a:pt x="711" y="194"/>
                      <a:pt x="711" y="194"/>
                      <a:pt x="711" y="194"/>
                    </a:cubicBezTo>
                    <a:cubicBezTo>
                      <a:pt x="712" y="194"/>
                      <a:pt x="712" y="193"/>
                      <a:pt x="714" y="192"/>
                    </a:cubicBezTo>
                    <a:cubicBezTo>
                      <a:pt x="714" y="193"/>
                      <a:pt x="714" y="194"/>
                      <a:pt x="714" y="195"/>
                    </a:cubicBezTo>
                    <a:cubicBezTo>
                      <a:pt x="713" y="193"/>
                      <a:pt x="712" y="196"/>
                      <a:pt x="711" y="197"/>
                    </a:cubicBezTo>
                    <a:close/>
                    <a:moveTo>
                      <a:pt x="614" y="201"/>
                    </a:moveTo>
                    <a:cubicBezTo>
                      <a:pt x="615" y="199"/>
                      <a:pt x="615" y="198"/>
                      <a:pt x="616" y="196"/>
                    </a:cubicBezTo>
                    <a:cubicBezTo>
                      <a:pt x="616" y="195"/>
                      <a:pt x="616" y="195"/>
                      <a:pt x="616" y="194"/>
                    </a:cubicBezTo>
                    <a:cubicBezTo>
                      <a:pt x="615" y="194"/>
                      <a:pt x="615" y="194"/>
                      <a:pt x="614" y="195"/>
                    </a:cubicBezTo>
                    <a:cubicBezTo>
                      <a:pt x="614" y="196"/>
                      <a:pt x="615" y="195"/>
                      <a:pt x="615" y="195"/>
                    </a:cubicBezTo>
                    <a:cubicBezTo>
                      <a:pt x="615" y="196"/>
                      <a:pt x="615" y="196"/>
                      <a:pt x="615" y="198"/>
                    </a:cubicBezTo>
                    <a:cubicBezTo>
                      <a:pt x="614" y="198"/>
                      <a:pt x="614" y="196"/>
                      <a:pt x="613" y="196"/>
                    </a:cubicBezTo>
                    <a:cubicBezTo>
                      <a:pt x="612" y="197"/>
                      <a:pt x="614" y="199"/>
                      <a:pt x="613" y="199"/>
                    </a:cubicBezTo>
                    <a:cubicBezTo>
                      <a:pt x="612" y="199"/>
                      <a:pt x="613" y="195"/>
                      <a:pt x="612" y="196"/>
                    </a:cubicBezTo>
                    <a:cubicBezTo>
                      <a:pt x="611" y="194"/>
                      <a:pt x="612" y="194"/>
                      <a:pt x="612" y="192"/>
                    </a:cubicBezTo>
                    <a:cubicBezTo>
                      <a:pt x="611" y="192"/>
                      <a:pt x="611" y="194"/>
                      <a:pt x="611" y="195"/>
                    </a:cubicBezTo>
                    <a:cubicBezTo>
                      <a:pt x="610" y="195"/>
                      <a:pt x="610" y="195"/>
                      <a:pt x="610" y="195"/>
                    </a:cubicBezTo>
                    <a:cubicBezTo>
                      <a:pt x="610" y="193"/>
                      <a:pt x="610" y="192"/>
                      <a:pt x="611" y="190"/>
                    </a:cubicBezTo>
                    <a:cubicBezTo>
                      <a:pt x="611" y="189"/>
                      <a:pt x="610" y="188"/>
                      <a:pt x="610" y="190"/>
                    </a:cubicBezTo>
                    <a:cubicBezTo>
                      <a:pt x="610" y="187"/>
                      <a:pt x="610" y="184"/>
                      <a:pt x="611" y="181"/>
                    </a:cubicBezTo>
                    <a:cubicBezTo>
                      <a:pt x="611" y="179"/>
                      <a:pt x="610" y="183"/>
                      <a:pt x="610" y="181"/>
                    </a:cubicBezTo>
                    <a:cubicBezTo>
                      <a:pt x="610" y="180"/>
                      <a:pt x="612" y="179"/>
                      <a:pt x="613" y="179"/>
                    </a:cubicBezTo>
                    <a:cubicBezTo>
                      <a:pt x="612" y="183"/>
                      <a:pt x="611" y="185"/>
                      <a:pt x="611" y="188"/>
                    </a:cubicBezTo>
                    <a:cubicBezTo>
                      <a:pt x="612" y="188"/>
                      <a:pt x="612" y="186"/>
                      <a:pt x="612" y="184"/>
                    </a:cubicBezTo>
                    <a:cubicBezTo>
                      <a:pt x="613" y="185"/>
                      <a:pt x="613" y="183"/>
                      <a:pt x="613" y="182"/>
                    </a:cubicBezTo>
                    <a:cubicBezTo>
                      <a:pt x="615" y="183"/>
                      <a:pt x="614" y="186"/>
                      <a:pt x="614" y="189"/>
                    </a:cubicBezTo>
                    <a:cubicBezTo>
                      <a:pt x="615" y="188"/>
                      <a:pt x="615" y="183"/>
                      <a:pt x="614" y="180"/>
                    </a:cubicBezTo>
                    <a:cubicBezTo>
                      <a:pt x="615" y="179"/>
                      <a:pt x="615" y="182"/>
                      <a:pt x="616" y="181"/>
                    </a:cubicBezTo>
                    <a:cubicBezTo>
                      <a:pt x="617" y="180"/>
                      <a:pt x="616" y="179"/>
                      <a:pt x="616" y="177"/>
                    </a:cubicBezTo>
                    <a:cubicBezTo>
                      <a:pt x="617" y="177"/>
                      <a:pt x="617" y="180"/>
                      <a:pt x="617" y="183"/>
                    </a:cubicBezTo>
                    <a:cubicBezTo>
                      <a:pt x="617" y="181"/>
                      <a:pt x="616" y="181"/>
                      <a:pt x="616" y="183"/>
                    </a:cubicBezTo>
                    <a:cubicBezTo>
                      <a:pt x="617" y="185"/>
                      <a:pt x="617" y="187"/>
                      <a:pt x="618" y="190"/>
                    </a:cubicBezTo>
                    <a:cubicBezTo>
                      <a:pt x="619" y="188"/>
                      <a:pt x="617" y="186"/>
                      <a:pt x="617" y="183"/>
                    </a:cubicBezTo>
                    <a:cubicBezTo>
                      <a:pt x="618" y="184"/>
                      <a:pt x="617" y="182"/>
                      <a:pt x="618" y="181"/>
                    </a:cubicBezTo>
                    <a:cubicBezTo>
                      <a:pt x="619" y="181"/>
                      <a:pt x="620" y="182"/>
                      <a:pt x="620" y="183"/>
                    </a:cubicBezTo>
                    <a:cubicBezTo>
                      <a:pt x="620" y="183"/>
                      <a:pt x="619" y="183"/>
                      <a:pt x="619" y="182"/>
                    </a:cubicBezTo>
                    <a:cubicBezTo>
                      <a:pt x="618" y="189"/>
                      <a:pt x="619" y="192"/>
                      <a:pt x="618" y="194"/>
                    </a:cubicBezTo>
                    <a:cubicBezTo>
                      <a:pt x="616" y="194"/>
                      <a:pt x="616" y="194"/>
                      <a:pt x="616" y="194"/>
                    </a:cubicBezTo>
                    <a:cubicBezTo>
                      <a:pt x="617" y="197"/>
                      <a:pt x="616" y="197"/>
                      <a:pt x="616" y="199"/>
                    </a:cubicBezTo>
                    <a:cubicBezTo>
                      <a:pt x="615" y="198"/>
                      <a:pt x="615" y="201"/>
                      <a:pt x="614" y="201"/>
                    </a:cubicBezTo>
                    <a:close/>
                    <a:moveTo>
                      <a:pt x="608" y="197"/>
                    </a:moveTo>
                    <a:cubicBezTo>
                      <a:pt x="608" y="194"/>
                      <a:pt x="609" y="193"/>
                      <a:pt x="607" y="194"/>
                    </a:cubicBezTo>
                    <a:cubicBezTo>
                      <a:pt x="607" y="193"/>
                      <a:pt x="609" y="192"/>
                      <a:pt x="608" y="191"/>
                    </a:cubicBezTo>
                    <a:cubicBezTo>
                      <a:pt x="608" y="189"/>
                      <a:pt x="609" y="189"/>
                      <a:pt x="609" y="188"/>
                    </a:cubicBezTo>
                    <a:cubicBezTo>
                      <a:pt x="609" y="189"/>
                      <a:pt x="610" y="190"/>
                      <a:pt x="610" y="192"/>
                    </a:cubicBezTo>
                    <a:cubicBezTo>
                      <a:pt x="607" y="191"/>
                      <a:pt x="610" y="196"/>
                      <a:pt x="608" y="197"/>
                    </a:cubicBezTo>
                    <a:close/>
                    <a:moveTo>
                      <a:pt x="620" y="200"/>
                    </a:moveTo>
                    <a:cubicBezTo>
                      <a:pt x="619" y="199"/>
                      <a:pt x="619" y="197"/>
                      <a:pt x="620" y="196"/>
                    </a:cubicBezTo>
                    <a:cubicBezTo>
                      <a:pt x="621" y="196"/>
                      <a:pt x="620" y="198"/>
                      <a:pt x="620" y="200"/>
                    </a:cubicBezTo>
                    <a:close/>
                    <a:moveTo>
                      <a:pt x="607" y="190"/>
                    </a:moveTo>
                    <a:cubicBezTo>
                      <a:pt x="606" y="188"/>
                      <a:pt x="607" y="186"/>
                      <a:pt x="606" y="185"/>
                    </a:cubicBezTo>
                    <a:cubicBezTo>
                      <a:pt x="606" y="183"/>
                      <a:pt x="606" y="185"/>
                      <a:pt x="607" y="184"/>
                    </a:cubicBezTo>
                    <a:cubicBezTo>
                      <a:pt x="607" y="182"/>
                      <a:pt x="607" y="179"/>
                      <a:pt x="607" y="178"/>
                    </a:cubicBezTo>
                    <a:cubicBezTo>
                      <a:pt x="608" y="177"/>
                      <a:pt x="607" y="179"/>
                      <a:pt x="607" y="180"/>
                    </a:cubicBezTo>
                    <a:cubicBezTo>
                      <a:pt x="608" y="179"/>
                      <a:pt x="609" y="177"/>
                      <a:pt x="608" y="174"/>
                    </a:cubicBezTo>
                    <a:cubicBezTo>
                      <a:pt x="609" y="174"/>
                      <a:pt x="610" y="176"/>
                      <a:pt x="610" y="176"/>
                    </a:cubicBezTo>
                    <a:cubicBezTo>
                      <a:pt x="610" y="177"/>
                      <a:pt x="610" y="176"/>
                      <a:pt x="610" y="179"/>
                    </a:cubicBezTo>
                    <a:cubicBezTo>
                      <a:pt x="609" y="179"/>
                      <a:pt x="609" y="178"/>
                      <a:pt x="609" y="178"/>
                    </a:cubicBezTo>
                    <a:cubicBezTo>
                      <a:pt x="610" y="180"/>
                      <a:pt x="610" y="183"/>
                      <a:pt x="609" y="187"/>
                    </a:cubicBezTo>
                    <a:cubicBezTo>
                      <a:pt x="609" y="184"/>
                      <a:pt x="609" y="182"/>
                      <a:pt x="608" y="180"/>
                    </a:cubicBezTo>
                    <a:cubicBezTo>
                      <a:pt x="607" y="182"/>
                      <a:pt x="609" y="189"/>
                      <a:pt x="607" y="190"/>
                    </a:cubicBezTo>
                    <a:close/>
                    <a:moveTo>
                      <a:pt x="585" y="188"/>
                    </a:moveTo>
                    <a:cubicBezTo>
                      <a:pt x="584" y="187"/>
                      <a:pt x="585" y="184"/>
                      <a:pt x="586" y="184"/>
                    </a:cubicBezTo>
                    <a:cubicBezTo>
                      <a:pt x="586" y="186"/>
                      <a:pt x="585" y="187"/>
                      <a:pt x="585" y="188"/>
                    </a:cubicBezTo>
                    <a:close/>
                    <a:moveTo>
                      <a:pt x="703" y="172"/>
                    </a:moveTo>
                    <a:cubicBezTo>
                      <a:pt x="702" y="169"/>
                      <a:pt x="702" y="169"/>
                      <a:pt x="702" y="169"/>
                    </a:cubicBezTo>
                    <a:cubicBezTo>
                      <a:pt x="704" y="169"/>
                      <a:pt x="704" y="169"/>
                      <a:pt x="704" y="169"/>
                    </a:cubicBezTo>
                    <a:cubicBezTo>
                      <a:pt x="704" y="171"/>
                      <a:pt x="703" y="172"/>
                      <a:pt x="703" y="172"/>
                    </a:cubicBezTo>
                    <a:close/>
                    <a:moveTo>
                      <a:pt x="588" y="183"/>
                    </a:moveTo>
                    <a:cubicBezTo>
                      <a:pt x="588" y="183"/>
                      <a:pt x="589" y="182"/>
                      <a:pt x="589" y="182"/>
                    </a:cubicBezTo>
                    <a:cubicBezTo>
                      <a:pt x="589" y="182"/>
                      <a:pt x="589" y="184"/>
                      <a:pt x="589" y="184"/>
                    </a:cubicBezTo>
                    <a:cubicBezTo>
                      <a:pt x="589" y="183"/>
                      <a:pt x="587" y="184"/>
                      <a:pt x="588" y="182"/>
                    </a:cubicBezTo>
                    <a:cubicBezTo>
                      <a:pt x="588" y="182"/>
                      <a:pt x="588" y="183"/>
                      <a:pt x="588" y="183"/>
                    </a:cubicBezTo>
                    <a:close/>
                    <a:moveTo>
                      <a:pt x="611" y="179"/>
                    </a:moveTo>
                    <a:cubicBezTo>
                      <a:pt x="611" y="178"/>
                      <a:pt x="611" y="177"/>
                      <a:pt x="611" y="176"/>
                    </a:cubicBezTo>
                    <a:cubicBezTo>
                      <a:pt x="612" y="176"/>
                      <a:pt x="612" y="176"/>
                      <a:pt x="612" y="176"/>
                    </a:cubicBezTo>
                    <a:cubicBezTo>
                      <a:pt x="612" y="178"/>
                      <a:pt x="611" y="179"/>
                      <a:pt x="611" y="179"/>
                    </a:cubicBezTo>
                    <a:close/>
                    <a:moveTo>
                      <a:pt x="587" y="181"/>
                    </a:moveTo>
                    <a:cubicBezTo>
                      <a:pt x="586" y="180"/>
                      <a:pt x="588" y="176"/>
                      <a:pt x="588" y="177"/>
                    </a:cubicBezTo>
                    <a:cubicBezTo>
                      <a:pt x="588" y="179"/>
                      <a:pt x="588" y="180"/>
                      <a:pt x="587" y="181"/>
                    </a:cubicBezTo>
                    <a:close/>
                    <a:moveTo>
                      <a:pt x="621" y="172"/>
                    </a:moveTo>
                    <a:cubicBezTo>
                      <a:pt x="620" y="172"/>
                      <a:pt x="620" y="172"/>
                      <a:pt x="620" y="172"/>
                    </a:cubicBezTo>
                    <a:cubicBezTo>
                      <a:pt x="620" y="171"/>
                      <a:pt x="620" y="171"/>
                      <a:pt x="619" y="171"/>
                    </a:cubicBezTo>
                    <a:cubicBezTo>
                      <a:pt x="620" y="170"/>
                      <a:pt x="621" y="170"/>
                      <a:pt x="621" y="172"/>
                    </a:cubicBezTo>
                    <a:close/>
                    <a:moveTo>
                      <a:pt x="602" y="171"/>
                    </a:moveTo>
                    <a:cubicBezTo>
                      <a:pt x="601" y="171"/>
                      <a:pt x="601" y="168"/>
                      <a:pt x="602" y="168"/>
                    </a:cubicBezTo>
                    <a:cubicBezTo>
                      <a:pt x="603" y="169"/>
                      <a:pt x="602" y="170"/>
                      <a:pt x="602" y="171"/>
                    </a:cubicBezTo>
                    <a:close/>
                    <a:moveTo>
                      <a:pt x="601" y="166"/>
                    </a:moveTo>
                    <a:cubicBezTo>
                      <a:pt x="600" y="165"/>
                      <a:pt x="601" y="164"/>
                      <a:pt x="601" y="163"/>
                    </a:cubicBezTo>
                    <a:cubicBezTo>
                      <a:pt x="601" y="163"/>
                      <a:pt x="601" y="165"/>
                      <a:pt x="602" y="165"/>
                    </a:cubicBezTo>
                    <a:cubicBezTo>
                      <a:pt x="602" y="166"/>
                      <a:pt x="601" y="166"/>
                      <a:pt x="601" y="166"/>
                    </a:cubicBezTo>
                    <a:close/>
                    <a:moveTo>
                      <a:pt x="664" y="115"/>
                    </a:moveTo>
                    <a:cubicBezTo>
                      <a:pt x="663" y="114"/>
                      <a:pt x="664" y="119"/>
                      <a:pt x="662" y="118"/>
                    </a:cubicBezTo>
                    <a:cubicBezTo>
                      <a:pt x="662" y="113"/>
                      <a:pt x="659" y="108"/>
                      <a:pt x="659" y="102"/>
                    </a:cubicBezTo>
                    <a:cubicBezTo>
                      <a:pt x="660" y="102"/>
                      <a:pt x="661" y="101"/>
                      <a:pt x="660" y="98"/>
                    </a:cubicBezTo>
                    <a:cubicBezTo>
                      <a:pt x="661" y="99"/>
                      <a:pt x="661" y="98"/>
                      <a:pt x="663" y="97"/>
                    </a:cubicBezTo>
                    <a:cubicBezTo>
                      <a:pt x="663" y="99"/>
                      <a:pt x="662" y="100"/>
                      <a:pt x="662" y="102"/>
                    </a:cubicBezTo>
                    <a:cubicBezTo>
                      <a:pt x="664" y="105"/>
                      <a:pt x="664" y="109"/>
                      <a:pt x="665" y="110"/>
                    </a:cubicBezTo>
                    <a:cubicBezTo>
                      <a:pt x="665" y="112"/>
                      <a:pt x="665" y="112"/>
                      <a:pt x="664" y="113"/>
                    </a:cubicBezTo>
                    <a:cubicBezTo>
                      <a:pt x="665" y="115"/>
                      <a:pt x="665" y="117"/>
                      <a:pt x="664" y="118"/>
                    </a:cubicBezTo>
                    <a:cubicBezTo>
                      <a:pt x="664" y="118"/>
                      <a:pt x="663" y="116"/>
                      <a:pt x="664" y="115"/>
                    </a:cubicBezTo>
                    <a:close/>
                    <a:moveTo>
                      <a:pt x="665" y="117"/>
                    </a:moveTo>
                    <a:cubicBezTo>
                      <a:pt x="667" y="119"/>
                      <a:pt x="666" y="115"/>
                      <a:pt x="667" y="114"/>
                    </a:cubicBezTo>
                    <a:cubicBezTo>
                      <a:pt x="668" y="123"/>
                      <a:pt x="672" y="136"/>
                      <a:pt x="669" y="140"/>
                    </a:cubicBezTo>
                    <a:cubicBezTo>
                      <a:pt x="670" y="142"/>
                      <a:pt x="670" y="144"/>
                      <a:pt x="670" y="145"/>
                    </a:cubicBezTo>
                    <a:cubicBezTo>
                      <a:pt x="670" y="147"/>
                      <a:pt x="670" y="144"/>
                      <a:pt x="671" y="145"/>
                    </a:cubicBezTo>
                    <a:cubicBezTo>
                      <a:pt x="671" y="147"/>
                      <a:pt x="671" y="150"/>
                      <a:pt x="670" y="151"/>
                    </a:cubicBezTo>
                    <a:cubicBezTo>
                      <a:pt x="669" y="147"/>
                      <a:pt x="669" y="145"/>
                      <a:pt x="669" y="143"/>
                    </a:cubicBezTo>
                    <a:cubicBezTo>
                      <a:pt x="668" y="140"/>
                      <a:pt x="668" y="139"/>
                      <a:pt x="668" y="136"/>
                    </a:cubicBezTo>
                    <a:cubicBezTo>
                      <a:pt x="668" y="136"/>
                      <a:pt x="668" y="137"/>
                      <a:pt x="668" y="138"/>
                    </a:cubicBezTo>
                    <a:cubicBezTo>
                      <a:pt x="666" y="136"/>
                      <a:pt x="666" y="134"/>
                      <a:pt x="666" y="131"/>
                    </a:cubicBezTo>
                    <a:cubicBezTo>
                      <a:pt x="666" y="129"/>
                      <a:pt x="665" y="126"/>
                      <a:pt x="664" y="122"/>
                    </a:cubicBezTo>
                    <a:cubicBezTo>
                      <a:pt x="665" y="121"/>
                      <a:pt x="665" y="120"/>
                      <a:pt x="666" y="119"/>
                    </a:cubicBezTo>
                    <a:cubicBezTo>
                      <a:pt x="666" y="119"/>
                      <a:pt x="665" y="119"/>
                      <a:pt x="665" y="117"/>
                    </a:cubicBezTo>
                    <a:close/>
                    <a:moveTo>
                      <a:pt x="689" y="125"/>
                    </a:moveTo>
                    <a:cubicBezTo>
                      <a:pt x="688" y="126"/>
                      <a:pt x="687" y="122"/>
                      <a:pt x="688" y="122"/>
                    </a:cubicBezTo>
                    <a:lnTo>
                      <a:pt x="689" y="125"/>
                    </a:lnTo>
                    <a:close/>
                    <a:moveTo>
                      <a:pt x="618" y="146"/>
                    </a:moveTo>
                    <a:cubicBezTo>
                      <a:pt x="616" y="147"/>
                      <a:pt x="618" y="142"/>
                      <a:pt x="618" y="146"/>
                    </a:cubicBezTo>
                    <a:close/>
                    <a:moveTo>
                      <a:pt x="619" y="145"/>
                    </a:moveTo>
                    <a:cubicBezTo>
                      <a:pt x="619" y="145"/>
                      <a:pt x="618" y="142"/>
                      <a:pt x="619" y="142"/>
                    </a:cubicBezTo>
                    <a:cubicBezTo>
                      <a:pt x="620" y="144"/>
                      <a:pt x="619" y="144"/>
                      <a:pt x="619" y="145"/>
                    </a:cubicBezTo>
                    <a:close/>
                    <a:moveTo>
                      <a:pt x="690" y="122"/>
                    </a:moveTo>
                    <a:cubicBezTo>
                      <a:pt x="689" y="119"/>
                      <a:pt x="690" y="118"/>
                      <a:pt x="690" y="116"/>
                    </a:cubicBezTo>
                    <a:cubicBezTo>
                      <a:pt x="690" y="117"/>
                      <a:pt x="691" y="118"/>
                      <a:pt x="691" y="120"/>
                    </a:cubicBezTo>
                    <a:cubicBezTo>
                      <a:pt x="691" y="121"/>
                      <a:pt x="691" y="122"/>
                      <a:pt x="690" y="122"/>
                    </a:cubicBezTo>
                    <a:close/>
                    <a:moveTo>
                      <a:pt x="686" y="104"/>
                    </a:moveTo>
                    <a:cubicBezTo>
                      <a:pt x="685" y="104"/>
                      <a:pt x="684" y="102"/>
                      <a:pt x="683" y="101"/>
                    </a:cubicBezTo>
                    <a:cubicBezTo>
                      <a:pt x="682" y="102"/>
                      <a:pt x="684" y="103"/>
                      <a:pt x="683" y="104"/>
                    </a:cubicBezTo>
                    <a:cubicBezTo>
                      <a:pt x="682" y="105"/>
                      <a:pt x="682" y="100"/>
                      <a:pt x="681" y="99"/>
                    </a:cubicBezTo>
                    <a:cubicBezTo>
                      <a:pt x="683" y="98"/>
                      <a:pt x="681" y="95"/>
                      <a:pt x="682" y="94"/>
                    </a:cubicBezTo>
                    <a:cubicBezTo>
                      <a:pt x="683" y="97"/>
                      <a:pt x="684" y="100"/>
                      <a:pt x="685" y="100"/>
                    </a:cubicBezTo>
                    <a:cubicBezTo>
                      <a:pt x="686" y="102"/>
                      <a:pt x="685" y="103"/>
                      <a:pt x="686" y="104"/>
                    </a:cubicBezTo>
                    <a:close/>
                    <a:moveTo>
                      <a:pt x="618" y="122"/>
                    </a:moveTo>
                    <a:cubicBezTo>
                      <a:pt x="617" y="122"/>
                      <a:pt x="616" y="119"/>
                      <a:pt x="617" y="119"/>
                    </a:cubicBezTo>
                    <a:cubicBezTo>
                      <a:pt x="617" y="120"/>
                      <a:pt x="618" y="121"/>
                      <a:pt x="618" y="122"/>
                    </a:cubicBezTo>
                    <a:close/>
                    <a:moveTo>
                      <a:pt x="621" y="113"/>
                    </a:moveTo>
                    <a:cubicBezTo>
                      <a:pt x="621" y="114"/>
                      <a:pt x="622" y="116"/>
                      <a:pt x="621" y="116"/>
                    </a:cubicBezTo>
                    <a:cubicBezTo>
                      <a:pt x="621" y="115"/>
                      <a:pt x="620" y="113"/>
                      <a:pt x="621" y="113"/>
                    </a:cubicBezTo>
                    <a:close/>
                    <a:moveTo>
                      <a:pt x="618" y="110"/>
                    </a:moveTo>
                    <a:cubicBezTo>
                      <a:pt x="619" y="109"/>
                      <a:pt x="618" y="106"/>
                      <a:pt x="619" y="108"/>
                    </a:cubicBezTo>
                    <a:cubicBezTo>
                      <a:pt x="619" y="106"/>
                      <a:pt x="617" y="102"/>
                      <a:pt x="619" y="101"/>
                    </a:cubicBezTo>
                    <a:cubicBezTo>
                      <a:pt x="620" y="105"/>
                      <a:pt x="622" y="109"/>
                      <a:pt x="621" y="113"/>
                    </a:cubicBezTo>
                    <a:cubicBezTo>
                      <a:pt x="620" y="113"/>
                      <a:pt x="620" y="111"/>
                      <a:pt x="619" y="110"/>
                    </a:cubicBezTo>
                    <a:cubicBezTo>
                      <a:pt x="619" y="111"/>
                      <a:pt x="619" y="113"/>
                      <a:pt x="620" y="114"/>
                    </a:cubicBezTo>
                    <a:cubicBezTo>
                      <a:pt x="620" y="116"/>
                      <a:pt x="620" y="117"/>
                      <a:pt x="621" y="118"/>
                    </a:cubicBezTo>
                    <a:cubicBezTo>
                      <a:pt x="620" y="120"/>
                      <a:pt x="618" y="113"/>
                      <a:pt x="619" y="111"/>
                    </a:cubicBezTo>
                    <a:cubicBezTo>
                      <a:pt x="618" y="110"/>
                      <a:pt x="617" y="109"/>
                      <a:pt x="618" y="110"/>
                    </a:cubicBezTo>
                    <a:cubicBezTo>
                      <a:pt x="617" y="109"/>
                      <a:pt x="617" y="106"/>
                      <a:pt x="616" y="105"/>
                    </a:cubicBezTo>
                    <a:cubicBezTo>
                      <a:pt x="618" y="104"/>
                      <a:pt x="618" y="109"/>
                      <a:pt x="618" y="110"/>
                    </a:cubicBezTo>
                    <a:close/>
                    <a:moveTo>
                      <a:pt x="665" y="96"/>
                    </a:moveTo>
                    <a:cubicBezTo>
                      <a:pt x="663" y="96"/>
                      <a:pt x="663" y="93"/>
                      <a:pt x="662" y="92"/>
                    </a:cubicBezTo>
                    <a:cubicBezTo>
                      <a:pt x="662" y="92"/>
                      <a:pt x="663" y="95"/>
                      <a:pt x="662" y="96"/>
                    </a:cubicBezTo>
                    <a:cubicBezTo>
                      <a:pt x="661" y="96"/>
                      <a:pt x="660" y="95"/>
                      <a:pt x="660" y="92"/>
                    </a:cubicBezTo>
                    <a:cubicBezTo>
                      <a:pt x="660" y="88"/>
                      <a:pt x="662" y="90"/>
                      <a:pt x="663" y="86"/>
                    </a:cubicBezTo>
                    <a:cubicBezTo>
                      <a:pt x="664" y="89"/>
                      <a:pt x="665" y="87"/>
                      <a:pt x="665" y="90"/>
                    </a:cubicBezTo>
                    <a:cubicBezTo>
                      <a:pt x="664" y="90"/>
                      <a:pt x="663" y="90"/>
                      <a:pt x="663" y="92"/>
                    </a:cubicBezTo>
                    <a:cubicBezTo>
                      <a:pt x="664" y="94"/>
                      <a:pt x="665" y="94"/>
                      <a:pt x="665" y="96"/>
                    </a:cubicBezTo>
                    <a:close/>
                    <a:moveTo>
                      <a:pt x="616" y="102"/>
                    </a:moveTo>
                    <a:cubicBezTo>
                      <a:pt x="614" y="101"/>
                      <a:pt x="615" y="100"/>
                      <a:pt x="614" y="97"/>
                    </a:cubicBezTo>
                    <a:cubicBezTo>
                      <a:pt x="615" y="98"/>
                      <a:pt x="616" y="100"/>
                      <a:pt x="616" y="102"/>
                    </a:cubicBezTo>
                    <a:close/>
                    <a:moveTo>
                      <a:pt x="135" y="327"/>
                    </a:moveTo>
                    <a:cubicBezTo>
                      <a:pt x="136" y="330"/>
                      <a:pt x="138" y="331"/>
                      <a:pt x="138" y="332"/>
                    </a:cubicBezTo>
                    <a:cubicBezTo>
                      <a:pt x="138" y="333"/>
                      <a:pt x="137" y="331"/>
                      <a:pt x="137" y="332"/>
                    </a:cubicBezTo>
                    <a:cubicBezTo>
                      <a:pt x="137" y="331"/>
                      <a:pt x="134" y="329"/>
                      <a:pt x="135" y="327"/>
                    </a:cubicBezTo>
                    <a:close/>
                    <a:moveTo>
                      <a:pt x="142" y="344"/>
                    </a:moveTo>
                    <a:cubicBezTo>
                      <a:pt x="140" y="344"/>
                      <a:pt x="140" y="342"/>
                      <a:pt x="140" y="343"/>
                    </a:cubicBezTo>
                    <a:cubicBezTo>
                      <a:pt x="138" y="341"/>
                      <a:pt x="138" y="340"/>
                      <a:pt x="137" y="339"/>
                    </a:cubicBezTo>
                    <a:cubicBezTo>
                      <a:pt x="138" y="338"/>
                      <a:pt x="140" y="341"/>
                      <a:pt x="142" y="344"/>
                    </a:cubicBezTo>
                    <a:close/>
                    <a:moveTo>
                      <a:pt x="140" y="340"/>
                    </a:moveTo>
                    <a:cubicBezTo>
                      <a:pt x="138" y="337"/>
                      <a:pt x="141" y="340"/>
                      <a:pt x="142" y="341"/>
                    </a:cubicBezTo>
                    <a:cubicBezTo>
                      <a:pt x="141" y="341"/>
                      <a:pt x="140" y="341"/>
                      <a:pt x="139" y="340"/>
                    </a:cubicBezTo>
                    <a:cubicBezTo>
                      <a:pt x="139" y="339"/>
                      <a:pt x="138" y="338"/>
                      <a:pt x="137" y="337"/>
                    </a:cubicBezTo>
                    <a:cubicBezTo>
                      <a:pt x="139" y="336"/>
                      <a:pt x="138" y="338"/>
                      <a:pt x="140" y="3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1" name="Freeform 920"/>
              <p:cNvSpPr>
                <a:spLocks/>
              </p:cNvSpPr>
              <p:nvPr/>
            </p:nvSpPr>
            <p:spPr bwMode="auto">
              <a:xfrm>
                <a:off x="4628" y="2506"/>
                <a:ext cx="24" cy="29"/>
              </a:xfrm>
              <a:custGeom>
                <a:avLst/>
                <a:gdLst>
                  <a:gd name="T0" fmla="*/ 3 w 10"/>
                  <a:gd name="T1" fmla="*/ 7 h 12"/>
                  <a:gd name="T2" fmla="*/ 6 w 10"/>
                  <a:gd name="T3" fmla="*/ 4 h 12"/>
                  <a:gd name="T4" fmla="*/ 10 w 10"/>
                  <a:gd name="T5" fmla="*/ 0 h 12"/>
                  <a:gd name="T6" fmla="*/ 8 w 10"/>
                  <a:gd name="T7" fmla="*/ 5 h 12"/>
                  <a:gd name="T8" fmla="*/ 2 w 10"/>
                  <a:gd name="T9" fmla="*/ 12 h 12"/>
                  <a:gd name="T10" fmla="*/ 3 w 10"/>
                  <a:gd name="T1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2">
                    <a:moveTo>
                      <a:pt x="3" y="7"/>
                    </a:moveTo>
                    <a:cubicBezTo>
                      <a:pt x="4" y="7"/>
                      <a:pt x="5" y="5"/>
                      <a:pt x="6" y="4"/>
                    </a:cubicBezTo>
                    <a:cubicBezTo>
                      <a:pt x="6" y="7"/>
                      <a:pt x="8" y="0"/>
                      <a:pt x="10" y="0"/>
                    </a:cubicBezTo>
                    <a:cubicBezTo>
                      <a:pt x="10" y="1"/>
                      <a:pt x="9" y="3"/>
                      <a:pt x="8" y="5"/>
                    </a:cubicBezTo>
                    <a:cubicBezTo>
                      <a:pt x="7" y="4"/>
                      <a:pt x="3" y="7"/>
                      <a:pt x="2" y="12"/>
                    </a:cubicBezTo>
                    <a:cubicBezTo>
                      <a:pt x="0" y="11"/>
                      <a:pt x="2" y="10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2" name="Freeform 921"/>
              <p:cNvSpPr>
                <a:spLocks/>
              </p:cNvSpPr>
              <p:nvPr/>
            </p:nvSpPr>
            <p:spPr bwMode="auto">
              <a:xfrm>
                <a:off x="4650" y="1925"/>
                <a:ext cx="4" cy="10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0 h 4"/>
                  <a:gd name="T4" fmla="*/ 2 w 2"/>
                  <a:gd name="T5" fmla="*/ 3 h 4"/>
                  <a:gd name="T6" fmla="*/ 1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0" y="4"/>
                      <a:pt x="1" y="2"/>
                      <a:pt x="0" y="0"/>
                    </a:cubicBezTo>
                    <a:cubicBezTo>
                      <a:pt x="1" y="0"/>
                      <a:pt x="1" y="2"/>
                      <a:pt x="2" y="3"/>
                    </a:cubicBezTo>
                    <a:cubicBezTo>
                      <a:pt x="1" y="3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3" name="Freeform 922"/>
              <p:cNvSpPr>
                <a:spLocks/>
              </p:cNvSpPr>
              <p:nvPr/>
            </p:nvSpPr>
            <p:spPr bwMode="auto">
              <a:xfrm>
                <a:off x="4356" y="2231"/>
                <a:ext cx="4" cy="7"/>
              </a:xfrm>
              <a:custGeom>
                <a:avLst/>
                <a:gdLst>
                  <a:gd name="T0" fmla="*/ 1 w 2"/>
                  <a:gd name="T1" fmla="*/ 3 h 3"/>
                  <a:gd name="T2" fmla="*/ 2 w 2"/>
                  <a:gd name="T3" fmla="*/ 0 h 3"/>
                  <a:gd name="T4" fmla="*/ 1 w 2"/>
                  <a:gd name="T5" fmla="*/ 1 h 3"/>
                  <a:gd name="T6" fmla="*/ 1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0" y="0"/>
                      <a:pt x="2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4" name="Freeform 923"/>
              <p:cNvSpPr>
                <a:spLocks/>
              </p:cNvSpPr>
              <p:nvPr/>
            </p:nvSpPr>
            <p:spPr bwMode="auto">
              <a:xfrm>
                <a:off x="3286" y="2518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0 w 2"/>
                  <a:gd name="T3" fmla="*/ 0 h 5"/>
                  <a:gd name="T4" fmla="*/ 2 w 2"/>
                  <a:gd name="T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1" y="5"/>
                      <a:pt x="1" y="2"/>
                      <a:pt x="0" y="0"/>
                    </a:cubicBezTo>
                    <a:cubicBezTo>
                      <a:pt x="2" y="1"/>
                      <a:pt x="1" y="3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5" name="Freeform 924"/>
              <p:cNvSpPr>
                <a:spLocks/>
              </p:cNvSpPr>
              <p:nvPr/>
            </p:nvSpPr>
            <p:spPr bwMode="auto">
              <a:xfrm>
                <a:off x="3455" y="2772"/>
                <a:ext cx="54" cy="38"/>
              </a:xfrm>
              <a:custGeom>
                <a:avLst/>
                <a:gdLst>
                  <a:gd name="T0" fmla="*/ 2 w 23"/>
                  <a:gd name="T1" fmla="*/ 3 h 16"/>
                  <a:gd name="T2" fmla="*/ 14 w 23"/>
                  <a:gd name="T3" fmla="*/ 9 h 16"/>
                  <a:gd name="T4" fmla="*/ 18 w 23"/>
                  <a:gd name="T5" fmla="*/ 10 h 16"/>
                  <a:gd name="T6" fmla="*/ 19 w 23"/>
                  <a:gd name="T7" fmla="*/ 9 h 16"/>
                  <a:gd name="T8" fmla="*/ 23 w 23"/>
                  <a:gd name="T9" fmla="*/ 15 h 16"/>
                  <a:gd name="T10" fmla="*/ 18 w 23"/>
                  <a:gd name="T11" fmla="*/ 13 h 16"/>
                  <a:gd name="T12" fmla="*/ 15 w 23"/>
                  <a:gd name="T13" fmla="*/ 11 h 16"/>
                  <a:gd name="T14" fmla="*/ 12 w 23"/>
                  <a:gd name="T15" fmla="*/ 9 h 16"/>
                  <a:gd name="T16" fmla="*/ 12 w 23"/>
                  <a:gd name="T17" fmla="*/ 10 h 16"/>
                  <a:gd name="T18" fmla="*/ 10 w 23"/>
                  <a:gd name="T19" fmla="*/ 7 h 16"/>
                  <a:gd name="T20" fmla="*/ 9 w 23"/>
                  <a:gd name="T21" fmla="*/ 7 h 16"/>
                  <a:gd name="T22" fmla="*/ 9 w 23"/>
                  <a:gd name="T23" fmla="*/ 8 h 16"/>
                  <a:gd name="T24" fmla="*/ 7 w 23"/>
                  <a:gd name="T25" fmla="*/ 7 h 16"/>
                  <a:gd name="T26" fmla="*/ 5 w 23"/>
                  <a:gd name="T27" fmla="*/ 4 h 16"/>
                  <a:gd name="T28" fmla="*/ 0 w 23"/>
                  <a:gd name="T29" fmla="*/ 2 h 16"/>
                  <a:gd name="T30" fmla="*/ 0 w 23"/>
                  <a:gd name="T31" fmla="*/ 1 h 16"/>
                  <a:gd name="T32" fmla="*/ 3 w 23"/>
                  <a:gd name="T33" fmla="*/ 1 h 16"/>
                  <a:gd name="T34" fmla="*/ 2 w 23"/>
                  <a:gd name="T35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3" h="16">
                    <a:moveTo>
                      <a:pt x="2" y="3"/>
                    </a:moveTo>
                    <a:cubicBezTo>
                      <a:pt x="6" y="4"/>
                      <a:pt x="9" y="6"/>
                      <a:pt x="14" y="9"/>
                    </a:cubicBezTo>
                    <a:cubicBezTo>
                      <a:pt x="15" y="9"/>
                      <a:pt x="17" y="9"/>
                      <a:pt x="18" y="10"/>
                    </a:cubicBezTo>
                    <a:cubicBezTo>
                      <a:pt x="19" y="10"/>
                      <a:pt x="17" y="8"/>
                      <a:pt x="19" y="9"/>
                    </a:cubicBezTo>
                    <a:cubicBezTo>
                      <a:pt x="20" y="11"/>
                      <a:pt x="19" y="12"/>
                      <a:pt x="23" y="15"/>
                    </a:cubicBezTo>
                    <a:cubicBezTo>
                      <a:pt x="21" y="16"/>
                      <a:pt x="20" y="13"/>
                      <a:pt x="18" y="13"/>
                    </a:cubicBezTo>
                    <a:cubicBezTo>
                      <a:pt x="19" y="12"/>
                      <a:pt x="16" y="12"/>
                      <a:pt x="15" y="11"/>
                    </a:cubicBezTo>
                    <a:cubicBezTo>
                      <a:pt x="18" y="11"/>
                      <a:pt x="13" y="9"/>
                      <a:pt x="12" y="9"/>
                    </a:cubicBezTo>
                    <a:cubicBezTo>
                      <a:pt x="11" y="8"/>
                      <a:pt x="13" y="9"/>
                      <a:pt x="12" y="10"/>
                    </a:cubicBezTo>
                    <a:cubicBezTo>
                      <a:pt x="11" y="9"/>
                      <a:pt x="10" y="8"/>
                      <a:pt x="10" y="7"/>
                    </a:cubicBezTo>
                    <a:cubicBezTo>
                      <a:pt x="10" y="7"/>
                      <a:pt x="9" y="7"/>
                      <a:pt x="9" y="7"/>
                    </a:cubicBezTo>
                    <a:cubicBezTo>
                      <a:pt x="8" y="7"/>
                      <a:pt x="10" y="8"/>
                      <a:pt x="9" y="8"/>
                    </a:cubicBezTo>
                    <a:cubicBezTo>
                      <a:pt x="7" y="8"/>
                      <a:pt x="7" y="6"/>
                      <a:pt x="7" y="7"/>
                    </a:cubicBezTo>
                    <a:cubicBezTo>
                      <a:pt x="6" y="6"/>
                      <a:pt x="6" y="5"/>
                      <a:pt x="5" y="4"/>
                    </a:cubicBezTo>
                    <a:cubicBezTo>
                      <a:pt x="3" y="4"/>
                      <a:pt x="2" y="3"/>
                      <a:pt x="0" y="2"/>
                    </a:cubicBezTo>
                    <a:cubicBezTo>
                      <a:pt x="1" y="1"/>
                      <a:pt x="3" y="3"/>
                      <a:pt x="0" y="1"/>
                    </a:cubicBezTo>
                    <a:cubicBezTo>
                      <a:pt x="0" y="0"/>
                      <a:pt x="3" y="3"/>
                      <a:pt x="3" y="1"/>
                    </a:cubicBezTo>
                    <a:cubicBezTo>
                      <a:pt x="4" y="3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6" name="Freeform 925"/>
              <p:cNvSpPr>
                <a:spLocks/>
              </p:cNvSpPr>
              <p:nvPr/>
            </p:nvSpPr>
            <p:spPr bwMode="auto">
              <a:xfrm>
                <a:off x="3128" y="2440"/>
                <a:ext cx="9" cy="16"/>
              </a:xfrm>
              <a:custGeom>
                <a:avLst/>
                <a:gdLst>
                  <a:gd name="T0" fmla="*/ 4 w 4"/>
                  <a:gd name="T1" fmla="*/ 7 h 7"/>
                  <a:gd name="T2" fmla="*/ 1 w 4"/>
                  <a:gd name="T3" fmla="*/ 5 h 7"/>
                  <a:gd name="T4" fmla="*/ 0 w 4"/>
                  <a:gd name="T5" fmla="*/ 0 h 7"/>
                  <a:gd name="T6" fmla="*/ 4 w 4"/>
                  <a:gd name="T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4" y="7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1" y="4"/>
                      <a:pt x="1" y="2"/>
                      <a:pt x="0" y="0"/>
                    </a:cubicBezTo>
                    <a:cubicBezTo>
                      <a:pt x="1" y="2"/>
                      <a:pt x="2" y="5"/>
                      <a:pt x="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7" name="Freeform 926"/>
              <p:cNvSpPr>
                <a:spLocks/>
              </p:cNvSpPr>
              <p:nvPr/>
            </p:nvSpPr>
            <p:spPr bwMode="auto">
              <a:xfrm>
                <a:off x="3137" y="2001"/>
                <a:ext cx="5" cy="12"/>
              </a:xfrm>
              <a:custGeom>
                <a:avLst/>
                <a:gdLst>
                  <a:gd name="T0" fmla="*/ 1 w 2"/>
                  <a:gd name="T1" fmla="*/ 0 h 5"/>
                  <a:gd name="T2" fmla="*/ 0 w 2"/>
                  <a:gd name="T3" fmla="*/ 4 h 5"/>
                  <a:gd name="T4" fmla="*/ 1 w 2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0"/>
                      <a:pt x="1" y="5"/>
                      <a:pt x="0" y="4"/>
                    </a:cubicBezTo>
                    <a:cubicBezTo>
                      <a:pt x="0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8" name="Freeform 927"/>
              <p:cNvSpPr>
                <a:spLocks/>
              </p:cNvSpPr>
              <p:nvPr/>
            </p:nvSpPr>
            <p:spPr bwMode="auto">
              <a:xfrm>
                <a:off x="3163" y="2008"/>
                <a:ext cx="5" cy="12"/>
              </a:xfrm>
              <a:custGeom>
                <a:avLst/>
                <a:gdLst>
                  <a:gd name="T0" fmla="*/ 1 w 2"/>
                  <a:gd name="T1" fmla="*/ 2 h 5"/>
                  <a:gd name="T2" fmla="*/ 0 w 2"/>
                  <a:gd name="T3" fmla="*/ 3 h 5"/>
                  <a:gd name="T4" fmla="*/ 0 w 2"/>
                  <a:gd name="T5" fmla="*/ 0 h 5"/>
                  <a:gd name="T6" fmla="*/ 1 w 2"/>
                  <a:gd name="T7" fmla="*/ 1 h 5"/>
                  <a:gd name="T8" fmla="*/ 1 w 2"/>
                  <a:gd name="T9" fmla="*/ 5 h 5"/>
                  <a:gd name="T10" fmla="*/ 1 w 2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2"/>
                    </a:moveTo>
                    <a:cubicBezTo>
                      <a:pt x="1" y="1"/>
                      <a:pt x="0" y="3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1" y="0"/>
                      <a:pt x="0" y="3"/>
                      <a:pt x="1" y="1"/>
                    </a:cubicBezTo>
                    <a:cubicBezTo>
                      <a:pt x="2" y="2"/>
                      <a:pt x="1" y="3"/>
                      <a:pt x="1" y="5"/>
                    </a:cubicBezTo>
                    <a:cubicBezTo>
                      <a:pt x="0" y="5"/>
                      <a:pt x="1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9" name="Freeform 928"/>
              <p:cNvSpPr>
                <a:spLocks/>
              </p:cNvSpPr>
              <p:nvPr/>
            </p:nvSpPr>
            <p:spPr bwMode="auto">
              <a:xfrm>
                <a:off x="3056" y="2006"/>
                <a:ext cx="10" cy="28"/>
              </a:xfrm>
              <a:custGeom>
                <a:avLst/>
                <a:gdLst>
                  <a:gd name="T0" fmla="*/ 4 w 4"/>
                  <a:gd name="T1" fmla="*/ 2 h 12"/>
                  <a:gd name="T2" fmla="*/ 0 w 4"/>
                  <a:gd name="T3" fmla="*/ 12 h 12"/>
                  <a:gd name="T4" fmla="*/ 3 w 4"/>
                  <a:gd name="T5" fmla="*/ 2 h 12"/>
                  <a:gd name="T6" fmla="*/ 4 w 4"/>
                  <a:gd name="T7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12">
                    <a:moveTo>
                      <a:pt x="4" y="2"/>
                    </a:moveTo>
                    <a:cubicBezTo>
                      <a:pt x="4" y="0"/>
                      <a:pt x="1" y="11"/>
                      <a:pt x="0" y="12"/>
                    </a:cubicBezTo>
                    <a:cubicBezTo>
                      <a:pt x="1" y="8"/>
                      <a:pt x="1" y="7"/>
                      <a:pt x="3" y="2"/>
                    </a:cubicBezTo>
                    <a:lnTo>
                      <a:pt x="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0" name="Freeform 929"/>
              <p:cNvSpPr>
                <a:spLocks/>
              </p:cNvSpPr>
              <p:nvPr/>
            </p:nvSpPr>
            <p:spPr bwMode="auto">
              <a:xfrm>
                <a:off x="2926" y="2056"/>
                <a:ext cx="12" cy="47"/>
              </a:xfrm>
              <a:custGeom>
                <a:avLst/>
                <a:gdLst>
                  <a:gd name="T0" fmla="*/ 2 w 5"/>
                  <a:gd name="T1" fmla="*/ 11 h 20"/>
                  <a:gd name="T2" fmla="*/ 2 w 5"/>
                  <a:gd name="T3" fmla="*/ 16 h 20"/>
                  <a:gd name="T4" fmla="*/ 0 w 5"/>
                  <a:gd name="T5" fmla="*/ 20 h 20"/>
                  <a:gd name="T6" fmla="*/ 5 w 5"/>
                  <a:gd name="T7" fmla="*/ 0 h 20"/>
                  <a:gd name="T8" fmla="*/ 4 w 5"/>
                  <a:gd name="T9" fmla="*/ 5 h 20"/>
                  <a:gd name="T10" fmla="*/ 2 w 5"/>
                  <a:gd name="T11" fmla="*/ 11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20">
                    <a:moveTo>
                      <a:pt x="2" y="11"/>
                    </a:moveTo>
                    <a:cubicBezTo>
                      <a:pt x="2" y="14"/>
                      <a:pt x="3" y="13"/>
                      <a:pt x="2" y="16"/>
                    </a:cubicBezTo>
                    <a:cubicBezTo>
                      <a:pt x="1" y="16"/>
                      <a:pt x="2" y="20"/>
                      <a:pt x="0" y="20"/>
                    </a:cubicBezTo>
                    <a:cubicBezTo>
                      <a:pt x="2" y="14"/>
                      <a:pt x="2" y="4"/>
                      <a:pt x="5" y="0"/>
                    </a:cubicBezTo>
                    <a:cubicBezTo>
                      <a:pt x="5" y="2"/>
                      <a:pt x="3" y="7"/>
                      <a:pt x="4" y="5"/>
                    </a:cubicBezTo>
                    <a:cubicBezTo>
                      <a:pt x="3" y="6"/>
                      <a:pt x="4" y="11"/>
                      <a:pt x="2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1" name="Freeform 930"/>
              <p:cNvSpPr>
                <a:spLocks/>
              </p:cNvSpPr>
              <p:nvPr/>
            </p:nvSpPr>
            <p:spPr bwMode="auto">
              <a:xfrm>
                <a:off x="3037" y="2063"/>
                <a:ext cx="8" cy="12"/>
              </a:xfrm>
              <a:custGeom>
                <a:avLst/>
                <a:gdLst>
                  <a:gd name="T0" fmla="*/ 2 w 3"/>
                  <a:gd name="T1" fmla="*/ 0 h 5"/>
                  <a:gd name="T2" fmla="*/ 0 w 3"/>
                  <a:gd name="T3" fmla="*/ 5 h 5"/>
                  <a:gd name="T4" fmla="*/ 2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2" y="0"/>
                    </a:moveTo>
                    <a:cubicBezTo>
                      <a:pt x="3" y="2"/>
                      <a:pt x="1" y="4"/>
                      <a:pt x="0" y="5"/>
                    </a:cubicBezTo>
                    <a:cubicBezTo>
                      <a:pt x="0" y="1"/>
                      <a:pt x="2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2" name="Freeform 931"/>
              <p:cNvSpPr>
                <a:spLocks/>
              </p:cNvSpPr>
              <p:nvPr/>
            </p:nvSpPr>
            <p:spPr bwMode="auto">
              <a:xfrm>
                <a:off x="3111" y="2068"/>
                <a:ext cx="12" cy="23"/>
              </a:xfrm>
              <a:custGeom>
                <a:avLst/>
                <a:gdLst>
                  <a:gd name="T0" fmla="*/ 2 w 5"/>
                  <a:gd name="T1" fmla="*/ 6 h 10"/>
                  <a:gd name="T2" fmla="*/ 1 w 5"/>
                  <a:gd name="T3" fmla="*/ 3 h 10"/>
                  <a:gd name="T4" fmla="*/ 3 w 5"/>
                  <a:gd name="T5" fmla="*/ 0 h 10"/>
                  <a:gd name="T6" fmla="*/ 3 w 5"/>
                  <a:gd name="T7" fmla="*/ 4 h 10"/>
                  <a:gd name="T8" fmla="*/ 5 w 5"/>
                  <a:gd name="T9" fmla="*/ 2 h 10"/>
                  <a:gd name="T10" fmla="*/ 3 w 5"/>
                  <a:gd name="T11" fmla="*/ 6 h 10"/>
                  <a:gd name="T12" fmla="*/ 1 w 5"/>
                  <a:gd name="T13" fmla="*/ 10 h 10"/>
                  <a:gd name="T14" fmla="*/ 2 w 5"/>
                  <a:gd name="T15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10">
                    <a:moveTo>
                      <a:pt x="2" y="6"/>
                    </a:moveTo>
                    <a:cubicBezTo>
                      <a:pt x="2" y="4"/>
                      <a:pt x="2" y="3"/>
                      <a:pt x="1" y="3"/>
                    </a:cubicBezTo>
                    <a:cubicBezTo>
                      <a:pt x="0" y="2"/>
                      <a:pt x="3" y="2"/>
                      <a:pt x="3" y="0"/>
                    </a:cubicBezTo>
                    <a:cubicBezTo>
                      <a:pt x="3" y="1"/>
                      <a:pt x="2" y="2"/>
                      <a:pt x="3" y="4"/>
                    </a:cubicBezTo>
                    <a:cubicBezTo>
                      <a:pt x="4" y="5"/>
                      <a:pt x="4" y="1"/>
                      <a:pt x="5" y="2"/>
                    </a:cubicBezTo>
                    <a:cubicBezTo>
                      <a:pt x="5" y="5"/>
                      <a:pt x="4" y="4"/>
                      <a:pt x="3" y="6"/>
                    </a:cubicBezTo>
                    <a:cubicBezTo>
                      <a:pt x="3" y="4"/>
                      <a:pt x="2" y="9"/>
                      <a:pt x="1" y="10"/>
                    </a:cubicBezTo>
                    <a:cubicBezTo>
                      <a:pt x="1" y="9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3" name="Freeform 932"/>
              <p:cNvSpPr>
                <a:spLocks/>
              </p:cNvSpPr>
              <p:nvPr/>
            </p:nvSpPr>
            <p:spPr bwMode="auto">
              <a:xfrm>
                <a:off x="3237" y="2089"/>
                <a:ext cx="7" cy="14"/>
              </a:xfrm>
              <a:custGeom>
                <a:avLst/>
                <a:gdLst>
                  <a:gd name="T0" fmla="*/ 2 w 3"/>
                  <a:gd name="T1" fmla="*/ 0 h 6"/>
                  <a:gd name="T2" fmla="*/ 1 w 3"/>
                  <a:gd name="T3" fmla="*/ 5 h 6"/>
                  <a:gd name="T4" fmla="*/ 0 w 3"/>
                  <a:gd name="T5" fmla="*/ 2 h 6"/>
                  <a:gd name="T6" fmla="*/ 2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3" y="0"/>
                      <a:pt x="0" y="3"/>
                      <a:pt x="1" y="5"/>
                    </a:cubicBezTo>
                    <a:cubicBezTo>
                      <a:pt x="0" y="6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4" name="Freeform 933"/>
              <p:cNvSpPr>
                <a:spLocks noEditPoints="1"/>
              </p:cNvSpPr>
              <p:nvPr/>
            </p:nvSpPr>
            <p:spPr bwMode="auto">
              <a:xfrm>
                <a:off x="3090" y="2101"/>
                <a:ext cx="38" cy="291"/>
              </a:xfrm>
              <a:custGeom>
                <a:avLst/>
                <a:gdLst>
                  <a:gd name="T0" fmla="*/ 2 w 16"/>
                  <a:gd name="T1" fmla="*/ 42 h 123"/>
                  <a:gd name="T2" fmla="*/ 2 w 16"/>
                  <a:gd name="T3" fmla="*/ 45 h 123"/>
                  <a:gd name="T4" fmla="*/ 3 w 16"/>
                  <a:gd name="T5" fmla="*/ 53 h 123"/>
                  <a:gd name="T6" fmla="*/ 3 w 16"/>
                  <a:gd name="T7" fmla="*/ 58 h 123"/>
                  <a:gd name="T8" fmla="*/ 2 w 16"/>
                  <a:gd name="T9" fmla="*/ 62 h 123"/>
                  <a:gd name="T10" fmla="*/ 2 w 16"/>
                  <a:gd name="T11" fmla="*/ 70 h 123"/>
                  <a:gd name="T12" fmla="*/ 5 w 16"/>
                  <a:gd name="T13" fmla="*/ 87 h 123"/>
                  <a:gd name="T14" fmla="*/ 7 w 16"/>
                  <a:gd name="T15" fmla="*/ 94 h 123"/>
                  <a:gd name="T16" fmla="*/ 8 w 16"/>
                  <a:gd name="T17" fmla="*/ 100 h 123"/>
                  <a:gd name="T18" fmla="*/ 10 w 16"/>
                  <a:gd name="T19" fmla="*/ 112 h 123"/>
                  <a:gd name="T20" fmla="*/ 10 w 16"/>
                  <a:gd name="T21" fmla="*/ 100 h 123"/>
                  <a:gd name="T22" fmla="*/ 12 w 16"/>
                  <a:gd name="T23" fmla="*/ 112 h 123"/>
                  <a:gd name="T24" fmla="*/ 16 w 16"/>
                  <a:gd name="T25" fmla="*/ 114 h 123"/>
                  <a:gd name="T26" fmla="*/ 12 w 16"/>
                  <a:gd name="T27" fmla="*/ 101 h 123"/>
                  <a:gd name="T28" fmla="*/ 12 w 16"/>
                  <a:gd name="T29" fmla="*/ 92 h 123"/>
                  <a:gd name="T30" fmla="*/ 10 w 16"/>
                  <a:gd name="T31" fmla="*/ 76 h 123"/>
                  <a:gd name="T32" fmla="*/ 9 w 16"/>
                  <a:gd name="T33" fmla="*/ 71 h 123"/>
                  <a:gd name="T34" fmla="*/ 9 w 16"/>
                  <a:gd name="T35" fmla="*/ 67 h 123"/>
                  <a:gd name="T36" fmla="*/ 8 w 16"/>
                  <a:gd name="T37" fmla="*/ 61 h 123"/>
                  <a:gd name="T38" fmla="*/ 6 w 16"/>
                  <a:gd name="T39" fmla="*/ 54 h 123"/>
                  <a:gd name="T40" fmla="*/ 7 w 16"/>
                  <a:gd name="T41" fmla="*/ 40 h 123"/>
                  <a:gd name="T42" fmla="*/ 9 w 16"/>
                  <a:gd name="T43" fmla="*/ 26 h 123"/>
                  <a:gd name="T44" fmla="*/ 8 w 16"/>
                  <a:gd name="T45" fmla="*/ 22 h 123"/>
                  <a:gd name="T46" fmla="*/ 10 w 16"/>
                  <a:gd name="T47" fmla="*/ 16 h 123"/>
                  <a:gd name="T48" fmla="*/ 7 w 16"/>
                  <a:gd name="T49" fmla="*/ 12 h 123"/>
                  <a:gd name="T50" fmla="*/ 9 w 16"/>
                  <a:gd name="T51" fmla="*/ 13 h 123"/>
                  <a:gd name="T52" fmla="*/ 9 w 16"/>
                  <a:gd name="T53" fmla="*/ 6 h 123"/>
                  <a:gd name="T54" fmla="*/ 9 w 16"/>
                  <a:gd name="T55" fmla="*/ 0 h 123"/>
                  <a:gd name="T56" fmla="*/ 7 w 16"/>
                  <a:gd name="T57" fmla="*/ 8 h 123"/>
                  <a:gd name="T58" fmla="*/ 6 w 16"/>
                  <a:gd name="T59" fmla="*/ 6 h 123"/>
                  <a:gd name="T60" fmla="*/ 5 w 16"/>
                  <a:gd name="T61" fmla="*/ 10 h 123"/>
                  <a:gd name="T62" fmla="*/ 4 w 16"/>
                  <a:gd name="T63" fmla="*/ 20 h 123"/>
                  <a:gd name="T64" fmla="*/ 6 w 16"/>
                  <a:gd name="T65" fmla="*/ 29 h 123"/>
                  <a:gd name="T66" fmla="*/ 5 w 16"/>
                  <a:gd name="T67" fmla="*/ 44 h 123"/>
                  <a:gd name="T68" fmla="*/ 6 w 16"/>
                  <a:gd name="T69" fmla="*/ 52 h 123"/>
                  <a:gd name="T70" fmla="*/ 5 w 16"/>
                  <a:gd name="T71" fmla="*/ 41 h 123"/>
                  <a:gd name="T72" fmla="*/ 3 w 16"/>
                  <a:gd name="T73" fmla="*/ 27 h 123"/>
                  <a:gd name="T74" fmla="*/ 3 w 16"/>
                  <a:gd name="T75" fmla="*/ 41 h 123"/>
                  <a:gd name="T76" fmla="*/ 7 w 16"/>
                  <a:gd name="T77" fmla="*/ 28 h 123"/>
                  <a:gd name="T78" fmla="*/ 7 w 16"/>
                  <a:gd name="T79" fmla="*/ 28 h 123"/>
                  <a:gd name="T80" fmla="*/ 6 w 16"/>
                  <a:gd name="T81" fmla="*/ 61 h 123"/>
                  <a:gd name="T82" fmla="*/ 4 w 16"/>
                  <a:gd name="T83" fmla="*/ 57 h 123"/>
                  <a:gd name="T84" fmla="*/ 7 w 16"/>
                  <a:gd name="T85" fmla="*/ 84 h 123"/>
                  <a:gd name="T86" fmla="*/ 8 w 16"/>
                  <a:gd name="T87" fmla="*/ 89 h 123"/>
                  <a:gd name="T88" fmla="*/ 8 w 16"/>
                  <a:gd name="T89" fmla="*/ 89 h 123"/>
                  <a:gd name="T90" fmla="*/ 10 w 16"/>
                  <a:gd name="T91" fmla="*/ 10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" h="123">
                    <a:moveTo>
                      <a:pt x="2" y="46"/>
                    </a:moveTo>
                    <a:cubicBezTo>
                      <a:pt x="2" y="44"/>
                      <a:pt x="2" y="42"/>
                      <a:pt x="2" y="42"/>
                    </a:cubicBezTo>
                    <a:cubicBezTo>
                      <a:pt x="1" y="47"/>
                      <a:pt x="0" y="48"/>
                      <a:pt x="2" y="52"/>
                    </a:cubicBezTo>
                    <a:cubicBezTo>
                      <a:pt x="2" y="49"/>
                      <a:pt x="1" y="47"/>
                      <a:pt x="2" y="45"/>
                    </a:cubicBezTo>
                    <a:cubicBezTo>
                      <a:pt x="2" y="46"/>
                      <a:pt x="2" y="46"/>
                      <a:pt x="3" y="47"/>
                    </a:cubicBezTo>
                    <a:cubicBezTo>
                      <a:pt x="2" y="49"/>
                      <a:pt x="2" y="50"/>
                      <a:pt x="3" y="53"/>
                    </a:cubicBezTo>
                    <a:cubicBezTo>
                      <a:pt x="1" y="52"/>
                      <a:pt x="2" y="56"/>
                      <a:pt x="1" y="56"/>
                    </a:cubicBezTo>
                    <a:cubicBezTo>
                      <a:pt x="2" y="58"/>
                      <a:pt x="2" y="55"/>
                      <a:pt x="3" y="58"/>
                    </a:cubicBezTo>
                    <a:cubicBezTo>
                      <a:pt x="3" y="61"/>
                      <a:pt x="4" y="63"/>
                      <a:pt x="3" y="66"/>
                    </a:cubicBezTo>
                    <a:cubicBezTo>
                      <a:pt x="2" y="65"/>
                      <a:pt x="2" y="63"/>
                      <a:pt x="2" y="62"/>
                    </a:cubicBezTo>
                    <a:cubicBezTo>
                      <a:pt x="2" y="65"/>
                      <a:pt x="3" y="64"/>
                      <a:pt x="3" y="67"/>
                    </a:cubicBezTo>
                    <a:cubicBezTo>
                      <a:pt x="2" y="66"/>
                      <a:pt x="2" y="68"/>
                      <a:pt x="2" y="70"/>
                    </a:cubicBezTo>
                    <a:cubicBezTo>
                      <a:pt x="4" y="73"/>
                      <a:pt x="4" y="80"/>
                      <a:pt x="5" y="82"/>
                    </a:cubicBezTo>
                    <a:cubicBezTo>
                      <a:pt x="5" y="83"/>
                      <a:pt x="5" y="86"/>
                      <a:pt x="5" y="87"/>
                    </a:cubicBezTo>
                    <a:cubicBezTo>
                      <a:pt x="5" y="85"/>
                      <a:pt x="5" y="84"/>
                      <a:pt x="4" y="84"/>
                    </a:cubicBezTo>
                    <a:cubicBezTo>
                      <a:pt x="6" y="88"/>
                      <a:pt x="6" y="95"/>
                      <a:pt x="7" y="94"/>
                    </a:cubicBezTo>
                    <a:cubicBezTo>
                      <a:pt x="8" y="97"/>
                      <a:pt x="7" y="99"/>
                      <a:pt x="8" y="101"/>
                    </a:cubicBezTo>
                    <a:cubicBezTo>
                      <a:pt x="8" y="101"/>
                      <a:pt x="8" y="100"/>
                      <a:pt x="8" y="100"/>
                    </a:cubicBezTo>
                    <a:cubicBezTo>
                      <a:pt x="8" y="101"/>
                      <a:pt x="9" y="101"/>
                      <a:pt x="9" y="102"/>
                    </a:cubicBezTo>
                    <a:cubicBezTo>
                      <a:pt x="8" y="104"/>
                      <a:pt x="11" y="109"/>
                      <a:pt x="10" y="112"/>
                    </a:cubicBezTo>
                    <a:cubicBezTo>
                      <a:pt x="11" y="111"/>
                      <a:pt x="11" y="115"/>
                      <a:pt x="12" y="115"/>
                    </a:cubicBezTo>
                    <a:cubicBezTo>
                      <a:pt x="12" y="110"/>
                      <a:pt x="11" y="105"/>
                      <a:pt x="10" y="100"/>
                    </a:cubicBezTo>
                    <a:cubicBezTo>
                      <a:pt x="12" y="105"/>
                      <a:pt x="12" y="108"/>
                      <a:pt x="14" y="113"/>
                    </a:cubicBezTo>
                    <a:cubicBezTo>
                      <a:pt x="13" y="113"/>
                      <a:pt x="12" y="109"/>
                      <a:pt x="12" y="112"/>
                    </a:cubicBezTo>
                    <a:cubicBezTo>
                      <a:pt x="15" y="114"/>
                      <a:pt x="14" y="120"/>
                      <a:pt x="16" y="123"/>
                    </a:cubicBezTo>
                    <a:cubicBezTo>
                      <a:pt x="16" y="119"/>
                      <a:pt x="14" y="115"/>
                      <a:pt x="16" y="114"/>
                    </a:cubicBezTo>
                    <a:cubicBezTo>
                      <a:pt x="14" y="114"/>
                      <a:pt x="15" y="112"/>
                      <a:pt x="15" y="111"/>
                    </a:cubicBezTo>
                    <a:cubicBezTo>
                      <a:pt x="13" y="111"/>
                      <a:pt x="13" y="105"/>
                      <a:pt x="12" y="101"/>
                    </a:cubicBezTo>
                    <a:cubicBezTo>
                      <a:pt x="13" y="101"/>
                      <a:pt x="12" y="99"/>
                      <a:pt x="11" y="96"/>
                    </a:cubicBezTo>
                    <a:cubicBezTo>
                      <a:pt x="12" y="97"/>
                      <a:pt x="11" y="93"/>
                      <a:pt x="12" y="92"/>
                    </a:cubicBezTo>
                    <a:cubicBezTo>
                      <a:pt x="10" y="90"/>
                      <a:pt x="9" y="87"/>
                      <a:pt x="9" y="84"/>
                    </a:cubicBezTo>
                    <a:cubicBezTo>
                      <a:pt x="9" y="81"/>
                      <a:pt x="10" y="78"/>
                      <a:pt x="10" y="76"/>
                    </a:cubicBezTo>
                    <a:cubicBezTo>
                      <a:pt x="10" y="78"/>
                      <a:pt x="9" y="75"/>
                      <a:pt x="9" y="75"/>
                    </a:cubicBezTo>
                    <a:cubicBezTo>
                      <a:pt x="9" y="74"/>
                      <a:pt x="10" y="72"/>
                      <a:pt x="9" y="71"/>
                    </a:cubicBezTo>
                    <a:cubicBezTo>
                      <a:pt x="9" y="72"/>
                      <a:pt x="9" y="73"/>
                      <a:pt x="9" y="73"/>
                    </a:cubicBezTo>
                    <a:cubicBezTo>
                      <a:pt x="8" y="71"/>
                      <a:pt x="8" y="68"/>
                      <a:pt x="9" y="67"/>
                    </a:cubicBezTo>
                    <a:cubicBezTo>
                      <a:pt x="8" y="67"/>
                      <a:pt x="8" y="66"/>
                      <a:pt x="7" y="65"/>
                    </a:cubicBezTo>
                    <a:cubicBezTo>
                      <a:pt x="7" y="62"/>
                      <a:pt x="8" y="61"/>
                      <a:pt x="8" y="61"/>
                    </a:cubicBezTo>
                    <a:cubicBezTo>
                      <a:pt x="8" y="62"/>
                      <a:pt x="8" y="56"/>
                      <a:pt x="8" y="58"/>
                    </a:cubicBezTo>
                    <a:cubicBezTo>
                      <a:pt x="7" y="62"/>
                      <a:pt x="6" y="58"/>
                      <a:pt x="6" y="54"/>
                    </a:cubicBezTo>
                    <a:cubicBezTo>
                      <a:pt x="6" y="49"/>
                      <a:pt x="7" y="43"/>
                      <a:pt x="8" y="44"/>
                    </a:cubicBezTo>
                    <a:cubicBezTo>
                      <a:pt x="8" y="42"/>
                      <a:pt x="7" y="43"/>
                      <a:pt x="7" y="40"/>
                    </a:cubicBezTo>
                    <a:cubicBezTo>
                      <a:pt x="7" y="39"/>
                      <a:pt x="7" y="36"/>
                      <a:pt x="8" y="35"/>
                    </a:cubicBezTo>
                    <a:cubicBezTo>
                      <a:pt x="9" y="31"/>
                      <a:pt x="8" y="29"/>
                      <a:pt x="9" y="26"/>
                    </a:cubicBezTo>
                    <a:cubicBezTo>
                      <a:pt x="8" y="25"/>
                      <a:pt x="8" y="27"/>
                      <a:pt x="7" y="27"/>
                    </a:cubicBezTo>
                    <a:cubicBezTo>
                      <a:pt x="7" y="25"/>
                      <a:pt x="7" y="23"/>
                      <a:pt x="8" y="22"/>
                    </a:cubicBezTo>
                    <a:cubicBezTo>
                      <a:pt x="8" y="24"/>
                      <a:pt x="8" y="26"/>
                      <a:pt x="9" y="24"/>
                    </a:cubicBezTo>
                    <a:cubicBezTo>
                      <a:pt x="8" y="22"/>
                      <a:pt x="10" y="16"/>
                      <a:pt x="10" y="16"/>
                    </a:cubicBezTo>
                    <a:cubicBezTo>
                      <a:pt x="10" y="14"/>
                      <a:pt x="9" y="16"/>
                      <a:pt x="8" y="16"/>
                    </a:cubicBezTo>
                    <a:cubicBezTo>
                      <a:pt x="8" y="14"/>
                      <a:pt x="8" y="13"/>
                      <a:pt x="7" y="12"/>
                    </a:cubicBezTo>
                    <a:cubicBezTo>
                      <a:pt x="8" y="11"/>
                      <a:pt x="8" y="9"/>
                      <a:pt x="9" y="9"/>
                    </a:cubicBezTo>
                    <a:cubicBezTo>
                      <a:pt x="9" y="10"/>
                      <a:pt x="9" y="12"/>
                      <a:pt x="9" y="13"/>
                    </a:cubicBezTo>
                    <a:cubicBezTo>
                      <a:pt x="9" y="10"/>
                      <a:pt x="10" y="9"/>
                      <a:pt x="10" y="6"/>
                    </a:cubicBezTo>
                    <a:cubicBezTo>
                      <a:pt x="9" y="5"/>
                      <a:pt x="9" y="8"/>
                      <a:pt x="9" y="6"/>
                    </a:cubicBezTo>
                    <a:cubicBezTo>
                      <a:pt x="9" y="3"/>
                      <a:pt x="10" y="3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4"/>
                      <a:pt x="8" y="5"/>
                      <a:pt x="8" y="7"/>
                    </a:cubicBezTo>
                    <a:cubicBezTo>
                      <a:pt x="7" y="7"/>
                      <a:pt x="7" y="7"/>
                      <a:pt x="7" y="8"/>
                    </a:cubicBezTo>
                    <a:cubicBezTo>
                      <a:pt x="7" y="10"/>
                      <a:pt x="7" y="16"/>
                      <a:pt x="5" y="16"/>
                    </a:cubicBezTo>
                    <a:cubicBezTo>
                      <a:pt x="5" y="12"/>
                      <a:pt x="5" y="11"/>
                      <a:pt x="6" y="6"/>
                    </a:cubicBezTo>
                    <a:cubicBezTo>
                      <a:pt x="5" y="5"/>
                      <a:pt x="5" y="3"/>
                      <a:pt x="4" y="7"/>
                    </a:cubicBezTo>
                    <a:cubicBezTo>
                      <a:pt x="5" y="7"/>
                      <a:pt x="5" y="8"/>
                      <a:pt x="5" y="10"/>
                    </a:cubicBezTo>
                    <a:cubicBezTo>
                      <a:pt x="4" y="13"/>
                      <a:pt x="4" y="19"/>
                      <a:pt x="4" y="23"/>
                    </a:cubicBezTo>
                    <a:cubicBezTo>
                      <a:pt x="4" y="21"/>
                      <a:pt x="4" y="22"/>
                      <a:pt x="4" y="20"/>
                    </a:cubicBezTo>
                    <a:cubicBezTo>
                      <a:pt x="4" y="20"/>
                      <a:pt x="5" y="19"/>
                      <a:pt x="5" y="19"/>
                    </a:cubicBezTo>
                    <a:cubicBezTo>
                      <a:pt x="5" y="21"/>
                      <a:pt x="5" y="25"/>
                      <a:pt x="6" y="29"/>
                    </a:cubicBezTo>
                    <a:cubicBezTo>
                      <a:pt x="6" y="33"/>
                      <a:pt x="4" y="31"/>
                      <a:pt x="4" y="36"/>
                    </a:cubicBezTo>
                    <a:cubicBezTo>
                      <a:pt x="6" y="36"/>
                      <a:pt x="5" y="40"/>
                      <a:pt x="5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47"/>
                      <a:pt x="4" y="49"/>
                      <a:pt x="6" y="52"/>
                    </a:cubicBezTo>
                    <a:cubicBezTo>
                      <a:pt x="5" y="52"/>
                      <a:pt x="5" y="52"/>
                      <a:pt x="5" y="53"/>
                    </a:cubicBezTo>
                    <a:cubicBezTo>
                      <a:pt x="4" y="51"/>
                      <a:pt x="3" y="40"/>
                      <a:pt x="5" y="41"/>
                    </a:cubicBezTo>
                    <a:cubicBezTo>
                      <a:pt x="4" y="36"/>
                      <a:pt x="3" y="33"/>
                      <a:pt x="4" y="27"/>
                    </a:cubicBezTo>
                    <a:cubicBezTo>
                      <a:pt x="4" y="28"/>
                      <a:pt x="3" y="25"/>
                      <a:pt x="3" y="27"/>
                    </a:cubicBezTo>
                    <a:cubicBezTo>
                      <a:pt x="3" y="30"/>
                      <a:pt x="3" y="34"/>
                      <a:pt x="2" y="36"/>
                    </a:cubicBezTo>
                    <a:cubicBezTo>
                      <a:pt x="3" y="37"/>
                      <a:pt x="3" y="39"/>
                      <a:pt x="3" y="41"/>
                    </a:cubicBezTo>
                    <a:cubicBezTo>
                      <a:pt x="3" y="43"/>
                      <a:pt x="3" y="45"/>
                      <a:pt x="2" y="46"/>
                    </a:cubicBezTo>
                    <a:close/>
                    <a:moveTo>
                      <a:pt x="7" y="28"/>
                    </a:moveTo>
                    <a:cubicBezTo>
                      <a:pt x="8" y="27"/>
                      <a:pt x="8" y="32"/>
                      <a:pt x="7" y="34"/>
                    </a:cubicBezTo>
                    <a:cubicBezTo>
                      <a:pt x="6" y="34"/>
                      <a:pt x="6" y="29"/>
                      <a:pt x="7" y="28"/>
                    </a:cubicBezTo>
                    <a:close/>
                    <a:moveTo>
                      <a:pt x="4" y="57"/>
                    </a:moveTo>
                    <a:cubicBezTo>
                      <a:pt x="5" y="57"/>
                      <a:pt x="5" y="62"/>
                      <a:pt x="6" y="61"/>
                    </a:cubicBezTo>
                    <a:cubicBezTo>
                      <a:pt x="7" y="63"/>
                      <a:pt x="6" y="62"/>
                      <a:pt x="6" y="64"/>
                    </a:cubicBezTo>
                    <a:cubicBezTo>
                      <a:pt x="5" y="64"/>
                      <a:pt x="5" y="60"/>
                      <a:pt x="4" y="57"/>
                    </a:cubicBezTo>
                    <a:close/>
                    <a:moveTo>
                      <a:pt x="6" y="75"/>
                    </a:moveTo>
                    <a:cubicBezTo>
                      <a:pt x="7" y="77"/>
                      <a:pt x="7" y="82"/>
                      <a:pt x="7" y="84"/>
                    </a:cubicBezTo>
                    <a:cubicBezTo>
                      <a:pt x="6" y="83"/>
                      <a:pt x="6" y="78"/>
                      <a:pt x="6" y="75"/>
                    </a:cubicBezTo>
                    <a:close/>
                    <a:moveTo>
                      <a:pt x="8" y="89"/>
                    </a:moveTo>
                    <a:cubicBezTo>
                      <a:pt x="9" y="89"/>
                      <a:pt x="10" y="94"/>
                      <a:pt x="9" y="94"/>
                    </a:cubicBezTo>
                    <a:cubicBezTo>
                      <a:pt x="8" y="93"/>
                      <a:pt x="8" y="90"/>
                      <a:pt x="8" y="89"/>
                    </a:cubicBezTo>
                    <a:close/>
                    <a:moveTo>
                      <a:pt x="8" y="95"/>
                    </a:moveTo>
                    <a:cubicBezTo>
                      <a:pt x="9" y="96"/>
                      <a:pt x="8" y="98"/>
                      <a:pt x="10" y="100"/>
                    </a:cubicBezTo>
                    <a:cubicBezTo>
                      <a:pt x="8" y="102"/>
                      <a:pt x="8" y="97"/>
                      <a:pt x="8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5" name="Freeform 934"/>
              <p:cNvSpPr>
                <a:spLocks/>
              </p:cNvSpPr>
              <p:nvPr/>
            </p:nvSpPr>
            <p:spPr bwMode="auto">
              <a:xfrm>
                <a:off x="3045" y="2124"/>
                <a:ext cx="2" cy="12"/>
              </a:xfrm>
              <a:custGeom>
                <a:avLst/>
                <a:gdLst>
                  <a:gd name="T0" fmla="*/ 0 w 1"/>
                  <a:gd name="T1" fmla="*/ 1 h 5"/>
                  <a:gd name="T2" fmla="*/ 1 w 1"/>
                  <a:gd name="T3" fmla="*/ 1 h 5"/>
                  <a:gd name="T4" fmla="*/ 1 w 1"/>
                  <a:gd name="T5" fmla="*/ 5 h 5"/>
                  <a:gd name="T6" fmla="*/ 0 w 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0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6" name="Freeform 935"/>
              <p:cNvSpPr>
                <a:spLocks/>
              </p:cNvSpPr>
              <p:nvPr/>
            </p:nvSpPr>
            <p:spPr bwMode="auto">
              <a:xfrm>
                <a:off x="3184" y="2127"/>
                <a:ext cx="8" cy="35"/>
              </a:xfrm>
              <a:custGeom>
                <a:avLst/>
                <a:gdLst>
                  <a:gd name="T0" fmla="*/ 1 w 3"/>
                  <a:gd name="T1" fmla="*/ 0 h 15"/>
                  <a:gd name="T2" fmla="*/ 2 w 3"/>
                  <a:gd name="T3" fmla="*/ 4 h 15"/>
                  <a:gd name="T4" fmla="*/ 2 w 3"/>
                  <a:gd name="T5" fmla="*/ 9 h 15"/>
                  <a:gd name="T6" fmla="*/ 3 w 3"/>
                  <a:gd name="T7" fmla="*/ 7 h 15"/>
                  <a:gd name="T8" fmla="*/ 2 w 3"/>
                  <a:gd name="T9" fmla="*/ 11 h 15"/>
                  <a:gd name="T10" fmla="*/ 3 w 3"/>
                  <a:gd name="T11" fmla="*/ 12 h 15"/>
                  <a:gd name="T12" fmla="*/ 2 w 3"/>
                  <a:gd name="T13" fmla="*/ 14 h 15"/>
                  <a:gd name="T14" fmla="*/ 2 w 3"/>
                  <a:gd name="T15" fmla="*/ 15 h 15"/>
                  <a:gd name="T16" fmla="*/ 2 w 3"/>
                  <a:gd name="T17" fmla="*/ 10 h 15"/>
                  <a:gd name="T18" fmla="*/ 1 w 3"/>
                  <a:gd name="T1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15">
                    <a:moveTo>
                      <a:pt x="1" y="0"/>
                    </a:moveTo>
                    <a:cubicBezTo>
                      <a:pt x="2" y="0"/>
                      <a:pt x="1" y="4"/>
                      <a:pt x="2" y="4"/>
                    </a:cubicBezTo>
                    <a:cubicBezTo>
                      <a:pt x="2" y="6"/>
                      <a:pt x="2" y="6"/>
                      <a:pt x="2" y="9"/>
                    </a:cubicBezTo>
                    <a:cubicBezTo>
                      <a:pt x="3" y="9"/>
                      <a:pt x="3" y="8"/>
                      <a:pt x="3" y="7"/>
                    </a:cubicBezTo>
                    <a:cubicBezTo>
                      <a:pt x="3" y="8"/>
                      <a:pt x="3" y="12"/>
                      <a:pt x="2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4"/>
                      <a:pt x="2" y="11"/>
                      <a:pt x="2" y="14"/>
                    </a:cubicBezTo>
                    <a:cubicBezTo>
                      <a:pt x="2" y="14"/>
                      <a:pt x="2" y="14"/>
                      <a:pt x="2" y="15"/>
                    </a:cubicBezTo>
                    <a:cubicBezTo>
                      <a:pt x="1" y="14"/>
                      <a:pt x="3" y="12"/>
                      <a:pt x="2" y="10"/>
                    </a:cubicBezTo>
                    <a:cubicBezTo>
                      <a:pt x="0" y="8"/>
                      <a:pt x="2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7" name="Freeform 936"/>
              <p:cNvSpPr>
                <a:spLocks/>
              </p:cNvSpPr>
              <p:nvPr/>
            </p:nvSpPr>
            <p:spPr bwMode="auto">
              <a:xfrm>
                <a:off x="3016" y="2139"/>
                <a:ext cx="14" cy="52"/>
              </a:xfrm>
              <a:custGeom>
                <a:avLst/>
                <a:gdLst>
                  <a:gd name="T0" fmla="*/ 3 w 6"/>
                  <a:gd name="T1" fmla="*/ 17 h 22"/>
                  <a:gd name="T2" fmla="*/ 2 w 6"/>
                  <a:gd name="T3" fmla="*/ 22 h 22"/>
                  <a:gd name="T4" fmla="*/ 1 w 6"/>
                  <a:gd name="T5" fmla="*/ 22 h 22"/>
                  <a:gd name="T6" fmla="*/ 3 w 6"/>
                  <a:gd name="T7" fmla="*/ 17 h 22"/>
                  <a:gd name="T8" fmla="*/ 2 w 6"/>
                  <a:gd name="T9" fmla="*/ 15 h 22"/>
                  <a:gd name="T10" fmla="*/ 1 w 6"/>
                  <a:gd name="T11" fmla="*/ 18 h 22"/>
                  <a:gd name="T12" fmla="*/ 0 w 6"/>
                  <a:gd name="T13" fmla="*/ 15 h 22"/>
                  <a:gd name="T14" fmla="*/ 1 w 6"/>
                  <a:gd name="T15" fmla="*/ 15 h 22"/>
                  <a:gd name="T16" fmla="*/ 2 w 6"/>
                  <a:gd name="T17" fmla="*/ 11 h 22"/>
                  <a:gd name="T18" fmla="*/ 1 w 6"/>
                  <a:gd name="T19" fmla="*/ 10 h 22"/>
                  <a:gd name="T20" fmla="*/ 4 w 6"/>
                  <a:gd name="T21" fmla="*/ 0 h 22"/>
                  <a:gd name="T22" fmla="*/ 4 w 6"/>
                  <a:gd name="T23" fmla="*/ 9 h 22"/>
                  <a:gd name="T24" fmla="*/ 4 w 6"/>
                  <a:gd name="T25" fmla="*/ 5 h 22"/>
                  <a:gd name="T26" fmla="*/ 4 w 6"/>
                  <a:gd name="T27" fmla="*/ 18 h 22"/>
                  <a:gd name="T28" fmla="*/ 5 w 6"/>
                  <a:gd name="T29" fmla="*/ 11 h 22"/>
                  <a:gd name="T30" fmla="*/ 4 w 6"/>
                  <a:gd name="T31" fmla="*/ 20 h 22"/>
                  <a:gd name="T32" fmla="*/ 3 w 6"/>
                  <a:gd name="T33" fmla="*/ 20 h 22"/>
                  <a:gd name="T34" fmla="*/ 3 w 6"/>
                  <a:gd name="T35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" h="22">
                    <a:moveTo>
                      <a:pt x="3" y="17"/>
                    </a:moveTo>
                    <a:cubicBezTo>
                      <a:pt x="3" y="19"/>
                      <a:pt x="2" y="18"/>
                      <a:pt x="2" y="22"/>
                    </a:cubicBezTo>
                    <a:cubicBezTo>
                      <a:pt x="1" y="20"/>
                      <a:pt x="2" y="22"/>
                      <a:pt x="1" y="22"/>
                    </a:cubicBezTo>
                    <a:cubicBezTo>
                      <a:pt x="1" y="19"/>
                      <a:pt x="2" y="19"/>
                      <a:pt x="3" y="17"/>
                    </a:cubicBezTo>
                    <a:cubicBezTo>
                      <a:pt x="3" y="17"/>
                      <a:pt x="2" y="17"/>
                      <a:pt x="2" y="15"/>
                    </a:cubicBezTo>
                    <a:cubicBezTo>
                      <a:pt x="2" y="16"/>
                      <a:pt x="1" y="16"/>
                      <a:pt x="1" y="18"/>
                    </a:cubicBezTo>
                    <a:cubicBezTo>
                      <a:pt x="1" y="17"/>
                      <a:pt x="1" y="15"/>
                      <a:pt x="0" y="15"/>
                    </a:cubicBezTo>
                    <a:cubicBezTo>
                      <a:pt x="0" y="13"/>
                      <a:pt x="1" y="13"/>
                      <a:pt x="1" y="15"/>
                    </a:cubicBezTo>
                    <a:cubicBezTo>
                      <a:pt x="2" y="14"/>
                      <a:pt x="1" y="11"/>
                      <a:pt x="2" y="11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2" y="7"/>
                      <a:pt x="4" y="5"/>
                      <a:pt x="4" y="0"/>
                    </a:cubicBezTo>
                    <a:cubicBezTo>
                      <a:pt x="6" y="0"/>
                      <a:pt x="5" y="9"/>
                      <a:pt x="4" y="9"/>
                    </a:cubicBezTo>
                    <a:cubicBezTo>
                      <a:pt x="4" y="7"/>
                      <a:pt x="4" y="8"/>
                      <a:pt x="4" y="5"/>
                    </a:cubicBezTo>
                    <a:cubicBezTo>
                      <a:pt x="2" y="8"/>
                      <a:pt x="2" y="16"/>
                      <a:pt x="4" y="18"/>
                    </a:cubicBezTo>
                    <a:cubicBezTo>
                      <a:pt x="5" y="16"/>
                      <a:pt x="4" y="12"/>
                      <a:pt x="5" y="11"/>
                    </a:cubicBezTo>
                    <a:cubicBezTo>
                      <a:pt x="6" y="12"/>
                      <a:pt x="4" y="16"/>
                      <a:pt x="4" y="20"/>
                    </a:cubicBezTo>
                    <a:cubicBezTo>
                      <a:pt x="3" y="20"/>
                      <a:pt x="3" y="20"/>
                      <a:pt x="3" y="20"/>
                    </a:cubicBezTo>
                    <a:lnTo>
                      <a:pt x="3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8" name="Freeform 937"/>
              <p:cNvSpPr>
                <a:spLocks/>
              </p:cNvSpPr>
              <p:nvPr/>
            </p:nvSpPr>
            <p:spPr bwMode="auto">
              <a:xfrm>
                <a:off x="3018" y="2141"/>
                <a:ext cx="8" cy="14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5 h 6"/>
                  <a:gd name="T4" fmla="*/ 2 w 3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3" y="1"/>
                      <a:pt x="2" y="6"/>
                      <a:pt x="0" y="5"/>
                    </a:cubicBezTo>
                    <a:cubicBezTo>
                      <a:pt x="1" y="3"/>
                      <a:pt x="2" y="2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9" name="Freeform 938"/>
              <p:cNvSpPr>
                <a:spLocks/>
              </p:cNvSpPr>
              <p:nvPr/>
            </p:nvSpPr>
            <p:spPr bwMode="auto">
              <a:xfrm>
                <a:off x="2919" y="2177"/>
                <a:ext cx="5" cy="21"/>
              </a:xfrm>
              <a:custGeom>
                <a:avLst/>
                <a:gdLst>
                  <a:gd name="T0" fmla="*/ 0 w 2"/>
                  <a:gd name="T1" fmla="*/ 1 h 9"/>
                  <a:gd name="T2" fmla="*/ 2 w 2"/>
                  <a:gd name="T3" fmla="*/ 0 h 9"/>
                  <a:gd name="T4" fmla="*/ 0 w 2"/>
                  <a:gd name="T5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9">
                    <a:moveTo>
                      <a:pt x="0" y="1"/>
                    </a:moveTo>
                    <a:cubicBezTo>
                      <a:pt x="1" y="2"/>
                      <a:pt x="1" y="0"/>
                      <a:pt x="2" y="0"/>
                    </a:cubicBezTo>
                    <a:cubicBezTo>
                      <a:pt x="1" y="4"/>
                      <a:pt x="0" y="9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0" name="Freeform 939"/>
              <p:cNvSpPr>
                <a:spLocks/>
              </p:cNvSpPr>
              <p:nvPr/>
            </p:nvSpPr>
            <p:spPr bwMode="auto">
              <a:xfrm>
                <a:off x="3090" y="2155"/>
                <a:ext cx="7" cy="31"/>
              </a:xfrm>
              <a:custGeom>
                <a:avLst/>
                <a:gdLst>
                  <a:gd name="T0" fmla="*/ 2 w 3"/>
                  <a:gd name="T1" fmla="*/ 0 h 13"/>
                  <a:gd name="T2" fmla="*/ 3 w 3"/>
                  <a:gd name="T3" fmla="*/ 5 h 13"/>
                  <a:gd name="T4" fmla="*/ 2 w 3"/>
                  <a:gd name="T5" fmla="*/ 3 h 13"/>
                  <a:gd name="T6" fmla="*/ 2 w 3"/>
                  <a:gd name="T7" fmla="*/ 13 h 13"/>
                  <a:gd name="T8" fmla="*/ 2 w 3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3">
                    <a:moveTo>
                      <a:pt x="2" y="0"/>
                    </a:moveTo>
                    <a:cubicBezTo>
                      <a:pt x="3" y="0"/>
                      <a:pt x="2" y="4"/>
                      <a:pt x="3" y="5"/>
                    </a:cubicBezTo>
                    <a:cubicBezTo>
                      <a:pt x="1" y="6"/>
                      <a:pt x="3" y="3"/>
                      <a:pt x="2" y="3"/>
                    </a:cubicBezTo>
                    <a:cubicBezTo>
                      <a:pt x="1" y="6"/>
                      <a:pt x="3" y="10"/>
                      <a:pt x="2" y="13"/>
                    </a:cubicBezTo>
                    <a:cubicBezTo>
                      <a:pt x="2" y="10"/>
                      <a:pt x="0" y="3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1" name="Freeform 940"/>
              <p:cNvSpPr>
                <a:spLocks/>
              </p:cNvSpPr>
              <p:nvPr/>
            </p:nvSpPr>
            <p:spPr bwMode="auto">
              <a:xfrm>
                <a:off x="3123" y="2153"/>
                <a:ext cx="5" cy="16"/>
              </a:xfrm>
              <a:custGeom>
                <a:avLst/>
                <a:gdLst>
                  <a:gd name="T0" fmla="*/ 1 w 2"/>
                  <a:gd name="T1" fmla="*/ 0 h 7"/>
                  <a:gd name="T2" fmla="*/ 2 w 2"/>
                  <a:gd name="T3" fmla="*/ 0 h 7"/>
                  <a:gd name="T4" fmla="*/ 1 w 2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7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2" name="Freeform 941"/>
              <p:cNvSpPr>
                <a:spLocks/>
              </p:cNvSpPr>
              <p:nvPr/>
            </p:nvSpPr>
            <p:spPr bwMode="auto">
              <a:xfrm>
                <a:off x="3085" y="2160"/>
                <a:ext cx="5" cy="19"/>
              </a:xfrm>
              <a:custGeom>
                <a:avLst/>
                <a:gdLst>
                  <a:gd name="T0" fmla="*/ 1 w 2"/>
                  <a:gd name="T1" fmla="*/ 1 h 8"/>
                  <a:gd name="T2" fmla="*/ 0 w 2"/>
                  <a:gd name="T3" fmla="*/ 8 h 8"/>
                  <a:gd name="T4" fmla="*/ 1 w 2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1" y="1"/>
                    </a:moveTo>
                    <a:cubicBezTo>
                      <a:pt x="2" y="0"/>
                      <a:pt x="1" y="8"/>
                      <a:pt x="0" y="8"/>
                    </a:cubicBezTo>
                    <a:cubicBezTo>
                      <a:pt x="0" y="6"/>
                      <a:pt x="2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3" name="Freeform 942"/>
              <p:cNvSpPr>
                <a:spLocks/>
              </p:cNvSpPr>
              <p:nvPr/>
            </p:nvSpPr>
            <p:spPr bwMode="auto">
              <a:xfrm>
                <a:off x="3066" y="2162"/>
                <a:ext cx="7" cy="38"/>
              </a:xfrm>
              <a:custGeom>
                <a:avLst/>
                <a:gdLst>
                  <a:gd name="T0" fmla="*/ 1 w 3"/>
                  <a:gd name="T1" fmla="*/ 16 h 16"/>
                  <a:gd name="T2" fmla="*/ 1 w 3"/>
                  <a:gd name="T3" fmla="*/ 4 h 16"/>
                  <a:gd name="T4" fmla="*/ 1 w 3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6">
                    <a:moveTo>
                      <a:pt x="1" y="16"/>
                    </a:moveTo>
                    <a:cubicBezTo>
                      <a:pt x="0" y="11"/>
                      <a:pt x="0" y="9"/>
                      <a:pt x="1" y="4"/>
                    </a:cubicBezTo>
                    <a:cubicBezTo>
                      <a:pt x="3" y="0"/>
                      <a:pt x="1" y="13"/>
                      <a:pt x="1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4" name="Freeform 943"/>
              <p:cNvSpPr>
                <a:spLocks/>
              </p:cNvSpPr>
              <p:nvPr/>
            </p:nvSpPr>
            <p:spPr bwMode="auto">
              <a:xfrm>
                <a:off x="3180" y="2167"/>
                <a:ext cx="21" cy="190"/>
              </a:xfrm>
              <a:custGeom>
                <a:avLst/>
                <a:gdLst>
                  <a:gd name="T0" fmla="*/ 2 w 9"/>
                  <a:gd name="T1" fmla="*/ 8 h 80"/>
                  <a:gd name="T2" fmla="*/ 3 w 9"/>
                  <a:gd name="T3" fmla="*/ 2 h 80"/>
                  <a:gd name="T4" fmla="*/ 6 w 9"/>
                  <a:gd name="T5" fmla="*/ 3 h 80"/>
                  <a:gd name="T6" fmla="*/ 4 w 9"/>
                  <a:gd name="T7" fmla="*/ 6 h 80"/>
                  <a:gd name="T8" fmla="*/ 4 w 9"/>
                  <a:gd name="T9" fmla="*/ 4 h 80"/>
                  <a:gd name="T10" fmla="*/ 3 w 9"/>
                  <a:gd name="T11" fmla="*/ 3 h 80"/>
                  <a:gd name="T12" fmla="*/ 4 w 9"/>
                  <a:gd name="T13" fmla="*/ 8 h 80"/>
                  <a:gd name="T14" fmla="*/ 3 w 9"/>
                  <a:gd name="T15" fmla="*/ 14 h 80"/>
                  <a:gd name="T16" fmla="*/ 3 w 9"/>
                  <a:gd name="T17" fmla="*/ 20 h 80"/>
                  <a:gd name="T18" fmla="*/ 2 w 9"/>
                  <a:gd name="T19" fmla="*/ 19 h 80"/>
                  <a:gd name="T20" fmla="*/ 2 w 9"/>
                  <a:gd name="T21" fmla="*/ 25 h 80"/>
                  <a:gd name="T22" fmla="*/ 3 w 9"/>
                  <a:gd name="T23" fmla="*/ 26 h 80"/>
                  <a:gd name="T24" fmla="*/ 4 w 9"/>
                  <a:gd name="T25" fmla="*/ 32 h 80"/>
                  <a:gd name="T26" fmla="*/ 3 w 9"/>
                  <a:gd name="T27" fmla="*/ 34 h 80"/>
                  <a:gd name="T28" fmla="*/ 3 w 9"/>
                  <a:gd name="T29" fmla="*/ 36 h 80"/>
                  <a:gd name="T30" fmla="*/ 4 w 9"/>
                  <a:gd name="T31" fmla="*/ 34 h 80"/>
                  <a:gd name="T32" fmla="*/ 4 w 9"/>
                  <a:gd name="T33" fmla="*/ 38 h 80"/>
                  <a:gd name="T34" fmla="*/ 3 w 9"/>
                  <a:gd name="T35" fmla="*/ 38 h 80"/>
                  <a:gd name="T36" fmla="*/ 4 w 9"/>
                  <a:gd name="T37" fmla="*/ 39 h 80"/>
                  <a:gd name="T38" fmla="*/ 3 w 9"/>
                  <a:gd name="T39" fmla="*/ 39 h 80"/>
                  <a:gd name="T40" fmla="*/ 4 w 9"/>
                  <a:gd name="T41" fmla="*/ 42 h 80"/>
                  <a:gd name="T42" fmla="*/ 6 w 9"/>
                  <a:gd name="T43" fmla="*/ 50 h 80"/>
                  <a:gd name="T44" fmla="*/ 4 w 9"/>
                  <a:gd name="T45" fmla="*/ 50 h 80"/>
                  <a:gd name="T46" fmla="*/ 6 w 9"/>
                  <a:gd name="T47" fmla="*/ 62 h 80"/>
                  <a:gd name="T48" fmla="*/ 7 w 9"/>
                  <a:gd name="T49" fmla="*/ 73 h 80"/>
                  <a:gd name="T50" fmla="*/ 9 w 9"/>
                  <a:gd name="T51" fmla="*/ 79 h 80"/>
                  <a:gd name="T52" fmla="*/ 7 w 9"/>
                  <a:gd name="T53" fmla="*/ 78 h 80"/>
                  <a:gd name="T54" fmla="*/ 6 w 9"/>
                  <a:gd name="T55" fmla="*/ 73 h 80"/>
                  <a:gd name="T56" fmla="*/ 7 w 9"/>
                  <a:gd name="T57" fmla="*/ 69 h 80"/>
                  <a:gd name="T58" fmla="*/ 6 w 9"/>
                  <a:gd name="T59" fmla="*/ 63 h 80"/>
                  <a:gd name="T60" fmla="*/ 5 w 9"/>
                  <a:gd name="T61" fmla="*/ 63 h 80"/>
                  <a:gd name="T62" fmla="*/ 4 w 9"/>
                  <a:gd name="T63" fmla="*/ 49 h 80"/>
                  <a:gd name="T64" fmla="*/ 2 w 9"/>
                  <a:gd name="T65" fmla="*/ 49 h 80"/>
                  <a:gd name="T66" fmla="*/ 2 w 9"/>
                  <a:gd name="T67" fmla="*/ 39 h 80"/>
                  <a:gd name="T68" fmla="*/ 2 w 9"/>
                  <a:gd name="T69" fmla="*/ 28 h 80"/>
                  <a:gd name="T70" fmla="*/ 2 w 9"/>
                  <a:gd name="T71" fmla="*/ 29 h 80"/>
                  <a:gd name="T72" fmla="*/ 1 w 9"/>
                  <a:gd name="T73" fmla="*/ 27 h 80"/>
                  <a:gd name="T74" fmla="*/ 1 w 9"/>
                  <a:gd name="T75" fmla="*/ 23 h 80"/>
                  <a:gd name="T76" fmla="*/ 0 w 9"/>
                  <a:gd name="T77" fmla="*/ 19 h 80"/>
                  <a:gd name="T78" fmla="*/ 1 w 9"/>
                  <a:gd name="T79" fmla="*/ 17 h 80"/>
                  <a:gd name="T80" fmla="*/ 2 w 9"/>
                  <a:gd name="T81" fmla="*/ 23 h 80"/>
                  <a:gd name="T82" fmla="*/ 1 w 9"/>
                  <a:gd name="T83" fmla="*/ 11 h 80"/>
                  <a:gd name="T84" fmla="*/ 0 w 9"/>
                  <a:gd name="T85" fmla="*/ 2 h 80"/>
                  <a:gd name="T86" fmla="*/ 1 w 9"/>
                  <a:gd name="T87" fmla="*/ 0 h 80"/>
                  <a:gd name="T88" fmla="*/ 2 w 9"/>
                  <a:gd name="T89" fmla="*/ 1 h 80"/>
                  <a:gd name="T90" fmla="*/ 2 w 9"/>
                  <a:gd name="T91" fmla="*/ 7 h 80"/>
                  <a:gd name="T92" fmla="*/ 2 w 9"/>
                  <a:gd name="T93" fmla="*/ 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" h="80">
                    <a:moveTo>
                      <a:pt x="2" y="8"/>
                    </a:moveTo>
                    <a:cubicBezTo>
                      <a:pt x="3" y="9"/>
                      <a:pt x="3" y="4"/>
                      <a:pt x="3" y="2"/>
                    </a:cubicBezTo>
                    <a:cubicBezTo>
                      <a:pt x="5" y="1"/>
                      <a:pt x="4" y="1"/>
                      <a:pt x="6" y="3"/>
                    </a:cubicBezTo>
                    <a:cubicBezTo>
                      <a:pt x="5" y="4"/>
                      <a:pt x="4" y="3"/>
                      <a:pt x="4" y="6"/>
                    </a:cubicBezTo>
                    <a:cubicBezTo>
                      <a:pt x="3" y="7"/>
                      <a:pt x="3" y="3"/>
                      <a:pt x="4" y="4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4"/>
                      <a:pt x="3" y="9"/>
                      <a:pt x="4" y="8"/>
                    </a:cubicBezTo>
                    <a:cubicBezTo>
                      <a:pt x="4" y="10"/>
                      <a:pt x="3" y="12"/>
                      <a:pt x="3" y="14"/>
                    </a:cubicBezTo>
                    <a:cubicBezTo>
                      <a:pt x="3" y="16"/>
                      <a:pt x="3" y="18"/>
                      <a:pt x="3" y="20"/>
                    </a:cubicBezTo>
                    <a:cubicBezTo>
                      <a:pt x="3" y="19"/>
                      <a:pt x="3" y="19"/>
                      <a:pt x="2" y="19"/>
                    </a:cubicBezTo>
                    <a:cubicBezTo>
                      <a:pt x="3" y="20"/>
                      <a:pt x="3" y="26"/>
                      <a:pt x="2" y="25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3" y="29"/>
                      <a:pt x="3" y="30"/>
                      <a:pt x="4" y="32"/>
                    </a:cubicBezTo>
                    <a:cubicBezTo>
                      <a:pt x="3" y="32"/>
                      <a:pt x="4" y="34"/>
                      <a:pt x="3" y="34"/>
                    </a:cubicBezTo>
                    <a:cubicBezTo>
                      <a:pt x="3" y="35"/>
                      <a:pt x="3" y="35"/>
                      <a:pt x="3" y="36"/>
                    </a:cubicBezTo>
                    <a:cubicBezTo>
                      <a:pt x="4" y="36"/>
                      <a:pt x="4" y="35"/>
                      <a:pt x="4" y="34"/>
                    </a:cubicBezTo>
                    <a:cubicBezTo>
                      <a:pt x="5" y="35"/>
                      <a:pt x="4" y="36"/>
                      <a:pt x="4" y="38"/>
                    </a:cubicBezTo>
                    <a:cubicBezTo>
                      <a:pt x="4" y="38"/>
                      <a:pt x="4" y="37"/>
                      <a:pt x="3" y="38"/>
                    </a:cubicBezTo>
                    <a:cubicBezTo>
                      <a:pt x="4" y="38"/>
                      <a:pt x="4" y="38"/>
                      <a:pt x="4" y="39"/>
                    </a:cubicBezTo>
                    <a:cubicBezTo>
                      <a:pt x="4" y="40"/>
                      <a:pt x="3" y="39"/>
                      <a:pt x="3" y="39"/>
                    </a:cubicBezTo>
                    <a:cubicBezTo>
                      <a:pt x="3" y="41"/>
                      <a:pt x="3" y="42"/>
                      <a:pt x="4" y="42"/>
                    </a:cubicBezTo>
                    <a:cubicBezTo>
                      <a:pt x="4" y="44"/>
                      <a:pt x="5" y="48"/>
                      <a:pt x="6" y="50"/>
                    </a:cubicBezTo>
                    <a:cubicBezTo>
                      <a:pt x="5" y="49"/>
                      <a:pt x="5" y="50"/>
                      <a:pt x="4" y="50"/>
                    </a:cubicBezTo>
                    <a:cubicBezTo>
                      <a:pt x="4" y="54"/>
                      <a:pt x="5" y="58"/>
                      <a:pt x="6" y="62"/>
                    </a:cubicBezTo>
                    <a:cubicBezTo>
                      <a:pt x="7" y="66"/>
                      <a:pt x="8" y="70"/>
                      <a:pt x="7" y="73"/>
                    </a:cubicBezTo>
                    <a:cubicBezTo>
                      <a:pt x="8" y="75"/>
                      <a:pt x="8" y="76"/>
                      <a:pt x="9" y="79"/>
                    </a:cubicBezTo>
                    <a:cubicBezTo>
                      <a:pt x="8" y="80"/>
                      <a:pt x="7" y="75"/>
                      <a:pt x="7" y="78"/>
                    </a:cubicBezTo>
                    <a:cubicBezTo>
                      <a:pt x="6" y="76"/>
                      <a:pt x="7" y="75"/>
                      <a:pt x="6" y="73"/>
                    </a:cubicBezTo>
                    <a:cubicBezTo>
                      <a:pt x="7" y="74"/>
                      <a:pt x="8" y="72"/>
                      <a:pt x="7" y="69"/>
                    </a:cubicBezTo>
                    <a:cubicBezTo>
                      <a:pt x="7" y="70"/>
                      <a:pt x="5" y="64"/>
                      <a:pt x="6" y="63"/>
                    </a:cubicBezTo>
                    <a:cubicBezTo>
                      <a:pt x="6" y="62"/>
                      <a:pt x="5" y="63"/>
                      <a:pt x="5" y="63"/>
                    </a:cubicBezTo>
                    <a:cubicBezTo>
                      <a:pt x="6" y="58"/>
                      <a:pt x="3" y="53"/>
                      <a:pt x="4" y="49"/>
                    </a:cubicBezTo>
                    <a:cubicBezTo>
                      <a:pt x="4" y="48"/>
                      <a:pt x="3" y="50"/>
                      <a:pt x="2" y="49"/>
                    </a:cubicBezTo>
                    <a:cubicBezTo>
                      <a:pt x="3" y="46"/>
                      <a:pt x="3" y="42"/>
                      <a:pt x="2" y="39"/>
                    </a:cubicBezTo>
                    <a:cubicBezTo>
                      <a:pt x="2" y="35"/>
                      <a:pt x="1" y="32"/>
                      <a:pt x="2" y="28"/>
                    </a:cubicBezTo>
                    <a:cubicBezTo>
                      <a:pt x="2" y="28"/>
                      <a:pt x="2" y="29"/>
                      <a:pt x="2" y="29"/>
                    </a:cubicBezTo>
                    <a:cubicBezTo>
                      <a:pt x="3" y="29"/>
                      <a:pt x="2" y="26"/>
                      <a:pt x="1" y="27"/>
                    </a:cubicBezTo>
                    <a:cubicBezTo>
                      <a:pt x="1" y="26"/>
                      <a:pt x="1" y="24"/>
                      <a:pt x="1" y="23"/>
                    </a:cubicBezTo>
                    <a:cubicBezTo>
                      <a:pt x="1" y="23"/>
                      <a:pt x="0" y="20"/>
                      <a:pt x="0" y="19"/>
                    </a:cubicBezTo>
                    <a:cubicBezTo>
                      <a:pt x="0" y="18"/>
                      <a:pt x="1" y="18"/>
                      <a:pt x="1" y="17"/>
                    </a:cubicBezTo>
                    <a:cubicBezTo>
                      <a:pt x="1" y="19"/>
                      <a:pt x="1" y="20"/>
                      <a:pt x="2" y="23"/>
                    </a:cubicBezTo>
                    <a:cubicBezTo>
                      <a:pt x="3" y="20"/>
                      <a:pt x="2" y="11"/>
                      <a:pt x="1" y="11"/>
                    </a:cubicBezTo>
                    <a:cubicBezTo>
                      <a:pt x="0" y="8"/>
                      <a:pt x="2" y="2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1" y="2"/>
                      <a:pt x="2" y="1"/>
                    </a:cubicBezTo>
                    <a:cubicBezTo>
                      <a:pt x="2" y="4"/>
                      <a:pt x="2" y="4"/>
                      <a:pt x="2" y="7"/>
                    </a:cubicBezTo>
                    <a:cubicBezTo>
                      <a:pt x="1" y="7"/>
                      <a:pt x="3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5" name="Freeform 944"/>
              <p:cNvSpPr>
                <a:spLocks/>
              </p:cNvSpPr>
              <p:nvPr/>
            </p:nvSpPr>
            <p:spPr bwMode="auto">
              <a:xfrm>
                <a:off x="3071" y="2198"/>
                <a:ext cx="4" cy="19"/>
              </a:xfrm>
              <a:custGeom>
                <a:avLst/>
                <a:gdLst>
                  <a:gd name="T0" fmla="*/ 0 w 2"/>
                  <a:gd name="T1" fmla="*/ 1 h 8"/>
                  <a:gd name="T2" fmla="*/ 1 w 2"/>
                  <a:gd name="T3" fmla="*/ 5 h 8"/>
                  <a:gd name="T4" fmla="*/ 0 w 2"/>
                  <a:gd name="T5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8">
                    <a:moveTo>
                      <a:pt x="0" y="1"/>
                    </a:moveTo>
                    <a:cubicBezTo>
                      <a:pt x="1" y="0"/>
                      <a:pt x="2" y="8"/>
                      <a:pt x="1" y="5"/>
                    </a:cubicBezTo>
                    <a:cubicBezTo>
                      <a:pt x="1" y="4"/>
                      <a:pt x="0" y="4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6" name="Freeform 945"/>
              <p:cNvSpPr>
                <a:spLocks/>
              </p:cNvSpPr>
              <p:nvPr/>
            </p:nvSpPr>
            <p:spPr bwMode="auto">
              <a:xfrm>
                <a:off x="3130" y="2191"/>
                <a:ext cx="5" cy="33"/>
              </a:xfrm>
              <a:custGeom>
                <a:avLst/>
                <a:gdLst>
                  <a:gd name="T0" fmla="*/ 1 w 2"/>
                  <a:gd name="T1" fmla="*/ 1 h 14"/>
                  <a:gd name="T2" fmla="*/ 2 w 2"/>
                  <a:gd name="T3" fmla="*/ 2 h 14"/>
                  <a:gd name="T4" fmla="*/ 2 w 2"/>
                  <a:gd name="T5" fmla="*/ 14 h 14"/>
                  <a:gd name="T6" fmla="*/ 2 w 2"/>
                  <a:gd name="T7" fmla="*/ 9 h 14"/>
                  <a:gd name="T8" fmla="*/ 0 w 2"/>
                  <a:gd name="T9" fmla="*/ 10 h 14"/>
                  <a:gd name="T10" fmla="*/ 1 w 2"/>
                  <a:gd name="T11" fmla="*/ 1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4">
                    <a:moveTo>
                      <a:pt x="1" y="1"/>
                    </a:moveTo>
                    <a:cubicBezTo>
                      <a:pt x="1" y="0"/>
                      <a:pt x="2" y="2"/>
                      <a:pt x="2" y="2"/>
                    </a:cubicBezTo>
                    <a:cubicBezTo>
                      <a:pt x="2" y="6"/>
                      <a:pt x="2" y="9"/>
                      <a:pt x="2" y="14"/>
                    </a:cubicBezTo>
                    <a:cubicBezTo>
                      <a:pt x="1" y="13"/>
                      <a:pt x="1" y="11"/>
                      <a:pt x="2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1" y="7"/>
                      <a:pt x="2" y="4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7" name="Freeform 946"/>
              <p:cNvSpPr>
                <a:spLocks/>
              </p:cNvSpPr>
              <p:nvPr/>
            </p:nvSpPr>
            <p:spPr bwMode="auto">
              <a:xfrm>
                <a:off x="3026" y="2236"/>
                <a:ext cx="9" cy="21"/>
              </a:xfrm>
              <a:custGeom>
                <a:avLst/>
                <a:gdLst>
                  <a:gd name="T0" fmla="*/ 2 w 4"/>
                  <a:gd name="T1" fmla="*/ 0 h 9"/>
                  <a:gd name="T2" fmla="*/ 3 w 4"/>
                  <a:gd name="T3" fmla="*/ 8 h 9"/>
                  <a:gd name="T4" fmla="*/ 4 w 4"/>
                  <a:gd name="T5" fmla="*/ 4 h 9"/>
                  <a:gd name="T6" fmla="*/ 3 w 4"/>
                  <a:gd name="T7" fmla="*/ 9 h 9"/>
                  <a:gd name="T8" fmla="*/ 2 w 4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2" y="0"/>
                    </a:moveTo>
                    <a:cubicBezTo>
                      <a:pt x="2" y="4"/>
                      <a:pt x="3" y="4"/>
                      <a:pt x="3" y="8"/>
                    </a:cubicBezTo>
                    <a:cubicBezTo>
                      <a:pt x="3" y="7"/>
                      <a:pt x="3" y="5"/>
                      <a:pt x="4" y="4"/>
                    </a:cubicBezTo>
                    <a:cubicBezTo>
                      <a:pt x="4" y="3"/>
                      <a:pt x="3" y="8"/>
                      <a:pt x="3" y="9"/>
                    </a:cubicBezTo>
                    <a:cubicBezTo>
                      <a:pt x="2" y="8"/>
                      <a:pt x="0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8" name="Freeform 947"/>
              <p:cNvSpPr>
                <a:spLocks/>
              </p:cNvSpPr>
              <p:nvPr/>
            </p:nvSpPr>
            <p:spPr bwMode="auto">
              <a:xfrm>
                <a:off x="3201" y="2215"/>
                <a:ext cx="5" cy="23"/>
              </a:xfrm>
              <a:custGeom>
                <a:avLst/>
                <a:gdLst>
                  <a:gd name="T0" fmla="*/ 1 w 2"/>
                  <a:gd name="T1" fmla="*/ 0 h 10"/>
                  <a:gd name="T2" fmla="*/ 2 w 2"/>
                  <a:gd name="T3" fmla="*/ 8 h 10"/>
                  <a:gd name="T4" fmla="*/ 1 w 2"/>
                  <a:gd name="T5" fmla="*/ 10 h 10"/>
                  <a:gd name="T6" fmla="*/ 0 w 2"/>
                  <a:gd name="T7" fmla="*/ 7 h 10"/>
                  <a:gd name="T8" fmla="*/ 1 w 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0">
                    <a:moveTo>
                      <a:pt x="1" y="0"/>
                    </a:moveTo>
                    <a:cubicBezTo>
                      <a:pt x="2" y="2"/>
                      <a:pt x="0" y="7"/>
                      <a:pt x="2" y="8"/>
                    </a:cubicBezTo>
                    <a:cubicBezTo>
                      <a:pt x="2" y="8"/>
                      <a:pt x="1" y="9"/>
                      <a:pt x="1" y="10"/>
                    </a:cubicBezTo>
                    <a:cubicBezTo>
                      <a:pt x="0" y="9"/>
                      <a:pt x="2" y="7"/>
                      <a:pt x="0" y="7"/>
                    </a:cubicBezTo>
                    <a:cubicBezTo>
                      <a:pt x="1" y="5"/>
                      <a:pt x="1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9" name="Freeform 948"/>
              <p:cNvSpPr>
                <a:spLocks/>
              </p:cNvSpPr>
              <p:nvPr/>
            </p:nvSpPr>
            <p:spPr bwMode="auto">
              <a:xfrm>
                <a:off x="3196" y="2217"/>
                <a:ext cx="5" cy="14"/>
              </a:xfrm>
              <a:custGeom>
                <a:avLst/>
                <a:gdLst>
                  <a:gd name="T0" fmla="*/ 1 w 2"/>
                  <a:gd name="T1" fmla="*/ 5 h 6"/>
                  <a:gd name="T2" fmla="*/ 1 w 2"/>
                  <a:gd name="T3" fmla="*/ 0 h 6"/>
                  <a:gd name="T4" fmla="*/ 2 w 2"/>
                  <a:gd name="T5" fmla="*/ 0 h 6"/>
                  <a:gd name="T6" fmla="*/ 2 w 2"/>
                  <a:gd name="T7" fmla="*/ 4 h 6"/>
                  <a:gd name="T8" fmla="*/ 1 w 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1" y="5"/>
                    </a:moveTo>
                    <a:cubicBezTo>
                      <a:pt x="0" y="5"/>
                      <a:pt x="1" y="2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6"/>
                      <a:pt x="1" y="3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0" name="Freeform 949"/>
              <p:cNvSpPr>
                <a:spLocks/>
              </p:cNvSpPr>
              <p:nvPr/>
            </p:nvSpPr>
            <p:spPr bwMode="auto">
              <a:xfrm>
                <a:off x="3125" y="2236"/>
                <a:ext cx="7" cy="19"/>
              </a:xfrm>
              <a:custGeom>
                <a:avLst/>
                <a:gdLst>
                  <a:gd name="T0" fmla="*/ 1 w 3"/>
                  <a:gd name="T1" fmla="*/ 1 h 8"/>
                  <a:gd name="T2" fmla="*/ 1 w 3"/>
                  <a:gd name="T3" fmla="*/ 1 h 8"/>
                  <a:gd name="T4" fmla="*/ 2 w 3"/>
                  <a:gd name="T5" fmla="*/ 5 h 8"/>
                  <a:gd name="T6" fmla="*/ 2 w 3"/>
                  <a:gd name="T7" fmla="*/ 8 h 8"/>
                  <a:gd name="T8" fmla="*/ 2 w 3"/>
                  <a:gd name="T9" fmla="*/ 3 h 8"/>
                  <a:gd name="T10" fmla="*/ 1 w 3"/>
                  <a:gd name="T11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8">
                    <a:moveTo>
                      <a:pt x="1" y="1"/>
                    </a:moveTo>
                    <a:cubicBezTo>
                      <a:pt x="1" y="0"/>
                      <a:pt x="1" y="3"/>
                      <a:pt x="1" y="1"/>
                    </a:cubicBezTo>
                    <a:cubicBezTo>
                      <a:pt x="3" y="2"/>
                      <a:pt x="2" y="5"/>
                      <a:pt x="2" y="5"/>
                    </a:cubicBezTo>
                    <a:cubicBezTo>
                      <a:pt x="3" y="7"/>
                      <a:pt x="1" y="6"/>
                      <a:pt x="2" y="8"/>
                    </a:cubicBezTo>
                    <a:cubicBezTo>
                      <a:pt x="1" y="6"/>
                      <a:pt x="2" y="5"/>
                      <a:pt x="2" y="3"/>
                    </a:cubicBezTo>
                    <a:cubicBezTo>
                      <a:pt x="2" y="2"/>
                      <a:pt x="0" y="3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1" name="Freeform 950"/>
              <p:cNvSpPr>
                <a:spLocks/>
              </p:cNvSpPr>
              <p:nvPr/>
            </p:nvSpPr>
            <p:spPr bwMode="auto">
              <a:xfrm>
                <a:off x="3049" y="2267"/>
                <a:ext cx="3" cy="12"/>
              </a:xfrm>
              <a:custGeom>
                <a:avLst/>
                <a:gdLst>
                  <a:gd name="T0" fmla="*/ 1 w 1"/>
                  <a:gd name="T1" fmla="*/ 1 h 5"/>
                  <a:gd name="T2" fmla="*/ 0 w 1"/>
                  <a:gd name="T3" fmla="*/ 5 h 5"/>
                  <a:gd name="T4" fmla="*/ 0 w 1"/>
                  <a:gd name="T5" fmla="*/ 3 h 5"/>
                  <a:gd name="T6" fmla="*/ 1 w 1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5">
                    <a:moveTo>
                      <a:pt x="1" y="1"/>
                    </a:moveTo>
                    <a:cubicBezTo>
                      <a:pt x="0" y="2"/>
                      <a:pt x="1" y="4"/>
                      <a:pt x="0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0" y="0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2" name="Freeform 951"/>
              <p:cNvSpPr>
                <a:spLocks noEditPoints="1"/>
              </p:cNvSpPr>
              <p:nvPr/>
            </p:nvSpPr>
            <p:spPr bwMode="auto">
              <a:xfrm>
                <a:off x="3128" y="2264"/>
                <a:ext cx="9" cy="43"/>
              </a:xfrm>
              <a:custGeom>
                <a:avLst/>
                <a:gdLst>
                  <a:gd name="T0" fmla="*/ 2 w 4"/>
                  <a:gd name="T1" fmla="*/ 14 h 18"/>
                  <a:gd name="T2" fmla="*/ 1 w 4"/>
                  <a:gd name="T3" fmla="*/ 15 h 18"/>
                  <a:gd name="T4" fmla="*/ 1 w 4"/>
                  <a:gd name="T5" fmla="*/ 18 h 18"/>
                  <a:gd name="T6" fmla="*/ 4 w 4"/>
                  <a:gd name="T7" fmla="*/ 15 h 18"/>
                  <a:gd name="T8" fmla="*/ 3 w 4"/>
                  <a:gd name="T9" fmla="*/ 9 h 18"/>
                  <a:gd name="T10" fmla="*/ 1 w 4"/>
                  <a:gd name="T11" fmla="*/ 0 h 18"/>
                  <a:gd name="T12" fmla="*/ 1 w 4"/>
                  <a:gd name="T13" fmla="*/ 6 h 18"/>
                  <a:gd name="T14" fmla="*/ 0 w 4"/>
                  <a:gd name="T15" fmla="*/ 4 h 18"/>
                  <a:gd name="T16" fmla="*/ 2 w 4"/>
                  <a:gd name="T17" fmla="*/ 14 h 18"/>
                  <a:gd name="T18" fmla="*/ 2 w 4"/>
                  <a:gd name="T19" fmla="*/ 7 h 18"/>
                  <a:gd name="T20" fmla="*/ 3 w 4"/>
                  <a:gd name="T21" fmla="*/ 12 h 18"/>
                  <a:gd name="T22" fmla="*/ 2 w 4"/>
                  <a:gd name="T23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18">
                    <a:moveTo>
                      <a:pt x="2" y="14"/>
                    </a:moveTo>
                    <a:cubicBezTo>
                      <a:pt x="1" y="14"/>
                      <a:pt x="1" y="15"/>
                      <a:pt x="1" y="15"/>
                    </a:cubicBezTo>
                    <a:cubicBezTo>
                      <a:pt x="1" y="16"/>
                      <a:pt x="1" y="16"/>
                      <a:pt x="1" y="18"/>
                    </a:cubicBezTo>
                    <a:cubicBezTo>
                      <a:pt x="3" y="16"/>
                      <a:pt x="3" y="15"/>
                      <a:pt x="4" y="15"/>
                    </a:cubicBezTo>
                    <a:cubicBezTo>
                      <a:pt x="3" y="11"/>
                      <a:pt x="3" y="11"/>
                      <a:pt x="3" y="9"/>
                    </a:cubicBezTo>
                    <a:cubicBezTo>
                      <a:pt x="1" y="9"/>
                      <a:pt x="2" y="2"/>
                      <a:pt x="1" y="0"/>
                    </a:cubicBezTo>
                    <a:cubicBezTo>
                      <a:pt x="1" y="2"/>
                      <a:pt x="2" y="6"/>
                      <a:pt x="1" y="6"/>
                    </a:cubicBezTo>
                    <a:cubicBezTo>
                      <a:pt x="0" y="6"/>
                      <a:pt x="1" y="4"/>
                      <a:pt x="0" y="4"/>
                    </a:cubicBezTo>
                    <a:cubicBezTo>
                      <a:pt x="1" y="7"/>
                      <a:pt x="1" y="12"/>
                      <a:pt x="2" y="14"/>
                    </a:cubicBezTo>
                    <a:close/>
                    <a:moveTo>
                      <a:pt x="2" y="7"/>
                    </a:moveTo>
                    <a:cubicBezTo>
                      <a:pt x="2" y="9"/>
                      <a:pt x="2" y="11"/>
                      <a:pt x="3" y="12"/>
                    </a:cubicBezTo>
                    <a:cubicBezTo>
                      <a:pt x="2" y="14"/>
                      <a:pt x="1" y="9"/>
                      <a:pt x="2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3" name="Freeform 952"/>
              <p:cNvSpPr>
                <a:spLocks/>
              </p:cNvSpPr>
              <p:nvPr/>
            </p:nvSpPr>
            <p:spPr bwMode="auto">
              <a:xfrm>
                <a:off x="2976" y="2328"/>
                <a:ext cx="19" cy="95"/>
              </a:xfrm>
              <a:custGeom>
                <a:avLst/>
                <a:gdLst>
                  <a:gd name="T0" fmla="*/ 1 w 8"/>
                  <a:gd name="T1" fmla="*/ 2 h 40"/>
                  <a:gd name="T2" fmla="*/ 2 w 8"/>
                  <a:gd name="T3" fmla="*/ 2 h 40"/>
                  <a:gd name="T4" fmla="*/ 5 w 8"/>
                  <a:gd name="T5" fmla="*/ 18 h 40"/>
                  <a:gd name="T6" fmla="*/ 6 w 8"/>
                  <a:gd name="T7" fmla="*/ 21 h 40"/>
                  <a:gd name="T8" fmla="*/ 5 w 8"/>
                  <a:gd name="T9" fmla="*/ 23 h 40"/>
                  <a:gd name="T10" fmla="*/ 8 w 8"/>
                  <a:gd name="T11" fmla="*/ 40 h 40"/>
                  <a:gd name="T12" fmla="*/ 7 w 8"/>
                  <a:gd name="T13" fmla="*/ 40 h 40"/>
                  <a:gd name="T14" fmla="*/ 5 w 8"/>
                  <a:gd name="T15" fmla="*/ 29 h 40"/>
                  <a:gd name="T16" fmla="*/ 2 w 8"/>
                  <a:gd name="T17" fmla="*/ 18 h 40"/>
                  <a:gd name="T18" fmla="*/ 2 w 8"/>
                  <a:gd name="T19" fmla="*/ 16 h 40"/>
                  <a:gd name="T20" fmla="*/ 1 w 8"/>
                  <a:gd name="T21" fmla="*/ 13 h 40"/>
                  <a:gd name="T22" fmla="*/ 0 w 8"/>
                  <a:gd name="T23" fmla="*/ 8 h 40"/>
                  <a:gd name="T24" fmla="*/ 2 w 8"/>
                  <a:gd name="T25" fmla="*/ 5 h 40"/>
                  <a:gd name="T26" fmla="*/ 1 w 8"/>
                  <a:gd name="T27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40">
                    <a:moveTo>
                      <a:pt x="1" y="2"/>
                    </a:moveTo>
                    <a:cubicBezTo>
                      <a:pt x="1" y="0"/>
                      <a:pt x="2" y="3"/>
                      <a:pt x="2" y="2"/>
                    </a:cubicBezTo>
                    <a:cubicBezTo>
                      <a:pt x="3" y="7"/>
                      <a:pt x="3" y="14"/>
                      <a:pt x="5" y="18"/>
                    </a:cubicBezTo>
                    <a:cubicBezTo>
                      <a:pt x="5" y="18"/>
                      <a:pt x="4" y="22"/>
                      <a:pt x="6" y="21"/>
                    </a:cubicBezTo>
                    <a:cubicBezTo>
                      <a:pt x="6" y="22"/>
                      <a:pt x="5" y="22"/>
                      <a:pt x="5" y="23"/>
                    </a:cubicBezTo>
                    <a:cubicBezTo>
                      <a:pt x="7" y="27"/>
                      <a:pt x="6" y="35"/>
                      <a:pt x="8" y="40"/>
                    </a:cubicBezTo>
                    <a:cubicBezTo>
                      <a:pt x="7" y="38"/>
                      <a:pt x="8" y="38"/>
                      <a:pt x="7" y="40"/>
                    </a:cubicBezTo>
                    <a:cubicBezTo>
                      <a:pt x="7" y="36"/>
                      <a:pt x="6" y="33"/>
                      <a:pt x="5" y="29"/>
                    </a:cubicBezTo>
                    <a:cubicBezTo>
                      <a:pt x="4" y="26"/>
                      <a:pt x="3" y="22"/>
                      <a:pt x="2" y="18"/>
                    </a:cubicBezTo>
                    <a:cubicBezTo>
                      <a:pt x="2" y="17"/>
                      <a:pt x="3" y="18"/>
                      <a:pt x="2" y="16"/>
                    </a:cubicBezTo>
                    <a:cubicBezTo>
                      <a:pt x="2" y="17"/>
                      <a:pt x="2" y="15"/>
                      <a:pt x="1" y="13"/>
                    </a:cubicBezTo>
                    <a:cubicBezTo>
                      <a:pt x="1" y="11"/>
                      <a:pt x="1" y="8"/>
                      <a:pt x="0" y="8"/>
                    </a:cubicBezTo>
                    <a:cubicBezTo>
                      <a:pt x="1" y="8"/>
                      <a:pt x="0" y="5"/>
                      <a:pt x="2" y="5"/>
                    </a:cubicBezTo>
                    <a:cubicBezTo>
                      <a:pt x="2" y="4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4" name="Freeform 953"/>
              <p:cNvSpPr>
                <a:spLocks/>
              </p:cNvSpPr>
              <p:nvPr/>
            </p:nvSpPr>
            <p:spPr bwMode="auto">
              <a:xfrm>
                <a:off x="3203" y="2283"/>
                <a:ext cx="5" cy="22"/>
              </a:xfrm>
              <a:custGeom>
                <a:avLst/>
                <a:gdLst>
                  <a:gd name="T0" fmla="*/ 0 w 2"/>
                  <a:gd name="T1" fmla="*/ 5 h 9"/>
                  <a:gd name="T2" fmla="*/ 0 w 2"/>
                  <a:gd name="T3" fmla="*/ 0 h 9"/>
                  <a:gd name="T4" fmla="*/ 2 w 2"/>
                  <a:gd name="T5" fmla="*/ 9 h 9"/>
                  <a:gd name="T6" fmla="*/ 0 w 2"/>
                  <a:gd name="T7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9">
                    <a:moveTo>
                      <a:pt x="0" y="5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1" y="2"/>
                      <a:pt x="2" y="6"/>
                      <a:pt x="2" y="9"/>
                    </a:cubicBezTo>
                    <a:cubicBezTo>
                      <a:pt x="1" y="9"/>
                      <a:pt x="1" y="4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5" name="Freeform 954"/>
              <p:cNvSpPr>
                <a:spLocks/>
              </p:cNvSpPr>
              <p:nvPr/>
            </p:nvSpPr>
            <p:spPr bwMode="auto">
              <a:xfrm>
                <a:off x="3132" y="2305"/>
                <a:ext cx="19" cy="66"/>
              </a:xfrm>
              <a:custGeom>
                <a:avLst/>
                <a:gdLst>
                  <a:gd name="T0" fmla="*/ 5 w 8"/>
                  <a:gd name="T1" fmla="*/ 17 h 28"/>
                  <a:gd name="T2" fmla="*/ 4 w 8"/>
                  <a:gd name="T3" fmla="*/ 17 h 28"/>
                  <a:gd name="T4" fmla="*/ 6 w 8"/>
                  <a:gd name="T5" fmla="*/ 24 h 28"/>
                  <a:gd name="T6" fmla="*/ 6 w 8"/>
                  <a:gd name="T7" fmla="*/ 28 h 28"/>
                  <a:gd name="T8" fmla="*/ 5 w 8"/>
                  <a:gd name="T9" fmla="*/ 23 h 28"/>
                  <a:gd name="T10" fmla="*/ 3 w 8"/>
                  <a:gd name="T11" fmla="*/ 18 h 28"/>
                  <a:gd name="T12" fmla="*/ 4 w 8"/>
                  <a:gd name="T13" fmla="*/ 20 h 28"/>
                  <a:gd name="T14" fmla="*/ 2 w 8"/>
                  <a:gd name="T15" fmla="*/ 18 h 28"/>
                  <a:gd name="T16" fmla="*/ 3 w 8"/>
                  <a:gd name="T17" fmla="*/ 17 h 28"/>
                  <a:gd name="T18" fmla="*/ 2 w 8"/>
                  <a:gd name="T19" fmla="*/ 10 h 28"/>
                  <a:gd name="T20" fmla="*/ 0 w 8"/>
                  <a:gd name="T21" fmla="*/ 7 h 28"/>
                  <a:gd name="T22" fmla="*/ 2 w 8"/>
                  <a:gd name="T23" fmla="*/ 6 h 28"/>
                  <a:gd name="T24" fmla="*/ 0 w 8"/>
                  <a:gd name="T25" fmla="*/ 1 h 28"/>
                  <a:gd name="T26" fmla="*/ 2 w 8"/>
                  <a:gd name="T27" fmla="*/ 2 h 28"/>
                  <a:gd name="T28" fmla="*/ 3 w 8"/>
                  <a:gd name="T29" fmla="*/ 5 h 28"/>
                  <a:gd name="T30" fmla="*/ 3 w 8"/>
                  <a:gd name="T31" fmla="*/ 0 h 28"/>
                  <a:gd name="T32" fmla="*/ 4 w 8"/>
                  <a:gd name="T33" fmla="*/ 2 h 28"/>
                  <a:gd name="T34" fmla="*/ 4 w 8"/>
                  <a:gd name="T35" fmla="*/ 8 h 28"/>
                  <a:gd name="T36" fmla="*/ 3 w 8"/>
                  <a:gd name="T37" fmla="*/ 6 h 28"/>
                  <a:gd name="T38" fmla="*/ 3 w 8"/>
                  <a:gd name="T39" fmla="*/ 7 h 28"/>
                  <a:gd name="T40" fmla="*/ 4 w 8"/>
                  <a:gd name="T41" fmla="*/ 8 h 28"/>
                  <a:gd name="T42" fmla="*/ 5 w 8"/>
                  <a:gd name="T43" fmla="*/ 16 h 28"/>
                  <a:gd name="T44" fmla="*/ 6 w 8"/>
                  <a:gd name="T45" fmla="*/ 19 h 28"/>
                  <a:gd name="T46" fmla="*/ 7 w 8"/>
                  <a:gd name="T47" fmla="*/ 24 h 28"/>
                  <a:gd name="T48" fmla="*/ 6 w 8"/>
                  <a:gd name="T49" fmla="*/ 20 h 28"/>
                  <a:gd name="T50" fmla="*/ 5 w 8"/>
                  <a:gd name="T51" fmla="*/ 1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" h="28">
                    <a:moveTo>
                      <a:pt x="5" y="17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5" y="18"/>
                      <a:pt x="6" y="21"/>
                      <a:pt x="6" y="24"/>
                    </a:cubicBezTo>
                    <a:cubicBezTo>
                      <a:pt x="7" y="26"/>
                      <a:pt x="7" y="28"/>
                      <a:pt x="6" y="28"/>
                    </a:cubicBezTo>
                    <a:cubicBezTo>
                      <a:pt x="6" y="27"/>
                      <a:pt x="5" y="25"/>
                      <a:pt x="5" y="23"/>
                    </a:cubicBezTo>
                    <a:cubicBezTo>
                      <a:pt x="4" y="21"/>
                      <a:pt x="4" y="19"/>
                      <a:pt x="3" y="18"/>
                    </a:cubicBezTo>
                    <a:cubicBezTo>
                      <a:pt x="2" y="18"/>
                      <a:pt x="4" y="19"/>
                      <a:pt x="4" y="20"/>
                    </a:cubicBezTo>
                    <a:cubicBezTo>
                      <a:pt x="3" y="22"/>
                      <a:pt x="3" y="17"/>
                      <a:pt x="2" y="18"/>
                    </a:cubicBezTo>
                    <a:cubicBezTo>
                      <a:pt x="2" y="16"/>
                      <a:pt x="2" y="17"/>
                      <a:pt x="3" y="17"/>
                    </a:cubicBezTo>
                    <a:cubicBezTo>
                      <a:pt x="3" y="15"/>
                      <a:pt x="1" y="9"/>
                      <a:pt x="2" y="10"/>
                    </a:cubicBezTo>
                    <a:cubicBezTo>
                      <a:pt x="2" y="8"/>
                      <a:pt x="1" y="7"/>
                      <a:pt x="0" y="7"/>
                    </a:cubicBezTo>
                    <a:cubicBezTo>
                      <a:pt x="0" y="4"/>
                      <a:pt x="0" y="6"/>
                      <a:pt x="2" y="6"/>
                    </a:cubicBezTo>
                    <a:cubicBezTo>
                      <a:pt x="1" y="3"/>
                      <a:pt x="0" y="4"/>
                      <a:pt x="0" y="1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3" y="3"/>
                      <a:pt x="2" y="4"/>
                      <a:pt x="3" y="5"/>
                    </a:cubicBezTo>
                    <a:cubicBezTo>
                      <a:pt x="4" y="5"/>
                      <a:pt x="2" y="1"/>
                      <a:pt x="3" y="0"/>
                    </a:cubicBezTo>
                    <a:cubicBezTo>
                      <a:pt x="4" y="0"/>
                      <a:pt x="3" y="3"/>
                      <a:pt x="4" y="2"/>
                    </a:cubicBezTo>
                    <a:cubicBezTo>
                      <a:pt x="4" y="3"/>
                      <a:pt x="4" y="5"/>
                      <a:pt x="4" y="8"/>
                    </a:cubicBezTo>
                    <a:cubicBezTo>
                      <a:pt x="4" y="7"/>
                      <a:pt x="4" y="7"/>
                      <a:pt x="3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8"/>
                      <a:pt x="4" y="9"/>
                      <a:pt x="4" y="8"/>
                    </a:cubicBezTo>
                    <a:cubicBezTo>
                      <a:pt x="4" y="11"/>
                      <a:pt x="5" y="14"/>
                      <a:pt x="5" y="16"/>
                    </a:cubicBezTo>
                    <a:cubicBezTo>
                      <a:pt x="5" y="18"/>
                      <a:pt x="6" y="18"/>
                      <a:pt x="6" y="19"/>
                    </a:cubicBezTo>
                    <a:cubicBezTo>
                      <a:pt x="6" y="21"/>
                      <a:pt x="8" y="23"/>
                      <a:pt x="7" y="24"/>
                    </a:cubicBezTo>
                    <a:cubicBezTo>
                      <a:pt x="6" y="22"/>
                      <a:pt x="6" y="21"/>
                      <a:pt x="6" y="20"/>
                    </a:cubicBezTo>
                    <a:cubicBezTo>
                      <a:pt x="6" y="19"/>
                      <a:pt x="5" y="19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6" name="Freeform 955"/>
              <p:cNvSpPr>
                <a:spLocks/>
              </p:cNvSpPr>
              <p:nvPr/>
            </p:nvSpPr>
            <p:spPr bwMode="auto">
              <a:xfrm>
                <a:off x="3229" y="2293"/>
                <a:ext cx="10" cy="31"/>
              </a:xfrm>
              <a:custGeom>
                <a:avLst/>
                <a:gdLst>
                  <a:gd name="T0" fmla="*/ 2 w 4"/>
                  <a:gd name="T1" fmla="*/ 9 h 13"/>
                  <a:gd name="T2" fmla="*/ 1 w 4"/>
                  <a:gd name="T3" fmla="*/ 7 h 13"/>
                  <a:gd name="T4" fmla="*/ 2 w 4"/>
                  <a:gd name="T5" fmla="*/ 8 h 13"/>
                  <a:gd name="T6" fmla="*/ 1 w 4"/>
                  <a:gd name="T7" fmla="*/ 0 h 13"/>
                  <a:gd name="T8" fmla="*/ 3 w 4"/>
                  <a:gd name="T9" fmla="*/ 5 h 13"/>
                  <a:gd name="T10" fmla="*/ 3 w 4"/>
                  <a:gd name="T11" fmla="*/ 7 h 13"/>
                  <a:gd name="T12" fmla="*/ 3 w 4"/>
                  <a:gd name="T13" fmla="*/ 10 h 13"/>
                  <a:gd name="T14" fmla="*/ 3 w 4"/>
                  <a:gd name="T15" fmla="*/ 13 h 13"/>
                  <a:gd name="T16" fmla="*/ 2 w 4"/>
                  <a:gd name="T17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13">
                    <a:moveTo>
                      <a:pt x="2" y="9"/>
                    </a:moveTo>
                    <a:cubicBezTo>
                      <a:pt x="2" y="11"/>
                      <a:pt x="0" y="8"/>
                      <a:pt x="1" y="7"/>
                    </a:cubicBezTo>
                    <a:cubicBezTo>
                      <a:pt x="1" y="7"/>
                      <a:pt x="1" y="9"/>
                      <a:pt x="2" y="8"/>
                    </a:cubicBezTo>
                    <a:cubicBezTo>
                      <a:pt x="3" y="6"/>
                      <a:pt x="1" y="3"/>
                      <a:pt x="1" y="0"/>
                    </a:cubicBezTo>
                    <a:cubicBezTo>
                      <a:pt x="2" y="2"/>
                      <a:pt x="2" y="3"/>
                      <a:pt x="3" y="5"/>
                    </a:cubicBezTo>
                    <a:cubicBezTo>
                      <a:pt x="2" y="5"/>
                      <a:pt x="2" y="6"/>
                      <a:pt x="3" y="7"/>
                    </a:cubicBezTo>
                    <a:cubicBezTo>
                      <a:pt x="3" y="8"/>
                      <a:pt x="4" y="10"/>
                      <a:pt x="3" y="10"/>
                    </a:cubicBezTo>
                    <a:cubicBezTo>
                      <a:pt x="2" y="8"/>
                      <a:pt x="2" y="10"/>
                      <a:pt x="3" y="13"/>
                    </a:cubicBezTo>
                    <a:cubicBezTo>
                      <a:pt x="1" y="13"/>
                      <a:pt x="2" y="10"/>
                      <a:pt x="2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7" name="Freeform 956"/>
              <p:cNvSpPr>
                <a:spLocks/>
              </p:cNvSpPr>
              <p:nvPr/>
            </p:nvSpPr>
            <p:spPr bwMode="auto">
              <a:xfrm>
                <a:off x="3163" y="2340"/>
                <a:ext cx="7" cy="17"/>
              </a:xfrm>
              <a:custGeom>
                <a:avLst/>
                <a:gdLst>
                  <a:gd name="T0" fmla="*/ 0 w 3"/>
                  <a:gd name="T1" fmla="*/ 1 h 7"/>
                  <a:gd name="T2" fmla="*/ 3 w 3"/>
                  <a:gd name="T3" fmla="*/ 5 h 7"/>
                  <a:gd name="T4" fmla="*/ 2 w 3"/>
                  <a:gd name="T5" fmla="*/ 7 h 7"/>
                  <a:gd name="T6" fmla="*/ 0 w 3"/>
                  <a:gd name="T7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1"/>
                    </a:moveTo>
                    <a:cubicBezTo>
                      <a:pt x="1" y="0"/>
                      <a:pt x="1" y="5"/>
                      <a:pt x="3" y="5"/>
                    </a:cubicBezTo>
                    <a:cubicBezTo>
                      <a:pt x="3" y="6"/>
                      <a:pt x="2" y="5"/>
                      <a:pt x="2" y="7"/>
                    </a:cubicBezTo>
                    <a:cubicBezTo>
                      <a:pt x="1" y="4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8" name="Freeform 957"/>
              <p:cNvSpPr>
                <a:spLocks/>
              </p:cNvSpPr>
              <p:nvPr/>
            </p:nvSpPr>
            <p:spPr bwMode="auto">
              <a:xfrm>
                <a:off x="3341" y="2297"/>
                <a:ext cx="5" cy="24"/>
              </a:xfrm>
              <a:custGeom>
                <a:avLst/>
                <a:gdLst>
                  <a:gd name="T0" fmla="*/ 0 w 2"/>
                  <a:gd name="T1" fmla="*/ 0 h 10"/>
                  <a:gd name="T2" fmla="*/ 1 w 2"/>
                  <a:gd name="T3" fmla="*/ 10 h 10"/>
                  <a:gd name="T4" fmla="*/ 0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cubicBezTo>
                      <a:pt x="1" y="2"/>
                      <a:pt x="2" y="7"/>
                      <a:pt x="1" y="10"/>
                    </a:cubicBezTo>
                    <a:cubicBezTo>
                      <a:pt x="0" y="7"/>
                      <a:pt x="2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59" name="Freeform 958"/>
              <p:cNvSpPr>
                <a:spLocks/>
              </p:cNvSpPr>
              <p:nvPr/>
            </p:nvSpPr>
            <p:spPr bwMode="auto">
              <a:xfrm>
                <a:off x="3244" y="2333"/>
                <a:ext cx="9" cy="14"/>
              </a:xfrm>
              <a:custGeom>
                <a:avLst/>
                <a:gdLst>
                  <a:gd name="T0" fmla="*/ 0 w 4"/>
                  <a:gd name="T1" fmla="*/ 6 h 6"/>
                  <a:gd name="T2" fmla="*/ 0 w 4"/>
                  <a:gd name="T3" fmla="*/ 0 h 6"/>
                  <a:gd name="T4" fmla="*/ 4 w 4"/>
                  <a:gd name="T5" fmla="*/ 4 h 6"/>
                  <a:gd name="T6" fmla="*/ 0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cubicBezTo>
                      <a:pt x="1" y="4"/>
                      <a:pt x="1" y="3"/>
                      <a:pt x="0" y="0"/>
                    </a:cubicBezTo>
                    <a:cubicBezTo>
                      <a:pt x="1" y="1"/>
                      <a:pt x="2" y="4"/>
                      <a:pt x="4" y="4"/>
                    </a:cubicBezTo>
                    <a:cubicBezTo>
                      <a:pt x="3" y="5"/>
                      <a:pt x="1" y="5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0" name="Freeform 959"/>
              <p:cNvSpPr>
                <a:spLocks noEditPoints="1"/>
              </p:cNvSpPr>
              <p:nvPr/>
            </p:nvSpPr>
            <p:spPr bwMode="auto">
              <a:xfrm>
                <a:off x="3147" y="2373"/>
                <a:ext cx="201" cy="323"/>
              </a:xfrm>
              <a:custGeom>
                <a:avLst/>
                <a:gdLst>
                  <a:gd name="T0" fmla="*/ 4 w 85"/>
                  <a:gd name="T1" fmla="*/ 5 h 136"/>
                  <a:gd name="T2" fmla="*/ 0 w 85"/>
                  <a:gd name="T3" fmla="*/ 1 h 136"/>
                  <a:gd name="T4" fmla="*/ 3 w 85"/>
                  <a:gd name="T5" fmla="*/ 8 h 136"/>
                  <a:gd name="T6" fmla="*/ 2 w 85"/>
                  <a:gd name="T7" fmla="*/ 10 h 136"/>
                  <a:gd name="T8" fmla="*/ 4 w 85"/>
                  <a:gd name="T9" fmla="*/ 12 h 136"/>
                  <a:gd name="T10" fmla="*/ 6 w 85"/>
                  <a:gd name="T11" fmla="*/ 21 h 136"/>
                  <a:gd name="T12" fmla="*/ 8 w 85"/>
                  <a:gd name="T13" fmla="*/ 30 h 136"/>
                  <a:gd name="T14" fmla="*/ 9 w 85"/>
                  <a:gd name="T15" fmla="*/ 34 h 136"/>
                  <a:gd name="T16" fmla="*/ 11 w 85"/>
                  <a:gd name="T17" fmla="*/ 33 h 136"/>
                  <a:gd name="T18" fmla="*/ 17 w 85"/>
                  <a:gd name="T19" fmla="*/ 51 h 136"/>
                  <a:gd name="T20" fmla="*/ 15 w 85"/>
                  <a:gd name="T21" fmla="*/ 46 h 136"/>
                  <a:gd name="T22" fmla="*/ 18 w 85"/>
                  <a:gd name="T23" fmla="*/ 54 h 136"/>
                  <a:gd name="T24" fmla="*/ 20 w 85"/>
                  <a:gd name="T25" fmla="*/ 56 h 136"/>
                  <a:gd name="T26" fmla="*/ 22 w 85"/>
                  <a:gd name="T27" fmla="*/ 60 h 136"/>
                  <a:gd name="T28" fmla="*/ 24 w 85"/>
                  <a:gd name="T29" fmla="*/ 64 h 136"/>
                  <a:gd name="T30" fmla="*/ 28 w 85"/>
                  <a:gd name="T31" fmla="*/ 67 h 136"/>
                  <a:gd name="T32" fmla="*/ 28 w 85"/>
                  <a:gd name="T33" fmla="*/ 67 h 136"/>
                  <a:gd name="T34" fmla="*/ 30 w 85"/>
                  <a:gd name="T35" fmla="*/ 74 h 136"/>
                  <a:gd name="T36" fmla="*/ 37 w 85"/>
                  <a:gd name="T37" fmla="*/ 85 h 136"/>
                  <a:gd name="T38" fmla="*/ 55 w 85"/>
                  <a:gd name="T39" fmla="*/ 107 h 136"/>
                  <a:gd name="T40" fmla="*/ 64 w 85"/>
                  <a:gd name="T41" fmla="*/ 118 h 136"/>
                  <a:gd name="T42" fmla="*/ 63 w 85"/>
                  <a:gd name="T43" fmla="*/ 118 h 136"/>
                  <a:gd name="T44" fmla="*/ 66 w 85"/>
                  <a:gd name="T45" fmla="*/ 119 h 136"/>
                  <a:gd name="T46" fmla="*/ 70 w 85"/>
                  <a:gd name="T47" fmla="*/ 126 h 136"/>
                  <a:gd name="T48" fmla="*/ 77 w 85"/>
                  <a:gd name="T49" fmla="*/ 131 h 136"/>
                  <a:gd name="T50" fmla="*/ 83 w 85"/>
                  <a:gd name="T51" fmla="*/ 133 h 136"/>
                  <a:gd name="T52" fmla="*/ 66 w 85"/>
                  <a:gd name="T53" fmla="*/ 119 h 136"/>
                  <a:gd name="T54" fmla="*/ 65 w 85"/>
                  <a:gd name="T55" fmla="*/ 117 h 136"/>
                  <a:gd name="T56" fmla="*/ 60 w 85"/>
                  <a:gd name="T57" fmla="*/ 108 h 136"/>
                  <a:gd name="T58" fmla="*/ 49 w 85"/>
                  <a:gd name="T59" fmla="*/ 98 h 136"/>
                  <a:gd name="T60" fmla="*/ 44 w 85"/>
                  <a:gd name="T61" fmla="*/ 91 h 136"/>
                  <a:gd name="T62" fmla="*/ 39 w 85"/>
                  <a:gd name="T63" fmla="*/ 85 h 136"/>
                  <a:gd name="T64" fmla="*/ 32 w 85"/>
                  <a:gd name="T65" fmla="*/ 72 h 136"/>
                  <a:gd name="T66" fmla="*/ 30 w 85"/>
                  <a:gd name="T67" fmla="*/ 68 h 136"/>
                  <a:gd name="T68" fmla="*/ 30 w 85"/>
                  <a:gd name="T69" fmla="*/ 68 h 136"/>
                  <a:gd name="T70" fmla="*/ 29 w 85"/>
                  <a:gd name="T71" fmla="*/ 63 h 136"/>
                  <a:gd name="T72" fmla="*/ 25 w 85"/>
                  <a:gd name="T73" fmla="*/ 54 h 136"/>
                  <a:gd name="T74" fmla="*/ 23 w 85"/>
                  <a:gd name="T75" fmla="*/ 54 h 136"/>
                  <a:gd name="T76" fmla="*/ 19 w 85"/>
                  <a:gd name="T77" fmla="*/ 47 h 136"/>
                  <a:gd name="T78" fmla="*/ 16 w 85"/>
                  <a:gd name="T79" fmla="*/ 40 h 136"/>
                  <a:gd name="T80" fmla="*/ 14 w 85"/>
                  <a:gd name="T81" fmla="*/ 38 h 136"/>
                  <a:gd name="T82" fmla="*/ 12 w 85"/>
                  <a:gd name="T83" fmla="*/ 33 h 136"/>
                  <a:gd name="T84" fmla="*/ 9 w 85"/>
                  <a:gd name="T85" fmla="*/ 23 h 136"/>
                  <a:gd name="T86" fmla="*/ 8 w 85"/>
                  <a:gd name="T87" fmla="*/ 26 h 136"/>
                  <a:gd name="T88" fmla="*/ 11 w 85"/>
                  <a:gd name="T89" fmla="*/ 33 h 136"/>
                  <a:gd name="T90" fmla="*/ 10 w 85"/>
                  <a:gd name="T91" fmla="*/ 30 h 136"/>
                  <a:gd name="T92" fmla="*/ 11 w 85"/>
                  <a:gd name="T93" fmla="*/ 33 h 136"/>
                  <a:gd name="T94" fmla="*/ 20 w 85"/>
                  <a:gd name="T95" fmla="*/ 52 h 136"/>
                  <a:gd name="T96" fmla="*/ 23 w 85"/>
                  <a:gd name="T97" fmla="*/ 57 h 136"/>
                  <a:gd name="T98" fmla="*/ 23 w 85"/>
                  <a:gd name="T99" fmla="*/ 5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5" h="136">
                    <a:moveTo>
                      <a:pt x="7" y="14"/>
                    </a:moveTo>
                    <a:cubicBezTo>
                      <a:pt x="6" y="10"/>
                      <a:pt x="4" y="7"/>
                      <a:pt x="4" y="5"/>
                    </a:cubicBezTo>
                    <a:cubicBezTo>
                      <a:pt x="2" y="6"/>
                      <a:pt x="3" y="3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3" y="7"/>
                      <a:pt x="3" y="8"/>
                    </a:cubicBezTo>
                    <a:cubicBezTo>
                      <a:pt x="3" y="9"/>
                      <a:pt x="3" y="10"/>
                      <a:pt x="4" y="11"/>
                    </a:cubicBezTo>
                    <a:cubicBezTo>
                      <a:pt x="3" y="11"/>
                      <a:pt x="3" y="10"/>
                      <a:pt x="2" y="10"/>
                    </a:cubicBezTo>
                    <a:cubicBezTo>
                      <a:pt x="3" y="12"/>
                      <a:pt x="3" y="12"/>
                      <a:pt x="4" y="14"/>
                    </a:cubicBezTo>
                    <a:cubicBezTo>
                      <a:pt x="5" y="14"/>
                      <a:pt x="3" y="11"/>
                      <a:pt x="4" y="12"/>
                    </a:cubicBezTo>
                    <a:cubicBezTo>
                      <a:pt x="5" y="14"/>
                      <a:pt x="5" y="13"/>
                      <a:pt x="6" y="15"/>
                    </a:cubicBezTo>
                    <a:cubicBezTo>
                      <a:pt x="5" y="17"/>
                      <a:pt x="6" y="19"/>
                      <a:pt x="6" y="21"/>
                    </a:cubicBezTo>
                    <a:cubicBezTo>
                      <a:pt x="7" y="23"/>
                      <a:pt x="8" y="25"/>
                      <a:pt x="8" y="26"/>
                    </a:cubicBezTo>
                    <a:cubicBezTo>
                      <a:pt x="8" y="27"/>
                      <a:pt x="7" y="28"/>
                      <a:pt x="8" y="30"/>
                    </a:cubicBezTo>
                    <a:cubicBezTo>
                      <a:pt x="9" y="29"/>
                      <a:pt x="8" y="32"/>
                      <a:pt x="10" y="33"/>
                    </a:cubicBezTo>
                    <a:cubicBezTo>
                      <a:pt x="9" y="33"/>
                      <a:pt x="9" y="33"/>
                      <a:pt x="9" y="34"/>
                    </a:cubicBezTo>
                    <a:cubicBezTo>
                      <a:pt x="10" y="34"/>
                      <a:pt x="10" y="36"/>
                      <a:pt x="11" y="36"/>
                    </a:cubicBezTo>
                    <a:cubicBezTo>
                      <a:pt x="10" y="34"/>
                      <a:pt x="10" y="33"/>
                      <a:pt x="11" y="33"/>
                    </a:cubicBezTo>
                    <a:cubicBezTo>
                      <a:pt x="12" y="36"/>
                      <a:pt x="13" y="38"/>
                      <a:pt x="14" y="41"/>
                    </a:cubicBezTo>
                    <a:cubicBezTo>
                      <a:pt x="15" y="44"/>
                      <a:pt x="16" y="47"/>
                      <a:pt x="17" y="51"/>
                    </a:cubicBezTo>
                    <a:cubicBezTo>
                      <a:pt x="16" y="51"/>
                      <a:pt x="16" y="50"/>
                      <a:pt x="15" y="49"/>
                    </a:cubicBezTo>
                    <a:cubicBezTo>
                      <a:pt x="15" y="47"/>
                      <a:pt x="15" y="46"/>
                      <a:pt x="15" y="46"/>
                    </a:cubicBezTo>
                    <a:cubicBezTo>
                      <a:pt x="15" y="47"/>
                      <a:pt x="14" y="47"/>
                      <a:pt x="14" y="47"/>
                    </a:cubicBezTo>
                    <a:cubicBezTo>
                      <a:pt x="16" y="50"/>
                      <a:pt x="16" y="52"/>
                      <a:pt x="18" y="54"/>
                    </a:cubicBezTo>
                    <a:cubicBezTo>
                      <a:pt x="17" y="53"/>
                      <a:pt x="17" y="52"/>
                      <a:pt x="17" y="52"/>
                    </a:cubicBezTo>
                    <a:cubicBezTo>
                      <a:pt x="19" y="54"/>
                      <a:pt x="19" y="55"/>
                      <a:pt x="20" y="56"/>
                    </a:cubicBezTo>
                    <a:cubicBezTo>
                      <a:pt x="21" y="52"/>
                      <a:pt x="24" y="62"/>
                      <a:pt x="25" y="64"/>
                    </a:cubicBezTo>
                    <a:cubicBezTo>
                      <a:pt x="24" y="63"/>
                      <a:pt x="24" y="61"/>
                      <a:pt x="22" y="60"/>
                    </a:cubicBezTo>
                    <a:cubicBezTo>
                      <a:pt x="23" y="61"/>
                      <a:pt x="24" y="63"/>
                      <a:pt x="24" y="64"/>
                    </a:cubicBezTo>
                    <a:cubicBezTo>
                      <a:pt x="24" y="64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6" y="66"/>
                      <a:pt x="27" y="65"/>
                      <a:pt x="28" y="67"/>
                    </a:cubicBezTo>
                    <a:cubicBezTo>
                      <a:pt x="27" y="68"/>
                      <a:pt x="28" y="70"/>
                      <a:pt x="29" y="72"/>
                    </a:cubicBezTo>
                    <a:cubicBezTo>
                      <a:pt x="31" y="72"/>
                      <a:pt x="27" y="68"/>
                      <a:pt x="28" y="67"/>
                    </a:cubicBezTo>
                    <a:cubicBezTo>
                      <a:pt x="30" y="70"/>
                      <a:pt x="29" y="72"/>
                      <a:pt x="31" y="73"/>
                    </a:cubicBezTo>
                    <a:cubicBezTo>
                      <a:pt x="30" y="72"/>
                      <a:pt x="31" y="73"/>
                      <a:pt x="30" y="74"/>
                    </a:cubicBezTo>
                    <a:cubicBezTo>
                      <a:pt x="34" y="79"/>
                      <a:pt x="35" y="82"/>
                      <a:pt x="38" y="85"/>
                    </a:cubicBezTo>
                    <a:cubicBezTo>
                      <a:pt x="38" y="85"/>
                      <a:pt x="37" y="84"/>
                      <a:pt x="37" y="85"/>
                    </a:cubicBezTo>
                    <a:cubicBezTo>
                      <a:pt x="40" y="88"/>
                      <a:pt x="42" y="92"/>
                      <a:pt x="45" y="96"/>
                    </a:cubicBezTo>
                    <a:cubicBezTo>
                      <a:pt x="48" y="100"/>
                      <a:pt x="52" y="104"/>
                      <a:pt x="55" y="107"/>
                    </a:cubicBezTo>
                    <a:cubicBezTo>
                      <a:pt x="54" y="108"/>
                      <a:pt x="59" y="112"/>
                      <a:pt x="56" y="110"/>
                    </a:cubicBezTo>
                    <a:cubicBezTo>
                      <a:pt x="59" y="111"/>
                      <a:pt x="60" y="116"/>
                      <a:pt x="64" y="118"/>
                    </a:cubicBezTo>
                    <a:cubicBezTo>
                      <a:pt x="64" y="117"/>
                      <a:pt x="64" y="117"/>
                      <a:pt x="65" y="118"/>
                    </a:cubicBezTo>
                    <a:cubicBezTo>
                      <a:pt x="65" y="119"/>
                      <a:pt x="63" y="118"/>
                      <a:pt x="63" y="118"/>
                    </a:cubicBezTo>
                    <a:cubicBezTo>
                      <a:pt x="64" y="119"/>
                      <a:pt x="66" y="121"/>
                      <a:pt x="66" y="121"/>
                    </a:cubicBezTo>
                    <a:cubicBezTo>
                      <a:pt x="66" y="120"/>
                      <a:pt x="65" y="120"/>
                      <a:pt x="66" y="119"/>
                    </a:cubicBezTo>
                    <a:cubicBezTo>
                      <a:pt x="69" y="123"/>
                      <a:pt x="71" y="126"/>
                      <a:pt x="73" y="129"/>
                    </a:cubicBezTo>
                    <a:cubicBezTo>
                      <a:pt x="72" y="128"/>
                      <a:pt x="71" y="127"/>
                      <a:pt x="70" y="126"/>
                    </a:cubicBezTo>
                    <a:cubicBezTo>
                      <a:pt x="70" y="126"/>
                      <a:pt x="71" y="127"/>
                      <a:pt x="70" y="127"/>
                    </a:cubicBezTo>
                    <a:cubicBezTo>
                      <a:pt x="73" y="129"/>
                      <a:pt x="75" y="130"/>
                      <a:pt x="77" y="131"/>
                    </a:cubicBezTo>
                    <a:cubicBezTo>
                      <a:pt x="79" y="132"/>
                      <a:pt x="81" y="133"/>
                      <a:pt x="83" y="136"/>
                    </a:cubicBezTo>
                    <a:cubicBezTo>
                      <a:pt x="85" y="136"/>
                      <a:pt x="82" y="134"/>
                      <a:pt x="83" y="133"/>
                    </a:cubicBezTo>
                    <a:cubicBezTo>
                      <a:pt x="81" y="132"/>
                      <a:pt x="80" y="132"/>
                      <a:pt x="79" y="131"/>
                    </a:cubicBezTo>
                    <a:cubicBezTo>
                      <a:pt x="76" y="127"/>
                      <a:pt x="69" y="122"/>
                      <a:pt x="66" y="119"/>
                    </a:cubicBezTo>
                    <a:cubicBezTo>
                      <a:pt x="67" y="119"/>
                      <a:pt x="68" y="120"/>
                      <a:pt x="68" y="119"/>
                    </a:cubicBezTo>
                    <a:cubicBezTo>
                      <a:pt x="66" y="117"/>
                      <a:pt x="66" y="118"/>
                      <a:pt x="65" y="117"/>
                    </a:cubicBezTo>
                    <a:cubicBezTo>
                      <a:pt x="65" y="115"/>
                      <a:pt x="59" y="111"/>
                      <a:pt x="59" y="109"/>
                    </a:cubicBezTo>
                    <a:cubicBezTo>
                      <a:pt x="61" y="111"/>
                      <a:pt x="62" y="110"/>
                      <a:pt x="60" y="108"/>
                    </a:cubicBezTo>
                    <a:cubicBezTo>
                      <a:pt x="60" y="109"/>
                      <a:pt x="58" y="108"/>
                      <a:pt x="55" y="105"/>
                    </a:cubicBezTo>
                    <a:cubicBezTo>
                      <a:pt x="53" y="103"/>
                      <a:pt x="50" y="100"/>
                      <a:pt x="49" y="98"/>
                    </a:cubicBezTo>
                    <a:cubicBezTo>
                      <a:pt x="49" y="99"/>
                      <a:pt x="46" y="94"/>
                      <a:pt x="45" y="93"/>
                    </a:cubicBezTo>
                    <a:cubicBezTo>
                      <a:pt x="44" y="92"/>
                      <a:pt x="45" y="92"/>
                      <a:pt x="44" y="91"/>
                    </a:cubicBezTo>
                    <a:cubicBezTo>
                      <a:pt x="44" y="92"/>
                      <a:pt x="41" y="88"/>
                      <a:pt x="39" y="86"/>
                    </a:cubicBezTo>
                    <a:cubicBezTo>
                      <a:pt x="39" y="86"/>
                      <a:pt x="38" y="85"/>
                      <a:pt x="39" y="85"/>
                    </a:cubicBezTo>
                    <a:cubicBezTo>
                      <a:pt x="40" y="87"/>
                      <a:pt x="41" y="88"/>
                      <a:pt x="42" y="87"/>
                    </a:cubicBezTo>
                    <a:cubicBezTo>
                      <a:pt x="38" y="85"/>
                      <a:pt x="35" y="75"/>
                      <a:pt x="32" y="72"/>
                    </a:cubicBezTo>
                    <a:cubicBezTo>
                      <a:pt x="33" y="72"/>
                      <a:pt x="32" y="72"/>
                      <a:pt x="33" y="71"/>
                    </a:cubicBezTo>
                    <a:cubicBezTo>
                      <a:pt x="32" y="70"/>
                      <a:pt x="31" y="70"/>
                      <a:pt x="30" y="68"/>
                    </a:cubicBezTo>
                    <a:cubicBezTo>
                      <a:pt x="32" y="68"/>
                      <a:pt x="31" y="66"/>
                      <a:pt x="30" y="64"/>
                    </a:cubicBezTo>
                    <a:cubicBezTo>
                      <a:pt x="30" y="66"/>
                      <a:pt x="30" y="66"/>
                      <a:pt x="30" y="68"/>
                    </a:cubicBezTo>
                    <a:cubicBezTo>
                      <a:pt x="29" y="67"/>
                      <a:pt x="28" y="65"/>
                      <a:pt x="27" y="64"/>
                    </a:cubicBezTo>
                    <a:cubicBezTo>
                      <a:pt x="30" y="66"/>
                      <a:pt x="27" y="63"/>
                      <a:pt x="29" y="63"/>
                    </a:cubicBezTo>
                    <a:cubicBezTo>
                      <a:pt x="28" y="62"/>
                      <a:pt x="27" y="60"/>
                      <a:pt x="27" y="59"/>
                    </a:cubicBezTo>
                    <a:cubicBezTo>
                      <a:pt x="26" y="57"/>
                      <a:pt x="26" y="56"/>
                      <a:pt x="25" y="54"/>
                    </a:cubicBezTo>
                    <a:cubicBezTo>
                      <a:pt x="24" y="54"/>
                      <a:pt x="27" y="57"/>
                      <a:pt x="25" y="57"/>
                    </a:cubicBezTo>
                    <a:cubicBezTo>
                      <a:pt x="25" y="56"/>
                      <a:pt x="24" y="55"/>
                      <a:pt x="23" y="54"/>
                    </a:cubicBezTo>
                    <a:cubicBezTo>
                      <a:pt x="24" y="54"/>
                      <a:pt x="24" y="53"/>
                      <a:pt x="24" y="52"/>
                    </a:cubicBezTo>
                    <a:cubicBezTo>
                      <a:pt x="23" y="53"/>
                      <a:pt x="21" y="50"/>
                      <a:pt x="19" y="47"/>
                    </a:cubicBezTo>
                    <a:cubicBezTo>
                      <a:pt x="18" y="44"/>
                      <a:pt x="16" y="40"/>
                      <a:pt x="14" y="39"/>
                    </a:cubicBezTo>
                    <a:cubicBezTo>
                      <a:pt x="15" y="39"/>
                      <a:pt x="16" y="40"/>
                      <a:pt x="16" y="40"/>
                    </a:cubicBezTo>
                    <a:cubicBezTo>
                      <a:pt x="15" y="39"/>
                      <a:pt x="16" y="38"/>
                      <a:pt x="16" y="38"/>
                    </a:cubicBezTo>
                    <a:cubicBezTo>
                      <a:pt x="15" y="36"/>
                      <a:pt x="15" y="39"/>
                      <a:pt x="14" y="38"/>
                    </a:cubicBezTo>
                    <a:cubicBezTo>
                      <a:pt x="13" y="35"/>
                      <a:pt x="14" y="36"/>
                      <a:pt x="15" y="37"/>
                    </a:cubicBezTo>
                    <a:cubicBezTo>
                      <a:pt x="14" y="34"/>
                      <a:pt x="13" y="36"/>
                      <a:pt x="12" y="33"/>
                    </a:cubicBezTo>
                    <a:cubicBezTo>
                      <a:pt x="14" y="33"/>
                      <a:pt x="10" y="30"/>
                      <a:pt x="11" y="29"/>
                    </a:cubicBezTo>
                    <a:cubicBezTo>
                      <a:pt x="10" y="28"/>
                      <a:pt x="10" y="26"/>
                      <a:pt x="9" y="23"/>
                    </a:cubicBezTo>
                    <a:cubicBezTo>
                      <a:pt x="7" y="23"/>
                      <a:pt x="10" y="27"/>
                      <a:pt x="10" y="27"/>
                    </a:cubicBezTo>
                    <a:cubicBezTo>
                      <a:pt x="9" y="26"/>
                      <a:pt x="9" y="27"/>
                      <a:pt x="8" y="26"/>
                    </a:cubicBezTo>
                    <a:cubicBezTo>
                      <a:pt x="9" y="23"/>
                      <a:pt x="4" y="10"/>
                      <a:pt x="7" y="14"/>
                    </a:cubicBezTo>
                    <a:close/>
                    <a:moveTo>
                      <a:pt x="11" y="33"/>
                    </a:moveTo>
                    <a:cubicBezTo>
                      <a:pt x="10" y="32"/>
                      <a:pt x="10" y="31"/>
                      <a:pt x="9" y="30"/>
                    </a:cubicBezTo>
                    <a:cubicBezTo>
                      <a:pt x="10" y="30"/>
                      <a:pt x="10" y="31"/>
                      <a:pt x="10" y="30"/>
                    </a:cubicBezTo>
                    <a:cubicBezTo>
                      <a:pt x="11" y="30"/>
                      <a:pt x="10" y="29"/>
                      <a:pt x="10" y="29"/>
                    </a:cubicBezTo>
                    <a:cubicBezTo>
                      <a:pt x="11" y="29"/>
                      <a:pt x="12" y="33"/>
                      <a:pt x="11" y="33"/>
                    </a:cubicBezTo>
                    <a:close/>
                    <a:moveTo>
                      <a:pt x="16" y="45"/>
                    </a:moveTo>
                    <a:cubicBezTo>
                      <a:pt x="17" y="46"/>
                      <a:pt x="19" y="50"/>
                      <a:pt x="20" y="52"/>
                    </a:cubicBezTo>
                    <a:cubicBezTo>
                      <a:pt x="19" y="52"/>
                      <a:pt x="18" y="49"/>
                      <a:pt x="16" y="45"/>
                    </a:cubicBezTo>
                    <a:close/>
                    <a:moveTo>
                      <a:pt x="23" y="57"/>
                    </a:moveTo>
                    <a:cubicBezTo>
                      <a:pt x="24" y="59"/>
                      <a:pt x="24" y="59"/>
                      <a:pt x="25" y="60"/>
                    </a:cubicBezTo>
                    <a:cubicBezTo>
                      <a:pt x="23" y="60"/>
                      <a:pt x="22" y="57"/>
                      <a:pt x="23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1" name="Freeform 960"/>
              <p:cNvSpPr>
                <a:spLocks/>
              </p:cNvSpPr>
              <p:nvPr/>
            </p:nvSpPr>
            <p:spPr bwMode="auto">
              <a:xfrm>
                <a:off x="3158" y="2416"/>
                <a:ext cx="7" cy="21"/>
              </a:xfrm>
              <a:custGeom>
                <a:avLst/>
                <a:gdLst>
                  <a:gd name="T0" fmla="*/ 1 w 3"/>
                  <a:gd name="T1" fmla="*/ 7 h 9"/>
                  <a:gd name="T2" fmla="*/ 3 w 3"/>
                  <a:gd name="T3" fmla="*/ 8 h 9"/>
                  <a:gd name="T4" fmla="*/ 3 w 3"/>
                  <a:gd name="T5" fmla="*/ 9 h 9"/>
                  <a:gd name="T6" fmla="*/ 2 w 3"/>
                  <a:gd name="T7" fmla="*/ 9 h 9"/>
                  <a:gd name="T8" fmla="*/ 0 w 3"/>
                  <a:gd name="T9" fmla="*/ 5 h 9"/>
                  <a:gd name="T10" fmla="*/ 0 w 3"/>
                  <a:gd name="T11" fmla="*/ 0 h 9"/>
                  <a:gd name="T12" fmla="*/ 1 w 3"/>
                  <a:gd name="T13" fmla="*/ 4 h 9"/>
                  <a:gd name="T14" fmla="*/ 1 w 3"/>
                  <a:gd name="T1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9">
                    <a:moveTo>
                      <a:pt x="1" y="7"/>
                    </a:moveTo>
                    <a:cubicBezTo>
                      <a:pt x="2" y="8"/>
                      <a:pt x="2" y="5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2" y="9"/>
                      <a:pt x="1" y="7"/>
                      <a:pt x="2" y="9"/>
                    </a:cubicBezTo>
                    <a:cubicBezTo>
                      <a:pt x="1" y="8"/>
                      <a:pt x="1" y="7"/>
                      <a:pt x="0" y="5"/>
                    </a:cubicBezTo>
                    <a:cubicBezTo>
                      <a:pt x="0" y="3"/>
                      <a:pt x="0" y="1"/>
                      <a:pt x="0" y="0"/>
                    </a:cubicBezTo>
                    <a:cubicBezTo>
                      <a:pt x="0" y="2"/>
                      <a:pt x="1" y="3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2" name="Freeform 961"/>
              <p:cNvSpPr>
                <a:spLocks/>
              </p:cNvSpPr>
              <p:nvPr/>
            </p:nvSpPr>
            <p:spPr bwMode="auto">
              <a:xfrm>
                <a:off x="3251" y="2333"/>
                <a:ext cx="5" cy="10"/>
              </a:xfrm>
              <a:custGeom>
                <a:avLst/>
                <a:gdLst>
                  <a:gd name="T0" fmla="*/ 0 w 2"/>
                  <a:gd name="T1" fmla="*/ 0 h 4"/>
                  <a:gd name="T2" fmla="*/ 1 w 2"/>
                  <a:gd name="T3" fmla="*/ 1 h 4"/>
                  <a:gd name="T4" fmla="*/ 2 w 2"/>
                  <a:gd name="T5" fmla="*/ 4 h 4"/>
                  <a:gd name="T6" fmla="*/ 0 w 2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3" name="Freeform 962"/>
              <p:cNvSpPr>
                <a:spLocks/>
              </p:cNvSpPr>
              <p:nvPr/>
            </p:nvSpPr>
            <p:spPr bwMode="auto">
              <a:xfrm>
                <a:off x="3180" y="2362"/>
                <a:ext cx="4" cy="14"/>
              </a:xfrm>
              <a:custGeom>
                <a:avLst/>
                <a:gdLst>
                  <a:gd name="T0" fmla="*/ 0 w 2"/>
                  <a:gd name="T1" fmla="*/ 2 h 6"/>
                  <a:gd name="T2" fmla="*/ 2 w 2"/>
                  <a:gd name="T3" fmla="*/ 4 h 6"/>
                  <a:gd name="T4" fmla="*/ 0 w 2"/>
                  <a:gd name="T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cubicBezTo>
                      <a:pt x="0" y="0"/>
                      <a:pt x="2" y="2"/>
                      <a:pt x="2" y="4"/>
                    </a:cubicBezTo>
                    <a:cubicBezTo>
                      <a:pt x="1" y="6"/>
                      <a:pt x="1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4" name="Freeform 963"/>
              <p:cNvSpPr>
                <a:spLocks/>
              </p:cNvSpPr>
              <p:nvPr/>
            </p:nvSpPr>
            <p:spPr bwMode="auto">
              <a:xfrm>
                <a:off x="3184" y="2362"/>
                <a:ext cx="5" cy="11"/>
              </a:xfrm>
              <a:custGeom>
                <a:avLst/>
                <a:gdLst>
                  <a:gd name="T0" fmla="*/ 1 w 2"/>
                  <a:gd name="T1" fmla="*/ 0 h 5"/>
                  <a:gd name="T2" fmla="*/ 1 w 2"/>
                  <a:gd name="T3" fmla="*/ 5 h 5"/>
                  <a:gd name="T4" fmla="*/ 0 w 2"/>
                  <a:gd name="T5" fmla="*/ 2 h 5"/>
                  <a:gd name="T6" fmla="*/ 1 w 2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0"/>
                    </a:moveTo>
                    <a:cubicBezTo>
                      <a:pt x="2" y="2"/>
                      <a:pt x="0" y="2"/>
                      <a:pt x="1" y="5"/>
                    </a:cubicBezTo>
                    <a:cubicBezTo>
                      <a:pt x="1" y="5"/>
                      <a:pt x="1" y="3"/>
                      <a:pt x="0" y="2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5" name="Freeform 964"/>
              <p:cNvSpPr>
                <a:spLocks/>
              </p:cNvSpPr>
              <p:nvPr/>
            </p:nvSpPr>
            <p:spPr bwMode="auto">
              <a:xfrm>
                <a:off x="3222" y="2340"/>
                <a:ext cx="7" cy="1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4 h 4"/>
                  <a:gd name="T4" fmla="*/ 3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4"/>
                      <a:pt x="1" y="1"/>
                      <a:pt x="2" y="4"/>
                    </a:cubicBezTo>
                    <a:cubicBezTo>
                      <a:pt x="0" y="3"/>
                      <a:pt x="3" y="0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6" name="Freeform 965"/>
              <p:cNvSpPr>
                <a:spLocks/>
              </p:cNvSpPr>
              <p:nvPr/>
            </p:nvSpPr>
            <p:spPr bwMode="auto">
              <a:xfrm>
                <a:off x="3239" y="2340"/>
                <a:ext cx="5" cy="12"/>
              </a:xfrm>
              <a:custGeom>
                <a:avLst/>
                <a:gdLst>
                  <a:gd name="T0" fmla="*/ 1 w 2"/>
                  <a:gd name="T1" fmla="*/ 2 h 5"/>
                  <a:gd name="T2" fmla="*/ 2 w 2"/>
                  <a:gd name="T3" fmla="*/ 5 h 5"/>
                  <a:gd name="T4" fmla="*/ 1 w 2"/>
                  <a:gd name="T5" fmla="*/ 3 h 5"/>
                  <a:gd name="T6" fmla="*/ 0 w 2"/>
                  <a:gd name="T7" fmla="*/ 3 h 5"/>
                  <a:gd name="T8" fmla="*/ 1 w 2"/>
                  <a:gd name="T9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2"/>
                    </a:moveTo>
                    <a:cubicBezTo>
                      <a:pt x="1" y="0"/>
                      <a:pt x="2" y="4"/>
                      <a:pt x="2" y="5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4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7" name="Freeform 966"/>
              <p:cNvSpPr>
                <a:spLocks/>
              </p:cNvSpPr>
              <p:nvPr/>
            </p:nvSpPr>
            <p:spPr bwMode="auto">
              <a:xfrm>
                <a:off x="3327" y="2312"/>
                <a:ext cx="2" cy="14"/>
              </a:xfrm>
              <a:custGeom>
                <a:avLst/>
                <a:gdLst>
                  <a:gd name="T0" fmla="*/ 0 w 1"/>
                  <a:gd name="T1" fmla="*/ 0 h 6"/>
                  <a:gd name="T2" fmla="*/ 1 w 1"/>
                  <a:gd name="T3" fmla="*/ 3 h 6"/>
                  <a:gd name="T4" fmla="*/ 1 w 1"/>
                  <a:gd name="T5" fmla="*/ 5 h 6"/>
                  <a:gd name="T6" fmla="*/ 0 w 1"/>
                  <a:gd name="T7" fmla="*/ 2 h 6"/>
                  <a:gd name="T8" fmla="*/ 0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0"/>
                      <a:pt x="1" y="1"/>
                      <a:pt x="1" y="3"/>
                    </a:cubicBezTo>
                    <a:cubicBezTo>
                      <a:pt x="1" y="4"/>
                      <a:pt x="1" y="6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8" name="Freeform 967"/>
              <p:cNvSpPr>
                <a:spLocks/>
              </p:cNvSpPr>
              <p:nvPr/>
            </p:nvSpPr>
            <p:spPr bwMode="auto">
              <a:xfrm>
                <a:off x="3237" y="2359"/>
                <a:ext cx="7" cy="14"/>
              </a:xfrm>
              <a:custGeom>
                <a:avLst/>
                <a:gdLst>
                  <a:gd name="T0" fmla="*/ 2 w 3"/>
                  <a:gd name="T1" fmla="*/ 4 h 6"/>
                  <a:gd name="T2" fmla="*/ 2 w 3"/>
                  <a:gd name="T3" fmla="*/ 5 h 6"/>
                  <a:gd name="T4" fmla="*/ 0 w 3"/>
                  <a:gd name="T5" fmla="*/ 4 h 6"/>
                  <a:gd name="T6" fmla="*/ 2 w 3"/>
                  <a:gd name="T7" fmla="*/ 0 h 6"/>
                  <a:gd name="T8" fmla="*/ 3 w 3"/>
                  <a:gd name="T9" fmla="*/ 3 h 6"/>
                  <a:gd name="T10" fmla="*/ 2 w 3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6">
                    <a:moveTo>
                      <a:pt x="2" y="4"/>
                    </a:moveTo>
                    <a:cubicBezTo>
                      <a:pt x="2" y="4"/>
                      <a:pt x="2" y="4"/>
                      <a:pt x="2" y="5"/>
                    </a:cubicBezTo>
                    <a:cubicBezTo>
                      <a:pt x="1" y="6"/>
                      <a:pt x="1" y="4"/>
                      <a:pt x="0" y="4"/>
                    </a:cubicBezTo>
                    <a:cubicBezTo>
                      <a:pt x="2" y="4"/>
                      <a:pt x="1" y="1"/>
                      <a:pt x="2" y="0"/>
                    </a:cubicBezTo>
                    <a:cubicBezTo>
                      <a:pt x="2" y="2"/>
                      <a:pt x="1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9" name="Freeform 968"/>
              <p:cNvSpPr>
                <a:spLocks/>
              </p:cNvSpPr>
              <p:nvPr/>
            </p:nvSpPr>
            <p:spPr bwMode="auto">
              <a:xfrm>
                <a:off x="3239" y="2388"/>
                <a:ext cx="14" cy="23"/>
              </a:xfrm>
              <a:custGeom>
                <a:avLst/>
                <a:gdLst>
                  <a:gd name="T0" fmla="*/ 4 w 6"/>
                  <a:gd name="T1" fmla="*/ 4 h 10"/>
                  <a:gd name="T2" fmla="*/ 6 w 6"/>
                  <a:gd name="T3" fmla="*/ 10 h 10"/>
                  <a:gd name="T4" fmla="*/ 3 w 6"/>
                  <a:gd name="T5" fmla="*/ 4 h 10"/>
                  <a:gd name="T6" fmla="*/ 4 w 6"/>
                  <a:gd name="T7" fmla="*/ 8 h 10"/>
                  <a:gd name="T8" fmla="*/ 3 w 6"/>
                  <a:gd name="T9" fmla="*/ 7 h 10"/>
                  <a:gd name="T10" fmla="*/ 4 w 6"/>
                  <a:gd name="T11" fmla="*/ 9 h 10"/>
                  <a:gd name="T12" fmla="*/ 3 w 6"/>
                  <a:gd name="T13" fmla="*/ 9 h 10"/>
                  <a:gd name="T14" fmla="*/ 0 w 6"/>
                  <a:gd name="T15" fmla="*/ 0 h 10"/>
                  <a:gd name="T16" fmla="*/ 4 w 6"/>
                  <a:gd name="T17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4" y="4"/>
                    </a:moveTo>
                    <a:cubicBezTo>
                      <a:pt x="6" y="8"/>
                      <a:pt x="6" y="6"/>
                      <a:pt x="6" y="10"/>
                    </a:cubicBezTo>
                    <a:cubicBezTo>
                      <a:pt x="5" y="10"/>
                      <a:pt x="5" y="5"/>
                      <a:pt x="3" y="4"/>
                    </a:cubicBezTo>
                    <a:cubicBezTo>
                      <a:pt x="2" y="5"/>
                      <a:pt x="4" y="6"/>
                      <a:pt x="4" y="8"/>
                    </a:cubicBezTo>
                    <a:cubicBezTo>
                      <a:pt x="4" y="8"/>
                      <a:pt x="3" y="7"/>
                      <a:pt x="3" y="7"/>
                    </a:cubicBezTo>
                    <a:cubicBezTo>
                      <a:pt x="3" y="9"/>
                      <a:pt x="4" y="7"/>
                      <a:pt x="4" y="9"/>
                    </a:cubicBezTo>
                    <a:cubicBezTo>
                      <a:pt x="4" y="9"/>
                      <a:pt x="3" y="8"/>
                      <a:pt x="3" y="9"/>
                    </a:cubicBezTo>
                    <a:cubicBezTo>
                      <a:pt x="2" y="5"/>
                      <a:pt x="2" y="3"/>
                      <a:pt x="0" y="0"/>
                    </a:cubicBezTo>
                    <a:cubicBezTo>
                      <a:pt x="2" y="2"/>
                      <a:pt x="2" y="3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0" name="Freeform 969"/>
              <p:cNvSpPr>
                <a:spLocks/>
              </p:cNvSpPr>
              <p:nvPr/>
            </p:nvSpPr>
            <p:spPr bwMode="auto">
              <a:xfrm>
                <a:off x="3156" y="2430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2"/>
                      <a:pt x="1" y="3"/>
                      <a:pt x="3" y="5"/>
                    </a:cubicBezTo>
                    <a:cubicBezTo>
                      <a:pt x="2" y="5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1" name="Freeform 970"/>
              <p:cNvSpPr>
                <a:spLocks/>
              </p:cNvSpPr>
              <p:nvPr/>
            </p:nvSpPr>
            <p:spPr bwMode="auto">
              <a:xfrm>
                <a:off x="3085" y="2475"/>
                <a:ext cx="12" cy="22"/>
              </a:xfrm>
              <a:custGeom>
                <a:avLst/>
                <a:gdLst>
                  <a:gd name="T0" fmla="*/ 1 w 5"/>
                  <a:gd name="T1" fmla="*/ 0 h 9"/>
                  <a:gd name="T2" fmla="*/ 1 w 5"/>
                  <a:gd name="T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9">
                    <a:moveTo>
                      <a:pt x="1" y="0"/>
                    </a:moveTo>
                    <a:cubicBezTo>
                      <a:pt x="5" y="9"/>
                      <a:pt x="0" y="5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2" name="Freeform 971"/>
              <p:cNvSpPr>
                <a:spLocks/>
              </p:cNvSpPr>
              <p:nvPr/>
            </p:nvSpPr>
            <p:spPr bwMode="auto">
              <a:xfrm>
                <a:off x="3256" y="2388"/>
                <a:ext cx="11" cy="16"/>
              </a:xfrm>
              <a:custGeom>
                <a:avLst/>
                <a:gdLst>
                  <a:gd name="T0" fmla="*/ 0 w 5"/>
                  <a:gd name="T1" fmla="*/ 0 h 7"/>
                  <a:gd name="T2" fmla="*/ 5 w 5"/>
                  <a:gd name="T3" fmla="*/ 6 h 7"/>
                  <a:gd name="T4" fmla="*/ 0 w 5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0"/>
                    </a:moveTo>
                    <a:cubicBezTo>
                      <a:pt x="2" y="1"/>
                      <a:pt x="4" y="4"/>
                      <a:pt x="5" y="6"/>
                    </a:cubicBezTo>
                    <a:cubicBezTo>
                      <a:pt x="4" y="7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3" name="Freeform 972"/>
              <p:cNvSpPr>
                <a:spLocks/>
              </p:cNvSpPr>
              <p:nvPr/>
            </p:nvSpPr>
            <p:spPr bwMode="auto">
              <a:xfrm>
                <a:off x="3101" y="2487"/>
                <a:ext cx="12" cy="19"/>
              </a:xfrm>
              <a:custGeom>
                <a:avLst/>
                <a:gdLst>
                  <a:gd name="T0" fmla="*/ 0 w 5"/>
                  <a:gd name="T1" fmla="*/ 0 h 8"/>
                  <a:gd name="T2" fmla="*/ 5 w 5"/>
                  <a:gd name="T3" fmla="*/ 8 h 8"/>
                  <a:gd name="T4" fmla="*/ 0 w 5"/>
                  <a:gd name="T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0" y="0"/>
                    </a:moveTo>
                    <a:cubicBezTo>
                      <a:pt x="0" y="0"/>
                      <a:pt x="3" y="4"/>
                      <a:pt x="5" y="8"/>
                    </a:cubicBezTo>
                    <a:cubicBezTo>
                      <a:pt x="3" y="7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4" name="Freeform 973"/>
              <p:cNvSpPr>
                <a:spLocks/>
              </p:cNvSpPr>
              <p:nvPr/>
            </p:nvSpPr>
            <p:spPr bwMode="auto">
              <a:xfrm>
                <a:off x="3248" y="2411"/>
                <a:ext cx="22" cy="41"/>
              </a:xfrm>
              <a:custGeom>
                <a:avLst/>
                <a:gdLst>
                  <a:gd name="T0" fmla="*/ 2 w 9"/>
                  <a:gd name="T1" fmla="*/ 6 h 17"/>
                  <a:gd name="T2" fmla="*/ 3 w 9"/>
                  <a:gd name="T3" fmla="*/ 7 h 17"/>
                  <a:gd name="T4" fmla="*/ 0 w 9"/>
                  <a:gd name="T5" fmla="*/ 0 h 17"/>
                  <a:gd name="T6" fmla="*/ 2 w 9"/>
                  <a:gd name="T7" fmla="*/ 1 h 17"/>
                  <a:gd name="T8" fmla="*/ 6 w 9"/>
                  <a:gd name="T9" fmla="*/ 10 h 17"/>
                  <a:gd name="T10" fmla="*/ 8 w 9"/>
                  <a:gd name="T11" fmla="*/ 13 h 17"/>
                  <a:gd name="T12" fmla="*/ 7 w 9"/>
                  <a:gd name="T13" fmla="*/ 11 h 17"/>
                  <a:gd name="T14" fmla="*/ 7 w 9"/>
                  <a:gd name="T15" fmla="*/ 12 h 17"/>
                  <a:gd name="T16" fmla="*/ 9 w 9"/>
                  <a:gd name="T17" fmla="*/ 14 h 17"/>
                  <a:gd name="T18" fmla="*/ 9 w 9"/>
                  <a:gd name="T19" fmla="*/ 17 h 17"/>
                  <a:gd name="T20" fmla="*/ 6 w 9"/>
                  <a:gd name="T21" fmla="*/ 15 h 17"/>
                  <a:gd name="T22" fmla="*/ 6 w 9"/>
                  <a:gd name="T23" fmla="*/ 13 h 17"/>
                  <a:gd name="T24" fmla="*/ 5 w 9"/>
                  <a:gd name="T25" fmla="*/ 13 h 17"/>
                  <a:gd name="T26" fmla="*/ 4 w 9"/>
                  <a:gd name="T27" fmla="*/ 8 h 17"/>
                  <a:gd name="T28" fmla="*/ 2 w 9"/>
                  <a:gd name="T29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7">
                    <a:moveTo>
                      <a:pt x="2" y="6"/>
                    </a:moveTo>
                    <a:cubicBezTo>
                      <a:pt x="2" y="5"/>
                      <a:pt x="2" y="5"/>
                      <a:pt x="3" y="7"/>
                    </a:cubicBezTo>
                    <a:cubicBezTo>
                      <a:pt x="4" y="4"/>
                      <a:pt x="1" y="3"/>
                      <a:pt x="0" y="0"/>
                    </a:cubicBezTo>
                    <a:cubicBezTo>
                      <a:pt x="1" y="0"/>
                      <a:pt x="2" y="2"/>
                      <a:pt x="2" y="1"/>
                    </a:cubicBezTo>
                    <a:cubicBezTo>
                      <a:pt x="4" y="4"/>
                      <a:pt x="4" y="5"/>
                      <a:pt x="6" y="10"/>
                    </a:cubicBezTo>
                    <a:cubicBezTo>
                      <a:pt x="7" y="11"/>
                      <a:pt x="9" y="10"/>
                      <a:pt x="8" y="13"/>
                    </a:cubicBezTo>
                    <a:cubicBezTo>
                      <a:pt x="8" y="12"/>
                      <a:pt x="8" y="12"/>
                      <a:pt x="7" y="11"/>
                    </a:cubicBezTo>
                    <a:cubicBezTo>
                      <a:pt x="7" y="11"/>
                      <a:pt x="7" y="12"/>
                      <a:pt x="7" y="12"/>
                    </a:cubicBezTo>
                    <a:cubicBezTo>
                      <a:pt x="8" y="12"/>
                      <a:pt x="8" y="14"/>
                      <a:pt x="9" y="14"/>
                    </a:cubicBezTo>
                    <a:cubicBezTo>
                      <a:pt x="9" y="15"/>
                      <a:pt x="8" y="15"/>
                      <a:pt x="9" y="17"/>
                    </a:cubicBezTo>
                    <a:cubicBezTo>
                      <a:pt x="9" y="17"/>
                      <a:pt x="6" y="14"/>
                      <a:pt x="6" y="15"/>
                    </a:cubicBezTo>
                    <a:cubicBezTo>
                      <a:pt x="5" y="15"/>
                      <a:pt x="7" y="13"/>
                      <a:pt x="6" y="13"/>
                    </a:cubicBezTo>
                    <a:cubicBezTo>
                      <a:pt x="6" y="12"/>
                      <a:pt x="5" y="13"/>
                      <a:pt x="5" y="13"/>
                    </a:cubicBezTo>
                    <a:cubicBezTo>
                      <a:pt x="5" y="11"/>
                      <a:pt x="5" y="10"/>
                      <a:pt x="4" y="8"/>
                    </a:cubicBezTo>
                    <a:cubicBezTo>
                      <a:pt x="3" y="7"/>
                      <a:pt x="2" y="7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5" name="Freeform 974"/>
              <p:cNvSpPr>
                <a:spLocks/>
              </p:cNvSpPr>
              <p:nvPr/>
            </p:nvSpPr>
            <p:spPr bwMode="auto">
              <a:xfrm>
                <a:off x="3139" y="2478"/>
                <a:ext cx="8" cy="9"/>
              </a:xfrm>
              <a:custGeom>
                <a:avLst/>
                <a:gdLst>
                  <a:gd name="T0" fmla="*/ 2 w 3"/>
                  <a:gd name="T1" fmla="*/ 3 h 4"/>
                  <a:gd name="T2" fmla="*/ 0 w 3"/>
                  <a:gd name="T3" fmla="*/ 1 h 4"/>
                  <a:gd name="T4" fmla="*/ 1 w 3"/>
                  <a:gd name="T5" fmla="*/ 0 h 4"/>
                  <a:gd name="T6" fmla="*/ 3 w 3"/>
                  <a:gd name="T7" fmla="*/ 4 h 4"/>
                  <a:gd name="T8" fmla="*/ 2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2" y="3"/>
                    </a:moveTo>
                    <a:cubicBezTo>
                      <a:pt x="1" y="0"/>
                      <a:pt x="1" y="4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2"/>
                      <a:pt x="3" y="1"/>
                      <a:pt x="3" y="4"/>
                    </a:cubicBezTo>
                    <a:cubicBezTo>
                      <a:pt x="2" y="4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6" name="Freeform 975"/>
              <p:cNvSpPr>
                <a:spLocks/>
              </p:cNvSpPr>
              <p:nvPr/>
            </p:nvSpPr>
            <p:spPr bwMode="auto">
              <a:xfrm>
                <a:off x="3206" y="2437"/>
                <a:ext cx="7" cy="17"/>
              </a:xfrm>
              <a:custGeom>
                <a:avLst/>
                <a:gdLst>
                  <a:gd name="T0" fmla="*/ 0 w 3"/>
                  <a:gd name="T1" fmla="*/ 0 h 7"/>
                  <a:gd name="T2" fmla="*/ 2 w 3"/>
                  <a:gd name="T3" fmla="*/ 3 h 7"/>
                  <a:gd name="T4" fmla="*/ 2 w 3"/>
                  <a:gd name="T5" fmla="*/ 7 h 7"/>
                  <a:gd name="T6" fmla="*/ 0 w 3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0"/>
                    </a:moveTo>
                    <a:cubicBezTo>
                      <a:pt x="0" y="0"/>
                      <a:pt x="1" y="3"/>
                      <a:pt x="2" y="3"/>
                    </a:cubicBezTo>
                    <a:cubicBezTo>
                      <a:pt x="2" y="4"/>
                      <a:pt x="3" y="6"/>
                      <a:pt x="2" y="7"/>
                    </a:cubicBezTo>
                    <a:cubicBezTo>
                      <a:pt x="2" y="4"/>
                      <a:pt x="0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7" name="Freeform 976"/>
              <p:cNvSpPr>
                <a:spLocks/>
              </p:cNvSpPr>
              <p:nvPr/>
            </p:nvSpPr>
            <p:spPr bwMode="auto">
              <a:xfrm>
                <a:off x="3267" y="2409"/>
                <a:ext cx="5" cy="7"/>
              </a:xfrm>
              <a:custGeom>
                <a:avLst/>
                <a:gdLst>
                  <a:gd name="T0" fmla="*/ 0 w 2"/>
                  <a:gd name="T1" fmla="*/ 0 h 3"/>
                  <a:gd name="T2" fmla="*/ 1 w 2"/>
                  <a:gd name="T3" fmla="*/ 0 h 3"/>
                  <a:gd name="T4" fmla="*/ 2 w 2"/>
                  <a:gd name="T5" fmla="*/ 3 h 3"/>
                  <a:gd name="T6" fmla="*/ 0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3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8" name="Freeform 977"/>
              <p:cNvSpPr>
                <a:spLocks/>
              </p:cNvSpPr>
              <p:nvPr/>
            </p:nvSpPr>
            <p:spPr bwMode="auto">
              <a:xfrm>
                <a:off x="3275" y="2404"/>
                <a:ext cx="2" cy="12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2 h 5"/>
                  <a:gd name="T4" fmla="*/ 1 w 1"/>
                  <a:gd name="T5" fmla="*/ 5 h 5"/>
                  <a:gd name="T6" fmla="*/ 0 w 1"/>
                  <a:gd name="T7" fmla="*/ 4 h 5"/>
                  <a:gd name="T8" fmla="*/ 0 w 1"/>
                  <a:gd name="T9" fmla="*/ 1 h 5"/>
                  <a:gd name="T10" fmla="*/ 0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1" y="0"/>
                      <a:pt x="0" y="2"/>
                      <a:pt x="0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79" name="Freeform 978"/>
              <p:cNvSpPr>
                <a:spLocks/>
              </p:cNvSpPr>
              <p:nvPr/>
            </p:nvSpPr>
            <p:spPr bwMode="auto">
              <a:xfrm>
                <a:off x="3139" y="2482"/>
                <a:ext cx="10" cy="17"/>
              </a:xfrm>
              <a:custGeom>
                <a:avLst/>
                <a:gdLst>
                  <a:gd name="T0" fmla="*/ 2 w 4"/>
                  <a:gd name="T1" fmla="*/ 3 h 7"/>
                  <a:gd name="T2" fmla="*/ 1 w 4"/>
                  <a:gd name="T3" fmla="*/ 5 h 7"/>
                  <a:gd name="T4" fmla="*/ 1 w 4"/>
                  <a:gd name="T5" fmla="*/ 1 h 7"/>
                  <a:gd name="T6" fmla="*/ 3 w 4"/>
                  <a:gd name="T7" fmla="*/ 2 h 7"/>
                  <a:gd name="T8" fmla="*/ 4 w 4"/>
                  <a:gd name="T9" fmla="*/ 7 h 7"/>
                  <a:gd name="T10" fmla="*/ 2 w 4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2" y="3"/>
                    </a:moveTo>
                    <a:cubicBezTo>
                      <a:pt x="2" y="3"/>
                      <a:pt x="2" y="5"/>
                      <a:pt x="1" y="5"/>
                    </a:cubicBezTo>
                    <a:cubicBezTo>
                      <a:pt x="0" y="2"/>
                      <a:pt x="2" y="4"/>
                      <a:pt x="1" y="1"/>
                    </a:cubicBezTo>
                    <a:cubicBezTo>
                      <a:pt x="1" y="0"/>
                      <a:pt x="2" y="4"/>
                      <a:pt x="3" y="2"/>
                    </a:cubicBezTo>
                    <a:cubicBezTo>
                      <a:pt x="3" y="4"/>
                      <a:pt x="4" y="6"/>
                      <a:pt x="4" y="7"/>
                    </a:cubicBezTo>
                    <a:cubicBezTo>
                      <a:pt x="3" y="7"/>
                      <a:pt x="3" y="5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0" name="Freeform 979"/>
              <p:cNvSpPr>
                <a:spLocks/>
              </p:cNvSpPr>
              <p:nvPr/>
            </p:nvSpPr>
            <p:spPr bwMode="auto">
              <a:xfrm>
                <a:off x="3128" y="2499"/>
                <a:ext cx="7" cy="14"/>
              </a:xfrm>
              <a:custGeom>
                <a:avLst/>
                <a:gdLst>
                  <a:gd name="T0" fmla="*/ 0 w 3"/>
                  <a:gd name="T1" fmla="*/ 0 h 6"/>
                  <a:gd name="T2" fmla="*/ 3 w 3"/>
                  <a:gd name="T3" fmla="*/ 5 h 6"/>
                  <a:gd name="T4" fmla="*/ 3 w 3"/>
                  <a:gd name="T5" fmla="*/ 6 h 6"/>
                  <a:gd name="T6" fmla="*/ 0 w 3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0" y="0"/>
                    </a:moveTo>
                    <a:cubicBezTo>
                      <a:pt x="1" y="1"/>
                      <a:pt x="2" y="4"/>
                      <a:pt x="3" y="5"/>
                    </a:cubicBezTo>
                    <a:cubicBezTo>
                      <a:pt x="3" y="5"/>
                      <a:pt x="2" y="5"/>
                      <a:pt x="3" y="6"/>
                    </a:cubicBezTo>
                    <a:cubicBezTo>
                      <a:pt x="2" y="5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1" name="Freeform 980"/>
              <p:cNvSpPr>
                <a:spLocks/>
              </p:cNvSpPr>
              <p:nvPr/>
            </p:nvSpPr>
            <p:spPr bwMode="auto">
              <a:xfrm>
                <a:off x="3199" y="2463"/>
                <a:ext cx="9" cy="17"/>
              </a:xfrm>
              <a:custGeom>
                <a:avLst/>
                <a:gdLst>
                  <a:gd name="T0" fmla="*/ 0 w 4"/>
                  <a:gd name="T1" fmla="*/ 0 h 7"/>
                  <a:gd name="T2" fmla="*/ 2 w 4"/>
                  <a:gd name="T3" fmla="*/ 1 h 7"/>
                  <a:gd name="T4" fmla="*/ 3 w 4"/>
                  <a:gd name="T5" fmla="*/ 7 h 7"/>
                  <a:gd name="T6" fmla="*/ 0 w 4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2" y="3"/>
                      <a:pt x="2" y="1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5"/>
                      <a:pt x="1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2" name="Freeform 981"/>
              <p:cNvSpPr>
                <a:spLocks/>
              </p:cNvSpPr>
              <p:nvPr/>
            </p:nvSpPr>
            <p:spPr bwMode="auto">
              <a:xfrm>
                <a:off x="3232" y="2445"/>
                <a:ext cx="5" cy="9"/>
              </a:xfrm>
              <a:custGeom>
                <a:avLst/>
                <a:gdLst>
                  <a:gd name="T0" fmla="*/ 1 w 2"/>
                  <a:gd name="T1" fmla="*/ 3 h 4"/>
                  <a:gd name="T2" fmla="*/ 0 w 2"/>
                  <a:gd name="T3" fmla="*/ 0 h 4"/>
                  <a:gd name="T4" fmla="*/ 2 w 2"/>
                  <a:gd name="T5" fmla="*/ 3 h 4"/>
                  <a:gd name="T6" fmla="*/ 1 w 2"/>
                  <a:gd name="T7" fmla="*/ 4 h 4"/>
                  <a:gd name="T8" fmla="*/ 1 w 2"/>
                  <a:gd name="T9" fmla="*/ 3 h 4"/>
                  <a:gd name="T10" fmla="*/ 1 w 2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1" y="3"/>
                    </a:moveTo>
                    <a:cubicBezTo>
                      <a:pt x="0" y="2"/>
                      <a:pt x="0" y="1"/>
                      <a:pt x="0" y="0"/>
                    </a:cubicBezTo>
                    <a:cubicBezTo>
                      <a:pt x="1" y="1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3" name="Freeform 982"/>
              <p:cNvSpPr>
                <a:spLocks/>
              </p:cNvSpPr>
              <p:nvPr/>
            </p:nvSpPr>
            <p:spPr bwMode="auto">
              <a:xfrm>
                <a:off x="3272" y="2418"/>
                <a:ext cx="5" cy="15"/>
              </a:xfrm>
              <a:custGeom>
                <a:avLst/>
                <a:gdLst>
                  <a:gd name="T0" fmla="*/ 0 w 2"/>
                  <a:gd name="T1" fmla="*/ 2 h 6"/>
                  <a:gd name="T2" fmla="*/ 2 w 2"/>
                  <a:gd name="T3" fmla="*/ 3 h 6"/>
                  <a:gd name="T4" fmla="*/ 1 w 2"/>
                  <a:gd name="T5" fmla="*/ 3 h 6"/>
                  <a:gd name="T6" fmla="*/ 2 w 2"/>
                  <a:gd name="T7" fmla="*/ 3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2"/>
                    </a:moveTo>
                    <a:cubicBezTo>
                      <a:pt x="0" y="0"/>
                      <a:pt x="1" y="2"/>
                      <a:pt x="2" y="3"/>
                    </a:cubicBezTo>
                    <a:cubicBezTo>
                      <a:pt x="2" y="4"/>
                      <a:pt x="2" y="6"/>
                      <a:pt x="1" y="3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4" name="Freeform 983"/>
              <p:cNvSpPr>
                <a:spLocks/>
              </p:cNvSpPr>
              <p:nvPr/>
            </p:nvSpPr>
            <p:spPr bwMode="auto">
              <a:xfrm>
                <a:off x="3068" y="2575"/>
                <a:ext cx="15" cy="21"/>
              </a:xfrm>
              <a:custGeom>
                <a:avLst/>
                <a:gdLst>
                  <a:gd name="T0" fmla="*/ 5 w 6"/>
                  <a:gd name="T1" fmla="*/ 5 h 9"/>
                  <a:gd name="T2" fmla="*/ 3 w 6"/>
                  <a:gd name="T3" fmla="*/ 5 h 9"/>
                  <a:gd name="T4" fmla="*/ 0 w 6"/>
                  <a:gd name="T5" fmla="*/ 1 h 9"/>
                  <a:gd name="T6" fmla="*/ 3 w 6"/>
                  <a:gd name="T7" fmla="*/ 2 h 9"/>
                  <a:gd name="T8" fmla="*/ 2 w 6"/>
                  <a:gd name="T9" fmla="*/ 4 h 9"/>
                  <a:gd name="T10" fmla="*/ 5 w 6"/>
                  <a:gd name="T11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9">
                    <a:moveTo>
                      <a:pt x="5" y="5"/>
                    </a:moveTo>
                    <a:cubicBezTo>
                      <a:pt x="6" y="9"/>
                      <a:pt x="2" y="3"/>
                      <a:pt x="3" y="5"/>
                    </a:cubicBezTo>
                    <a:cubicBezTo>
                      <a:pt x="2" y="4"/>
                      <a:pt x="1" y="3"/>
                      <a:pt x="0" y="1"/>
                    </a:cubicBezTo>
                    <a:cubicBezTo>
                      <a:pt x="1" y="2"/>
                      <a:pt x="1" y="0"/>
                      <a:pt x="3" y="2"/>
                    </a:cubicBezTo>
                    <a:cubicBezTo>
                      <a:pt x="1" y="2"/>
                      <a:pt x="2" y="3"/>
                      <a:pt x="2" y="4"/>
                    </a:cubicBezTo>
                    <a:cubicBezTo>
                      <a:pt x="3" y="4"/>
                      <a:pt x="4" y="5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5" name="Freeform 984"/>
              <p:cNvSpPr>
                <a:spLocks/>
              </p:cNvSpPr>
              <p:nvPr/>
            </p:nvSpPr>
            <p:spPr bwMode="auto">
              <a:xfrm>
                <a:off x="3305" y="2414"/>
                <a:ext cx="10" cy="19"/>
              </a:xfrm>
              <a:custGeom>
                <a:avLst/>
                <a:gdLst>
                  <a:gd name="T0" fmla="*/ 0 w 4"/>
                  <a:gd name="T1" fmla="*/ 1 h 8"/>
                  <a:gd name="T2" fmla="*/ 2 w 4"/>
                  <a:gd name="T3" fmla="*/ 2 h 8"/>
                  <a:gd name="T4" fmla="*/ 4 w 4"/>
                  <a:gd name="T5" fmla="*/ 8 h 8"/>
                  <a:gd name="T6" fmla="*/ 0 w 4"/>
                  <a:gd name="T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0" y="1"/>
                    </a:moveTo>
                    <a:cubicBezTo>
                      <a:pt x="1" y="0"/>
                      <a:pt x="1" y="3"/>
                      <a:pt x="2" y="2"/>
                    </a:cubicBezTo>
                    <a:cubicBezTo>
                      <a:pt x="2" y="4"/>
                      <a:pt x="3" y="5"/>
                      <a:pt x="4" y="8"/>
                    </a:cubicBezTo>
                    <a:cubicBezTo>
                      <a:pt x="3" y="7"/>
                      <a:pt x="1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6" name="Freeform 985"/>
              <p:cNvSpPr>
                <a:spLocks/>
              </p:cNvSpPr>
              <p:nvPr/>
            </p:nvSpPr>
            <p:spPr bwMode="auto">
              <a:xfrm>
                <a:off x="3275" y="2435"/>
                <a:ext cx="19" cy="26"/>
              </a:xfrm>
              <a:custGeom>
                <a:avLst/>
                <a:gdLst>
                  <a:gd name="T0" fmla="*/ 0 w 8"/>
                  <a:gd name="T1" fmla="*/ 8 h 11"/>
                  <a:gd name="T2" fmla="*/ 1 w 8"/>
                  <a:gd name="T3" fmla="*/ 6 h 11"/>
                  <a:gd name="T4" fmla="*/ 1 w 8"/>
                  <a:gd name="T5" fmla="*/ 7 h 11"/>
                  <a:gd name="T6" fmla="*/ 3 w 8"/>
                  <a:gd name="T7" fmla="*/ 6 h 11"/>
                  <a:gd name="T8" fmla="*/ 1 w 8"/>
                  <a:gd name="T9" fmla="*/ 0 h 11"/>
                  <a:gd name="T10" fmla="*/ 2 w 8"/>
                  <a:gd name="T11" fmla="*/ 0 h 11"/>
                  <a:gd name="T12" fmla="*/ 8 w 8"/>
                  <a:gd name="T13" fmla="*/ 10 h 11"/>
                  <a:gd name="T14" fmla="*/ 6 w 8"/>
                  <a:gd name="T15" fmla="*/ 7 h 11"/>
                  <a:gd name="T16" fmla="*/ 6 w 8"/>
                  <a:gd name="T17" fmla="*/ 9 h 11"/>
                  <a:gd name="T18" fmla="*/ 2 w 8"/>
                  <a:gd name="T19" fmla="*/ 9 h 11"/>
                  <a:gd name="T20" fmla="*/ 0 w 8"/>
                  <a:gd name="T21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1">
                    <a:moveTo>
                      <a:pt x="0" y="8"/>
                    </a:moveTo>
                    <a:cubicBezTo>
                      <a:pt x="0" y="7"/>
                      <a:pt x="1" y="7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10"/>
                      <a:pt x="3" y="7"/>
                      <a:pt x="3" y="6"/>
                    </a:cubicBezTo>
                    <a:cubicBezTo>
                      <a:pt x="1" y="5"/>
                      <a:pt x="2" y="3"/>
                      <a:pt x="1" y="0"/>
                    </a:cubicBezTo>
                    <a:cubicBezTo>
                      <a:pt x="1" y="0"/>
                      <a:pt x="3" y="1"/>
                      <a:pt x="2" y="0"/>
                    </a:cubicBezTo>
                    <a:cubicBezTo>
                      <a:pt x="4" y="2"/>
                      <a:pt x="5" y="6"/>
                      <a:pt x="8" y="10"/>
                    </a:cubicBezTo>
                    <a:cubicBezTo>
                      <a:pt x="7" y="11"/>
                      <a:pt x="6" y="7"/>
                      <a:pt x="6" y="7"/>
                    </a:cubicBezTo>
                    <a:cubicBezTo>
                      <a:pt x="5" y="7"/>
                      <a:pt x="6" y="9"/>
                      <a:pt x="6" y="9"/>
                    </a:cubicBezTo>
                    <a:cubicBezTo>
                      <a:pt x="4" y="10"/>
                      <a:pt x="4" y="9"/>
                      <a:pt x="2" y="9"/>
                    </a:cubicBezTo>
                    <a:cubicBezTo>
                      <a:pt x="2" y="8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7" name="Freeform 986"/>
              <p:cNvSpPr>
                <a:spLocks/>
              </p:cNvSpPr>
              <p:nvPr/>
            </p:nvSpPr>
            <p:spPr bwMode="auto">
              <a:xfrm>
                <a:off x="3182" y="2516"/>
                <a:ext cx="7" cy="11"/>
              </a:xfrm>
              <a:custGeom>
                <a:avLst/>
                <a:gdLst>
                  <a:gd name="T0" fmla="*/ 1 w 3"/>
                  <a:gd name="T1" fmla="*/ 0 h 5"/>
                  <a:gd name="T2" fmla="*/ 2 w 3"/>
                  <a:gd name="T3" fmla="*/ 1 h 5"/>
                  <a:gd name="T4" fmla="*/ 1 w 3"/>
                  <a:gd name="T5" fmla="*/ 2 h 5"/>
                  <a:gd name="T6" fmla="*/ 3 w 3"/>
                  <a:gd name="T7" fmla="*/ 3 h 5"/>
                  <a:gd name="T8" fmla="*/ 1 w 3"/>
                  <a:gd name="T9" fmla="*/ 4 h 5"/>
                  <a:gd name="T10" fmla="*/ 1 w 3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1" y="2"/>
                      <a:pt x="1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5"/>
                      <a:pt x="2" y="4"/>
                      <a:pt x="1" y="4"/>
                    </a:cubicBezTo>
                    <a:cubicBezTo>
                      <a:pt x="0" y="2"/>
                      <a:pt x="2" y="2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8" name="Freeform 987"/>
              <p:cNvSpPr>
                <a:spLocks/>
              </p:cNvSpPr>
              <p:nvPr/>
            </p:nvSpPr>
            <p:spPr bwMode="auto">
              <a:xfrm>
                <a:off x="3270" y="2454"/>
                <a:ext cx="21" cy="38"/>
              </a:xfrm>
              <a:custGeom>
                <a:avLst/>
                <a:gdLst>
                  <a:gd name="T0" fmla="*/ 7 w 9"/>
                  <a:gd name="T1" fmla="*/ 11 h 16"/>
                  <a:gd name="T2" fmla="*/ 6 w 9"/>
                  <a:gd name="T3" fmla="*/ 9 h 16"/>
                  <a:gd name="T4" fmla="*/ 8 w 9"/>
                  <a:gd name="T5" fmla="*/ 9 h 16"/>
                  <a:gd name="T6" fmla="*/ 9 w 9"/>
                  <a:gd name="T7" fmla="*/ 11 h 16"/>
                  <a:gd name="T8" fmla="*/ 8 w 9"/>
                  <a:gd name="T9" fmla="*/ 12 h 16"/>
                  <a:gd name="T10" fmla="*/ 9 w 9"/>
                  <a:gd name="T11" fmla="*/ 15 h 16"/>
                  <a:gd name="T12" fmla="*/ 9 w 9"/>
                  <a:gd name="T13" fmla="*/ 16 h 16"/>
                  <a:gd name="T14" fmla="*/ 8 w 9"/>
                  <a:gd name="T15" fmla="*/ 16 h 16"/>
                  <a:gd name="T16" fmla="*/ 6 w 9"/>
                  <a:gd name="T17" fmla="*/ 10 h 16"/>
                  <a:gd name="T18" fmla="*/ 2 w 9"/>
                  <a:gd name="T19" fmla="*/ 4 h 16"/>
                  <a:gd name="T20" fmla="*/ 0 w 9"/>
                  <a:gd name="T21" fmla="*/ 6 h 16"/>
                  <a:gd name="T22" fmla="*/ 0 w 9"/>
                  <a:gd name="T23" fmla="*/ 0 h 16"/>
                  <a:gd name="T24" fmla="*/ 2 w 9"/>
                  <a:gd name="T25" fmla="*/ 0 h 16"/>
                  <a:gd name="T26" fmla="*/ 5 w 9"/>
                  <a:gd name="T27" fmla="*/ 5 h 16"/>
                  <a:gd name="T28" fmla="*/ 7 w 9"/>
                  <a:gd name="T29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" h="16">
                    <a:moveTo>
                      <a:pt x="7" y="11"/>
                    </a:moveTo>
                    <a:cubicBezTo>
                      <a:pt x="8" y="11"/>
                      <a:pt x="7" y="9"/>
                      <a:pt x="6" y="9"/>
                    </a:cubicBezTo>
                    <a:cubicBezTo>
                      <a:pt x="5" y="7"/>
                      <a:pt x="9" y="12"/>
                      <a:pt x="8" y="9"/>
                    </a:cubicBezTo>
                    <a:cubicBezTo>
                      <a:pt x="8" y="9"/>
                      <a:pt x="9" y="10"/>
                      <a:pt x="9" y="11"/>
                    </a:cubicBezTo>
                    <a:cubicBezTo>
                      <a:pt x="8" y="11"/>
                      <a:pt x="9" y="14"/>
                      <a:pt x="8" y="12"/>
                    </a:cubicBezTo>
                    <a:cubicBezTo>
                      <a:pt x="7" y="12"/>
                      <a:pt x="8" y="14"/>
                      <a:pt x="9" y="15"/>
                    </a:cubicBezTo>
                    <a:cubicBezTo>
                      <a:pt x="8" y="15"/>
                      <a:pt x="9" y="15"/>
                      <a:pt x="9" y="16"/>
                    </a:cubicBezTo>
                    <a:cubicBezTo>
                      <a:pt x="9" y="16"/>
                      <a:pt x="8" y="15"/>
                      <a:pt x="8" y="16"/>
                    </a:cubicBezTo>
                    <a:cubicBezTo>
                      <a:pt x="7" y="13"/>
                      <a:pt x="6" y="13"/>
                      <a:pt x="6" y="10"/>
                    </a:cubicBezTo>
                    <a:cubicBezTo>
                      <a:pt x="3" y="7"/>
                      <a:pt x="2" y="7"/>
                      <a:pt x="2" y="4"/>
                    </a:cubicBezTo>
                    <a:cubicBezTo>
                      <a:pt x="1" y="3"/>
                      <a:pt x="1" y="6"/>
                      <a:pt x="0" y="6"/>
                    </a:cubicBezTo>
                    <a:cubicBezTo>
                      <a:pt x="0" y="4"/>
                      <a:pt x="2" y="3"/>
                      <a:pt x="0" y="0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3" y="6"/>
                      <a:pt x="5" y="5"/>
                    </a:cubicBezTo>
                    <a:cubicBezTo>
                      <a:pt x="6" y="7"/>
                      <a:pt x="5" y="8"/>
                      <a:pt x="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89" name="Freeform 988"/>
              <p:cNvSpPr>
                <a:spLocks/>
              </p:cNvSpPr>
              <p:nvPr/>
            </p:nvSpPr>
            <p:spPr bwMode="auto">
              <a:xfrm>
                <a:off x="3192" y="2511"/>
                <a:ext cx="7" cy="7"/>
              </a:xfrm>
              <a:custGeom>
                <a:avLst/>
                <a:gdLst>
                  <a:gd name="T0" fmla="*/ 2 w 3"/>
                  <a:gd name="T1" fmla="*/ 3 h 3"/>
                  <a:gd name="T2" fmla="*/ 1 w 3"/>
                  <a:gd name="T3" fmla="*/ 0 h 3"/>
                  <a:gd name="T4" fmla="*/ 2 w 3"/>
                  <a:gd name="T5" fmla="*/ 2 h 3"/>
                  <a:gd name="T6" fmla="*/ 3 w 3"/>
                  <a:gd name="T7" fmla="*/ 2 h 3"/>
                  <a:gd name="T8" fmla="*/ 2 w 3"/>
                  <a:gd name="T9" fmla="*/ 3 h 3"/>
                  <a:gd name="T10" fmla="*/ 2 w 3"/>
                  <a:gd name="T1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3"/>
                    </a:moveTo>
                    <a:cubicBezTo>
                      <a:pt x="0" y="3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2"/>
                      <a:pt x="0" y="1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0" name="Freeform 989"/>
              <p:cNvSpPr>
                <a:spLocks/>
              </p:cNvSpPr>
              <p:nvPr/>
            </p:nvSpPr>
            <p:spPr bwMode="auto">
              <a:xfrm>
                <a:off x="3227" y="2487"/>
                <a:ext cx="14" cy="29"/>
              </a:xfrm>
              <a:custGeom>
                <a:avLst/>
                <a:gdLst>
                  <a:gd name="T0" fmla="*/ 0 w 6"/>
                  <a:gd name="T1" fmla="*/ 0 h 12"/>
                  <a:gd name="T2" fmla="*/ 3 w 6"/>
                  <a:gd name="T3" fmla="*/ 5 h 12"/>
                  <a:gd name="T4" fmla="*/ 6 w 6"/>
                  <a:gd name="T5" fmla="*/ 11 h 12"/>
                  <a:gd name="T6" fmla="*/ 6 w 6"/>
                  <a:gd name="T7" fmla="*/ 12 h 12"/>
                  <a:gd name="T8" fmla="*/ 3 w 6"/>
                  <a:gd name="T9" fmla="*/ 6 h 12"/>
                  <a:gd name="T10" fmla="*/ 2 w 6"/>
                  <a:gd name="T11" fmla="*/ 6 h 12"/>
                  <a:gd name="T12" fmla="*/ 0 w 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cubicBezTo>
                      <a:pt x="1" y="1"/>
                      <a:pt x="2" y="3"/>
                      <a:pt x="3" y="5"/>
                    </a:cubicBezTo>
                    <a:cubicBezTo>
                      <a:pt x="4" y="7"/>
                      <a:pt x="5" y="9"/>
                      <a:pt x="6" y="11"/>
                    </a:cubicBezTo>
                    <a:cubicBezTo>
                      <a:pt x="6" y="11"/>
                      <a:pt x="5" y="11"/>
                      <a:pt x="6" y="12"/>
                    </a:cubicBezTo>
                    <a:cubicBezTo>
                      <a:pt x="4" y="10"/>
                      <a:pt x="5" y="8"/>
                      <a:pt x="3" y="6"/>
                    </a:cubicBezTo>
                    <a:cubicBezTo>
                      <a:pt x="2" y="5"/>
                      <a:pt x="3" y="7"/>
                      <a:pt x="2" y="6"/>
                    </a:cubicBezTo>
                    <a:cubicBezTo>
                      <a:pt x="1" y="3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1" name="Freeform 990"/>
              <p:cNvSpPr>
                <a:spLocks/>
              </p:cNvSpPr>
              <p:nvPr/>
            </p:nvSpPr>
            <p:spPr bwMode="auto">
              <a:xfrm>
                <a:off x="3308" y="243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3 w 3"/>
                  <a:gd name="T3" fmla="*/ 5 h 5"/>
                  <a:gd name="T4" fmla="*/ 0 w 3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2" y="1"/>
                      <a:pt x="2" y="3"/>
                      <a:pt x="3" y="5"/>
                    </a:cubicBezTo>
                    <a:cubicBezTo>
                      <a:pt x="2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2" name="Freeform 991"/>
              <p:cNvSpPr>
                <a:spLocks/>
              </p:cNvSpPr>
              <p:nvPr/>
            </p:nvSpPr>
            <p:spPr bwMode="auto">
              <a:xfrm>
                <a:off x="3312" y="2437"/>
                <a:ext cx="8" cy="8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2 w 3"/>
                  <a:gd name="T5" fmla="*/ 1 h 3"/>
                  <a:gd name="T6" fmla="*/ 2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0" y="3"/>
                      <a:pt x="2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3" name="Freeform 992"/>
              <p:cNvSpPr>
                <a:spLocks/>
              </p:cNvSpPr>
              <p:nvPr/>
            </p:nvSpPr>
            <p:spPr bwMode="auto">
              <a:xfrm>
                <a:off x="3196" y="2523"/>
                <a:ext cx="7" cy="12"/>
              </a:xfrm>
              <a:custGeom>
                <a:avLst/>
                <a:gdLst>
                  <a:gd name="T0" fmla="*/ 0 w 3"/>
                  <a:gd name="T1" fmla="*/ 0 h 5"/>
                  <a:gd name="T2" fmla="*/ 2 w 3"/>
                  <a:gd name="T3" fmla="*/ 1 h 5"/>
                  <a:gd name="T4" fmla="*/ 2 w 3"/>
                  <a:gd name="T5" fmla="*/ 5 h 5"/>
                  <a:gd name="T6" fmla="*/ 2 w 3"/>
                  <a:gd name="T7" fmla="*/ 3 h 5"/>
                  <a:gd name="T8" fmla="*/ 0 w 3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0" y="0"/>
                    </a:moveTo>
                    <a:cubicBezTo>
                      <a:pt x="1" y="0"/>
                      <a:pt x="2" y="1"/>
                      <a:pt x="2" y="1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4" name="Freeform 993"/>
              <p:cNvSpPr>
                <a:spLocks/>
              </p:cNvSpPr>
              <p:nvPr/>
            </p:nvSpPr>
            <p:spPr bwMode="auto">
              <a:xfrm>
                <a:off x="3284" y="2466"/>
                <a:ext cx="10" cy="9"/>
              </a:xfrm>
              <a:custGeom>
                <a:avLst/>
                <a:gdLst>
                  <a:gd name="T0" fmla="*/ 0 w 4"/>
                  <a:gd name="T1" fmla="*/ 1 h 4"/>
                  <a:gd name="T2" fmla="*/ 4 w 4"/>
                  <a:gd name="T3" fmla="*/ 3 h 4"/>
                  <a:gd name="T4" fmla="*/ 1 w 4"/>
                  <a:gd name="T5" fmla="*/ 2 h 4"/>
                  <a:gd name="T6" fmla="*/ 0 w 4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0" y="0"/>
                      <a:pt x="2" y="2"/>
                      <a:pt x="4" y="3"/>
                    </a:cubicBezTo>
                    <a:cubicBezTo>
                      <a:pt x="3" y="4"/>
                      <a:pt x="2" y="1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5" name="Freeform 994"/>
              <p:cNvSpPr>
                <a:spLocks/>
              </p:cNvSpPr>
              <p:nvPr/>
            </p:nvSpPr>
            <p:spPr bwMode="auto">
              <a:xfrm>
                <a:off x="3192" y="2537"/>
                <a:ext cx="9" cy="12"/>
              </a:xfrm>
              <a:custGeom>
                <a:avLst/>
                <a:gdLst>
                  <a:gd name="T0" fmla="*/ 1 w 4"/>
                  <a:gd name="T1" fmla="*/ 2 h 5"/>
                  <a:gd name="T2" fmla="*/ 2 w 4"/>
                  <a:gd name="T3" fmla="*/ 5 h 5"/>
                  <a:gd name="T4" fmla="*/ 1 w 4"/>
                  <a:gd name="T5" fmla="*/ 4 h 5"/>
                  <a:gd name="T6" fmla="*/ 0 w 4"/>
                  <a:gd name="T7" fmla="*/ 1 h 5"/>
                  <a:gd name="T8" fmla="*/ 3 w 4"/>
                  <a:gd name="T9" fmla="*/ 3 h 5"/>
                  <a:gd name="T10" fmla="*/ 1 w 4"/>
                  <a:gd name="T1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2"/>
                    </a:move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3"/>
                      <a:pt x="1" y="3"/>
                      <a:pt x="0" y="1"/>
                    </a:cubicBezTo>
                    <a:cubicBezTo>
                      <a:pt x="1" y="0"/>
                      <a:pt x="2" y="4"/>
                      <a:pt x="3" y="3"/>
                    </a:cubicBezTo>
                    <a:cubicBezTo>
                      <a:pt x="4" y="5"/>
                      <a:pt x="2" y="3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6" name="Freeform 995"/>
              <p:cNvSpPr>
                <a:spLocks/>
              </p:cNvSpPr>
              <p:nvPr/>
            </p:nvSpPr>
            <p:spPr bwMode="auto">
              <a:xfrm>
                <a:off x="3196" y="2535"/>
                <a:ext cx="10" cy="11"/>
              </a:xfrm>
              <a:custGeom>
                <a:avLst/>
                <a:gdLst>
                  <a:gd name="T0" fmla="*/ 1 w 4"/>
                  <a:gd name="T1" fmla="*/ 3 h 5"/>
                  <a:gd name="T2" fmla="*/ 1 w 4"/>
                  <a:gd name="T3" fmla="*/ 3 h 5"/>
                  <a:gd name="T4" fmla="*/ 1 w 4"/>
                  <a:gd name="T5" fmla="*/ 0 h 5"/>
                  <a:gd name="T6" fmla="*/ 4 w 4"/>
                  <a:gd name="T7" fmla="*/ 4 h 5"/>
                  <a:gd name="T8" fmla="*/ 2 w 4"/>
                  <a:gd name="T9" fmla="*/ 5 h 5"/>
                  <a:gd name="T10" fmla="*/ 1 w 4"/>
                  <a:gd name="T1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1" y="3"/>
                    </a:moveTo>
                    <a:cubicBezTo>
                      <a:pt x="0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2" y="1"/>
                      <a:pt x="2" y="1"/>
                      <a:pt x="4" y="4"/>
                    </a:cubicBezTo>
                    <a:cubicBezTo>
                      <a:pt x="2" y="3"/>
                      <a:pt x="2" y="2"/>
                      <a:pt x="2" y="5"/>
                    </a:cubicBezTo>
                    <a:cubicBezTo>
                      <a:pt x="1" y="4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7" name="Freeform 996"/>
              <p:cNvSpPr>
                <a:spLocks/>
              </p:cNvSpPr>
              <p:nvPr/>
            </p:nvSpPr>
            <p:spPr bwMode="auto">
              <a:xfrm>
                <a:off x="3305" y="2456"/>
                <a:ext cx="7" cy="7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3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1" y="1"/>
                      <a:pt x="2" y="1"/>
                      <a:pt x="3" y="3"/>
                    </a:cubicBezTo>
                    <a:cubicBezTo>
                      <a:pt x="2" y="2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8" name="Freeform 997"/>
              <p:cNvSpPr>
                <a:spLocks/>
              </p:cNvSpPr>
              <p:nvPr/>
            </p:nvSpPr>
            <p:spPr bwMode="auto">
              <a:xfrm>
                <a:off x="3312" y="2452"/>
                <a:ext cx="19" cy="30"/>
              </a:xfrm>
              <a:custGeom>
                <a:avLst/>
                <a:gdLst>
                  <a:gd name="T0" fmla="*/ 7 w 8"/>
                  <a:gd name="T1" fmla="*/ 13 h 13"/>
                  <a:gd name="T2" fmla="*/ 3 w 8"/>
                  <a:gd name="T3" fmla="*/ 7 h 13"/>
                  <a:gd name="T4" fmla="*/ 0 w 8"/>
                  <a:gd name="T5" fmla="*/ 0 h 13"/>
                  <a:gd name="T6" fmla="*/ 3 w 8"/>
                  <a:gd name="T7" fmla="*/ 3 h 13"/>
                  <a:gd name="T8" fmla="*/ 4 w 8"/>
                  <a:gd name="T9" fmla="*/ 8 h 13"/>
                  <a:gd name="T10" fmla="*/ 4 w 8"/>
                  <a:gd name="T11" fmla="*/ 7 h 13"/>
                  <a:gd name="T12" fmla="*/ 8 w 8"/>
                  <a:gd name="T13" fmla="*/ 13 h 13"/>
                  <a:gd name="T14" fmla="*/ 7 w 8"/>
                  <a:gd name="T1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3">
                    <a:moveTo>
                      <a:pt x="7" y="13"/>
                    </a:moveTo>
                    <a:cubicBezTo>
                      <a:pt x="5" y="10"/>
                      <a:pt x="4" y="9"/>
                      <a:pt x="3" y="7"/>
                    </a:cubicBezTo>
                    <a:cubicBezTo>
                      <a:pt x="2" y="5"/>
                      <a:pt x="1" y="3"/>
                      <a:pt x="0" y="0"/>
                    </a:cubicBezTo>
                    <a:cubicBezTo>
                      <a:pt x="1" y="0"/>
                      <a:pt x="2" y="2"/>
                      <a:pt x="3" y="3"/>
                    </a:cubicBezTo>
                    <a:cubicBezTo>
                      <a:pt x="3" y="4"/>
                      <a:pt x="3" y="6"/>
                      <a:pt x="4" y="8"/>
                    </a:cubicBezTo>
                    <a:cubicBezTo>
                      <a:pt x="5" y="8"/>
                      <a:pt x="5" y="7"/>
                      <a:pt x="4" y="7"/>
                    </a:cubicBezTo>
                    <a:cubicBezTo>
                      <a:pt x="6" y="8"/>
                      <a:pt x="7" y="12"/>
                      <a:pt x="8" y="13"/>
                    </a:cubicBezTo>
                    <a:cubicBezTo>
                      <a:pt x="7" y="12"/>
                      <a:pt x="7" y="13"/>
                      <a:pt x="7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99" name="Freeform 998"/>
              <p:cNvSpPr>
                <a:spLocks/>
              </p:cNvSpPr>
              <p:nvPr/>
            </p:nvSpPr>
            <p:spPr bwMode="auto">
              <a:xfrm>
                <a:off x="3341" y="2430"/>
                <a:ext cx="5" cy="12"/>
              </a:xfrm>
              <a:custGeom>
                <a:avLst/>
                <a:gdLst>
                  <a:gd name="T0" fmla="*/ 2 w 2"/>
                  <a:gd name="T1" fmla="*/ 5 h 5"/>
                  <a:gd name="T2" fmla="*/ 2 w 2"/>
                  <a:gd name="T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" h="5">
                    <a:moveTo>
                      <a:pt x="2" y="5"/>
                    </a:moveTo>
                    <a:cubicBezTo>
                      <a:pt x="0" y="2"/>
                      <a:pt x="0" y="0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Freeform 999"/>
              <p:cNvSpPr>
                <a:spLocks/>
              </p:cNvSpPr>
              <p:nvPr/>
            </p:nvSpPr>
            <p:spPr bwMode="auto">
              <a:xfrm>
                <a:off x="3301" y="2463"/>
                <a:ext cx="4" cy="1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0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0"/>
                      <a:pt x="2" y="2"/>
                      <a:pt x="2" y="4"/>
                    </a:cubicBezTo>
                    <a:cubicBezTo>
                      <a:pt x="1" y="4"/>
                      <a:pt x="2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Freeform 1000"/>
              <p:cNvSpPr>
                <a:spLocks/>
              </p:cNvSpPr>
              <p:nvPr/>
            </p:nvSpPr>
            <p:spPr bwMode="auto">
              <a:xfrm>
                <a:off x="3296" y="2468"/>
                <a:ext cx="12" cy="26"/>
              </a:xfrm>
              <a:custGeom>
                <a:avLst/>
                <a:gdLst>
                  <a:gd name="T0" fmla="*/ 4 w 5"/>
                  <a:gd name="T1" fmla="*/ 9 h 11"/>
                  <a:gd name="T2" fmla="*/ 3 w 5"/>
                  <a:gd name="T3" fmla="*/ 6 h 11"/>
                  <a:gd name="T4" fmla="*/ 3 w 5"/>
                  <a:gd name="T5" fmla="*/ 10 h 11"/>
                  <a:gd name="T6" fmla="*/ 1 w 5"/>
                  <a:gd name="T7" fmla="*/ 6 h 11"/>
                  <a:gd name="T8" fmla="*/ 2 w 5"/>
                  <a:gd name="T9" fmla="*/ 5 h 11"/>
                  <a:gd name="T10" fmla="*/ 0 w 5"/>
                  <a:gd name="T11" fmla="*/ 2 h 11"/>
                  <a:gd name="T12" fmla="*/ 0 w 5"/>
                  <a:gd name="T13" fmla="*/ 0 h 11"/>
                  <a:gd name="T14" fmla="*/ 2 w 5"/>
                  <a:gd name="T15" fmla="*/ 3 h 11"/>
                  <a:gd name="T16" fmla="*/ 3 w 5"/>
                  <a:gd name="T17" fmla="*/ 1 h 11"/>
                  <a:gd name="T18" fmla="*/ 3 w 5"/>
                  <a:gd name="T19" fmla="*/ 2 h 11"/>
                  <a:gd name="T20" fmla="*/ 4 w 5"/>
                  <a:gd name="T21" fmla="*/ 3 h 11"/>
                  <a:gd name="T22" fmla="*/ 3 w 5"/>
                  <a:gd name="T23" fmla="*/ 3 h 11"/>
                  <a:gd name="T24" fmla="*/ 4 w 5"/>
                  <a:gd name="T25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11">
                    <a:moveTo>
                      <a:pt x="4" y="9"/>
                    </a:moveTo>
                    <a:cubicBezTo>
                      <a:pt x="3" y="8"/>
                      <a:pt x="3" y="7"/>
                      <a:pt x="3" y="6"/>
                    </a:cubicBezTo>
                    <a:cubicBezTo>
                      <a:pt x="1" y="7"/>
                      <a:pt x="3" y="9"/>
                      <a:pt x="3" y="10"/>
                    </a:cubicBezTo>
                    <a:cubicBezTo>
                      <a:pt x="3" y="11"/>
                      <a:pt x="2" y="7"/>
                      <a:pt x="1" y="6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4"/>
                      <a:pt x="1" y="2"/>
                      <a:pt x="0" y="2"/>
                    </a:cubicBezTo>
                    <a:cubicBezTo>
                      <a:pt x="0" y="1"/>
                      <a:pt x="1" y="1"/>
                      <a:pt x="0" y="0"/>
                    </a:cubicBezTo>
                    <a:cubicBezTo>
                      <a:pt x="0" y="0"/>
                      <a:pt x="1" y="2"/>
                      <a:pt x="2" y="3"/>
                    </a:cubicBezTo>
                    <a:cubicBezTo>
                      <a:pt x="3" y="3"/>
                      <a:pt x="1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3"/>
                      <a:pt x="3" y="3"/>
                    </a:cubicBezTo>
                    <a:cubicBezTo>
                      <a:pt x="4" y="5"/>
                      <a:pt x="5" y="8"/>
                      <a:pt x="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Freeform 1001"/>
              <p:cNvSpPr>
                <a:spLocks/>
              </p:cNvSpPr>
              <p:nvPr/>
            </p:nvSpPr>
            <p:spPr bwMode="auto">
              <a:xfrm>
                <a:off x="3203" y="2539"/>
                <a:ext cx="10" cy="12"/>
              </a:xfrm>
              <a:custGeom>
                <a:avLst/>
                <a:gdLst>
                  <a:gd name="T0" fmla="*/ 2 w 4"/>
                  <a:gd name="T1" fmla="*/ 3 h 5"/>
                  <a:gd name="T2" fmla="*/ 1 w 4"/>
                  <a:gd name="T3" fmla="*/ 0 h 5"/>
                  <a:gd name="T4" fmla="*/ 3 w 4"/>
                  <a:gd name="T5" fmla="*/ 3 h 5"/>
                  <a:gd name="T6" fmla="*/ 2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3"/>
                      <a:pt x="3" y="3"/>
                    </a:cubicBezTo>
                    <a:cubicBezTo>
                      <a:pt x="4" y="5"/>
                      <a:pt x="2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Freeform 1002"/>
              <p:cNvSpPr>
                <a:spLocks/>
              </p:cNvSpPr>
              <p:nvPr/>
            </p:nvSpPr>
            <p:spPr bwMode="auto">
              <a:xfrm>
                <a:off x="3294" y="2482"/>
                <a:ext cx="7" cy="10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4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1" y="1"/>
                      <a:pt x="3" y="2"/>
                      <a:pt x="3" y="4"/>
                    </a:cubicBezTo>
                    <a:cubicBezTo>
                      <a:pt x="2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Freeform 1003"/>
              <p:cNvSpPr>
                <a:spLocks/>
              </p:cNvSpPr>
              <p:nvPr/>
            </p:nvSpPr>
            <p:spPr bwMode="auto">
              <a:xfrm>
                <a:off x="3215" y="2551"/>
                <a:ext cx="7" cy="7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0 w 3"/>
                  <a:gd name="T5" fmla="*/ 1 h 3"/>
                  <a:gd name="T6" fmla="*/ 3 w 3"/>
                  <a:gd name="T7" fmla="*/ 2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3"/>
                      <a:pt x="0" y="1"/>
                    </a:cubicBezTo>
                    <a:cubicBezTo>
                      <a:pt x="1" y="0"/>
                      <a:pt x="2" y="3"/>
                      <a:pt x="3" y="2"/>
                    </a:cubicBezTo>
                    <a:cubicBezTo>
                      <a:pt x="3" y="3"/>
                      <a:pt x="3" y="3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Freeform 1004"/>
              <p:cNvSpPr>
                <a:spLocks/>
              </p:cNvSpPr>
              <p:nvPr/>
            </p:nvSpPr>
            <p:spPr bwMode="auto">
              <a:xfrm>
                <a:off x="3239" y="2544"/>
                <a:ext cx="5" cy="12"/>
              </a:xfrm>
              <a:custGeom>
                <a:avLst/>
                <a:gdLst>
                  <a:gd name="T0" fmla="*/ 1 w 2"/>
                  <a:gd name="T1" fmla="*/ 1 h 5"/>
                  <a:gd name="T2" fmla="*/ 0 w 2"/>
                  <a:gd name="T3" fmla="*/ 0 h 5"/>
                  <a:gd name="T4" fmla="*/ 2 w 2"/>
                  <a:gd name="T5" fmla="*/ 0 h 5"/>
                  <a:gd name="T6" fmla="*/ 2 w 2"/>
                  <a:gd name="T7" fmla="*/ 5 h 5"/>
                  <a:gd name="T8" fmla="*/ 1 w 2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1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3"/>
                      <a:pt x="2" y="5"/>
                    </a:cubicBezTo>
                    <a:cubicBezTo>
                      <a:pt x="1" y="4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Freeform 1005"/>
              <p:cNvSpPr>
                <a:spLocks/>
              </p:cNvSpPr>
              <p:nvPr/>
            </p:nvSpPr>
            <p:spPr bwMode="auto">
              <a:xfrm>
                <a:off x="3305" y="2490"/>
                <a:ext cx="12" cy="9"/>
              </a:xfrm>
              <a:custGeom>
                <a:avLst/>
                <a:gdLst>
                  <a:gd name="T0" fmla="*/ 3 w 5"/>
                  <a:gd name="T1" fmla="*/ 3 h 4"/>
                  <a:gd name="T2" fmla="*/ 1 w 5"/>
                  <a:gd name="T3" fmla="*/ 0 h 4"/>
                  <a:gd name="T4" fmla="*/ 4 w 5"/>
                  <a:gd name="T5" fmla="*/ 2 h 4"/>
                  <a:gd name="T6" fmla="*/ 3 w 5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3" y="3"/>
                    </a:moveTo>
                    <a:cubicBezTo>
                      <a:pt x="2" y="2"/>
                      <a:pt x="0" y="1"/>
                      <a:pt x="1" y="0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5" y="4"/>
                      <a:pt x="3" y="2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Freeform 1006"/>
              <p:cNvSpPr>
                <a:spLocks/>
              </p:cNvSpPr>
              <p:nvPr/>
            </p:nvSpPr>
            <p:spPr bwMode="auto">
              <a:xfrm>
                <a:off x="3161" y="2705"/>
                <a:ext cx="12" cy="12"/>
              </a:xfrm>
              <a:custGeom>
                <a:avLst/>
                <a:gdLst>
                  <a:gd name="T0" fmla="*/ 0 w 5"/>
                  <a:gd name="T1" fmla="*/ 1 h 5"/>
                  <a:gd name="T2" fmla="*/ 5 w 5"/>
                  <a:gd name="T3" fmla="*/ 4 h 5"/>
                  <a:gd name="T4" fmla="*/ 4 w 5"/>
                  <a:gd name="T5" fmla="*/ 5 h 5"/>
                  <a:gd name="T6" fmla="*/ 0 w 5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0"/>
                      <a:pt x="3" y="3"/>
                      <a:pt x="5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Freeform 1007"/>
              <p:cNvSpPr>
                <a:spLocks/>
              </p:cNvSpPr>
              <p:nvPr/>
            </p:nvSpPr>
            <p:spPr bwMode="auto">
              <a:xfrm>
                <a:off x="3343" y="2520"/>
                <a:ext cx="7" cy="10"/>
              </a:xfrm>
              <a:custGeom>
                <a:avLst/>
                <a:gdLst>
                  <a:gd name="T0" fmla="*/ 1 w 3"/>
                  <a:gd name="T1" fmla="*/ 1 h 4"/>
                  <a:gd name="T2" fmla="*/ 3 w 3"/>
                  <a:gd name="T3" fmla="*/ 0 h 4"/>
                  <a:gd name="T4" fmla="*/ 3 w 3"/>
                  <a:gd name="T5" fmla="*/ 4 h 4"/>
                  <a:gd name="T6" fmla="*/ 1 w 3"/>
                  <a:gd name="T7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1" y="1"/>
                    </a:moveTo>
                    <a:cubicBezTo>
                      <a:pt x="0" y="0"/>
                      <a:pt x="3" y="3"/>
                      <a:pt x="3" y="0"/>
                    </a:cubicBezTo>
                    <a:cubicBezTo>
                      <a:pt x="3" y="1"/>
                      <a:pt x="3" y="3"/>
                      <a:pt x="3" y="4"/>
                    </a:cubicBezTo>
                    <a:cubicBezTo>
                      <a:pt x="2" y="4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Freeform 1008"/>
              <p:cNvSpPr>
                <a:spLocks/>
              </p:cNvSpPr>
              <p:nvPr/>
            </p:nvSpPr>
            <p:spPr bwMode="auto">
              <a:xfrm>
                <a:off x="3168" y="2717"/>
                <a:ext cx="14" cy="12"/>
              </a:xfrm>
              <a:custGeom>
                <a:avLst/>
                <a:gdLst>
                  <a:gd name="T0" fmla="*/ 2 w 6"/>
                  <a:gd name="T1" fmla="*/ 1 h 5"/>
                  <a:gd name="T2" fmla="*/ 2 w 6"/>
                  <a:gd name="T3" fmla="*/ 0 h 5"/>
                  <a:gd name="T4" fmla="*/ 4 w 6"/>
                  <a:gd name="T5" fmla="*/ 3 h 5"/>
                  <a:gd name="T6" fmla="*/ 3 w 6"/>
                  <a:gd name="T7" fmla="*/ 1 h 5"/>
                  <a:gd name="T8" fmla="*/ 2 w 6"/>
                  <a:gd name="T9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2" y="1"/>
                    </a:moveTo>
                    <a:cubicBezTo>
                      <a:pt x="0" y="0"/>
                      <a:pt x="3" y="1"/>
                      <a:pt x="2" y="0"/>
                    </a:cubicBezTo>
                    <a:cubicBezTo>
                      <a:pt x="3" y="0"/>
                      <a:pt x="6" y="5"/>
                      <a:pt x="4" y="3"/>
                    </a:cubicBezTo>
                    <a:cubicBezTo>
                      <a:pt x="3" y="2"/>
                      <a:pt x="4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Freeform 1010"/>
            <p:cNvSpPr>
              <a:spLocks/>
            </p:cNvSpPr>
            <p:nvPr/>
          </p:nvSpPr>
          <p:spPr bwMode="auto">
            <a:xfrm>
              <a:off x="3258" y="2615"/>
              <a:ext cx="9" cy="10"/>
            </a:xfrm>
            <a:custGeom>
              <a:avLst/>
              <a:gdLst>
                <a:gd name="T0" fmla="*/ 0 w 4"/>
                <a:gd name="T1" fmla="*/ 0 h 4"/>
                <a:gd name="T2" fmla="*/ 2 w 4"/>
                <a:gd name="T3" fmla="*/ 0 h 4"/>
                <a:gd name="T4" fmla="*/ 4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1" y="0"/>
                    <a:pt x="2" y="1"/>
                    <a:pt x="2" y="0"/>
                  </a:cubicBezTo>
                  <a:cubicBezTo>
                    <a:pt x="3" y="2"/>
                    <a:pt x="2" y="2"/>
                    <a:pt x="4" y="4"/>
                  </a:cubicBezTo>
                  <a:cubicBezTo>
                    <a:pt x="3" y="4"/>
                    <a:pt x="2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011"/>
            <p:cNvSpPr>
              <a:spLocks/>
            </p:cNvSpPr>
            <p:nvPr/>
          </p:nvSpPr>
          <p:spPr bwMode="auto">
            <a:xfrm>
              <a:off x="3308" y="2563"/>
              <a:ext cx="9" cy="12"/>
            </a:xfrm>
            <a:custGeom>
              <a:avLst/>
              <a:gdLst>
                <a:gd name="T0" fmla="*/ 1 w 4"/>
                <a:gd name="T1" fmla="*/ 2 h 5"/>
                <a:gd name="T2" fmla="*/ 4 w 4"/>
                <a:gd name="T3" fmla="*/ 4 h 5"/>
                <a:gd name="T4" fmla="*/ 1 w 4"/>
                <a:gd name="T5" fmla="*/ 4 h 5"/>
                <a:gd name="T6" fmla="*/ 3 w 4"/>
                <a:gd name="T7" fmla="*/ 4 h 5"/>
                <a:gd name="T8" fmla="*/ 1 w 4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2"/>
                  </a:moveTo>
                  <a:cubicBezTo>
                    <a:pt x="1" y="0"/>
                    <a:pt x="3" y="3"/>
                    <a:pt x="4" y="4"/>
                  </a:cubicBezTo>
                  <a:cubicBezTo>
                    <a:pt x="3" y="4"/>
                    <a:pt x="3" y="5"/>
                    <a:pt x="1" y="4"/>
                  </a:cubicBezTo>
                  <a:cubicBezTo>
                    <a:pt x="0" y="2"/>
                    <a:pt x="2" y="3"/>
                    <a:pt x="3" y="4"/>
                  </a:cubicBezTo>
                  <a:cubicBezTo>
                    <a:pt x="3" y="4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012"/>
            <p:cNvSpPr>
              <a:spLocks/>
            </p:cNvSpPr>
            <p:nvPr/>
          </p:nvSpPr>
          <p:spPr bwMode="auto">
            <a:xfrm>
              <a:off x="3341" y="2532"/>
              <a:ext cx="14" cy="14"/>
            </a:xfrm>
            <a:custGeom>
              <a:avLst/>
              <a:gdLst>
                <a:gd name="T0" fmla="*/ 6 w 6"/>
                <a:gd name="T1" fmla="*/ 5 h 6"/>
                <a:gd name="T2" fmla="*/ 3 w 6"/>
                <a:gd name="T3" fmla="*/ 5 h 6"/>
                <a:gd name="T4" fmla="*/ 1 w 6"/>
                <a:gd name="T5" fmla="*/ 0 h 6"/>
                <a:gd name="T6" fmla="*/ 3 w 6"/>
                <a:gd name="T7" fmla="*/ 4 h 6"/>
                <a:gd name="T8" fmla="*/ 6 w 6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5"/>
                  </a:moveTo>
                  <a:cubicBezTo>
                    <a:pt x="5" y="6"/>
                    <a:pt x="4" y="5"/>
                    <a:pt x="3" y="5"/>
                  </a:cubicBezTo>
                  <a:cubicBezTo>
                    <a:pt x="2" y="4"/>
                    <a:pt x="0" y="1"/>
                    <a:pt x="1" y="0"/>
                  </a:cubicBezTo>
                  <a:cubicBezTo>
                    <a:pt x="1" y="1"/>
                    <a:pt x="2" y="2"/>
                    <a:pt x="3" y="4"/>
                  </a:cubicBezTo>
                  <a:cubicBezTo>
                    <a:pt x="3" y="1"/>
                    <a:pt x="4" y="5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013"/>
            <p:cNvSpPr>
              <a:spLocks/>
            </p:cNvSpPr>
            <p:nvPr/>
          </p:nvSpPr>
          <p:spPr bwMode="auto">
            <a:xfrm>
              <a:off x="3374" y="2516"/>
              <a:ext cx="7" cy="11"/>
            </a:xfrm>
            <a:custGeom>
              <a:avLst/>
              <a:gdLst>
                <a:gd name="T0" fmla="*/ 1 w 3"/>
                <a:gd name="T1" fmla="*/ 2 h 5"/>
                <a:gd name="T2" fmla="*/ 0 w 3"/>
                <a:gd name="T3" fmla="*/ 0 h 5"/>
                <a:gd name="T4" fmla="*/ 3 w 3"/>
                <a:gd name="T5" fmla="*/ 5 h 5"/>
                <a:gd name="T6" fmla="*/ 1 w 3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2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2" y="1"/>
                    <a:pt x="2" y="3"/>
                    <a:pt x="3" y="5"/>
                  </a:cubicBezTo>
                  <a:cubicBezTo>
                    <a:pt x="2" y="4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014"/>
            <p:cNvSpPr>
              <a:spLocks/>
            </p:cNvSpPr>
            <p:nvPr/>
          </p:nvSpPr>
          <p:spPr bwMode="auto">
            <a:xfrm>
              <a:off x="3386" y="2501"/>
              <a:ext cx="12" cy="8"/>
            </a:xfrm>
            <a:custGeom>
              <a:avLst/>
              <a:gdLst>
                <a:gd name="T0" fmla="*/ 0 w 5"/>
                <a:gd name="T1" fmla="*/ 3 h 3"/>
                <a:gd name="T2" fmla="*/ 5 w 5"/>
                <a:gd name="T3" fmla="*/ 2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3"/>
                    <a:pt x="3" y="0"/>
                    <a:pt x="5" y="2"/>
                  </a:cubicBezTo>
                  <a:cubicBezTo>
                    <a:pt x="3" y="2"/>
                    <a:pt x="2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015"/>
            <p:cNvSpPr>
              <a:spLocks/>
            </p:cNvSpPr>
            <p:nvPr/>
          </p:nvSpPr>
          <p:spPr bwMode="auto">
            <a:xfrm>
              <a:off x="3199" y="2739"/>
              <a:ext cx="33" cy="40"/>
            </a:xfrm>
            <a:custGeom>
              <a:avLst/>
              <a:gdLst>
                <a:gd name="T0" fmla="*/ 0 w 14"/>
                <a:gd name="T1" fmla="*/ 0 h 17"/>
                <a:gd name="T2" fmla="*/ 8 w 14"/>
                <a:gd name="T3" fmla="*/ 9 h 17"/>
                <a:gd name="T4" fmla="*/ 14 w 14"/>
                <a:gd name="T5" fmla="*/ 16 h 17"/>
                <a:gd name="T6" fmla="*/ 7 w 14"/>
                <a:gd name="T7" fmla="*/ 11 h 17"/>
                <a:gd name="T8" fmla="*/ 0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0"/>
                  </a:moveTo>
                  <a:cubicBezTo>
                    <a:pt x="2" y="3"/>
                    <a:pt x="5" y="6"/>
                    <a:pt x="8" y="9"/>
                  </a:cubicBezTo>
                  <a:cubicBezTo>
                    <a:pt x="10" y="12"/>
                    <a:pt x="12" y="14"/>
                    <a:pt x="14" y="16"/>
                  </a:cubicBezTo>
                  <a:cubicBezTo>
                    <a:pt x="12" y="17"/>
                    <a:pt x="10" y="10"/>
                    <a:pt x="7" y="11"/>
                  </a:cubicBezTo>
                  <a:cubicBezTo>
                    <a:pt x="6" y="7"/>
                    <a:pt x="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016"/>
            <p:cNvSpPr>
              <a:spLocks/>
            </p:cNvSpPr>
            <p:nvPr/>
          </p:nvSpPr>
          <p:spPr bwMode="auto">
            <a:xfrm>
              <a:off x="3395" y="2520"/>
              <a:ext cx="10" cy="7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1 h 3"/>
                <a:gd name="T4" fmla="*/ 4 w 4"/>
                <a:gd name="T5" fmla="*/ 2 h 3"/>
                <a:gd name="T6" fmla="*/ 0 w 4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1" y="0"/>
                    <a:pt x="2" y="1"/>
                    <a:pt x="2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3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017"/>
            <p:cNvSpPr>
              <a:spLocks/>
            </p:cNvSpPr>
            <p:nvPr/>
          </p:nvSpPr>
          <p:spPr bwMode="auto">
            <a:xfrm>
              <a:off x="3296" y="2637"/>
              <a:ext cx="16" cy="16"/>
            </a:xfrm>
            <a:custGeom>
              <a:avLst/>
              <a:gdLst>
                <a:gd name="T0" fmla="*/ 0 w 7"/>
                <a:gd name="T1" fmla="*/ 1 h 7"/>
                <a:gd name="T2" fmla="*/ 4 w 7"/>
                <a:gd name="T3" fmla="*/ 4 h 7"/>
                <a:gd name="T4" fmla="*/ 7 w 7"/>
                <a:gd name="T5" fmla="*/ 7 h 7"/>
                <a:gd name="T6" fmla="*/ 3 w 7"/>
                <a:gd name="T7" fmla="*/ 5 h 7"/>
                <a:gd name="T8" fmla="*/ 0 w 7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1" y="0"/>
                    <a:pt x="2" y="5"/>
                    <a:pt x="4" y="4"/>
                  </a:cubicBezTo>
                  <a:cubicBezTo>
                    <a:pt x="5" y="6"/>
                    <a:pt x="5" y="6"/>
                    <a:pt x="7" y="7"/>
                  </a:cubicBezTo>
                  <a:cubicBezTo>
                    <a:pt x="5" y="6"/>
                    <a:pt x="4" y="6"/>
                    <a:pt x="3" y="5"/>
                  </a:cubicBezTo>
                  <a:cubicBezTo>
                    <a:pt x="2" y="4"/>
                    <a:pt x="1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018"/>
            <p:cNvSpPr>
              <a:spLocks/>
            </p:cNvSpPr>
            <p:nvPr/>
          </p:nvSpPr>
          <p:spPr bwMode="auto">
            <a:xfrm>
              <a:off x="3315" y="2629"/>
              <a:ext cx="21" cy="19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8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3" y="2"/>
                    <a:pt x="6" y="7"/>
                    <a:pt x="9" y="8"/>
                  </a:cubicBezTo>
                  <a:cubicBezTo>
                    <a:pt x="6" y="8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019"/>
            <p:cNvSpPr>
              <a:spLocks/>
            </p:cNvSpPr>
            <p:nvPr/>
          </p:nvSpPr>
          <p:spPr bwMode="auto">
            <a:xfrm>
              <a:off x="3339" y="2601"/>
              <a:ext cx="4" cy="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2 w 2"/>
                <a:gd name="T5" fmla="*/ 3 h 3"/>
                <a:gd name="T6" fmla="*/ 1 w 2"/>
                <a:gd name="T7" fmla="*/ 3 h 3"/>
                <a:gd name="T8" fmla="*/ 0 w 2"/>
                <a:gd name="T9" fmla="*/ 2 h 3"/>
                <a:gd name="T10" fmla="*/ 1 w 2"/>
                <a:gd name="T11" fmla="*/ 2 h 3"/>
                <a:gd name="T12" fmla="*/ 0 w 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2" y="0"/>
                    <a:pt x="0" y="1"/>
                    <a:pt x="2" y="3"/>
                  </a:cubicBezTo>
                  <a:cubicBezTo>
                    <a:pt x="1" y="3"/>
                    <a:pt x="1" y="2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020"/>
            <p:cNvSpPr>
              <a:spLocks/>
            </p:cNvSpPr>
            <p:nvPr/>
          </p:nvSpPr>
          <p:spPr bwMode="auto">
            <a:xfrm>
              <a:off x="3312" y="2689"/>
              <a:ext cx="8" cy="12"/>
            </a:xfrm>
            <a:custGeom>
              <a:avLst/>
              <a:gdLst>
                <a:gd name="T0" fmla="*/ 0 w 3"/>
                <a:gd name="T1" fmla="*/ 0 h 5"/>
                <a:gd name="T2" fmla="*/ 1 w 3"/>
                <a:gd name="T3" fmla="*/ 2 h 5"/>
                <a:gd name="T4" fmla="*/ 3 w 3"/>
                <a:gd name="T5" fmla="*/ 3 h 5"/>
                <a:gd name="T6" fmla="*/ 0 w 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0"/>
                  </a:moveTo>
                  <a:cubicBezTo>
                    <a:pt x="1" y="0"/>
                    <a:pt x="2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5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021"/>
            <p:cNvSpPr>
              <a:spLocks/>
            </p:cNvSpPr>
            <p:nvPr/>
          </p:nvSpPr>
          <p:spPr bwMode="auto">
            <a:xfrm>
              <a:off x="3320" y="2684"/>
              <a:ext cx="11" cy="12"/>
            </a:xfrm>
            <a:custGeom>
              <a:avLst/>
              <a:gdLst>
                <a:gd name="T0" fmla="*/ 3 w 5"/>
                <a:gd name="T1" fmla="*/ 4 h 5"/>
                <a:gd name="T2" fmla="*/ 0 w 5"/>
                <a:gd name="T3" fmla="*/ 0 h 5"/>
                <a:gd name="T4" fmla="*/ 4 w 5"/>
                <a:gd name="T5" fmla="*/ 4 h 5"/>
                <a:gd name="T6" fmla="*/ 3 w 5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3" y="4"/>
                  </a:moveTo>
                  <a:cubicBezTo>
                    <a:pt x="2" y="3"/>
                    <a:pt x="1" y="2"/>
                    <a:pt x="0" y="0"/>
                  </a:cubicBezTo>
                  <a:cubicBezTo>
                    <a:pt x="1" y="0"/>
                    <a:pt x="3" y="4"/>
                    <a:pt x="4" y="4"/>
                  </a:cubicBezTo>
                  <a:cubicBezTo>
                    <a:pt x="5" y="5"/>
                    <a:pt x="2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1022"/>
            <p:cNvSpPr>
              <a:spLocks/>
            </p:cNvSpPr>
            <p:nvPr/>
          </p:nvSpPr>
          <p:spPr bwMode="auto">
            <a:xfrm>
              <a:off x="3213" y="2867"/>
              <a:ext cx="47" cy="37"/>
            </a:xfrm>
            <a:custGeom>
              <a:avLst/>
              <a:gdLst>
                <a:gd name="T0" fmla="*/ 15 w 20"/>
                <a:gd name="T1" fmla="*/ 13 h 16"/>
                <a:gd name="T2" fmla="*/ 0 w 20"/>
                <a:gd name="T3" fmla="*/ 0 h 16"/>
                <a:gd name="T4" fmla="*/ 10 w 20"/>
                <a:gd name="T5" fmla="*/ 8 h 16"/>
                <a:gd name="T6" fmla="*/ 19 w 20"/>
                <a:gd name="T7" fmla="*/ 14 h 16"/>
                <a:gd name="T8" fmla="*/ 15 w 20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5" y="13"/>
                  </a:moveTo>
                  <a:cubicBezTo>
                    <a:pt x="10" y="9"/>
                    <a:pt x="5" y="4"/>
                    <a:pt x="0" y="0"/>
                  </a:cubicBezTo>
                  <a:cubicBezTo>
                    <a:pt x="3" y="2"/>
                    <a:pt x="7" y="5"/>
                    <a:pt x="10" y="8"/>
                  </a:cubicBezTo>
                  <a:cubicBezTo>
                    <a:pt x="14" y="11"/>
                    <a:pt x="17" y="14"/>
                    <a:pt x="19" y="14"/>
                  </a:cubicBezTo>
                  <a:cubicBezTo>
                    <a:pt x="20" y="16"/>
                    <a:pt x="16" y="12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1023"/>
            <p:cNvSpPr>
              <a:spLocks/>
            </p:cNvSpPr>
            <p:nvPr/>
          </p:nvSpPr>
          <p:spPr bwMode="auto">
            <a:xfrm>
              <a:off x="3336" y="2667"/>
              <a:ext cx="38" cy="36"/>
            </a:xfrm>
            <a:custGeom>
              <a:avLst/>
              <a:gdLst>
                <a:gd name="T0" fmla="*/ 6 w 16"/>
                <a:gd name="T1" fmla="*/ 6 h 15"/>
                <a:gd name="T2" fmla="*/ 9 w 16"/>
                <a:gd name="T3" fmla="*/ 7 h 15"/>
                <a:gd name="T4" fmla="*/ 12 w 16"/>
                <a:gd name="T5" fmla="*/ 9 h 15"/>
                <a:gd name="T6" fmla="*/ 9 w 16"/>
                <a:gd name="T7" fmla="*/ 8 h 15"/>
                <a:gd name="T8" fmla="*/ 10 w 16"/>
                <a:gd name="T9" fmla="*/ 10 h 15"/>
                <a:gd name="T10" fmla="*/ 11 w 16"/>
                <a:gd name="T11" fmla="*/ 9 h 15"/>
                <a:gd name="T12" fmla="*/ 11 w 16"/>
                <a:gd name="T13" fmla="*/ 11 h 15"/>
                <a:gd name="T14" fmla="*/ 15 w 16"/>
                <a:gd name="T15" fmla="*/ 14 h 15"/>
                <a:gd name="T16" fmla="*/ 13 w 16"/>
                <a:gd name="T17" fmla="*/ 13 h 15"/>
                <a:gd name="T18" fmla="*/ 16 w 16"/>
                <a:gd name="T19" fmla="*/ 15 h 15"/>
                <a:gd name="T20" fmla="*/ 8 w 16"/>
                <a:gd name="T21" fmla="*/ 10 h 15"/>
                <a:gd name="T22" fmla="*/ 9 w 16"/>
                <a:gd name="T23" fmla="*/ 10 h 15"/>
                <a:gd name="T24" fmla="*/ 10 w 16"/>
                <a:gd name="T25" fmla="*/ 12 h 15"/>
                <a:gd name="T26" fmla="*/ 11 w 16"/>
                <a:gd name="T27" fmla="*/ 11 h 15"/>
                <a:gd name="T28" fmla="*/ 8 w 16"/>
                <a:gd name="T29" fmla="*/ 9 h 15"/>
                <a:gd name="T30" fmla="*/ 7 w 16"/>
                <a:gd name="T31" fmla="*/ 9 h 15"/>
                <a:gd name="T32" fmla="*/ 5 w 16"/>
                <a:gd name="T33" fmla="*/ 6 h 15"/>
                <a:gd name="T34" fmla="*/ 3 w 16"/>
                <a:gd name="T35" fmla="*/ 6 h 15"/>
                <a:gd name="T36" fmla="*/ 4 w 16"/>
                <a:gd name="T37" fmla="*/ 11 h 15"/>
                <a:gd name="T38" fmla="*/ 0 w 16"/>
                <a:gd name="T39" fmla="*/ 4 h 15"/>
                <a:gd name="T40" fmla="*/ 3 w 16"/>
                <a:gd name="T41" fmla="*/ 5 h 15"/>
                <a:gd name="T42" fmla="*/ 3 w 16"/>
                <a:gd name="T43" fmla="*/ 3 h 15"/>
                <a:gd name="T44" fmla="*/ 1 w 16"/>
                <a:gd name="T45" fmla="*/ 2 h 15"/>
                <a:gd name="T46" fmla="*/ 1 w 16"/>
                <a:gd name="T47" fmla="*/ 1 h 15"/>
                <a:gd name="T48" fmla="*/ 0 w 16"/>
                <a:gd name="T49" fmla="*/ 0 h 15"/>
                <a:gd name="T50" fmla="*/ 5 w 16"/>
                <a:gd name="T51" fmla="*/ 4 h 15"/>
                <a:gd name="T52" fmla="*/ 6 w 16"/>
                <a:gd name="T5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" h="15">
                  <a:moveTo>
                    <a:pt x="6" y="6"/>
                  </a:moveTo>
                  <a:cubicBezTo>
                    <a:pt x="7" y="6"/>
                    <a:pt x="7" y="6"/>
                    <a:pt x="9" y="7"/>
                  </a:cubicBezTo>
                  <a:cubicBezTo>
                    <a:pt x="8" y="6"/>
                    <a:pt x="11" y="8"/>
                    <a:pt x="12" y="9"/>
                  </a:cubicBezTo>
                  <a:cubicBezTo>
                    <a:pt x="11" y="8"/>
                    <a:pt x="10" y="8"/>
                    <a:pt x="9" y="8"/>
                  </a:cubicBezTo>
                  <a:cubicBezTo>
                    <a:pt x="9" y="8"/>
                    <a:pt x="9" y="9"/>
                    <a:pt x="10" y="10"/>
                  </a:cubicBezTo>
                  <a:cubicBezTo>
                    <a:pt x="10" y="10"/>
                    <a:pt x="10" y="9"/>
                    <a:pt x="11" y="9"/>
                  </a:cubicBezTo>
                  <a:cubicBezTo>
                    <a:pt x="11" y="10"/>
                    <a:pt x="12" y="10"/>
                    <a:pt x="11" y="11"/>
                  </a:cubicBezTo>
                  <a:cubicBezTo>
                    <a:pt x="13" y="11"/>
                    <a:pt x="16" y="13"/>
                    <a:pt x="15" y="14"/>
                  </a:cubicBezTo>
                  <a:cubicBezTo>
                    <a:pt x="13" y="11"/>
                    <a:pt x="12" y="11"/>
                    <a:pt x="13" y="13"/>
                  </a:cubicBezTo>
                  <a:cubicBezTo>
                    <a:pt x="14" y="15"/>
                    <a:pt x="15" y="14"/>
                    <a:pt x="16" y="15"/>
                  </a:cubicBezTo>
                  <a:cubicBezTo>
                    <a:pt x="13" y="15"/>
                    <a:pt x="10" y="12"/>
                    <a:pt x="8" y="10"/>
                  </a:cubicBezTo>
                  <a:cubicBezTo>
                    <a:pt x="8" y="11"/>
                    <a:pt x="8" y="10"/>
                    <a:pt x="9" y="10"/>
                  </a:cubicBezTo>
                  <a:cubicBezTo>
                    <a:pt x="9" y="10"/>
                    <a:pt x="9" y="11"/>
                    <a:pt x="10" y="12"/>
                  </a:cubicBezTo>
                  <a:cubicBezTo>
                    <a:pt x="11" y="13"/>
                    <a:pt x="11" y="11"/>
                    <a:pt x="11" y="11"/>
                  </a:cubicBezTo>
                  <a:cubicBezTo>
                    <a:pt x="9" y="9"/>
                    <a:pt x="8" y="10"/>
                    <a:pt x="8" y="9"/>
                  </a:cubicBezTo>
                  <a:cubicBezTo>
                    <a:pt x="6" y="7"/>
                    <a:pt x="9" y="11"/>
                    <a:pt x="7" y="9"/>
                  </a:cubicBezTo>
                  <a:cubicBezTo>
                    <a:pt x="5" y="8"/>
                    <a:pt x="8" y="8"/>
                    <a:pt x="5" y="6"/>
                  </a:cubicBezTo>
                  <a:cubicBezTo>
                    <a:pt x="4" y="4"/>
                    <a:pt x="4" y="8"/>
                    <a:pt x="3" y="6"/>
                  </a:cubicBezTo>
                  <a:cubicBezTo>
                    <a:pt x="2" y="7"/>
                    <a:pt x="5" y="9"/>
                    <a:pt x="4" y="11"/>
                  </a:cubicBezTo>
                  <a:cubicBezTo>
                    <a:pt x="3" y="8"/>
                    <a:pt x="1" y="6"/>
                    <a:pt x="0" y="4"/>
                  </a:cubicBezTo>
                  <a:cubicBezTo>
                    <a:pt x="2" y="6"/>
                    <a:pt x="2" y="5"/>
                    <a:pt x="3" y="5"/>
                  </a:cubicBezTo>
                  <a:cubicBezTo>
                    <a:pt x="2" y="4"/>
                    <a:pt x="1" y="3"/>
                    <a:pt x="3" y="3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  <a:cubicBezTo>
                    <a:pt x="3" y="4"/>
                    <a:pt x="6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1024"/>
            <p:cNvSpPr>
              <a:spLocks/>
            </p:cNvSpPr>
            <p:nvPr/>
          </p:nvSpPr>
          <p:spPr bwMode="auto">
            <a:xfrm>
              <a:off x="3348" y="2667"/>
              <a:ext cx="5" cy="10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4 h 4"/>
                <a:gd name="T4" fmla="*/ 0 w 2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2" y="2"/>
                    <a:pt x="2" y="3"/>
                    <a:pt x="2" y="4"/>
                  </a:cubicBezTo>
                  <a:cubicBezTo>
                    <a:pt x="1" y="3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Freeform 1025"/>
            <p:cNvSpPr>
              <a:spLocks/>
            </p:cNvSpPr>
            <p:nvPr/>
          </p:nvSpPr>
          <p:spPr bwMode="auto">
            <a:xfrm>
              <a:off x="3334" y="2693"/>
              <a:ext cx="9" cy="10"/>
            </a:xfrm>
            <a:custGeom>
              <a:avLst/>
              <a:gdLst>
                <a:gd name="T0" fmla="*/ 1 w 4"/>
                <a:gd name="T1" fmla="*/ 0 h 4"/>
                <a:gd name="T2" fmla="*/ 3 w 4"/>
                <a:gd name="T3" fmla="*/ 2 h 4"/>
                <a:gd name="T4" fmla="*/ 1 w 4"/>
                <a:gd name="T5" fmla="*/ 2 h 4"/>
                <a:gd name="T6" fmla="*/ 1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cubicBezTo>
                    <a:pt x="1" y="1"/>
                    <a:pt x="2" y="3"/>
                    <a:pt x="3" y="2"/>
                  </a:cubicBezTo>
                  <a:cubicBezTo>
                    <a:pt x="4" y="4"/>
                    <a:pt x="2" y="4"/>
                    <a:pt x="1" y="2"/>
                  </a:cubicBezTo>
                  <a:cubicBezTo>
                    <a:pt x="2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026"/>
            <p:cNvSpPr>
              <a:spLocks noEditPoints="1"/>
            </p:cNvSpPr>
            <p:nvPr/>
          </p:nvSpPr>
          <p:spPr bwMode="auto">
            <a:xfrm>
              <a:off x="3346" y="2696"/>
              <a:ext cx="123" cy="71"/>
            </a:xfrm>
            <a:custGeom>
              <a:avLst/>
              <a:gdLst>
                <a:gd name="T0" fmla="*/ 31 w 52"/>
                <a:gd name="T1" fmla="*/ 18 h 30"/>
                <a:gd name="T2" fmla="*/ 36 w 52"/>
                <a:gd name="T3" fmla="*/ 20 h 30"/>
                <a:gd name="T4" fmla="*/ 34 w 52"/>
                <a:gd name="T5" fmla="*/ 21 h 30"/>
                <a:gd name="T6" fmla="*/ 25 w 52"/>
                <a:gd name="T7" fmla="*/ 16 h 30"/>
                <a:gd name="T8" fmla="*/ 30 w 52"/>
                <a:gd name="T9" fmla="*/ 20 h 30"/>
                <a:gd name="T10" fmla="*/ 31 w 52"/>
                <a:gd name="T11" fmla="*/ 20 h 30"/>
                <a:gd name="T12" fmla="*/ 33 w 52"/>
                <a:gd name="T13" fmla="*/ 21 h 30"/>
                <a:gd name="T14" fmla="*/ 31 w 52"/>
                <a:gd name="T15" fmla="*/ 22 h 30"/>
                <a:gd name="T16" fmla="*/ 35 w 52"/>
                <a:gd name="T17" fmla="*/ 23 h 30"/>
                <a:gd name="T18" fmla="*/ 37 w 52"/>
                <a:gd name="T19" fmla="*/ 26 h 30"/>
                <a:gd name="T20" fmla="*/ 33 w 52"/>
                <a:gd name="T21" fmla="*/ 26 h 30"/>
                <a:gd name="T22" fmla="*/ 34 w 52"/>
                <a:gd name="T23" fmla="*/ 25 h 30"/>
                <a:gd name="T24" fmla="*/ 31 w 52"/>
                <a:gd name="T25" fmla="*/ 24 h 30"/>
                <a:gd name="T26" fmla="*/ 27 w 52"/>
                <a:gd name="T27" fmla="*/ 20 h 30"/>
                <a:gd name="T28" fmla="*/ 26 w 52"/>
                <a:gd name="T29" fmla="*/ 21 h 30"/>
                <a:gd name="T30" fmla="*/ 16 w 52"/>
                <a:gd name="T31" fmla="*/ 12 h 30"/>
                <a:gd name="T32" fmla="*/ 11 w 52"/>
                <a:gd name="T33" fmla="*/ 8 h 30"/>
                <a:gd name="T34" fmla="*/ 6 w 52"/>
                <a:gd name="T35" fmla="*/ 3 h 30"/>
                <a:gd name="T36" fmla="*/ 8 w 52"/>
                <a:gd name="T37" fmla="*/ 4 h 30"/>
                <a:gd name="T38" fmla="*/ 8 w 52"/>
                <a:gd name="T39" fmla="*/ 2 h 30"/>
                <a:gd name="T40" fmla="*/ 3 w 52"/>
                <a:gd name="T41" fmla="*/ 3 h 30"/>
                <a:gd name="T42" fmla="*/ 2 w 52"/>
                <a:gd name="T43" fmla="*/ 0 h 30"/>
                <a:gd name="T44" fmla="*/ 0 w 52"/>
                <a:gd name="T45" fmla="*/ 2 h 30"/>
                <a:gd name="T46" fmla="*/ 6 w 52"/>
                <a:gd name="T47" fmla="*/ 6 h 30"/>
                <a:gd name="T48" fmla="*/ 5 w 52"/>
                <a:gd name="T49" fmla="*/ 4 h 30"/>
                <a:gd name="T50" fmla="*/ 8 w 52"/>
                <a:gd name="T51" fmla="*/ 8 h 30"/>
                <a:gd name="T52" fmla="*/ 13 w 52"/>
                <a:gd name="T53" fmla="*/ 12 h 30"/>
                <a:gd name="T54" fmla="*/ 12 w 52"/>
                <a:gd name="T55" fmla="*/ 13 h 30"/>
                <a:gd name="T56" fmla="*/ 16 w 52"/>
                <a:gd name="T57" fmla="*/ 14 h 30"/>
                <a:gd name="T58" fmla="*/ 17 w 52"/>
                <a:gd name="T59" fmla="*/ 16 h 30"/>
                <a:gd name="T60" fmla="*/ 22 w 52"/>
                <a:gd name="T61" fmla="*/ 19 h 30"/>
                <a:gd name="T62" fmla="*/ 19 w 52"/>
                <a:gd name="T63" fmla="*/ 16 h 30"/>
                <a:gd name="T64" fmla="*/ 25 w 52"/>
                <a:gd name="T65" fmla="*/ 22 h 30"/>
                <a:gd name="T66" fmla="*/ 26 w 52"/>
                <a:gd name="T67" fmla="*/ 22 h 30"/>
                <a:gd name="T68" fmla="*/ 36 w 52"/>
                <a:gd name="T69" fmla="*/ 29 h 30"/>
                <a:gd name="T70" fmla="*/ 40 w 52"/>
                <a:gd name="T71" fmla="*/ 30 h 30"/>
                <a:gd name="T72" fmla="*/ 40 w 52"/>
                <a:gd name="T73" fmla="*/ 28 h 30"/>
                <a:gd name="T74" fmla="*/ 38 w 52"/>
                <a:gd name="T75" fmla="*/ 26 h 30"/>
                <a:gd name="T76" fmla="*/ 48 w 52"/>
                <a:gd name="T77" fmla="*/ 28 h 30"/>
                <a:gd name="T78" fmla="*/ 40 w 52"/>
                <a:gd name="T79" fmla="*/ 24 h 30"/>
                <a:gd name="T80" fmla="*/ 46 w 52"/>
                <a:gd name="T81" fmla="*/ 27 h 30"/>
                <a:gd name="T82" fmla="*/ 52 w 52"/>
                <a:gd name="T83" fmla="*/ 28 h 30"/>
                <a:gd name="T84" fmla="*/ 44 w 52"/>
                <a:gd name="T85" fmla="*/ 24 h 30"/>
                <a:gd name="T86" fmla="*/ 46 w 52"/>
                <a:gd name="T87" fmla="*/ 24 h 30"/>
                <a:gd name="T88" fmla="*/ 37 w 52"/>
                <a:gd name="T89" fmla="*/ 17 h 30"/>
                <a:gd name="T90" fmla="*/ 33 w 52"/>
                <a:gd name="T91" fmla="*/ 14 h 30"/>
                <a:gd name="T92" fmla="*/ 35 w 52"/>
                <a:gd name="T93" fmla="*/ 19 h 30"/>
                <a:gd name="T94" fmla="*/ 33 w 52"/>
                <a:gd name="T95" fmla="*/ 19 h 30"/>
                <a:gd name="T96" fmla="*/ 31 w 52"/>
                <a:gd name="T97" fmla="*/ 16 h 30"/>
                <a:gd name="T98" fmla="*/ 30 w 52"/>
                <a:gd name="T99" fmla="*/ 17 h 30"/>
                <a:gd name="T100" fmla="*/ 33 w 52"/>
                <a:gd name="T101" fmla="*/ 18 h 30"/>
                <a:gd name="T102" fmla="*/ 31 w 52"/>
                <a:gd name="T103" fmla="*/ 18 h 30"/>
                <a:gd name="T104" fmla="*/ 39 w 52"/>
                <a:gd name="T105" fmla="*/ 22 h 30"/>
                <a:gd name="T106" fmla="*/ 42 w 52"/>
                <a:gd name="T107" fmla="*/ 22 h 30"/>
                <a:gd name="T108" fmla="*/ 43 w 52"/>
                <a:gd name="T109" fmla="*/ 24 h 30"/>
                <a:gd name="T110" fmla="*/ 39 w 52"/>
                <a:gd name="T111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30">
                  <a:moveTo>
                    <a:pt x="31" y="18"/>
                  </a:moveTo>
                  <a:cubicBezTo>
                    <a:pt x="33" y="20"/>
                    <a:pt x="34" y="19"/>
                    <a:pt x="36" y="20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1" y="18"/>
                    <a:pt x="27" y="19"/>
                    <a:pt x="25" y="16"/>
                  </a:cubicBezTo>
                  <a:cubicBezTo>
                    <a:pt x="25" y="18"/>
                    <a:pt x="28" y="19"/>
                    <a:pt x="30" y="20"/>
                  </a:cubicBezTo>
                  <a:cubicBezTo>
                    <a:pt x="31" y="21"/>
                    <a:pt x="30" y="19"/>
                    <a:pt x="31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2" y="22"/>
                    <a:pt x="31" y="22"/>
                  </a:cubicBezTo>
                  <a:cubicBezTo>
                    <a:pt x="32" y="23"/>
                    <a:pt x="33" y="22"/>
                    <a:pt x="35" y="23"/>
                  </a:cubicBezTo>
                  <a:cubicBezTo>
                    <a:pt x="36" y="24"/>
                    <a:pt x="38" y="25"/>
                    <a:pt x="37" y="26"/>
                  </a:cubicBezTo>
                  <a:cubicBezTo>
                    <a:pt x="36" y="26"/>
                    <a:pt x="35" y="26"/>
                    <a:pt x="33" y="26"/>
                  </a:cubicBezTo>
                  <a:cubicBezTo>
                    <a:pt x="33" y="25"/>
                    <a:pt x="34" y="25"/>
                    <a:pt x="34" y="25"/>
                  </a:cubicBezTo>
                  <a:cubicBezTo>
                    <a:pt x="31" y="22"/>
                    <a:pt x="33" y="25"/>
                    <a:pt x="31" y="24"/>
                  </a:cubicBezTo>
                  <a:cubicBezTo>
                    <a:pt x="29" y="23"/>
                    <a:pt x="28" y="21"/>
                    <a:pt x="27" y="20"/>
                  </a:cubicBezTo>
                  <a:cubicBezTo>
                    <a:pt x="26" y="20"/>
                    <a:pt x="26" y="21"/>
                    <a:pt x="26" y="21"/>
                  </a:cubicBezTo>
                  <a:cubicBezTo>
                    <a:pt x="23" y="18"/>
                    <a:pt x="19" y="15"/>
                    <a:pt x="16" y="12"/>
                  </a:cubicBezTo>
                  <a:cubicBezTo>
                    <a:pt x="14" y="11"/>
                    <a:pt x="12" y="9"/>
                    <a:pt x="11" y="8"/>
                  </a:cubicBezTo>
                  <a:cubicBezTo>
                    <a:pt x="9" y="6"/>
                    <a:pt x="7" y="5"/>
                    <a:pt x="6" y="3"/>
                  </a:cubicBezTo>
                  <a:cubicBezTo>
                    <a:pt x="7" y="3"/>
                    <a:pt x="7" y="4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6" y="2"/>
                    <a:pt x="5" y="3"/>
                    <a:pt x="3" y="3"/>
                  </a:cubicBezTo>
                  <a:cubicBezTo>
                    <a:pt x="0" y="1"/>
                    <a:pt x="4" y="2"/>
                    <a:pt x="2" y="0"/>
                  </a:cubicBezTo>
                  <a:cubicBezTo>
                    <a:pt x="0" y="0"/>
                    <a:pt x="1" y="1"/>
                    <a:pt x="0" y="2"/>
                  </a:cubicBezTo>
                  <a:cubicBezTo>
                    <a:pt x="3" y="3"/>
                    <a:pt x="5" y="6"/>
                    <a:pt x="6" y="6"/>
                  </a:cubicBezTo>
                  <a:cubicBezTo>
                    <a:pt x="6" y="5"/>
                    <a:pt x="4" y="4"/>
                    <a:pt x="5" y="4"/>
                  </a:cubicBezTo>
                  <a:cubicBezTo>
                    <a:pt x="7" y="5"/>
                    <a:pt x="7" y="6"/>
                    <a:pt x="8" y="8"/>
                  </a:cubicBezTo>
                  <a:cubicBezTo>
                    <a:pt x="10" y="9"/>
                    <a:pt x="12" y="11"/>
                    <a:pt x="13" y="12"/>
                  </a:cubicBezTo>
                  <a:cubicBezTo>
                    <a:pt x="14" y="13"/>
                    <a:pt x="13" y="12"/>
                    <a:pt x="12" y="13"/>
                  </a:cubicBezTo>
                  <a:cubicBezTo>
                    <a:pt x="14" y="14"/>
                    <a:pt x="14" y="12"/>
                    <a:pt x="16" y="14"/>
                  </a:cubicBezTo>
                  <a:cubicBezTo>
                    <a:pt x="16" y="14"/>
                    <a:pt x="16" y="15"/>
                    <a:pt x="17" y="16"/>
                  </a:cubicBezTo>
                  <a:cubicBezTo>
                    <a:pt x="17" y="14"/>
                    <a:pt x="20" y="20"/>
                    <a:pt x="22" y="19"/>
                  </a:cubicBezTo>
                  <a:cubicBezTo>
                    <a:pt x="21" y="18"/>
                    <a:pt x="19" y="17"/>
                    <a:pt x="19" y="16"/>
                  </a:cubicBezTo>
                  <a:cubicBezTo>
                    <a:pt x="23" y="18"/>
                    <a:pt x="23" y="20"/>
                    <a:pt x="25" y="22"/>
                  </a:cubicBezTo>
                  <a:cubicBezTo>
                    <a:pt x="25" y="22"/>
                    <a:pt x="25" y="21"/>
                    <a:pt x="26" y="22"/>
                  </a:cubicBezTo>
                  <a:cubicBezTo>
                    <a:pt x="28" y="24"/>
                    <a:pt x="32" y="25"/>
                    <a:pt x="36" y="29"/>
                  </a:cubicBezTo>
                  <a:cubicBezTo>
                    <a:pt x="37" y="28"/>
                    <a:pt x="38" y="29"/>
                    <a:pt x="40" y="30"/>
                  </a:cubicBezTo>
                  <a:cubicBezTo>
                    <a:pt x="41" y="30"/>
                    <a:pt x="39" y="29"/>
                    <a:pt x="40" y="28"/>
                  </a:cubicBezTo>
                  <a:cubicBezTo>
                    <a:pt x="37" y="27"/>
                    <a:pt x="39" y="28"/>
                    <a:pt x="38" y="26"/>
                  </a:cubicBezTo>
                  <a:cubicBezTo>
                    <a:pt x="42" y="28"/>
                    <a:pt x="45" y="28"/>
                    <a:pt x="48" y="28"/>
                  </a:cubicBezTo>
                  <a:cubicBezTo>
                    <a:pt x="45" y="26"/>
                    <a:pt x="41" y="26"/>
                    <a:pt x="40" y="24"/>
                  </a:cubicBezTo>
                  <a:cubicBezTo>
                    <a:pt x="42" y="25"/>
                    <a:pt x="45" y="25"/>
                    <a:pt x="46" y="27"/>
                  </a:cubicBezTo>
                  <a:cubicBezTo>
                    <a:pt x="46" y="25"/>
                    <a:pt x="50" y="28"/>
                    <a:pt x="52" y="28"/>
                  </a:cubicBezTo>
                  <a:cubicBezTo>
                    <a:pt x="51" y="26"/>
                    <a:pt x="46" y="27"/>
                    <a:pt x="44" y="24"/>
                  </a:cubicBezTo>
                  <a:cubicBezTo>
                    <a:pt x="45" y="24"/>
                    <a:pt x="46" y="25"/>
                    <a:pt x="46" y="24"/>
                  </a:cubicBezTo>
                  <a:cubicBezTo>
                    <a:pt x="43" y="22"/>
                    <a:pt x="37" y="19"/>
                    <a:pt x="37" y="17"/>
                  </a:cubicBezTo>
                  <a:cubicBezTo>
                    <a:pt x="35" y="17"/>
                    <a:pt x="34" y="16"/>
                    <a:pt x="33" y="14"/>
                  </a:cubicBezTo>
                  <a:cubicBezTo>
                    <a:pt x="33" y="16"/>
                    <a:pt x="34" y="17"/>
                    <a:pt x="35" y="19"/>
                  </a:cubicBezTo>
                  <a:cubicBezTo>
                    <a:pt x="34" y="18"/>
                    <a:pt x="35" y="20"/>
                    <a:pt x="33" y="19"/>
                  </a:cubicBezTo>
                  <a:cubicBezTo>
                    <a:pt x="32" y="18"/>
                    <a:pt x="32" y="17"/>
                    <a:pt x="31" y="16"/>
                  </a:cubicBezTo>
                  <a:cubicBezTo>
                    <a:pt x="31" y="17"/>
                    <a:pt x="30" y="17"/>
                    <a:pt x="30" y="17"/>
                  </a:cubicBezTo>
                  <a:cubicBezTo>
                    <a:pt x="31" y="18"/>
                    <a:pt x="31" y="17"/>
                    <a:pt x="33" y="18"/>
                  </a:cubicBezTo>
                  <a:cubicBezTo>
                    <a:pt x="32" y="19"/>
                    <a:pt x="32" y="18"/>
                    <a:pt x="31" y="18"/>
                  </a:cubicBezTo>
                  <a:close/>
                  <a:moveTo>
                    <a:pt x="39" y="22"/>
                  </a:moveTo>
                  <a:cubicBezTo>
                    <a:pt x="39" y="21"/>
                    <a:pt x="40" y="21"/>
                    <a:pt x="42" y="22"/>
                  </a:cubicBezTo>
                  <a:cubicBezTo>
                    <a:pt x="43" y="23"/>
                    <a:pt x="44" y="24"/>
                    <a:pt x="43" y="24"/>
                  </a:cubicBezTo>
                  <a:cubicBezTo>
                    <a:pt x="41" y="22"/>
                    <a:pt x="42" y="23"/>
                    <a:pt x="3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027"/>
            <p:cNvSpPr>
              <a:spLocks/>
            </p:cNvSpPr>
            <p:nvPr/>
          </p:nvSpPr>
          <p:spPr bwMode="auto">
            <a:xfrm>
              <a:off x="3343" y="2701"/>
              <a:ext cx="7" cy="9"/>
            </a:xfrm>
            <a:custGeom>
              <a:avLst/>
              <a:gdLst>
                <a:gd name="T0" fmla="*/ 1 w 3"/>
                <a:gd name="T1" fmla="*/ 3 h 4"/>
                <a:gd name="T2" fmla="*/ 2 w 3"/>
                <a:gd name="T3" fmla="*/ 3 h 4"/>
                <a:gd name="T4" fmla="*/ 1 w 3"/>
                <a:gd name="T5" fmla="*/ 1 h 4"/>
                <a:gd name="T6" fmla="*/ 3 w 3"/>
                <a:gd name="T7" fmla="*/ 2 h 4"/>
                <a:gd name="T8" fmla="*/ 2 w 3"/>
                <a:gd name="T9" fmla="*/ 4 h 4"/>
                <a:gd name="T10" fmla="*/ 1 w 3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3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3" y="3"/>
                    <a:pt x="1" y="2"/>
                    <a:pt x="1" y="1"/>
                  </a:cubicBezTo>
                  <a:cubicBezTo>
                    <a:pt x="1" y="0"/>
                    <a:pt x="2" y="2"/>
                    <a:pt x="3" y="2"/>
                  </a:cubicBezTo>
                  <a:cubicBezTo>
                    <a:pt x="2" y="2"/>
                    <a:pt x="3" y="3"/>
                    <a:pt x="2" y="4"/>
                  </a:cubicBezTo>
                  <a:cubicBezTo>
                    <a:pt x="2" y="4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028"/>
            <p:cNvSpPr>
              <a:spLocks/>
            </p:cNvSpPr>
            <p:nvPr/>
          </p:nvSpPr>
          <p:spPr bwMode="auto">
            <a:xfrm>
              <a:off x="3284" y="2824"/>
              <a:ext cx="21" cy="21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7 h 9"/>
                <a:gd name="T4" fmla="*/ 5 w 9"/>
                <a:gd name="T5" fmla="*/ 6 h 9"/>
                <a:gd name="T6" fmla="*/ 0 w 9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4" y="3"/>
                    <a:pt x="3" y="2"/>
                    <a:pt x="9" y="7"/>
                  </a:cubicBezTo>
                  <a:cubicBezTo>
                    <a:pt x="8" y="9"/>
                    <a:pt x="3" y="2"/>
                    <a:pt x="5" y="6"/>
                  </a:cubicBezTo>
                  <a:cubicBezTo>
                    <a:pt x="3" y="3"/>
                    <a:pt x="1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029"/>
            <p:cNvSpPr>
              <a:spLocks/>
            </p:cNvSpPr>
            <p:nvPr/>
          </p:nvSpPr>
          <p:spPr bwMode="auto">
            <a:xfrm>
              <a:off x="3386" y="2656"/>
              <a:ext cx="21" cy="11"/>
            </a:xfrm>
            <a:custGeom>
              <a:avLst/>
              <a:gdLst>
                <a:gd name="T0" fmla="*/ 1 w 9"/>
                <a:gd name="T1" fmla="*/ 1 h 5"/>
                <a:gd name="T2" fmla="*/ 3 w 9"/>
                <a:gd name="T3" fmla="*/ 0 h 5"/>
                <a:gd name="T4" fmla="*/ 9 w 9"/>
                <a:gd name="T5" fmla="*/ 5 h 5"/>
                <a:gd name="T6" fmla="*/ 1 w 9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1" y="1"/>
                  </a:moveTo>
                  <a:cubicBezTo>
                    <a:pt x="0" y="0"/>
                    <a:pt x="3" y="2"/>
                    <a:pt x="3" y="0"/>
                  </a:cubicBezTo>
                  <a:cubicBezTo>
                    <a:pt x="4" y="3"/>
                    <a:pt x="6" y="3"/>
                    <a:pt x="9" y="5"/>
                  </a:cubicBezTo>
                  <a:cubicBezTo>
                    <a:pt x="7" y="5"/>
                    <a:pt x="3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030"/>
            <p:cNvSpPr>
              <a:spLocks/>
            </p:cNvSpPr>
            <p:nvPr/>
          </p:nvSpPr>
          <p:spPr bwMode="auto">
            <a:xfrm>
              <a:off x="3350" y="2727"/>
              <a:ext cx="8" cy="9"/>
            </a:xfrm>
            <a:custGeom>
              <a:avLst/>
              <a:gdLst>
                <a:gd name="T0" fmla="*/ 1 w 3"/>
                <a:gd name="T1" fmla="*/ 1 h 4"/>
                <a:gd name="T2" fmla="*/ 2 w 3"/>
                <a:gd name="T3" fmla="*/ 0 h 4"/>
                <a:gd name="T4" fmla="*/ 3 w 3"/>
                <a:gd name="T5" fmla="*/ 4 h 4"/>
                <a:gd name="T6" fmla="*/ 1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1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1"/>
                    <a:pt x="3" y="3"/>
                    <a:pt x="3" y="4"/>
                  </a:cubicBezTo>
                  <a:cubicBezTo>
                    <a:pt x="2" y="3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031"/>
            <p:cNvSpPr>
              <a:spLocks/>
            </p:cNvSpPr>
            <p:nvPr/>
          </p:nvSpPr>
          <p:spPr bwMode="auto">
            <a:xfrm>
              <a:off x="3322" y="2784"/>
              <a:ext cx="38" cy="28"/>
            </a:xfrm>
            <a:custGeom>
              <a:avLst/>
              <a:gdLst>
                <a:gd name="T0" fmla="*/ 14 w 16"/>
                <a:gd name="T1" fmla="*/ 11 h 12"/>
                <a:gd name="T2" fmla="*/ 15 w 16"/>
                <a:gd name="T3" fmla="*/ 10 h 12"/>
                <a:gd name="T4" fmla="*/ 2 w 16"/>
                <a:gd name="T5" fmla="*/ 3 h 12"/>
                <a:gd name="T6" fmla="*/ 8 w 16"/>
                <a:gd name="T7" fmla="*/ 6 h 12"/>
                <a:gd name="T8" fmla="*/ 6 w 16"/>
                <a:gd name="T9" fmla="*/ 4 h 12"/>
                <a:gd name="T10" fmla="*/ 16 w 16"/>
                <a:gd name="T11" fmla="*/ 12 h 12"/>
                <a:gd name="T12" fmla="*/ 14 w 16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2">
                  <a:moveTo>
                    <a:pt x="14" y="11"/>
                  </a:moveTo>
                  <a:cubicBezTo>
                    <a:pt x="12" y="10"/>
                    <a:pt x="15" y="11"/>
                    <a:pt x="15" y="10"/>
                  </a:cubicBezTo>
                  <a:cubicBezTo>
                    <a:pt x="10" y="8"/>
                    <a:pt x="6" y="5"/>
                    <a:pt x="2" y="3"/>
                  </a:cubicBezTo>
                  <a:cubicBezTo>
                    <a:pt x="0" y="0"/>
                    <a:pt x="6" y="5"/>
                    <a:pt x="8" y="6"/>
                  </a:cubicBezTo>
                  <a:cubicBezTo>
                    <a:pt x="9" y="5"/>
                    <a:pt x="8" y="5"/>
                    <a:pt x="6" y="4"/>
                  </a:cubicBezTo>
                  <a:cubicBezTo>
                    <a:pt x="10" y="6"/>
                    <a:pt x="16" y="9"/>
                    <a:pt x="16" y="12"/>
                  </a:cubicBezTo>
                  <a:cubicBezTo>
                    <a:pt x="15" y="11"/>
                    <a:pt x="14" y="11"/>
                    <a:pt x="1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032"/>
            <p:cNvSpPr>
              <a:spLocks/>
            </p:cNvSpPr>
            <p:nvPr/>
          </p:nvSpPr>
          <p:spPr bwMode="auto">
            <a:xfrm>
              <a:off x="3379" y="2693"/>
              <a:ext cx="5" cy="8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1 h 3"/>
                <a:gd name="T4" fmla="*/ 1 w 2"/>
                <a:gd name="T5" fmla="*/ 1 h 3"/>
                <a:gd name="T6" fmla="*/ 1 w 2"/>
                <a:gd name="T7" fmla="*/ 3 h 3"/>
                <a:gd name="T8" fmla="*/ 0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033"/>
            <p:cNvSpPr>
              <a:spLocks/>
            </p:cNvSpPr>
            <p:nvPr/>
          </p:nvSpPr>
          <p:spPr bwMode="auto">
            <a:xfrm>
              <a:off x="3308" y="2843"/>
              <a:ext cx="23" cy="21"/>
            </a:xfrm>
            <a:custGeom>
              <a:avLst/>
              <a:gdLst>
                <a:gd name="T0" fmla="*/ 9 w 10"/>
                <a:gd name="T1" fmla="*/ 8 h 9"/>
                <a:gd name="T2" fmla="*/ 3 w 10"/>
                <a:gd name="T3" fmla="*/ 4 h 9"/>
                <a:gd name="T4" fmla="*/ 3 w 10"/>
                <a:gd name="T5" fmla="*/ 3 h 9"/>
                <a:gd name="T6" fmla="*/ 2 w 10"/>
                <a:gd name="T7" fmla="*/ 3 h 9"/>
                <a:gd name="T8" fmla="*/ 0 w 10"/>
                <a:gd name="T9" fmla="*/ 0 h 9"/>
                <a:gd name="T10" fmla="*/ 3 w 10"/>
                <a:gd name="T11" fmla="*/ 2 h 9"/>
                <a:gd name="T12" fmla="*/ 5 w 10"/>
                <a:gd name="T13" fmla="*/ 5 h 9"/>
                <a:gd name="T14" fmla="*/ 9 w 10"/>
                <a:gd name="T15" fmla="*/ 7 h 9"/>
                <a:gd name="T16" fmla="*/ 10 w 10"/>
                <a:gd name="T17" fmla="*/ 9 h 9"/>
                <a:gd name="T18" fmla="*/ 9 w 10"/>
                <a:gd name="T1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9">
                  <a:moveTo>
                    <a:pt x="9" y="8"/>
                  </a:moveTo>
                  <a:cubicBezTo>
                    <a:pt x="7" y="9"/>
                    <a:pt x="4" y="4"/>
                    <a:pt x="3" y="4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2"/>
                    <a:pt x="1" y="1"/>
                    <a:pt x="0" y="0"/>
                  </a:cubicBezTo>
                  <a:cubicBezTo>
                    <a:pt x="1" y="0"/>
                    <a:pt x="3" y="3"/>
                    <a:pt x="3" y="2"/>
                  </a:cubicBezTo>
                  <a:cubicBezTo>
                    <a:pt x="3" y="4"/>
                    <a:pt x="5" y="4"/>
                    <a:pt x="5" y="5"/>
                  </a:cubicBezTo>
                  <a:cubicBezTo>
                    <a:pt x="7" y="6"/>
                    <a:pt x="7" y="6"/>
                    <a:pt x="9" y="7"/>
                  </a:cubicBezTo>
                  <a:cubicBezTo>
                    <a:pt x="9" y="8"/>
                    <a:pt x="9" y="8"/>
                    <a:pt x="10" y="9"/>
                  </a:cubicBezTo>
                  <a:cubicBezTo>
                    <a:pt x="9" y="9"/>
                    <a:pt x="8" y="8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1034"/>
            <p:cNvSpPr>
              <a:spLocks/>
            </p:cNvSpPr>
            <p:nvPr/>
          </p:nvSpPr>
          <p:spPr bwMode="auto">
            <a:xfrm>
              <a:off x="3384" y="2717"/>
              <a:ext cx="14" cy="10"/>
            </a:xfrm>
            <a:custGeom>
              <a:avLst/>
              <a:gdLst>
                <a:gd name="T0" fmla="*/ 1 w 6"/>
                <a:gd name="T1" fmla="*/ 0 h 4"/>
                <a:gd name="T2" fmla="*/ 6 w 6"/>
                <a:gd name="T3" fmla="*/ 3 h 4"/>
                <a:gd name="T4" fmla="*/ 0 w 6"/>
                <a:gd name="T5" fmla="*/ 0 h 4"/>
                <a:gd name="T6" fmla="*/ 1 w 6"/>
                <a:gd name="T7" fmla="*/ 1 h 4"/>
                <a:gd name="T8" fmla="*/ 1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3" y="2"/>
                    <a:pt x="6" y="3"/>
                  </a:cubicBezTo>
                  <a:cubicBezTo>
                    <a:pt x="4" y="4"/>
                    <a:pt x="3" y="2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1035"/>
            <p:cNvSpPr>
              <a:spLocks/>
            </p:cNvSpPr>
            <p:nvPr/>
          </p:nvSpPr>
          <p:spPr bwMode="auto">
            <a:xfrm>
              <a:off x="3400" y="2712"/>
              <a:ext cx="10" cy="10"/>
            </a:xfrm>
            <a:custGeom>
              <a:avLst/>
              <a:gdLst>
                <a:gd name="T0" fmla="*/ 1 w 4"/>
                <a:gd name="T1" fmla="*/ 1 h 4"/>
                <a:gd name="T2" fmla="*/ 1 w 4"/>
                <a:gd name="T3" fmla="*/ 0 h 4"/>
                <a:gd name="T4" fmla="*/ 3 w 4"/>
                <a:gd name="T5" fmla="*/ 4 h 4"/>
                <a:gd name="T6" fmla="*/ 1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1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2" y="1"/>
                    <a:pt x="4" y="3"/>
                    <a:pt x="3" y="4"/>
                  </a:cubicBezTo>
                  <a:cubicBezTo>
                    <a:pt x="1" y="3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Freeform 1036"/>
            <p:cNvSpPr>
              <a:spLocks/>
            </p:cNvSpPr>
            <p:nvPr/>
          </p:nvSpPr>
          <p:spPr bwMode="auto">
            <a:xfrm>
              <a:off x="3395" y="2765"/>
              <a:ext cx="10" cy="9"/>
            </a:xfrm>
            <a:custGeom>
              <a:avLst/>
              <a:gdLst>
                <a:gd name="T0" fmla="*/ 1 w 4"/>
                <a:gd name="T1" fmla="*/ 2 h 4"/>
                <a:gd name="T2" fmla="*/ 3 w 4"/>
                <a:gd name="T3" fmla="*/ 2 h 4"/>
                <a:gd name="T4" fmla="*/ 1 w 4"/>
                <a:gd name="T5" fmla="*/ 0 h 4"/>
                <a:gd name="T6" fmla="*/ 4 w 4"/>
                <a:gd name="T7" fmla="*/ 1 h 4"/>
                <a:gd name="T8" fmla="*/ 1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1" y="2"/>
                  </a:moveTo>
                  <a:cubicBezTo>
                    <a:pt x="1" y="1"/>
                    <a:pt x="3" y="3"/>
                    <a:pt x="3" y="2"/>
                  </a:cubicBezTo>
                  <a:cubicBezTo>
                    <a:pt x="3" y="1"/>
                    <a:pt x="0" y="1"/>
                    <a:pt x="1" y="0"/>
                  </a:cubicBezTo>
                  <a:cubicBezTo>
                    <a:pt x="2" y="1"/>
                    <a:pt x="3" y="0"/>
                    <a:pt x="4" y="1"/>
                  </a:cubicBezTo>
                  <a:cubicBezTo>
                    <a:pt x="3" y="1"/>
                    <a:pt x="4" y="4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Freeform 1037"/>
            <p:cNvSpPr>
              <a:spLocks/>
            </p:cNvSpPr>
            <p:nvPr/>
          </p:nvSpPr>
          <p:spPr bwMode="auto">
            <a:xfrm>
              <a:off x="3358" y="2878"/>
              <a:ext cx="30" cy="19"/>
            </a:xfrm>
            <a:custGeom>
              <a:avLst/>
              <a:gdLst>
                <a:gd name="T0" fmla="*/ 9 w 13"/>
                <a:gd name="T1" fmla="*/ 8 h 8"/>
                <a:gd name="T2" fmla="*/ 6 w 13"/>
                <a:gd name="T3" fmla="*/ 5 h 8"/>
                <a:gd name="T4" fmla="*/ 1 w 13"/>
                <a:gd name="T5" fmla="*/ 3 h 8"/>
                <a:gd name="T6" fmla="*/ 0 w 13"/>
                <a:gd name="T7" fmla="*/ 1 h 8"/>
                <a:gd name="T8" fmla="*/ 6 w 13"/>
                <a:gd name="T9" fmla="*/ 3 h 8"/>
                <a:gd name="T10" fmla="*/ 11 w 13"/>
                <a:gd name="T11" fmla="*/ 7 h 8"/>
                <a:gd name="T12" fmla="*/ 9 w 1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8">
                  <a:moveTo>
                    <a:pt x="9" y="8"/>
                  </a:moveTo>
                  <a:cubicBezTo>
                    <a:pt x="7" y="6"/>
                    <a:pt x="9" y="7"/>
                    <a:pt x="6" y="5"/>
                  </a:cubicBezTo>
                  <a:cubicBezTo>
                    <a:pt x="5" y="5"/>
                    <a:pt x="5" y="5"/>
                    <a:pt x="1" y="3"/>
                  </a:cubicBezTo>
                  <a:cubicBezTo>
                    <a:pt x="3" y="3"/>
                    <a:pt x="2" y="2"/>
                    <a:pt x="0" y="1"/>
                  </a:cubicBezTo>
                  <a:cubicBezTo>
                    <a:pt x="0" y="0"/>
                    <a:pt x="6" y="5"/>
                    <a:pt x="6" y="3"/>
                  </a:cubicBezTo>
                  <a:cubicBezTo>
                    <a:pt x="7" y="5"/>
                    <a:pt x="9" y="7"/>
                    <a:pt x="11" y="7"/>
                  </a:cubicBezTo>
                  <a:cubicBezTo>
                    <a:pt x="13" y="7"/>
                    <a:pt x="9" y="7"/>
                    <a:pt x="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Freeform 1038"/>
            <p:cNvSpPr>
              <a:spLocks/>
            </p:cNvSpPr>
            <p:nvPr/>
          </p:nvSpPr>
          <p:spPr bwMode="auto">
            <a:xfrm>
              <a:off x="3500" y="2606"/>
              <a:ext cx="12" cy="9"/>
            </a:xfrm>
            <a:custGeom>
              <a:avLst/>
              <a:gdLst>
                <a:gd name="T0" fmla="*/ 2 w 5"/>
                <a:gd name="T1" fmla="*/ 1 h 4"/>
                <a:gd name="T2" fmla="*/ 1 w 5"/>
                <a:gd name="T3" fmla="*/ 1 h 4"/>
                <a:gd name="T4" fmla="*/ 1 w 5"/>
                <a:gd name="T5" fmla="*/ 0 h 4"/>
                <a:gd name="T6" fmla="*/ 5 w 5"/>
                <a:gd name="T7" fmla="*/ 3 h 4"/>
                <a:gd name="T8" fmla="*/ 3 w 5"/>
                <a:gd name="T9" fmla="*/ 3 h 4"/>
                <a:gd name="T10" fmla="*/ 2 w 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2" y="1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1"/>
                    <a:pt x="3" y="2"/>
                    <a:pt x="5" y="3"/>
                  </a:cubicBezTo>
                  <a:cubicBezTo>
                    <a:pt x="5" y="4"/>
                    <a:pt x="3" y="2"/>
                    <a:pt x="3" y="3"/>
                  </a:cubicBezTo>
                  <a:cubicBezTo>
                    <a:pt x="2" y="2"/>
                    <a:pt x="2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039"/>
            <p:cNvSpPr>
              <a:spLocks/>
            </p:cNvSpPr>
            <p:nvPr/>
          </p:nvSpPr>
          <p:spPr bwMode="auto">
            <a:xfrm>
              <a:off x="3512" y="2632"/>
              <a:ext cx="14" cy="9"/>
            </a:xfrm>
            <a:custGeom>
              <a:avLst/>
              <a:gdLst>
                <a:gd name="T0" fmla="*/ 0 w 6"/>
                <a:gd name="T1" fmla="*/ 1 h 4"/>
                <a:gd name="T2" fmla="*/ 1 w 6"/>
                <a:gd name="T3" fmla="*/ 1 h 4"/>
                <a:gd name="T4" fmla="*/ 1 w 6"/>
                <a:gd name="T5" fmla="*/ 1 h 4"/>
                <a:gd name="T6" fmla="*/ 5 w 6"/>
                <a:gd name="T7" fmla="*/ 2 h 4"/>
                <a:gd name="T8" fmla="*/ 6 w 6"/>
                <a:gd name="T9" fmla="*/ 3 h 4"/>
                <a:gd name="T10" fmla="*/ 6 w 6"/>
                <a:gd name="T11" fmla="*/ 4 h 4"/>
                <a:gd name="T12" fmla="*/ 0 w 6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0" y="1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5" y="4"/>
                    <a:pt x="5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4" y="3"/>
                    <a:pt x="1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1040"/>
            <p:cNvSpPr>
              <a:spLocks/>
            </p:cNvSpPr>
            <p:nvPr/>
          </p:nvSpPr>
          <p:spPr bwMode="auto">
            <a:xfrm>
              <a:off x="3452" y="2779"/>
              <a:ext cx="15" cy="12"/>
            </a:xfrm>
            <a:custGeom>
              <a:avLst/>
              <a:gdLst>
                <a:gd name="T0" fmla="*/ 0 w 6"/>
                <a:gd name="T1" fmla="*/ 1 h 5"/>
                <a:gd name="T2" fmla="*/ 1 w 6"/>
                <a:gd name="T3" fmla="*/ 2 h 5"/>
                <a:gd name="T4" fmla="*/ 1 w 6"/>
                <a:gd name="T5" fmla="*/ 0 h 5"/>
                <a:gd name="T6" fmla="*/ 4 w 6"/>
                <a:gd name="T7" fmla="*/ 3 h 5"/>
                <a:gd name="T8" fmla="*/ 6 w 6"/>
                <a:gd name="T9" fmla="*/ 5 h 5"/>
                <a:gd name="T10" fmla="*/ 0 w 6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1" y="1"/>
                    <a:pt x="1" y="2"/>
                    <a:pt x="1" y="2"/>
                  </a:cubicBezTo>
                  <a:cubicBezTo>
                    <a:pt x="3" y="3"/>
                    <a:pt x="0" y="1"/>
                    <a:pt x="1" y="0"/>
                  </a:cubicBezTo>
                  <a:cubicBezTo>
                    <a:pt x="2" y="1"/>
                    <a:pt x="3" y="3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3" y="3"/>
                    <a:pt x="1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1041"/>
            <p:cNvSpPr>
              <a:spLocks/>
            </p:cNvSpPr>
            <p:nvPr/>
          </p:nvSpPr>
          <p:spPr bwMode="auto">
            <a:xfrm>
              <a:off x="3467" y="2755"/>
              <a:ext cx="11" cy="7"/>
            </a:xfrm>
            <a:custGeom>
              <a:avLst/>
              <a:gdLst>
                <a:gd name="T0" fmla="*/ 3 w 5"/>
                <a:gd name="T1" fmla="*/ 3 h 3"/>
                <a:gd name="T2" fmla="*/ 0 w 5"/>
                <a:gd name="T3" fmla="*/ 1 h 3"/>
                <a:gd name="T4" fmla="*/ 4 w 5"/>
                <a:gd name="T5" fmla="*/ 2 h 3"/>
                <a:gd name="T6" fmla="*/ 3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3" y="3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0" y="0"/>
                    <a:pt x="2" y="2"/>
                    <a:pt x="4" y="2"/>
                  </a:cubicBezTo>
                  <a:cubicBezTo>
                    <a:pt x="5" y="3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1042"/>
            <p:cNvSpPr>
              <a:spLocks/>
            </p:cNvSpPr>
            <p:nvPr/>
          </p:nvSpPr>
          <p:spPr bwMode="auto">
            <a:xfrm>
              <a:off x="3469" y="2762"/>
              <a:ext cx="21" cy="10"/>
            </a:xfrm>
            <a:custGeom>
              <a:avLst/>
              <a:gdLst>
                <a:gd name="T0" fmla="*/ 3 w 9"/>
                <a:gd name="T1" fmla="*/ 3 h 4"/>
                <a:gd name="T2" fmla="*/ 0 w 9"/>
                <a:gd name="T3" fmla="*/ 1 h 4"/>
                <a:gd name="T4" fmla="*/ 3 w 9"/>
                <a:gd name="T5" fmla="*/ 1 h 4"/>
                <a:gd name="T6" fmla="*/ 9 w 9"/>
                <a:gd name="T7" fmla="*/ 4 h 4"/>
                <a:gd name="T8" fmla="*/ 4 w 9"/>
                <a:gd name="T9" fmla="*/ 1 h 4"/>
                <a:gd name="T10" fmla="*/ 3 w 9"/>
                <a:gd name="T1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4">
                  <a:moveTo>
                    <a:pt x="3" y="3"/>
                  </a:moveTo>
                  <a:cubicBezTo>
                    <a:pt x="2" y="2"/>
                    <a:pt x="1" y="2"/>
                    <a:pt x="0" y="1"/>
                  </a:cubicBezTo>
                  <a:cubicBezTo>
                    <a:pt x="1" y="0"/>
                    <a:pt x="3" y="1"/>
                    <a:pt x="3" y="1"/>
                  </a:cubicBezTo>
                  <a:cubicBezTo>
                    <a:pt x="4" y="2"/>
                    <a:pt x="7" y="2"/>
                    <a:pt x="9" y="4"/>
                  </a:cubicBezTo>
                  <a:cubicBezTo>
                    <a:pt x="8" y="4"/>
                    <a:pt x="3" y="1"/>
                    <a:pt x="4" y="1"/>
                  </a:cubicBezTo>
                  <a:cubicBezTo>
                    <a:pt x="2" y="1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Freeform 1043"/>
            <p:cNvSpPr>
              <a:spLocks/>
            </p:cNvSpPr>
            <p:nvPr/>
          </p:nvSpPr>
          <p:spPr bwMode="auto">
            <a:xfrm>
              <a:off x="3471" y="2795"/>
              <a:ext cx="12" cy="10"/>
            </a:xfrm>
            <a:custGeom>
              <a:avLst/>
              <a:gdLst>
                <a:gd name="T0" fmla="*/ 0 w 5"/>
                <a:gd name="T1" fmla="*/ 1 h 4"/>
                <a:gd name="T2" fmla="*/ 1 w 5"/>
                <a:gd name="T3" fmla="*/ 0 h 4"/>
                <a:gd name="T4" fmla="*/ 5 w 5"/>
                <a:gd name="T5" fmla="*/ 4 h 4"/>
                <a:gd name="T6" fmla="*/ 0 w 5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4" y="2"/>
                    <a:pt x="3" y="2"/>
                    <a:pt x="5" y="4"/>
                  </a:cubicBezTo>
                  <a:cubicBezTo>
                    <a:pt x="3" y="2"/>
                    <a:pt x="2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1044"/>
            <p:cNvSpPr>
              <a:spLocks/>
            </p:cNvSpPr>
            <p:nvPr/>
          </p:nvSpPr>
          <p:spPr bwMode="auto">
            <a:xfrm>
              <a:off x="3490" y="2776"/>
              <a:ext cx="15" cy="8"/>
            </a:xfrm>
            <a:custGeom>
              <a:avLst/>
              <a:gdLst>
                <a:gd name="T0" fmla="*/ 1 w 6"/>
                <a:gd name="T1" fmla="*/ 1 h 3"/>
                <a:gd name="T2" fmla="*/ 4 w 6"/>
                <a:gd name="T3" fmla="*/ 0 h 3"/>
                <a:gd name="T4" fmla="*/ 4 w 6"/>
                <a:gd name="T5" fmla="*/ 1 h 3"/>
                <a:gd name="T6" fmla="*/ 6 w 6"/>
                <a:gd name="T7" fmla="*/ 3 h 3"/>
                <a:gd name="T8" fmla="*/ 4 w 6"/>
                <a:gd name="T9" fmla="*/ 3 h 3"/>
                <a:gd name="T10" fmla="*/ 1 w 6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">
                  <a:moveTo>
                    <a:pt x="1" y="1"/>
                  </a:moveTo>
                  <a:cubicBezTo>
                    <a:pt x="0" y="1"/>
                    <a:pt x="3" y="0"/>
                    <a:pt x="4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2"/>
                    <a:pt x="5" y="2"/>
                    <a:pt x="6" y="3"/>
                  </a:cubicBezTo>
                  <a:cubicBezTo>
                    <a:pt x="5" y="3"/>
                    <a:pt x="4" y="2"/>
                    <a:pt x="4" y="3"/>
                  </a:cubicBezTo>
                  <a:cubicBezTo>
                    <a:pt x="4" y="3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8" name="Freeform 1045"/>
            <p:cNvSpPr>
              <a:spLocks/>
            </p:cNvSpPr>
            <p:nvPr/>
          </p:nvSpPr>
          <p:spPr bwMode="auto">
            <a:xfrm>
              <a:off x="3502" y="2810"/>
              <a:ext cx="17" cy="4"/>
            </a:xfrm>
            <a:custGeom>
              <a:avLst/>
              <a:gdLst>
                <a:gd name="T0" fmla="*/ 0 w 7"/>
                <a:gd name="T1" fmla="*/ 0 h 2"/>
                <a:gd name="T2" fmla="*/ 6 w 7"/>
                <a:gd name="T3" fmla="*/ 2 h 2"/>
                <a:gd name="T4" fmla="*/ 0 w 7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0" y="0"/>
                  </a:moveTo>
                  <a:cubicBezTo>
                    <a:pt x="3" y="0"/>
                    <a:pt x="2" y="0"/>
                    <a:pt x="6" y="2"/>
                  </a:cubicBezTo>
                  <a:cubicBezTo>
                    <a:pt x="7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1046"/>
            <p:cNvSpPr>
              <a:spLocks/>
            </p:cNvSpPr>
            <p:nvPr/>
          </p:nvSpPr>
          <p:spPr bwMode="auto">
            <a:xfrm>
              <a:off x="3505" y="2814"/>
              <a:ext cx="7" cy="8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1" y="1"/>
                    <a:pt x="2" y="0"/>
                  </a:cubicBezTo>
                  <a:cubicBezTo>
                    <a:pt x="3" y="1"/>
                    <a:pt x="3" y="3"/>
                    <a:pt x="2" y="3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1047"/>
            <p:cNvSpPr>
              <a:spLocks/>
            </p:cNvSpPr>
            <p:nvPr/>
          </p:nvSpPr>
          <p:spPr bwMode="auto">
            <a:xfrm>
              <a:off x="3545" y="2822"/>
              <a:ext cx="9" cy="9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3 h 4"/>
                <a:gd name="T4" fmla="*/ 0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1"/>
                    <a:pt x="4" y="4"/>
                    <a:pt x="1" y="3"/>
                  </a:cubicBezTo>
                  <a:cubicBezTo>
                    <a:pt x="0" y="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1048"/>
            <p:cNvSpPr>
              <a:spLocks/>
            </p:cNvSpPr>
            <p:nvPr/>
          </p:nvSpPr>
          <p:spPr bwMode="auto">
            <a:xfrm>
              <a:off x="3614" y="2606"/>
              <a:ext cx="33" cy="12"/>
            </a:xfrm>
            <a:custGeom>
              <a:avLst/>
              <a:gdLst>
                <a:gd name="T0" fmla="*/ 3 w 14"/>
                <a:gd name="T1" fmla="*/ 1 h 5"/>
                <a:gd name="T2" fmla="*/ 0 w 14"/>
                <a:gd name="T3" fmla="*/ 0 h 5"/>
                <a:gd name="T4" fmla="*/ 5 w 14"/>
                <a:gd name="T5" fmla="*/ 2 h 5"/>
                <a:gd name="T6" fmla="*/ 7 w 14"/>
                <a:gd name="T7" fmla="*/ 3 h 5"/>
                <a:gd name="T8" fmla="*/ 4 w 14"/>
                <a:gd name="T9" fmla="*/ 2 h 5"/>
                <a:gd name="T10" fmla="*/ 3 w 1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3" y="1"/>
                  </a:moveTo>
                  <a:cubicBezTo>
                    <a:pt x="2" y="1"/>
                    <a:pt x="1" y="2"/>
                    <a:pt x="0" y="0"/>
                  </a:cubicBezTo>
                  <a:cubicBezTo>
                    <a:pt x="2" y="0"/>
                    <a:pt x="3" y="1"/>
                    <a:pt x="5" y="2"/>
                  </a:cubicBezTo>
                  <a:cubicBezTo>
                    <a:pt x="3" y="0"/>
                    <a:pt x="14" y="5"/>
                    <a:pt x="7" y="3"/>
                  </a:cubicBezTo>
                  <a:cubicBezTo>
                    <a:pt x="6" y="3"/>
                    <a:pt x="5" y="2"/>
                    <a:pt x="4" y="2"/>
                  </a:cubicBezTo>
                  <a:cubicBezTo>
                    <a:pt x="3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2" name="Freeform 1049"/>
            <p:cNvSpPr>
              <a:spLocks/>
            </p:cNvSpPr>
            <p:nvPr/>
          </p:nvSpPr>
          <p:spPr bwMode="auto">
            <a:xfrm>
              <a:off x="3559" y="2833"/>
              <a:ext cx="19" cy="10"/>
            </a:xfrm>
            <a:custGeom>
              <a:avLst/>
              <a:gdLst>
                <a:gd name="T0" fmla="*/ 0 w 8"/>
                <a:gd name="T1" fmla="*/ 0 h 4"/>
                <a:gd name="T2" fmla="*/ 8 w 8"/>
                <a:gd name="T3" fmla="*/ 3 h 4"/>
                <a:gd name="T4" fmla="*/ 0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cubicBezTo>
                    <a:pt x="3" y="0"/>
                    <a:pt x="3" y="3"/>
                    <a:pt x="8" y="3"/>
                  </a:cubicBezTo>
                  <a:cubicBezTo>
                    <a:pt x="5" y="4"/>
                    <a:pt x="3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3" name="Freeform 1050"/>
            <p:cNvSpPr>
              <a:spLocks/>
            </p:cNvSpPr>
            <p:nvPr/>
          </p:nvSpPr>
          <p:spPr bwMode="auto">
            <a:xfrm>
              <a:off x="3580" y="2992"/>
              <a:ext cx="17" cy="10"/>
            </a:xfrm>
            <a:custGeom>
              <a:avLst/>
              <a:gdLst>
                <a:gd name="T0" fmla="*/ 0 w 7"/>
                <a:gd name="T1" fmla="*/ 0 h 4"/>
                <a:gd name="T2" fmla="*/ 5 w 7"/>
                <a:gd name="T3" fmla="*/ 0 h 4"/>
                <a:gd name="T4" fmla="*/ 5 w 7"/>
                <a:gd name="T5" fmla="*/ 4 h 4"/>
                <a:gd name="T6" fmla="*/ 2 w 7"/>
                <a:gd name="T7" fmla="*/ 3 h 4"/>
                <a:gd name="T8" fmla="*/ 6 w 7"/>
                <a:gd name="T9" fmla="*/ 2 h 4"/>
                <a:gd name="T10" fmla="*/ 0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0" y="0"/>
                  </a:moveTo>
                  <a:cubicBezTo>
                    <a:pt x="1" y="0"/>
                    <a:pt x="4" y="0"/>
                    <a:pt x="5" y="0"/>
                  </a:cubicBezTo>
                  <a:cubicBezTo>
                    <a:pt x="7" y="2"/>
                    <a:pt x="5" y="3"/>
                    <a:pt x="5" y="4"/>
                  </a:cubicBezTo>
                  <a:cubicBezTo>
                    <a:pt x="4" y="4"/>
                    <a:pt x="4" y="3"/>
                    <a:pt x="2" y="3"/>
                  </a:cubicBezTo>
                  <a:cubicBezTo>
                    <a:pt x="5" y="4"/>
                    <a:pt x="3" y="1"/>
                    <a:pt x="6" y="2"/>
                  </a:cubicBezTo>
                  <a:cubicBezTo>
                    <a:pt x="4" y="1"/>
                    <a:pt x="4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4" name="Freeform 1051"/>
            <p:cNvSpPr>
              <a:spLocks/>
            </p:cNvSpPr>
            <p:nvPr/>
          </p:nvSpPr>
          <p:spPr bwMode="auto">
            <a:xfrm>
              <a:off x="3799" y="3047"/>
              <a:ext cx="14" cy="4"/>
            </a:xfrm>
            <a:custGeom>
              <a:avLst/>
              <a:gdLst>
                <a:gd name="T0" fmla="*/ 0 w 6"/>
                <a:gd name="T1" fmla="*/ 0 h 2"/>
                <a:gd name="T2" fmla="*/ 3 w 6"/>
                <a:gd name="T3" fmla="*/ 0 h 2"/>
                <a:gd name="T4" fmla="*/ 2 w 6"/>
                <a:gd name="T5" fmla="*/ 0 h 2"/>
                <a:gd name="T6" fmla="*/ 6 w 6"/>
                <a:gd name="T7" fmla="*/ 1 h 2"/>
                <a:gd name="T8" fmla="*/ 0 w 6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0" y="0"/>
                    <a:pt x="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4" y="2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5" name="Freeform 1052"/>
            <p:cNvSpPr>
              <a:spLocks/>
            </p:cNvSpPr>
            <p:nvPr/>
          </p:nvSpPr>
          <p:spPr bwMode="auto">
            <a:xfrm>
              <a:off x="3801" y="2639"/>
              <a:ext cx="78" cy="12"/>
            </a:xfrm>
            <a:custGeom>
              <a:avLst/>
              <a:gdLst>
                <a:gd name="T0" fmla="*/ 1 w 33"/>
                <a:gd name="T1" fmla="*/ 5 h 5"/>
                <a:gd name="T2" fmla="*/ 0 w 33"/>
                <a:gd name="T3" fmla="*/ 1 h 5"/>
                <a:gd name="T4" fmla="*/ 11 w 33"/>
                <a:gd name="T5" fmla="*/ 1 h 5"/>
                <a:gd name="T6" fmla="*/ 19 w 33"/>
                <a:gd name="T7" fmla="*/ 1 h 5"/>
                <a:gd name="T8" fmla="*/ 26 w 33"/>
                <a:gd name="T9" fmla="*/ 0 h 5"/>
                <a:gd name="T10" fmla="*/ 29 w 33"/>
                <a:gd name="T11" fmla="*/ 1 h 5"/>
                <a:gd name="T12" fmla="*/ 33 w 33"/>
                <a:gd name="T13" fmla="*/ 0 h 5"/>
                <a:gd name="T14" fmla="*/ 23 w 33"/>
                <a:gd name="T15" fmla="*/ 1 h 5"/>
                <a:gd name="T16" fmla="*/ 23 w 33"/>
                <a:gd name="T17" fmla="*/ 2 h 5"/>
                <a:gd name="T18" fmla="*/ 13 w 33"/>
                <a:gd name="T19" fmla="*/ 3 h 5"/>
                <a:gd name="T20" fmla="*/ 14 w 33"/>
                <a:gd name="T21" fmla="*/ 3 h 5"/>
                <a:gd name="T22" fmla="*/ 1 w 33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3" h="5">
                  <a:moveTo>
                    <a:pt x="1" y="5"/>
                  </a:moveTo>
                  <a:cubicBezTo>
                    <a:pt x="5" y="4"/>
                    <a:pt x="2" y="2"/>
                    <a:pt x="0" y="1"/>
                  </a:cubicBezTo>
                  <a:cubicBezTo>
                    <a:pt x="2" y="2"/>
                    <a:pt x="8" y="3"/>
                    <a:pt x="11" y="1"/>
                  </a:cubicBezTo>
                  <a:cubicBezTo>
                    <a:pt x="13" y="2"/>
                    <a:pt x="16" y="1"/>
                    <a:pt x="19" y="1"/>
                  </a:cubicBezTo>
                  <a:cubicBezTo>
                    <a:pt x="21" y="1"/>
                    <a:pt x="24" y="0"/>
                    <a:pt x="26" y="0"/>
                  </a:cubicBezTo>
                  <a:cubicBezTo>
                    <a:pt x="27" y="1"/>
                    <a:pt x="28" y="1"/>
                    <a:pt x="29" y="1"/>
                  </a:cubicBezTo>
                  <a:cubicBezTo>
                    <a:pt x="30" y="0"/>
                    <a:pt x="32" y="0"/>
                    <a:pt x="33" y="0"/>
                  </a:cubicBezTo>
                  <a:cubicBezTo>
                    <a:pt x="31" y="2"/>
                    <a:pt x="27" y="0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1" y="2"/>
                    <a:pt x="17" y="3"/>
                    <a:pt x="13" y="3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0" y="4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6" name="Freeform 1053"/>
            <p:cNvSpPr>
              <a:spLocks/>
            </p:cNvSpPr>
            <p:nvPr/>
          </p:nvSpPr>
          <p:spPr bwMode="auto">
            <a:xfrm>
              <a:off x="3881" y="2634"/>
              <a:ext cx="19" cy="7"/>
            </a:xfrm>
            <a:custGeom>
              <a:avLst/>
              <a:gdLst>
                <a:gd name="T0" fmla="*/ 0 w 8"/>
                <a:gd name="T1" fmla="*/ 1 h 3"/>
                <a:gd name="T2" fmla="*/ 0 w 8"/>
                <a:gd name="T3" fmla="*/ 1 h 3"/>
                <a:gd name="T4" fmla="*/ 8 w 8"/>
                <a:gd name="T5" fmla="*/ 0 h 3"/>
                <a:gd name="T6" fmla="*/ 5 w 8"/>
                <a:gd name="T7" fmla="*/ 1 h 3"/>
                <a:gd name="T8" fmla="*/ 4 w 8"/>
                <a:gd name="T9" fmla="*/ 2 h 3"/>
                <a:gd name="T10" fmla="*/ 0 w 8"/>
                <a:gd name="T11" fmla="*/ 2 h 3"/>
                <a:gd name="T12" fmla="*/ 0 w 8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5" y="1"/>
                    <a:pt x="8" y="0"/>
                  </a:cubicBezTo>
                  <a:cubicBezTo>
                    <a:pt x="8" y="1"/>
                    <a:pt x="7" y="1"/>
                    <a:pt x="5" y="1"/>
                  </a:cubicBezTo>
                  <a:cubicBezTo>
                    <a:pt x="4" y="1"/>
                    <a:pt x="3" y="1"/>
                    <a:pt x="4" y="2"/>
                  </a:cubicBezTo>
                  <a:cubicBezTo>
                    <a:pt x="3" y="2"/>
                    <a:pt x="1" y="3"/>
                    <a:pt x="0" y="2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1054"/>
            <p:cNvSpPr>
              <a:spLocks/>
            </p:cNvSpPr>
            <p:nvPr/>
          </p:nvSpPr>
          <p:spPr bwMode="auto">
            <a:xfrm>
              <a:off x="4337" y="2978"/>
              <a:ext cx="12" cy="7"/>
            </a:xfrm>
            <a:custGeom>
              <a:avLst/>
              <a:gdLst>
                <a:gd name="T0" fmla="*/ 0 w 5"/>
                <a:gd name="T1" fmla="*/ 3 h 3"/>
                <a:gd name="T2" fmla="*/ 0 w 5"/>
                <a:gd name="T3" fmla="*/ 2 h 3"/>
                <a:gd name="T4" fmla="*/ 5 w 5"/>
                <a:gd name="T5" fmla="*/ 0 h 3"/>
                <a:gd name="T6" fmla="*/ 0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0" y="2"/>
                    <a:pt x="1" y="2"/>
                    <a:pt x="0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" y="1"/>
                    <a:pt x="2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8" name="Freeform 1055"/>
            <p:cNvSpPr>
              <a:spLocks/>
            </p:cNvSpPr>
            <p:nvPr/>
          </p:nvSpPr>
          <p:spPr bwMode="auto">
            <a:xfrm>
              <a:off x="4344" y="2971"/>
              <a:ext cx="14" cy="5"/>
            </a:xfrm>
            <a:custGeom>
              <a:avLst/>
              <a:gdLst>
                <a:gd name="T0" fmla="*/ 3 w 6"/>
                <a:gd name="T1" fmla="*/ 1 h 2"/>
                <a:gd name="T2" fmla="*/ 5 w 6"/>
                <a:gd name="T3" fmla="*/ 0 h 2"/>
                <a:gd name="T4" fmla="*/ 4 w 6"/>
                <a:gd name="T5" fmla="*/ 2 h 2"/>
                <a:gd name="T6" fmla="*/ 3 w 6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1"/>
                  </a:moveTo>
                  <a:cubicBezTo>
                    <a:pt x="0" y="2"/>
                    <a:pt x="4" y="0"/>
                    <a:pt x="5" y="0"/>
                  </a:cubicBezTo>
                  <a:cubicBezTo>
                    <a:pt x="5" y="0"/>
                    <a:pt x="6" y="1"/>
                    <a:pt x="4" y="2"/>
                  </a:cubicBezTo>
                  <a:cubicBezTo>
                    <a:pt x="2" y="2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9" name="Freeform 1056"/>
            <p:cNvSpPr>
              <a:spLocks/>
            </p:cNvSpPr>
            <p:nvPr/>
          </p:nvSpPr>
          <p:spPr bwMode="auto">
            <a:xfrm>
              <a:off x="4052" y="2568"/>
              <a:ext cx="14" cy="9"/>
            </a:xfrm>
            <a:custGeom>
              <a:avLst/>
              <a:gdLst>
                <a:gd name="T0" fmla="*/ 4 w 6"/>
                <a:gd name="T1" fmla="*/ 1 h 4"/>
                <a:gd name="T2" fmla="*/ 6 w 6"/>
                <a:gd name="T3" fmla="*/ 1 h 4"/>
                <a:gd name="T4" fmla="*/ 3 w 6"/>
                <a:gd name="T5" fmla="*/ 3 h 4"/>
                <a:gd name="T6" fmla="*/ 1 w 6"/>
                <a:gd name="T7" fmla="*/ 4 h 4"/>
                <a:gd name="T8" fmla="*/ 4 w 6"/>
                <a:gd name="T9" fmla="*/ 2 h 4"/>
                <a:gd name="T10" fmla="*/ 4 w 6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3" y="1"/>
                    <a:pt x="6" y="0"/>
                    <a:pt x="6" y="1"/>
                  </a:cubicBezTo>
                  <a:cubicBezTo>
                    <a:pt x="5" y="2"/>
                    <a:pt x="5" y="2"/>
                    <a:pt x="3" y="3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3"/>
                    <a:pt x="3" y="2"/>
                    <a:pt x="4" y="2"/>
                  </a:cubicBezTo>
                  <a:cubicBezTo>
                    <a:pt x="5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Freeform 1057"/>
            <p:cNvSpPr>
              <a:spLocks/>
            </p:cNvSpPr>
            <p:nvPr/>
          </p:nvSpPr>
          <p:spPr bwMode="auto">
            <a:xfrm>
              <a:off x="4379" y="2919"/>
              <a:ext cx="19" cy="9"/>
            </a:xfrm>
            <a:custGeom>
              <a:avLst/>
              <a:gdLst>
                <a:gd name="T0" fmla="*/ 4 w 8"/>
                <a:gd name="T1" fmla="*/ 1 h 4"/>
                <a:gd name="T2" fmla="*/ 8 w 8"/>
                <a:gd name="T3" fmla="*/ 2 h 4"/>
                <a:gd name="T4" fmla="*/ 4 w 8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4" y="1"/>
                  </a:moveTo>
                  <a:cubicBezTo>
                    <a:pt x="4" y="4"/>
                    <a:pt x="7" y="0"/>
                    <a:pt x="8" y="2"/>
                  </a:cubicBezTo>
                  <a:cubicBezTo>
                    <a:pt x="6" y="2"/>
                    <a:pt x="0" y="4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Freeform 1058"/>
            <p:cNvSpPr>
              <a:spLocks/>
            </p:cNvSpPr>
            <p:nvPr/>
          </p:nvSpPr>
          <p:spPr bwMode="auto">
            <a:xfrm>
              <a:off x="4069" y="2551"/>
              <a:ext cx="23" cy="22"/>
            </a:xfrm>
            <a:custGeom>
              <a:avLst/>
              <a:gdLst>
                <a:gd name="T0" fmla="*/ 1 w 10"/>
                <a:gd name="T1" fmla="*/ 9 h 9"/>
                <a:gd name="T2" fmla="*/ 0 w 10"/>
                <a:gd name="T3" fmla="*/ 7 h 9"/>
                <a:gd name="T4" fmla="*/ 7 w 10"/>
                <a:gd name="T5" fmla="*/ 0 h 9"/>
                <a:gd name="T6" fmla="*/ 10 w 10"/>
                <a:gd name="T7" fmla="*/ 1 h 9"/>
                <a:gd name="T8" fmla="*/ 8 w 10"/>
                <a:gd name="T9" fmla="*/ 2 h 9"/>
                <a:gd name="T10" fmla="*/ 9 w 10"/>
                <a:gd name="T11" fmla="*/ 1 h 9"/>
                <a:gd name="T12" fmla="*/ 7 w 10"/>
                <a:gd name="T13" fmla="*/ 2 h 9"/>
                <a:gd name="T14" fmla="*/ 1 w 10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1" y="9"/>
                  </a:moveTo>
                  <a:cubicBezTo>
                    <a:pt x="0" y="8"/>
                    <a:pt x="2" y="6"/>
                    <a:pt x="0" y="7"/>
                  </a:cubicBezTo>
                  <a:cubicBezTo>
                    <a:pt x="2" y="6"/>
                    <a:pt x="8" y="2"/>
                    <a:pt x="7" y="0"/>
                  </a:cubicBezTo>
                  <a:cubicBezTo>
                    <a:pt x="8" y="1"/>
                    <a:pt x="8" y="1"/>
                    <a:pt x="10" y="1"/>
                  </a:cubicBezTo>
                  <a:cubicBezTo>
                    <a:pt x="9" y="2"/>
                    <a:pt x="9" y="2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9" y="1"/>
                    <a:pt x="8" y="2"/>
                    <a:pt x="7" y="2"/>
                  </a:cubicBezTo>
                  <a:cubicBezTo>
                    <a:pt x="7" y="4"/>
                    <a:pt x="3" y="6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2" name="Freeform 1059"/>
            <p:cNvSpPr>
              <a:spLocks/>
            </p:cNvSpPr>
            <p:nvPr/>
          </p:nvSpPr>
          <p:spPr bwMode="auto">
            <a:xfrm>
              <a:off x="4126" y="2520"/>
              <a:ext cx="9" cy="3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0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2" y="0"/>
                    <a:pt x="2" y="0"/>
                    <a:pt x="4" y="0"/>
                  </a:cubicBezTo>
                  <a:cubicBezTo>
                    <a:pt x="4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3" name="Freeform 1060"/>
            <p:cNvSpPr>
              <a:spLocks/>
            </p:cNvSpPr>
            <p:nvPr/>
          </p:nvSpPr>
          <p:spPr bwMode="auto">
            <a:xfrm>
              <a:off x="4543" y="2703"/>
              <a:ext cx="26" cy="36"/>
            </a:xfrm>
            <a:custGeom>
              <a:avLst/>
              <a:gdLst>
                <a:gd name="T0" fmla="*/ 9 w 11"/>
                <a:gd name="T1" fmla="*/ 4 h 15"/>
                <a:gd name="T2" fmla="*/ 11 w 11"/>
                <a:gd name="T3" fmla="*/ 2 h 15"/>
                <a:gd name="T4" fmla="*/ 0 w 11"/>
                <a:gd name="T5" fmla="*/ 15 h 15"/>
                <a:gd name="T6" fmla="*/ 7 w 11"/>
                <a:gd name="T7" fmla="*/ 6 h 15"/>
                <a:gd name="T8" fmla="*/ 9 w 11"/>
                <a:gd name="T9" fmla="*/ 2 h 15"/>
                <a:gd name="T10" fmla="*/ 9 w 11"/>
                <a:gd name="T11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9" y="4"/>
                  </a:moveTo>
                  <a:cubicBezTo>
                    <a:pt x="9" y="3"/>
                    <a:pt x="11" y="0"/>
                    <a:pt x="11" y="2"/>
                  </a:cubicBezTo>
                  <a:cubicBezTo>
                    <a:pt x="8" y="6"/>
                    <a:pt x="4" y="11"/>
                    <a:pt x="0" y="15"/>
                  </a:cubicBezTo>
                  <a:cubicBezTo>
                    <a:pt x="0" y="12"/>
                    <a:pt x="5" y="9"/>
                    <a:pt x="7" y="6"/>
                  </a:cubicBezTo>
                  <a:cubicBezTo>
                    <a:pt x="9" y="4"/>
                    <a:pt x="9" y="3"/>
                    <a:pt x="9" y="2"/>
                  </a:cubicBezTo>
                  <a:cubicBezTo>
                    <a:pt x="10" y="0"/>
                    <a:pt x="10" y="2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4" name="Freeform 1061"/>
            <p:cNvSpPr>
              <a:spLocks/>
            </p:cNvSpPr>
            <p:nvPr/>
          </p:nvSpPr>
          <p:spPr bwMode="auto">
            <a:xfrm>
              <a:off x="4571" y="2689"/>
              <a:ext cx="8" cy="12"/>
            </a:xfrm>
            <a:custGeom>
              <a:avLst/>
              <a:gdLst>
                <a:gd name="T0" fmla="*/ 1 w 3"/>
                <a:gd name="T1" fmla="*/ 5 h 5"/>
                <a:gd name="T2" fmla="*/ 2 w 3"/>
                <a:gd name="T3" fmla="*/ 0 h 5"/>
                <a:gd name="T4" fmla="*/ 1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3"/>
                    <a:pt x="0" y="4"/>
                    <a:pt x="2" y="0"/>
                  </a:cubicBezTo>
                  <a:cubicBezTo>
                    <a:pt x="3" y="1"/>
                    <a:pt x="2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5" name="Freeform 1062"/>
            <p:cNvSpPr>
              <a:spLocks/>
            </p:cNvSpPr>
            <p:nvPr/>
          </p:nvSpPr>
          <p:spPr bwMode="auto">
            <a:xfrm>
              <a:off x="4588" y="2601"/>
              <a:ext cx="7" cy="9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0 h 4"/>
                <a:gd name="T4" fmla="*/ 0 w 3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1"/>
                    <a:pt x="2" y="1"/>
                    <a:pt x="3" y="0"/>
                  </a:cubicBezTo>
                  <a:cubicBezTo>
                    <a:pt x="3" y="0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Freeform 1063"/>
            <p:cNvSpPr>
              <a:spLocks/>
            </p:cNvSpPr>
            <p:nvPr/>
          </p:nvSpPr>
          <p:spPr bwMode="auto">
            <a:xfrm>
              <a:off x="4666" y="2504"/>
              <a:ext cx="19" cy="28"/>
            </a:xfrm>
            <a:custGeom>
              <a:avLst/>
              <a:gdLst>
                <a:gd name="T0" fmla="*/ 0 w 8"/>
                <a:gd name="T1" fmla="*/ 12 h 12"/>
                <a:gd name="T2" fmla="*/ 6 w 8"/>
                <a:gd name="T3" fmla="*/ 0 h 12"/>
                <a:gd name="T4" fmla="*/ 3 w 8"/>
                <a:gd name="T5" fmla="*/ 8 h 12"/>
                <a:gd name="T6" fmla="*/ 0 w 8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">
                  <a:moveTo>
                    <a:pt x="0" y="12"/>
                  </a:moveTo>
                  <a:cubicBezTo>
                    <a:pt x="3" y="6"/>
                    <a:pt x="3" y="5"/>
                    <a:pt x="6" y="0"/>
                  </a:cubicBezTo>
                  <a:cubicBezTo>
                    <a:pt x="8" y="0"/>
                    <a:pt x="5" y="6"/>
                    <a:pt x="3" y="8"/>
                  </a:cubicBezTo>
                  <a:cubicBezTo>
                    <a:pt x="3" y="6"/>
                    <a:pt x="1" y="10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7" name="Freeform 1064"/>
            <p:cNvSpPr>
              <a:spLocks/>
            </p:cNvSpPr>
            <p:nvPr/>
          </p:nvSpPr>
          <p:spPr bwMode="auto">
            <a:xfrm>
              <a:off x="4716" y="2414"/>
              <a:ext cx="7" cy="9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1 h 4"/>
                <a:gd name="T4" fmla="*/ 2 w 3"/>
                <a:gd name="T5" fmla="*/ 4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0" y="3"/>
                    <a:pt x="2" y="0"/>
                    <a:pt x="3" y="1"/>
                  </a:cubicBezTo>
                  <a:cubicBezTo>
                    <a:pt x="3" y="2"/>
                    <a:pt x="2" y="3"/>
                    <a:pt x="2" y="4"/>
                  </a:cubicBezTo>
                  <a:cubicBezTo>
                    <a:pt x="1" y="4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8" name="Freeform 1065"/>
            <p:cNvSpPr>
              <a:spLocks/>
            </p:cNvSpPr>
            <p:nvPr/>
          </p:nvSpPr>
          <p:spPr bwMode="auto">
            <a:xfrm>
              <a:off x="4671" y="2345"/>
              <a:ext cx="5" cy="14"/>
            </a:xfrm>
            <a:custGeom>
              <a:avLst/>
              <a:gdLst>
                <a:gd name="T0" fmla="*/ 1 w 2"/>
                <a:gd name="T1" fmla="*/ 6 h 6"/>
                <a:gd name="T2" fmla="*/ 2 w 2"/>
                <a:gd name="T3" fmla="*/ 0 h 6"/>
                <a:gd name="T4" fmla="*/ 1 w 2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6">
                  <a:moveTo>
                    <a:pt x="1" y="6"/>
                  </a:moveTo>
                  <a:cubicBezTo>
                    <a:pt x="0" y="4"/>
                    <a:pt x="2" y="2"/>
                    <a:pt x="2" y="0"/>
                  </a:cubicBezTo>
                  <a:cubicBezTo>
                    <a:pt x="2" y="0"/>
                    <a:pt x="2" y="4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9" name="Freeform 1066"/>
            <p:cNvSpPr>
              <a:spLocks/>
            </p:cNvSpPr>
            <p:nvPr/>
          </p:nvSpPr>
          <p:spPr bwMode="auto">
            <a:xfrm>
              <a:off x="4368" y="2269"/>
              <a:ext cx="7" cy="12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3 h 5"/>
                <a:gd name="T4" fmla="*/ 2 w 3"/>
                <a:gd name="T5" fmla="*/ 2 h 5"/>
                <a:gd name="T6" fmla="*/ 3 w 3"/>
                <a:gd name="T7" fmla="*/ 4 h 5"/>
                <a:gd name="T8" fmla="*/ 1 w 3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0" y="5"/>
                    <a:pt x="2" y="3"/>
                    <a:pt x="1" y="3"/>
                  </a:cubicBezTo>
                  <a:cubicBezTo>
                    <a:pt x="1" y="2"/>
                    <a:pt x="3" y="3"/>
                    <a:pt x="2" y="2"/>
                  </a:cubicBezTo>
                  <a:cubicBezTo>
                    <a:pt x="2" y="0"/>
                    <a:pt x="3" y="2"/>
                    <a:pt x="3" y="4"/>
                  </a:cubicBezTo>
                  <a:cubicBezTo>
                    <a:pt x="2" y="3"/>
                    <a:pt x="1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0" name="Freeform 1067"/>
            <p:cNvSpPr>
              <a:spLocks/>
            </p:cNvSpPr>
            <p:nvPr/>
          </p:nvSpPr>
          <p:spPr bwMode="auto">
            <a:xfrm>
              <a:off x="4363" y="2255"/>
              <a:ext cx="5" cy="16"/>
            </a:xfrm>
            <a:custGeom>
              <a:avLst/>
              <a:gdLst>
                <a:gd name="T0" fmla="*/ 1 w 2"/>
                <a:gd name="T1" fmla="*/ 7 h 7"/>
                <a:gd name="T2" fmla="*/ 1 w 2"/>
                <a:gd name="T3" fmla="*/ 1 h 7"/>
                <a:gd name="T4" fmla="*/ 2 w 2"/>
                <a:gd name="T5" fmla="*/ 2 h 7"/>
                <a:gd name="T6" fmla="*/ 1 w 2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7">
                  <a:moveTo>
                    <a:pt x="1" y="7"/>
                  </a:moveTo>
                  <a:cubicBezTo>
                    <a:pt x="0" y="6"/>
                    <a:pt x="1" y="3"/>
                    <a:pt x="1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0" y="3"/>
                    <a:pt x="1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Freeform 1068"/>
            <p:cNvSpPr>
              <a:spLocks/>
            </p:cNvSpPr>
            <p:nvPr/>
          </p:nvSpPr>
          <p:spPr bwMode="auto">
            <a:xfrm>
              <a:off x="4683" y="2274"/>
              <a:ext cx="12" cy="19"/>
            </a:xfrm>
            <a:custGeom>
              <a:avLst/>
              <a:gdLst>
                <a:gd name="T0" fmla="*/ 5 w 5"/>
                <a:gd name="T1" fmla="*/ 4 h 8"/>
                <a:gd name="T2" fmla="*/ 1 w 5"/>
                <a:gd name="T3" fmla="*/ 7 h 8"/>
                <a:gd name="T4" fmla="*/ 1 w 5"/>
                <a:gd name="T5" fmla="*/ 3 h 8"/>
                <a:gd name="T6" fmla="*/ 3 w 5"/>
                <a:gd name="T7" fmla="*/ 1 h 8"/>
                <a:gd name="T8" fmla="*/ 5 w 5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4"/>
                  </a:moveTo>
                  <a:cubicBezTo>
                    <a:pt x="3" y="8"/>
                    <a:pt x="3" y="0"/>
                    <a:pt x="1" y="7"/>
                  </a:cubicBezTo>
                  <a:cubicBezTo>
                    <a:pt x="0" y="6"/>
                    <a:pt x="3" y="2"/>
                    <a:pt x="1" y="3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7"/>
                    <a:pt x="5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2" name="Freeform 1069"/>
            <p:cNvSpPr>
              <a:spLocks/>
            </p:cNvSpPr>
            <p:nvPr/>
          </p:nvSpPr>
          <p:spPr bwMode="auto">
            <a:xfrm>
              <a:off x="4294" y="2248"/>
              <a:ext cx="5" cy="9"/>
            </a:xfrm>
            <a:custGeom>
              <a:avLst/>
              <a:gdLst>
                <a:gd name="T0" fmla="*/ 1 w 2"/>
                <a:gd name="T1" fmla="*/ 1 h 4"/>
                <a:gd name="T2" fmla="*/ 1 w 2"/>
                <a:gd name="T3" fmla="*/ 4 h 4"/>
                <a:gd name="T4" fmla="*/ 0 w 2"/>
                <a:gd name="T5" fmla="*/ 3 h 4"/>
                <a:gd name="T6" fmla="*/ 1 w 2"/>
                <a:gd name="T7" fmla="*/ 0 h 4"/>
                <a:gd name="T8" fmla="*/ 1 w 2"/>
                <a:gd name="T9" fmla="*/ 1 h 4"/>
                <a:gd name="T10" fmla="*/ 1 w 2"/>
                <a:gd name="T11" fmla="*/ 1 h 4"/>
                <a:gd name="T12" fmla="*/ 1 w 2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1"/>
                  </a:moveTo>
                  <a:cubicBezTo>
                    <a:pt x="1" y="3"/>
                    <a:pt x="2" y="2"/>
                    <a:pt x="1" y="4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2"/>
                    <a:pt x="1" y="2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3" name="Freeform 1070"/>
            <p:cNvSpPr>
              <a:spLocks/>
            </p:cNvSpPr>
            <p:nvPr/>
          </p:nvSpPr>
          <p:spPr bwMode="auto">
            <a:xfrm>
              <a:off x="4365" y="2226"/>
              <a:ext cx="12" cy="19"/>
            </a:xfrm>
            <a:custGeom>
              <a:avLst/>
              <a:gdLst>
                <a:gd name="T0" fmla="*/ 2 w 5"/>
                <a:gd name="T1" fmla="*/ 8 h 8"/>
                <a:gd name="T2" fmla="*/ 3 w 5"/>
                <a:gd name="T3" fmla="*/ 3 h 8"/>
                <a:gd name="T4" fmla="*/ 5 w 5"/>
                <a:gd name="T5" fmla="*/ 0 h 8"/>
                <a:gd name="T6" fmla="*/ 2 w 5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8">
                  <a:moveTo>
                    <a:pt x="2" y="8"/>
                  </a:moveTo>
                  <a:cubicBezTo>
                    <a:pt x="0" y="7"/>
                    <a:pt x="2" y="4"/>
                    <a:pt x="3" y="3"/>
                  </a:cubicBezTo>
                  <a:cubicBezTo>
                    <a:pt x="2" y="1"/>
                    <a:pt x="4" y="2"/>
                    <a:pt x="5" y="0"/>
                  </a:cubicBezTo>
                  <a:cubicBezTo>
                    <a:pt x="5" y="2"/>
                    <a:pt x="3" y="5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4" name="Freeform 1071"/>
            <p:cNvSpPr>
              <a:spLocks noEditPoints="1"/>
            </p:cNvSpPr>
            <p:nvPr/>
          </p:nvSpPr>
          <p:spPr bwMode="auto">
            <a:xfrm>
              <a:off x="4370" y="2198"/>
              <a:ext cx="21" cy="28"/>
            </a:xfrm>
            <a:custGeom>
              <a:avLst/>
              <a:gdLst>
                <a:gd name="T0" fmla="*/ 7 w 9"/>
                <a:gd name="T1" fmla="*/ 5 h 12"/>
                <a:gd name="T2" fmla="*/ 7 w 9"/>
                <a:gd name="T3" fmla="*/ 7 h 12"/>
                <a:gd name="T4" fmla="*/ 9 w 9"/>
                <a:gd name="T5" fmla="*/ 4 h 12"/>
                <a:gd name="T6" fmla="*/ 7 w 9"/>
                <a:gd name="T7" fmla="*/ 5 h 12"/>
                <a:gd name="T8" fmla="*/ 8 w 9"/>
                <a:gd name="T9" fmla="*/ 3 h 12"/>
                <a:gd name="T10" fmla="*/ 9 w 9"/>
                <a:gd name="T11" fmla="*/ 0 h 12"/>
                <a:gd name="T12" fmla="*/ 7 w 9"/>
                <a:gd name="T13" fmla="*/ 1 h 12"/>
                <a:gd name="T14" fmla="*/ 7 w 9"/>
                <a:gd name="T15" fmla="*/ 4 h 12"/>
                <a:gd name="T16" fmla="*/ 6 w 9"/>
                <a:gd name="T17" fmla="*/ 6 h 12"/>
                <a:gd name="T18" fmla="*/ 5 w 9"/>
                <a:gd name="T19" fmla="*/ 6 h 12"/>
                <a:gd name="T20" fmla="*/ 5 w 9"/>
                <a:gd name="T21" fmla="*/ 3 h 12"/>
                <a:gd name="T22" fmla="*/ 4 w 9"/>
                <a:gd name="T23" fmla="*/ 3 h 12"/>
                <a:gd name="T24" fmla="*/ 2 w 9"/>
                <a:gd name="T25" fmla="*/ 6 h 12"/>
                <a:gd name="T26" fmla="*/ 3 w 9"/>
                <a:gd name="T27" fmla="*/ 6 h 12"/>
                <a:gd name="T28" fmla="*/ 0 w 9"/>
                <a:gd name="T29" fmla="*/ 10 h 12"/>
                <a:gd name="T30" fmla="*/ 1 w 9"/>
                <a:gd name="T31" fmla="*/ 12 h 12"/>
                <a:gd name="T32" fmla="*/ 2 w 9"/>
                <a:gd name="T33" fmla="*/ 10 h 12"/>
                <a:gd name="T34" fmla="*/ 2 w 9"/>
                <a:gd name="T35" fmla="*/ 12 h 12"/>
                <a:gd name="T36" fmla="*/ 3 w 9"/>
                <a:gd name="T37" fmla="*/ 11 h 12"/>
                <a:gd name="T38" fmla="*/ 3 w 9"/>
                <a:gd name="T39" fmla="*/ 7 h 12"/>
                <a:gd name="T40" fmla="*/ 4 w 9"/>
                <a:gd name="T41" fmla="*/ 8 h 12"/>
                <a:gd name="T42" fmla="*/ 4 w 9"/>
                <a:gd name="T43" fmla="*/ 9 h 12"/>
                <a:gd name="T44" fmla="*/ 5 w 9"/>
                <a:gd name="T45" fmla="*/ 11 h 12"/>
                <a:gd name="T46" fmla="*/ 5 w 9"/>
                <a:gd name="T47" fmla="*/ 9 h 12"/>
                <a:gd name="T48" fmla="*/ 7 w 9"/>
                <a:gd name="T49" fmla="*/ 5 h 12"/>
                <a:gd name="T50" fmla="*/ 4 w 9"/>
                <a:gd name="T51" fmla="*/ 5 h 12"/>
                <a:gd name="T52" fmla="*/ 5 w 9"/>
                <a:gd name="T53" fmla="*/ 7 h 12"/>
                <a:gd name="T54" fmla="*/ 4 w 9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" h="12">
                  <a:moveTo>
                    <a:pt x="7" y="5"/>
                  </a:moveTo>
                  <a:cubicBezTo>
                    <a:pt x="7" y="6"/>
                    <a:pt x="7" y="6"/>
                    <a:pt x="7" y="7"/>
                  </a:cubicBezTo>
                  <a:cubicBezTo>
                    <a:pt x="8" y="6"/>
                    <a:pt x="8" y="6"/>
                    <a:pt x="9" y="4"/>
                  </a:cubicBezTo>
                  <a:cubicBezTo>
                    <a:pt x="8" y="4"/>
                    <a:pt x="8" y="5"/>
                    <a:pt x="7" y="5"/>
                  </a:cubicBezTo>
                  <a:cubicBezTo>
                    <a:pt x="8" y="3"/>
                    <a:pt x="7" y="2"/>
                    <a:pt x="8" y="3"/>
                  </a:cubicBezTo>
                  <a:cubicBezTo>
                    <a:pt x="9" y="2"/>
                    <a:pt x="9" y="1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5"/>
                    <a:pt x="5" y="3"/>
                    <a:pt x="5" y="3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3" y="4"/>
                    <a:pt x="1" y="5"/>
                    <a:pt x="2" y="6"/>
                  </a:cubicBezTo>
                  <a:cubicBezTo>
                    <a:pt x="2" y="6"/>
                    <a:pt x="3" y="5"/>
                    <a:pt x="3" y="6"/>
                  </a:cubicBezTo>
                  <a:cubicBezTo>
                    <a:pt x="2" y="7"/>
                    <a:pt x="2" y="12"/>
                    <a:pt x="0" y="10"/>
                  </a:cubicBezTo>
                  <a:cubicBezTo>
                    <a:pt x="0" y="12"/>
                    <a:pt x="1" y="11"/>
                    <a:pt x="1" y="12"/>
                  </a:cubicBezTo>
                  <a:cubicBezTo>
                    <a:pt x="1" y="12"/>
                    <a:pt x="1" y="10"/>
                    <a:pt x="2" y="10"/>
                  </a:cubicBezTo>
                  <a:cubicBezTo>
                    <a:pt x="2" y="10"/>
                    <a:pt x="2" y="11"/>
                    <a:pt x="2" y="12"/>
                  </a:cubicBezTo>
                  <a:cubicBezTo>
                    <a:pt x="3" y="12"/>
                    <a:pt x="3" y="11"/>
                    <a:pt x="3" y="11"/>
                  </a:cubicBezTo>
                  <a:cubicBezTo>
                    <a:pt x="2" y="11"/>
                    <a:pt x="3" y="9"/>
                    <a:pt x="3" y="7"/>
                  </a:cubicBezTo>
                  <a:cubicBezTo>
                    <a:pt x="3" y="7"/>
                    <a:pt x="4" y="6"/>
                    <a:pt x="4" y="8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5" y="8"/>
                    <a:pt x="4" y="11"/>
                    <a:pt x="5" y="11"/>
                  </a:cubicBezTo>
                  <a:cubicBezTo>
                    <a:pt x="6" y="10"/>
                    <a:pt x="5" y="10"/>
                    <a:pt x="5" y="9"/>
                  </a:cubicBezTo>
                  <a:cubicBezTo>
                    <a:pt x="5" y="7"/>
                    <a:pt x="6" y="6"/>
                    <a:pt x="7" y="5"/>
                  </a:cubicBezTo>
                  <a:close/>
                  <a:moveTo>
                    <a:pt x="4" y="5"/>
                  </a:moveTo>
                  <a:cubicBezTo>
                    <a:pt x="5" y="5"/>
                    <a:pt x="4" y="6"/>
                    <a:pt x="5" y="7"/>
                  </a:cubicBezTo>
                  <a:cubicBezTo>
                    <a:pt x="5" y="8"/>
                    <a:pt x="3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5" name="Freeform 1072"/>
            <p:cNvSpPr>
              <a:spLocks/>
            </p:cNvSpPr>
            <p:nvPr/>
          </p:nvSpPr>
          <p:spPr bwMode="auto">
            <a:xfrm>
              <a:off x="4304" y="2224"/>
              <a:ext cx="7" cy="9"/>
            </a:xfrm>
            <a:custGeom>
              <a:avLst/>
              <a:gdLst>
                <a:gd name="T0" fmla="*/ 0 w 3"/>
                <a:gd name="T1" fmla="*/ 4 h 4"/>
                <a:gd name="T2" fmla="*/ 1 w 3"/>
                <a:gd name="T3" fmla="*/ 1 h 4"/>
                <a:gd name="T4" fmla="*/ 2 w 3"/>
                <a:gd name="T5" fmla="*/ 0 h 4"/>
                <a:gd name="T6" fmla="*/ 3 w 3"/>
                <a:gd name="T7" fmla="*/ 2 h 4"/>
                <a:gd name="T8" fmla="*/ 0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2" y="1"/>
                    <a:pt x="1" y="1"/>
                  </a:cubicBezTo>
                  <a:cubicBezTo>
                    <a:pt x="1" y="0"/>
                    <a:pt x="2" y="1"/>
                    <a:pt x="2" y="0"/>
                  </a:cubicBezTo>
                  <a:cubicBezTo>
                    <a:pt x="3" y="0"/>
                    <a:pt x="2" y="2"/>
                    <a:pt x="3" y="2"/>
                  </a:cubicBezTo>
                  <a:cubicBezTo>
                    <a:pt x="2" y="1"/>
                    <a:pt x="1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6" name="Freeform 1073"/>
            <p:cNvSpPr>
              <a:spLocks/>
            </p:cNvSpPr>
            <p:nvPr/>
          </p:nvSpPr>
          <p:spPr bwMode="auto">
            <a:xfrm>
              <a:off x="4711" y="2226"/>
              <a:ext cx="5" cy="10"/>
            </a:xfrm>
            <a:custGeom>
              <a:avLst/>
              <a:gdLst>
                <a:gd name="T0" fmla="*/ 1 w 2"/>
                <a:gd name="T1" fmla="*/ 4 h 4"/>
                <a:gd name="T2" fmla="*/ 0 w 2"/>
                <a:gd name="T3" fmla="*/ 3 h 4"/>
                <a:gd name="T4" fmla="*/ 0 w 2"/>
                <a:gd name="T5" fmla="*/ 1 h 4"/>
                <a:gd name="T6" fmla="*/ 1 w 2"/>
                <a:gd name="T7" fmla="*/ 0 h 4"/>
                <a:gd name="T8" fmla="*/ 2 w 2"/>
                <a:gd name="T9" fmla="*/ 1 h 4"/>
                <a:gd name="T10" fmla="*/ 1 w 2"/>
                <a:gd name="T11" fmla="*/ 3 h 4"/>
                <a:gd name="T12" fmla="*/ 1 w 2"/>
                <a:gd name="T13" fmla="*/ 2 h 4"/>
                <a:gd name="T14" fmla="*/ 1 w 2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3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7" name="Freeform 1074"/>
            <p:cNvSpPr>
              <a:spLocks/>
            </p:cNvSpPr>
            <p:nvPr/>
          </p:nvSpPr>
          <p:spPr bwMode="auto">
            <a:xfrm>
              <a:off x="4455" y="2177"/>
              <a:ext cx="7" cy="16"/>
            </a:xfrm>
            <a:custGeom>
              <a:avLst/>
              <a:gdLst>
                <a:gd name="T0" fmla="*/ 3 w 3"/>
                <a:gd name="T1" fmla="*/ 6 h 7"/>
                <a:gd name="T2" fmla="*/ 2 w 3"/>
                <a:gd name="T3" fmla="*/ 6 h 7"/>
                <a:gd name="T4" fmla="*/ 2 w 3"/>
                <a:gd name="T5" fmla="*/ 6 h 7"/>
                <a:gd name="T6" fmla="*/ 2 w 3"/>
                <a:gd name="T7" fmla="*/ 3 h 7"/>
                <a:gd name="T8" fmla="*/ 1 w 3"/>
                <a:gd name="T9" fmla="*/ 5 h 7"/>
                <a:gd name="T10" fmla="*/ 2 w 3"/>
                <a:gd name="T11" fmla="*/ 0 h 7"/>
                <a:gd name="T12" fmla="*/ 3 w 3"/>
                <a:gd name="T13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7">
                  <a:moveTo>
                    <a:pt x="3" y="6"/>
                  </a:moveTo>
                  <a:cubicBezTo>
                    <a:pt x="3" y="7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1" y="3"/>
                    <a:pt x="2" y="5"/>
                    <a:pt x="1" y="5"/>
                  </a:cubicBezTo>
                  <a:cubicBezTo>
                    <a:pt x="0" y="4"/>
                    <a:pt x="2" y="1"/>
                    <a:pt x="2" y="0"/>
                  </a:cubicBezTo>
                  <a:cubicBezTo>
                    <a:pt x="3" y="1"/>
                    <a:pt x="3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8" name="Freeform 1075"/>
            <p:cNvSpPr>
              <a:spLocks/>
            </p:cNvSpPr>
            <p:nvPr/>
          </p:nvSpPr>
          <p:spPr bwMode="auto">
            <a:xfrm>
              <a:off x="4697" y="2141"/>
              <a:ext cx="12" cy="21"/>
            </a:xfrm>
            <a:custGeom>
              <a:avLst/>
              <a:gdLst>
                <a:gd name="T0" fmla="*/ 3 w 5"/>
                <a:gd name="T1" fmla="*/ 5 h 9"/>
                <a:gd name="T2" fmla="*/ 0 w 5"/>
                <a:gd name="T3" fmla="*/ 8 h 9"/>
                <a:gd name="T4" fmla="*/ 1 w 5"/>
                <a:gd name="T5" fmla="*/ 1 h 9"/>
                <a:gd name="T6" fmla="*/ 3 w 5"/>
                <a:gd name="T7" fmla="*/ 0 h 9"/>
                <a:gd name="T8" fmla="*/ 3 w 5"/>
                <a:gd name="T9" fmla="*/ 2 h 9"/>
                <a:gd name="T10" fmla="*/ 5 w 5"/>
                <a:gd name="T11" fmla="*/ 3 h 9"/>
                <a:gd name="T12" fmla="*/ 3 w 5"/>
                <a:gd name="T13" fmla="*/ 9 h 9"/>
                <a:gd name="T14" fmla="*/ 3 w 5"/>
                <a:gd name="T15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9">
                  <a:moveTo>
                    <a:pt x="3" y="5"/>
                  </a:moveTo>
                  <a:cubicBezTo>
                    <a:pt x="1" y="7"/>
                    <a:pt x="1" y="4"/>
                    <a:pt x="0" y="8"/>
                  </a:cubicBezTo>
                  <a:cubicBezTo>
                    <a:pt x="0" y="9"/>
                    <a:pt x="1" y="3"/>
                    <a:pt x="1" y="1"/>
                  </a:cubicBezTo>
                  <a:cubicBezTo>
                    <a:pt x="2" y="5"/>
                    <a:pt x="3" y="3"/>
                    <a:pt x="3" y="0"/>
                  </a:cubicBezTo>
                  <a:cubicBezTo>
                    <a:pt x="4" y="0"/>
                    <a:pt x="3" y="1"/>
                    <a:pt x="3" y="2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6"/>
                    <a:pt x="4" y="8"/>
                    <a:pt x="3" y="9"/>
                  </a:cubicBezTo>
                  <a:cubicBezTo>
                    <a:pt x="3" y="4"/>
                    <a:pt x="2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9" name="Freeform 1076"/>
            <p:cNvSpPr>
              <a:spLocks/>
            </p:cNvSpPr>
            <p:nvPr/>
          </p:nvSpPr>
          <p:spPr bwMode="auto">
            <a:xfrm>
              <a:off x="4405" y="2105"/>
              <a:ext cx="10" cy="31"/>
            </a:xfrm>
            <a:custGeom>
              <a:avLst/>
              <a:gdLst>
                <a:gd name="T0" fmla="*/ 1 w 4"/>
                <a:gd name="T1" fmla="*/ 13 h 13"/>
                <a:gd name="T2" fmla="*/ 0 w 4"/>
                <a:gd name="T3" fmla="*/ 6 h 13"/>
                <a:gd name="T4" fmla="*/ 3 w 4"/>
                <a:gd name="T5" fmla="*/ 5 h 13"/>
                <a:gd name="T6" fmla="*/ 2 w 4"/>
                <a:gd name="T7" fmla="*/ 1 h 13"/>
                <a:gd name="T8" fmla="*/ 4 w 4"/>
                <a:gd name="T9" fmla="*/ 6 h 13"/>
                <a:gd name="T10" fmla="*/ 1 w 4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3">
                  <a:moveTo>
                    <a:pt x="1" y="13"/>
                  </a:moveTo>
                  <a:cubicBezTo>
                    <a:pt x="0" y="11"/>
                    <a:pt x="1" y="8"/>
                    <a:pt x="0" y="6"/>
                  </a:cubicBezTo>
                  <a:cubicBezTo>
                    <a:pt x="1" y="6"/>
                    <a:pt x="3" y="7"/>
                    <a:pt x="3" y="5"/>
                  </a:cubicBezTo>
                  <a:cubicBezTo>
                    <a:pt x="2" y="4"/>
                    <a:pt x="3" y="2"/>
                    <a:pt x="2" y="1"/>
                  </a:cubicBezTo>
                  <a:cubicBezTo>
                    <a:pt x="3" y="0"/>
                    <a:pt x="3" y="4"/>
                    <a:pt x="4" y="6"/>
                  </a:cubicBezTo>
                  <a:cubicBezTo>
                    <a:pt x="1" y="6"/>
                    <a:pt x="0" y="7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0" name="Freeform 1077"/>
            <p:cNvSpPr>
              <a:spLocks/>
            </p:cNvSpPr>
            <p:nvPr/>
          </p:nvSpPr>
          <p:spPr bwMode="auto">
            <a:xfrm>
              <a:off x="4453" y="2084"/>
              <a:ext cx="2" cy="10"/>
            </a:xfrm>
            <a:custGeom>
              <a:avLst/>
              <a:gdLst>
                <a:gd name="T0" fmla="*/ 0 w 1"/>
                <a:gd name="T1" fmla="*/ 4 h 4"/>
                <a:gd name="T2" fmla="*/ 0 w 1"/>
                <a:gd name="T3" fmla="*/ 0 h 4"/>
                <a:gd name="T4" fmla="*/ 0 w 1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">
                  <a:moveTo>
                    <a:pt x="0" y="4"/>
                  </a:moveTo>
                  <a:cubicBezTo>
                    <a:pt x="0" y="2"/>
                    <a:pt x="0" y="3"/>
                    <a:pt x="0" y="0"/>
                  </a:cubicBezTo>
                  <a:cubicBezTo>
                    <a:pt x="1" y="0"/>
                    <a:pt x="1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1" name="Freeform 1078"/>
            <p:cNvSpPr>
              <a:spLocks/>
            </p:cNvSpPr>
            <p:nvPr/>
          </p:nvSpPr>
          <p:spPr bwMode="auto">
            <a:xfrm>
              <a:off x="4446" y="2065"/>
              <a:ext cx="9" cy="31"/>
            </a:xfrm>
            <a:custGeom>
              <a:avLst/>
              <a:gdLst>
                <a:gd name="T0" fmla="*/ 4 w 4"/>
                <a:gd name="T1" fmla="*/ 8 h 13"/>
                <a:gd name="T2" fmla="*/ 3 w 4"/>
                <a:gd name="T3" fmla="*/ 5 h 13"/>
                <a:gd name="T4" fmla="*/ 3 w 4"/>
                <a:gd name="T5" fmla="*/ 6 h 13"/>
                <a:gd name="T6" fmla="*/ 2 w 4"/>
                <a:gd name="T7" fmla="*/ 8 h 13"/>
                <a:gd name="T8" fmla="*/ 3 w 4"/>
                <a:gd name="T9" fmla="*/ 12 h 13"/>
                <a:gd name="T10" fmla="*/ 1 w 4"/>
                <a:gd name="T11" fmla="*/ 13 h 13"/>
                <a:gd name="T12" fmla="*/ 2 w 4"/>
                <a:gd name="T13" fmla="*/ 10 h 13"/>
                <a:gd name="T14" fmla="*/ 0 w 4"/>
                <a:gd name="T15" fmla="*/ 13 h 13"/>
                <a:gd name="T16" fmla="*/ 0 w 4"/>
                <a:gd name="T17" fmla="*/ 3 h 13"/>
                <a:gd name="T18" fmla="*/ 1 w 4"/>
                <a:gd name="T19" fmla="*/ 1 h 13"/>
                <a:gd name="T20" fmla="*/ 2 w 4"/>
                <a:gd name="T21" fmla="*/ 2 h 13"/>
                <a:gd name="T22" fmla="*/ 3 w 4"/>
                <a:gd name="T23" fmla="*/ 0 h 13"/>
                <a:gd name="T24" fmla="*/ 3 w 4"/>
                <a:gd name="T25" fmla="*/ 0 h 13"/>
                <a:gd name="T26" fmla="*/ 3 w 4"/>
                <a:gd name="T27" fmla="*/ 1 h 13"/>
                <a:gd name="T28" fmla="*/ 4 w 4"/>
                <a:gd name="T2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13">
                  <a:moveTo>
                    <a:pt x="4" y="8"/>
                  </a:moveTo>
                  <a:cubicBezTo>
                    <a:pt x="4" y="7"/>
                    <a:pt x="3" y="7"/>
                    <a:pt x="3" y="5"/>
                  </a:cubicBezTo>
                  <a:cubicBezTo>
                    <a:pt x="3" y="5"/>
                    <a:pt x="3" y="6"/>
                    <a:pt x="3" y="6"/>
                  </a:cubicBezTo>
                  <a:cubicBezTo>
                    <a:pt x="3" y="8"/>
                    <a:pt x="2" y="7"/>
                    <a:pt x="2" y="8"/>
                  </a:cubicBezTo>
                  <a:cubicBezTo>
                    <a:pt x="2" y="10"/>
                    <a:pt x="3" y="10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1"/>
                    <a:pt x="2" y="12"/>
                    <a:pt x="2" y="10"/>
                  </a:cubicBezTo>
                  <a:cubicBezTo>
                    <a:pt x="1" y="10"/>
                    <a:pt x="1" y="13"/>
                    <a:pt x="0" y="13"/>
                  </a:cubicBezTo>
                  <a:cubicBezTo>
                    <a:pt x="1" y="9"/>
                    <a:pt x="0" y="6"/>
                    <a:pt x="0" y="3"/>
                  </a:cubicBezTo>
                  <a:cubicBezTo>
                    <a:pt x="1" y="3"/>
                    <a:pt x="1" y="3"/>
                    <a:pt x="1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4" y="5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2" name="Freeform 1079"/>
            <p:cNvSpPr>
              <a:spLocks/>
            </p:cNvSpPr>
            <p:nvPr/>
          </p:nvSpPr>
          <p:spPr bwMode="auto">
            <a:xfrm>
              <a:off x="4394" y="2065"/>
              <a:ext cx="7" cy="21"/>
            </a:xfrm>
            <a:custGeom>
              <a:avLst/>
              <a:gdLst>
                <a:gd name="T0" fmla="*/ 2 w 3"/>
                <a:gd name="T1" fmla="*/ 8 h 9"/>
                <a:gd name="T2" fmla="*/ 1 w 3"/>
                <a:gd name="T3" fmla="*/ 5 h 9"/>
                <a:gd name="T4" fmla="*/ 2 w 3"/>
                <a:gd name="T5" fmla="*/ 6 h 9"/>
                <a:gd name="T6" fmla="*/ 2 w 3"/>
                <a:gd name="T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9">
                  <a:moveTo>
                    <a:pt x="2" y="8"/>
                  </a:moveTo>
                  <a:cubicBezTo>
                    <a:pt x="3" y="9"/>
                    <a:pt x="1" y="6"/>
                    <a:pt x="1" y="5"/>
                  </a:cubicBezTo>
                  <a:cubicBezTo>
                    <a:pt x="0" y="0"/>
                    <a:pt x="1" y="5"/>
                    <a:pt x="2" y="6"/>
                  </a:cubicBezTo>
                  <a:cubicBezTo>
                    <a:pt x="2" y="6"/>
                    <a:pt x="2" y="7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Freeform 1080"/>
            <p:cNvSpPr>
              <a:spLocks/>
            </p:cNvSpPr>
            <p:nvPr/>
          </p:nvSpPr>
          <p:spPr bwMode="auto">
            <a:xfrm>
              <a:off x="4446" y="2022"/>
              <a:ext cx="9" cy="24"/>
            </a:xfrm>
            <a:custGeom>
              <a:avLst/>
              <a:gdLst>
                <a:gd name="T0" fmla="*/ 2 w 4"/>
                <a:gd name="T1" fmla="*/ 9 h 10"/>
                <a:gd name="T2" fmla="*/ 1 w 4"/>
                <a:gd name="T3" fmla="*/ 5 h 10"/>
                <a:gd name="T4" fmla="*/ 1 w 4"/>
                <a:gd name="T5" fmla="*/ 0 h 10"/>
                <a:gd name="T6" fmla="*/ 2 w 4"/>
                <a:gd name="T7" fmla="*/ 2 h 10"/>
                <a:gd name="T8" fmla="*/ 3 w 4"/>
                <a:gd name="T9" fmla="*/ 8 h 10"/>
                <a:gd name="T10" fmla="*/ 2 w 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0">
                  <a:moveTo>
                    <a:pt x="2" y="9"/>
                  </a:moveTo>
                  <a:cubicBezTo>
                    <a:pt x="2" y="10"/>
                    <a:pt x="1" y="8"/>
                    <a:pt x="1" y="5"/>
                  </a:cubicBezTo>
                  <a:cubicBezTo>
                    <a:pt x="4" y="7"/>
                    <a:pt x="0" y="1"/>
                    <a:pt x="1" y="0"/>
                  </a:cubicBezTo>
                  <a:cubicBezTo>
                    <a:pt x="1" y="0"/>
                    <a:pt x="2" y="1"/>
                    <a:pt x="2" y="2"/>
                  </a:cubicBezTo>
                  <a:cubicBezTo>
                    <a:pt x="1" y="3"/>
                    <a:pt x="3" y="6"/>
                    <a:pt x="3" y="8"/>
                  </a:cubicBezTo>
                  <a:cubicBezTo>
                    <a:pt x="2" y="8"/>
                    <a:pt x="2" y="7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4" name="Freeform 1081"/>
            <p:cNvSpPr>
              <a:spLocks/>
            </p:cNvSpPr>
            <p:nvPr/>
          </p:nvSpPr>
          <p:spPr bwMode="auto">
            <a:xfrm>
              <a:off x="4522" y="1871"/>
              <a:ext cx="4" cy="16"/>
            </a:xfrm>
            <a:custGeom>
              <a:avLst/>
              <a:gdLst>
                <a:gd name="T0" fmla="*/ 2 w 2"/>
                <a:gd name="T1" fmla="*/ 5 h 7"/>
                <a:gd name="T2" fmla="*/ 0 w 2"/>
                <a:gd name="T3" fmla="*/ 0 h 7"/>
                <a:gd name="T4" fmla="*/ 1 w 2"/>
                <a:gd name="T5" fmla="*/ 2 h 7"/>
                <a:gd name="T6" fmla="*/ 1 w 2"/>
                <a:gd name="T7" fmla="*/ 3 h 7"/>
                <a:gd name="T8" fmla="*/ 2 w 2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5"/>
                  </a:moveTo>
                  <a:cubicBezTo>
                    <a:pt x="2" y="7"/>
                    <a:pt x="0" y="2"/>
                    <a:pt x="0" y="0"/>
                  </a:cubicBezTo>
                  <a:cubicBezTo>
                    <a:pt x="0" y="0"/>
                    <a:pt x="1" y="2"/>
                    <a:pt x="1" y="2"/>
                  </a:cubicBezTo>
                  <a:cubicBezTo>
                    <a:pt x="2" y="3"/>
                    <a:pt x="1" y="4"/>
                    <a:pt x="1" y="3"/>
                  </a:cubicBezTo>
                  <a:cubicBezTo>
                    <a:pt x="1" y="4"/>
                    <a:pt x="1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5" name="Freeform 1082"/>
            <p:cNvSpPr>
              <a:spLocks/>
            </p:cNvSpPr>
            <p:nvPr/>
          </p:nvSpPr>
          <p:spPr bwMode="auto">
            <a:xfrm>
              <a:off x="4394" y="1918"/>
              <a:ext cx="16" cy="33"/>
            </a:xfrm>
            <a:custGeom>
              <a:avLst/>
              <a:gdLst>
                <a:gd name="T0" fmla="*/ 1 w 7"/>
                <a:gd name="T1" fmla="*/ 1 h 14"/>
                <a:gd name="T2" fmla="*/ 3 w 7"/>
                <a:gd name="T3" fmla="*/ 2 h 14"/>
                <a:gd name="T4" fmla="*/ 5 w 7"/>
                <a:gd name="T5" fmla="*/ 7 h 14"/>
                <a:gd name="T6" fmla="*/ 7 w 7"/>
                <a:gd name="T7" fmla="*/ 14 h 14"/>
                <a:gd name="T8" fmla="*/ 1 w 7"/>
                <a:gd name="T9" fmla="*/ 7 h 14"/>
                <a:gd name="T10" fmla="*/ 0 w 7"/>
                <a:gd name="T11" fmla="*/ 3 h 14"/>
                <a:gd name="T12" fmla="*/ 2 w 7"/>
                <a:gd name="T13" fmla="*/ 4 h 14"/>
                <a:gd name="T14" fmla="*/ 2 w 7"/>
                <a:gd name="T15" fmla="*/ 2 h 14"/>
                <a:gd name="T16" fmla="*/ 0 w 7"/>
                <a:gd name="T17" fmla="*/ 1 h 14"/>
                <a:gd name="T18" fmla="*/ 1 w 7"/>
                <a:gd name="T19" fmla="*/ 0 h 14"/>
                <a:gd name="T20" fmla="*/ 1 w 7"/>
                <a:gd name="T2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14">
                  <a:moveTo>
                    <a:pt x="1" y="1"/>
                  </a:moveTo>
                  <a:cubicBezTo>
                    <a:pt x="2" y="2"/>
                    <a:pt x="2" y="1"/>
                    <a:pt x="3" y="2"/>
                  </a:cubicBezTo>
                  <a:cubicBezTo>
                    <a:pt x="3" y="4"/>
                    <a:pt x="4" y="5"/>
                    <a:pt x="5" y="7"/>
                  </a:cubicBezTo>
                  <a:cubicBezTo>
                    <a:pt x="6" y="9"/>
                    <a:pt x="6" y="11"/>
                    <a:pt x="7" y="14"/>
                  </a:cubicBezTo>
                  <a:cubicBezTo>
                    <a:pt x="5" y="13"/>
                    <a:pt x="2" y="5"/>
                    <a:pt x="1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3"/>
                    <a:pt x="1" y="5"/>
                    <a:pt x="2" y="4"/>
                  </a:cubicBezTo>
                  <a:cubicBezTo>
                    <a:pt x="3" y="4"/>
                    <a:pt x="1" y="3"/>
                    <a:pt x="2" y="2"/>
                  </a:cubicBezTo>
                  <a:cubicBezTo>
                    <a:pt x="1" y="1"/>
                    <a:pt x="1" y="3"/>
                    <a:pt x="0" y="1"/>
                  </a:cubicBezTo>
                  <a:cubicBezTo>
                    <a:pt x="1" y="1"/>
                    <a:pt x="2" y="2"/>
                    <a:pt x="1" y="0"/>
                  </a:cubicBezTo>
                  <a:cubicBezTo>
                    <a:pt x="1" y="0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6" name="Freeform 1083"/>
            <p:cNvSpPr>
              <a:spLocks/>
            </p:cNvSpPr>
            <p:nvPr/>
          </p:nvSpPr>
          <p:spPr bwMode="auto">
            <a:xfrm>
              <a:off x="4398" y="1906"/>
              <a:ext cx="5" cy="10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3 h 4"/>
                <a:gd name="T4" fmla="*/ 0 w 2"/>
                <a:gd name="T5" fmla="*/ 1 h 4"/>
                <a:gd name="T6" fmla="*/ 1 w 2"/>
                <a:gd name="T7" fmla="*/ 0 h 4"/>
                <a:gd name="T8" fmla="*/ 1 w 2"/>
                <a:gd name="T9" fmla="*/ 1 h 4"/>
                <a:gd name="T10" fmla="*/ 2 w 2"/>
                <a:gd name="T1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4"/>
                    <a:pt x="2" y="3"/>
                    <a:pt x="1" y="3"/>
                  </a:cubicBezTo>
                  <a:cubicBezTo>
                    <a:pt x="1" y="2"/>
                    <a:pt x="1" y="3"/>
                    <a:pt x="0" y="1"/>
                  </a:cubicBezTo>
                  <a:cubicBezTo>
                    <a:pt x="1" y="1"/>
                    <a:pt x="0" y="0"/>
                    <a:pt x="1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3"/>
                    <a:pt x="2" y="2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7" name="Freeform 1084"/>
            <p:cNvSpPr>
              <a:spLocks/>
            </p:cNvSpPr>
            <p:nvPr/>
          </p:nvSpPr>
          <p:spPr bwMode="auto">
            <a:xfrm>
              <a:off x="4223" y="1745"/>
              <a:ext cx="38" cy="47"/>
            </a:xfrm>
            <a:custGeom>
              <a:avLst/>
              <a:gdLst>
                <a:gd name="T0" fmla="*/ 16 w 16"/>
                <a:gd name="T1" fmla="*/ 20 h 20"/>
                <a:gd name="T2" fmla="*/ 11 w 16"/>
                <a:gd name="T3" fmla="*/ 18 h 20"/>
                <a:gd name="T4" fmla="*/ 7 w 16"/>
                <a:gd name="T5" fmla="*/ 15 h 20"/>
                <a:gd name="T6" fmla="*/ 3 w 16"/>
                <a:gd name="T7" fmla="*/ 10 h 20"/>
                <a:gd name="T8" fmla="*/ 0 w 16"/>
                <a:gd name="T9" fmla="*/ 6 h 20"/>
                <a:gd name="T10" fmla="*/ 2 w 16"/>
                <a:gd name="T11" fmla="*/ 5 h 20"/>
                <a:gd name="T12" fmla="*/ 0 w 16"/>
                <a:gd name="T13" fmla="*/ 0 h 20"/>
                <a:gd name="T14" fmla="*/ 4 w 16"/>
                <a:gd name="T15" fmla="*/ 3 h 20"/>
                <a:gd name="T16" fmla="*/ 3 w 16"/>
                <a:gd name="T17" fmla="*/ 1 h 20"/>
                <a:gd name="T18" fmla="*/ 7 w 16"/>
                <a:gd name="T19" fmla="*/ 6 h 20"/>
                <a:gd name="T20" fmla="*/ 11 w 16"/>
                <a:gd name="T21" fmla="*/ 10 h 20"/>
                <a:gd name="T22" fmla="*/ 14 w 16"/>
                <a:gd name="T23" fmla="*/ 15 h 20"/>
                <a:gd name="T24" fmla="*/ 16 w 16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20">
                  <a:moveTo>
                    <a:pt x="16" y="20"/>
                  </a:moveTo>
                  <a:cubicBezTo>
                    <a:pt x="14" y="20"/>
                    <a:pt x="13" y="19"/>
                    <a:pt x="11" y="18"/>
                  </a:cubicBezTo>
                  <a:cubicBezTo>
                    <a:pt x="10" y="18"/>
                    <a:pt x="9" y="16"/>
                    <a:pt x="7" y="15"/>
                  </a:cubicBezTo>
                  <a:cubicBezTo>
                    <a:pt x="6" y="13"/>
                    <a:pt x="5" y="12"/>
                    <a:pt x="3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1" y="3"/>
                    <a:pt x="0" y="1"/>
                    <a:pt x="0" y="0"/>
                  </a:cubicBezTo>
                  <a:cubicBezTo>
                    <a:pt x="1" y="1"/>
                    <a:pt x="2" y="2"/>
                    <a:pt x="4" y="3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4" y="2"/>
                    <a:pt x="5" y="4"/>
                    <a:pt x="7" y="6"/>
                  </a:cubicBezTo>
                  <a:cubicBezTo>
                    <a:pt x="8" y="7"/>
                    <a:pt x="9" y="9"/>
                    <a:pt x="11" y="10"/>
                  </a:cubicBezTo>
                  <a:cubicBezTo>
                    <a:pt x="12" y="12"/>
                    <a:pt x="13" y="14"/>
                    <a:pt x="14" y="15"/>
                  </a:cubicBezTo>
                  <a:cubicBezTo>
                    <a:pt x="15" y="17"/>
                    <a:pt x="15" y="18"/>
                    <a:pt x="1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8" name="Freeform 1085"/>
            <p:cNvSpPr>
              <a:spLocks/>
            </p:cNvSpPr>
            <p:nvPr/>
          </p:nvSpPr>
          <p:spPr bwMode="auto">
            <a:xfrm>
              <a:off x="4216" y="1731"/>
              <a:ext cx="12" cy="14"/>
            </a:xfrm>
            <a:custGeom>
              <a:avLst/>
              <a:gdLst>
                <a:gd name="T0" fmla="*/ 1 w 5"/>
                <a:gd name="T1" fmla="*/ 3 h 6"/>
                <a:gd name="T2" fmla="*/ 4 w 5"/>
                <a:gd name="T3" fmla="*/ 4 h 6"/>
                <a:gd name="T4" fmla="*/ 5 w 5"/>
                <a:gd name="T5" fmla="*/ 6 h 6"/>
                <a:gd name="T6" fmla="*/ 1 w 5"/>
                <a:gd name="T7" fmla="*/ 4 h 6"/>
                <a:gd name="T8" fmla="*/ 1 w 5"/>
                <a:gd name="T9" fmla="*/ 0 h 6"/>
                <a:gd name="T10" fmla="*/ 4 w 5"/>
                <a:gd name="T11" fmla="*/ 2 h 6"/>
                <a:gd name="T12" fmla="*/ 1 w 5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6">
                  <a:moveTo>
                    <a:pt x="1" y="3"/>
                  </a:moveTo>
                  <a:cubicBezTo>
                    <a:pt x="3" y="4"/>
                    <a:pt x="3" y="3"/>
                    <a:pt x="4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4" y="5"/>
                    <a:pt x="2" y="4"/>
                    <a:pt x="1" y="4"/>
                  </a:cubicBezTo>
                  <a:cubicBezTo>
                    <a:pt x="1" y="3"/>
                    <a:pt x="0" y="1"/>
                    <a:pt x="1" y="0"/>
                  </a:cubicBezTo>
                  <a:cubicBezTo>
                    <a:pt x="2" y="1"/>
                    <a:pt x="2" y="1"/>
                    <a:pt x="4" y="2"/>
                  </a:cubicBezTo>
                  <a:cubicBezTo>
                    <a:pt x="3" y="2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9" name="Freeform 1086"/>
            <p:cNvSpPr>
              <a:spLocks/>
            </p:cNvSpPr>
            <p:nvPr/>
          </p:nvSpPr>
          <p:spPr bwMode="auto">
            <a:xfrm>
              <a:off x="3308" y="1688"/>
              <a:ext cx="14" cy="24"/>
            </a:xfrm>
            <a:custGeom>
              <a:avLst/>
              <a:gdLst>
                <a:gd name="T0" fmla="*/ 6 w 6"/>
                <a:gd name="T1" fmla="*/ 3 h 10"/>
                <a:gd name="T2" fmla="*/ 6 w 6"/>
                <a:gd name="T3" fmla="*/ 4 h 10"/>
                <a:gd name="T4" fmla="*/ 1 w 6"/>
                <a:gd name="T5" fmla="*/ 9 h 10"/>
                <a:gd name="T6" fmla="*/ 0 w 6"/>
                <a:gd name="T7" fmla="*/ 8 h 10"/>
                <a:gd name="T8" fmla="*/ 4 w 6"/>
                <a:gd name="T9" fmla="*/ 4 h 10"/>
                <a:gd name="T10" fmla="*/ 2 w 6"/>
                <a:gd name="T11" fmla="*/ 4 h 10"/>
                <a:gd name="T12" fmla="*/ 6 w 6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5" y="4"/>
                    <a:pt x="6" y="4"/>
                  </a:cubicBezTo>
                  <a:cubicBezTo>
                    <a:pt x="4" y="6"/>
                    <a:pt x="1" y="8"/>
                    <a:pt x="1" y="9"/>
                  </a:cubicBezTo>
                  <a:cubicBezTo>
                    <a:pt x="0" y="10"/>
                    <a:pt x="0" y="8"/>
                    <a:pt x="0" y="8"/>
                  </a:cubicBezTo>
                  <a:cubicBezTo>
                    <a:pt x="2" y="6"/>
                    <a:pt x="3" y="6"/>
                    <a:pt x="4" y="4"/>
                  </a:cubicBezTo>
                  <a:cubicBezTo>
                    <a:pt x="4" y="3"/>
                    <a:pt x="2" y="5"/>
                    <a:pt x="2" y="4"/>
                  </a:cubicBezTo>
                  <a:cubicBezTo>
                    <a:pt x="5" y="0"/>
                    <a:pt x="4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0" name="Freeform 1087"/>
            <p:cNvSpPr>
              <a:spLocks/>
            </p:cNvSpPr>
            <p:nvPr/>
          </p:nvSpPr>
          <p:spPr bwMode="auto">
            <a:xfrm>
              <a:off x="2928" y="1996"/>
              <a:ext cx="43" cy="259"/>
            </a:xfrm>
            <a:custGeom>
              <a:avLst/>
              <a:gdLst>
                <a:gd name="T0" fmla="*/ 18 w 18"/>
                <a:gd name="T1" fmla="*/ 0 h 109"/>
                <a:gd name="T2" fmla="*/ 17 w 18"/>
                <a:gd name="T3" fmla="*/ 8 h 109"/>
                <a:gd name="T4" fmla="*/ 14 w 18"/>
                <a:gd name="T5" fmla="*/ 17 h 109"/>
                <a:gd name="T6" fmla="*/ 12 w 18"/>
                <a:gd name="T7" fmla="*/ 26 h 109"/>
                <a:gd name="T8" fmla="*/ 9 w 18"/>
                <a:gd name="T9" fmla="*/ 44 h 109"/>
                <a:gd name="T10" fmla="*/ 9 w 18"/>
                <a:gd name="T11" fmla="*/ 46 h 109"/>
                <a:gd name="T12" fmla="*/ 7 w 18"/>
                <a:gd name="T13" fmla="*/ 55 h 109"/>
                <a:gd name="T14" fmla="*/ 7 w 18"/>
                <a:gd name="T15" fmla="*/ 64 h 109"/>
                <a:gd name="T16" fmla="*/ 5 w 18"/>
                <a:gd name="T17" fmla="*/ 73 h 109"/>
                <a:gd name="T18" fmla="*/ 2 w 18"/>
                <a:gd name="T19" fmla="*/ 98 h 109"/>
                <a:gd name="T20" fmla="*/ 3 w 18"/>
                <a:gd name="T21" fmla="*/ 101 h 109"/>
                <a:gd name="T22" fmla="*/ 1 w 18"/>
                <a:gd name="T23" fmla="*/ 104 h 109"/>
                <a:gd name="T24" fmla="*/ 2 w 18"/>
                <a:gd name="T25" fmla="*/ 107 h 109"/>
                <a:gd name="T26" fmla="*/ 0 w 18"/>
                <a:gd name="T27" fmla="*/ 103 h 109"/>
                <a:gd name="T28" fmla="*/ 0 w 18"/>
                <a:gd name="T29" fmla="*/ 101 h 109"/>
                <a:gd name="T30" fmla="*/ 2 w 18"/>
                <a:gd name="T31" fmla="*/ 100 h 109"/>
                <a:gd name="T32" fmla="*/ 1 w 18"/>
                <a:gd name="T33" fmla="*/ 97 h 109"/>
                <a:gd name="T34" fmla="*/ 1 w 18"/>
                <a:gd name="T35" fmla="*/ 96 h 109"/>
                <a:gd name="T36" fmla="*/ 0 w 18"/>
                <a:gd name="T37" fmla="*/ 93 h 109"/>
                <a:gd name="T38" fmla="*/ 1 w 18"/>
                <a:gd name="T39" fmla="*/ 81 h 109"/>
                <a:gd name="T40" fmla="*/ 2 w 18"/>
                <a:gd name="T41" fmla="*/ 70 h 109"/>
                <a:gd name="T42" fmla="*/ 2 w 18"/>
                <a:gd name="T43" fmla="*/ 64 h 109"/>
                <a:gd name="T44" fmla="*/ 3 w 18"/>
                <a:gd name="T45" fmla="*/ 61 h 109"/>
                <a:gd name="T46" fmla="*/ 4 w 18"/>
                <a:gd name="T47" fmla="*/ 49 h 109"/>
                <a:gd name="T48" fmla="*/ 5 w 18"/>
                <a:gd name="T49" fmla="*/ 47 h 109"/>
                <a:gd name="T50" fmla="*/ 8 w 18"/>
                <a:gd name="T51" fmla="*/ 28 h 109"/>
                <a:gd name="T52" fmla="*/ 13 w 18"/>
                <a:gd name="T53" fmla="*/ 8 h 109"/>
                <a:gd name="T54" fmla="*/ 13 w 18"/>
                <a:gd name="T55" fmla="*/ 11 h 109"/>
                <a:gd name="T56" fmla="*/ 15 w 18"/>
                <a:gd name="T57" fmla="*/ 9 h 109"/>
                <a:gd name="T58" fmla="*/ 14 w 18"/>
                <a:gd name="T59" fmla="*/ 8 h 109"/>
                <a:gd name="T60" fmla="*/ 18 w 18"/>
                <a:gd name="T6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8" h="109">
                  <a:moveTo>
                    <a:pt x="18" y="0"/>
                  </a:moveTo>
                  <a:cubicBezTo>
                    <a:pt x="18" y="2"/>
                    <a:pt x="15" y="7"/>
                    <a:pt x="17" y="8"/>
                  </a:cubicBezTo>
                  <a:cubicBezTo>
                    <a:pt x="16" y="11"/>
                    <a:pt x="15" y="14"/>
                    <a:pt x="14" y="17"/>
                  </a:cubicBezTo>
                  <a:cubicBezTo>
                    <a:pt x="14" y="20"/>
                    <a:pt x="13" y="23"/>
                    <a:pt x="12" y="26"/>
                  </a:cubicBezTo>
                  <a:cubicBezTo>
                    <a:pt x="11" y="32"/>
                    <a:pt x="10" y="38"/>
                    <a:pt x="9" y="44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8"/>
                    <a:pt x="9" y="54"/>
                    <a:pt x="7" y="55"/>
                  </a:cubicBezTo>
                  <a:cubicBezTo>
                    <a:pt x="8" y="58"/>
                    <a:pt x="7" y="61"/>
                    <a:pt x="7" y="64"/>
                  </a:cubicBezTo>
                  <a:cubicBezTo>
                    <a:pt x="6" y="67"/>
                    <a:pt x="6" y="70"/>
                    <a:pt x="5" y="73"/>
                  </a:cubicBezTo>
                  <a:cubicBezTo>
                    <a:pt x="6" y="83"/>
                    <a:pt x="4" y="92"/>
                    <a:pt x="2" y="98"/>
                  </a:cubicBezTo>
                  <a:cubicBezTo>
                    <a:pt x="3" y="98"/>
                    <a:pt x="3" y="100"/>
                    <a:pt x="3" y="101"/>
                  </a:cubicBezTo>
                  <a:cubicBezTo>
                    <a:pt x="2" y="103"/>
                    <a:pt x="2" y="104"/>
                    <a:pt x="1" y="104"/>
                  </a:cubicBezTo>
                  <a:cubicBezTo>
                    <a:pt x="1" y="105"/>
                    <a:pt x="2" y="105"/>
                    <a:pt x="2" y="107"/>
                  </a:cubicBezTo>
                  <a:cubicBezTo>
                    <a:pt x="2" y="109"/>
                    <a:pt x="1" y="106"/>
                    <a:pt x="0" y="103"/>
                  </a:cubicBezTo>
                  <a:cubicBezTo>
                    <a:pt x="2" y="103"/>
                    <a:pt x="0" y="103"/>
                    <a:pt x="0" y="101"/>
                  </a:cubicBezTo>
                  <a:cubicBezTo>
                    <a:pt x="1" y="99"/>
                    <a:pt x="1" y="101"/>
                    <a:pt x="2" y="100"/>
                  </a:cubicBezTo>
                  <a:cubicBezTo>
                    <a:pt x="1" y="100"/>
                    <a:pt x="1" y="98"/>
                    <a:pt x="1" y="97"/>
                  </a:cubicBezTo>
                  <a:cubicBezTo>
                    <a:pt x="0" y="99"/>
                    <a:pt x="0" y="96"/>
                    <a:pt x="1" y="96"/>
                  </a:cubicBezTo>
                  <a:cubicBezTo>
                    <a:pt x="1" y="96"/>
                    <a:pt x="1" y="93"/>
                    <a:pt x="0" y="93"/>
                  </a:cubicBezTo>
                  <a:cubicBezTo>
                    <a:pt x="1" y="89"/>
                    <a:pt x="1" y="85"/>
                    <a:pt x="1" y="81"/>
                  </a:cubicBezTo>
                  <a:cubicBezTo>
                    <a:pt x="1" y="77"/>
                    <a:pt x="1" y="73"/>
                    <a:pt x="2" y="70"/>
                  </a:cubicBezTo>
                  <a:cubicBezTo>
                    <a:pt x="2" y="69"/>
                    <a:pt x="2" y="66"/>
                    <a:pt x="2" y="64"/>
                  </a:cubicBezTo>
                  <a:cubicBezTo>
                    <a:pt x="2" y="62"/>
                    <a:pt x="2" y="61"/>
                    <a:pt x="3" y="61"/>
                  </a:cubicBezTo>
                  <a:cubicBezTo>
                    <a:pt x="2" y="58"/>
                    <a:pt x="5" y="52"/>
                    <a:pt x="4" y="49"/>
                  </a:cubicBezTo>
                  <a:cubicBezTo>
                    <a:pt x="4" y="48"/>
                    <a:pt x="4" y="47"/>
                    <a:pt x="5" y="47"/>
                  </a:cubicBezTo>
                  <a:cubicBezTo>
                    <a:pt x="4" y="40"/>
                    <a:pt x="6" y="34"/>
                    <a:pt x="8" y="28"/>
                  </a:cubicBezTo>
                  <a:cubicBezTo>
                    <a:pt x="11" y="22"/>
                    <a:pt x="12" y="15"/>
                    <a:pt x="13" y="8"/>
                  </a:cubicBezTo>
                  <a:cubicBezTo>
                    <a:pt x="14" y="7"/>
                    <a:pt x="12" y="12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5" y="5"/>
                    <a:pt x="17" y="3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1" name="Freeform 1088"/>
            <p:cNvSpPr>
              <a:spLocks/>
            </p:cNvSpPr>
            <p:nvPr/>
          </p:nvSpPr>
          <p:spPr bwMode="auto">
            <a:xfrm>
              <a:off x="3218" y="2255"/>
              <a:ext cx="7" cy="24"/>
            </a:xfrm>
            <a:custGeom>
              <a:avLst/>
              <a:gdLst>
                <a:gd name="T0" fmla="*/ 2 w 3"/>
                <a:gd name="T1" fmla="*/ 0 h 10"/>
                <a:gd name="T2" fmla="*/ 3 w 3"/>
                <a:gd name="T3" fmla="*/ 10 h 10"/>
                <a:gd name="T4" fmla="*/ 1 w 3"/>
                <a:gd name="T5" fmla="*/ 5 h 10"/>
                <a:gd name="T6" fmla="*/ 2 w 3"/>
                <a:gd name="T7" fmla="*/ 4 h 10"/>
                <a:gd name="T8" fmla="*/ 1 w 3"/>
                <a:gd name="T9" fmla="*/ 4 h 10"/>
                <a:gd name="T10" fmla="*/ 0 w 3"/>
                <a:gd name="T11" fmla="*/ 1 h 10"/>
                <a:gd name="T12" fmla="*/ 2 w 3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3" y="4"/>
                    <a:pt x="2" y="6"/>
                    <a:pt x="3" y="10"/>
                  </a:cubicBezTo>
                  <a:cubicBezTo>
                    <a:pt x="2" y="10"/>
                    <a:pt x="2" y="7"/>
                    <a:pt x="1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1" y="3"/>
                    <a:pt x="1" y="5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2" name="Freeform 1089"/>
            <p:cNvSpPr>
              <a:spLocks/>
            </p:cNvSpPr>
            <p:nvPr/>
          </p:nvSpPr>
          <p:spPr bwMode="auto">
            <a:xfrm>
              <a:off x="3182" y="2305"/>
              <a:ext cx="7" cy="16"/>
            </a:xfrm>
            <a:custGeom>
              <a:avLst/>
              <a:gdLst>
                <a:gd name="T0" fmla="*/ 1 w 3"/>
                <a:gd name="T1" fmla="*/ 0 h 7"/>
                <a:gd name="T2" fmla="*/ 1 w 3"/>
                <a:gd name="T3" fmla="*/ 2 h 7"/>
                <a:gd name="T4" fmla="*/ 2 w 3"/>
                <a:gd name="T5" fmla="*/ 1 h 7"/>
                <a:gd name="T6" fmla="*/ 3 w 3"/>
                <a:gd name="T7" fmla="*/ 5 h 7"/>
                <a:gd name="T8" fmla="*/ 0 w 3"/>
                <a:gd name="T9" fmla="*/ 7 h 7"/>
                <a:gd name="T10" fmla="*/ 1 w 3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1" y="0"/>
                  </a:moveTo>
                  <a:cubicBezTo>
                    <a:pt x="1" y="0"/>
                    <a:pt x="1" y="1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4"/>
                    <a:pt x="3" y="5"/>
                  </a:cubicBezTo>
                  <a:cubicBezTo>
                    <a:pt x="2" y="5"/>
                    <a:pt x="2" y="7"/>
                    <a:pt x="0" y="7"/>
                  </a:cubicBezTo>
                  <a:cubicBezTo>
                    <a:pt x="0" y="3"/>
                    <a:pt x="2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3" name="Freeform 1090"/>
            <p:cNvSpPr>
              <a:spLocks/>
            </p:cNvSpPr>
            <p:nvPr/>
          </p:nvSpPr>
          <p:spPr bwMode="auto">
            <a:xfrm>
              <a:off x="3196" y="2354"/>
              <a:ext cx="17" cy="38"/>
            </a:xfrm>
            <a:custGeom>
              <a:avLst/>
              <a:gdLst>
                <a:gd name="T0" fmla="*/ 0 w 7"/>
                <a:gd name="T1" fmla="*/ 2 h 16"/>
                <a:gd name="T2" fmla="*/ 3 w 7"/>
                <a:gd name="T3" fmla="*/ 1 h 16"/>
                <a:gd name="T4" fmla="*/ 5 w 7"/>
                <a:gd name="T5" fmla="*/ 9 h 16"/>
                <a:gd name="T6" fmla="*/ 3 w 7"/>
                <a:gd name="T7" fmla="*/ 7 h 16"/>
                <a:gd name="T8" fmla="*/ 3 w 7"/>
                <a:gd name="T9" fmla="*/ 8 h 16"/>
                <a:gd name="T10" fmla="*/ 5 w 7"/>
                <a:gd name="T11" fmla="*/ 13 h 16"/>
                <a:gd name="T12" fmla="*/ 7 w 7"/>
                <a:gd name="T13" fmla="*/ 15 h 16"/>
                <a:gd name="T14" fmla="*/ 4 w 7"/>
                <a:gd name="T15" fmla="*/ 13 h 16"/>
                <a:gd name="T16" fmla="*/ 4 w 7"/>
                <a:gd name="T17" fmla="*/ 10 h 16"/>
                <a:gd name="T18" fmla="*/ 3 w 7"/>
                <a:gd name="T19" fmla="*/ 10 h 16"/>
                <a:gd name="T20" fmla="*/ 1 w 7"/>
                <a:gd name="T21" fmla="*/ 6 h 16"/>
                <a:gd name="T22" fmla="*/ 0 w 7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16">
                  <a:moveTo>
                    <a:pt x="0" y="2"/>
                  </a:moveTo>
                  <a:cubicBezTo>
                    <a:pt x="1" y="0"/>
                    <a:pt x="3" y="4"/>
                    <a:pt x="3" y="1"/>
                  </a:cubicBezTo>
                  <a:cubicBezTo>
                    <a:pt x="4" y="4"/>
                    <a:pt x="4" y="5"/>
                    <a:pt x="5" y="9"/>
                  </a:cubicBezTo>
                  <a:cubicBezTo>
                    <a:pt x="4" y="10"/>
                    <a:pt x="4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4" y="9"/>
                    <a:pt x="6" y="11"/>
                    <a:pt x="5" y="13"/>
                  </a:cubicBezTo>
                  <a:cubicBezTo>
                    <a:pt x="6" y="15"/>
                    <a:pt x="7" y="13"/>
                    <a:pt x="7" y="15"/>
                  </a:cubicBezTo>
                  <a:cubicBezTo>
                    <a:pt x="6" y="16"/>
                    <a:pt x="5" y="14"/>
                    <a:pt x="4" y="13"/>
                  </a:cubicBezTo>
                  <a:cubicBezTo>
                    <a:pt x="5" y="14"/>
                    <a:pt x="6" y="13"/>
                    <a:pt x="4" y="10"/>
                  </a:cubicBezTo>
                  <a:cubicBezTo>
                    <a:pt x="4" y="9"/>
                    <a:pt x="4" y="12"/>
                    <a:pt x="3" y="10"/>
                  </a:cubicBezTo>
                  <a:cubicBezTo>
                    <a:pt x="3" y="8"/>
                    <a:pt x="1" y="5"/>
                    <a:pt x="1" y="6"/>
                  </a:cubicBezTo>
                  <a:cubicBezTo>
                    <a:pt x="0" y="5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4" name="Freeform 1091"/>
            <p:cNvSpPr>
              <a:spLocks/>
            </p:cNvSpPr>
            <p:nvPr/>
          </p:nvSpPr>
          <p:spPr bwMode="auto">
            <a:xfrm>
              <a:off x="3213" y="2333"/>
              <a:ext cx="14" cy="50"/>
            </a:xfrm>
            <a:custGeom>
              <a:avLst/>
              <a:gdLst>
                <a:gd name="T0" fmla="*/ 0 w 6"/>
                <a:gd name="T1" fmla="*/ 0 h 21"/>
                <a:gd name="T2" fmla="*/ 1 w 6"/>
                <a:gd name="T3" fmla="*/ 5 h 21"/>
                <a:gd name="T4" fmla="*/ 3 w 6"/>
                <a:gd name="T5" fmla="*/ 10 h 21"/>
                <a:gd name="T6" fmla="*/ 3 w 6"/>
                <a:gd name="T7" fmla="*/ 9 h 21"/>
                <a:gd name="T8" fmla="*/ 5 w 6"/>
                <a:gd name="T9" fmla="*/ 16 h 21"/>
                <a:gd name="T10" fmla="*/ 6 w 6"/>
                <a:gd name="T11" fmla="*/ 21 h 21"/>
                <a:gd name="T12" fmla="*/ 6 w 6"/>
                <a:gd name="T13" fmla="*/ 19 h 21"/>
                <a:gd name="T14" fmla="*/ 4 w 6"/>
                <a:gd name="T15" fmla="*/ 17 h 21"/>
                <a:gd name="T16" fmla="*/ 2 w 6"/>
                <a:gd name="T17" fmla="*/ 14 h 21"/>
                <a:gd name="T18" fmla="*/ 3 w 6"/>
                <a:gd name="T19" fmla="*/ 14 h 21"/>
                <a:gd name="T20" fmla="*/ 2 w 6"/>
                <a:gd name="T21" fmla="*/ 10 h 21"/>
                <a:gd name="T22" fmla="*/ 1 w 6"/>
                <a:gd name="T23" fmla="*/ 6 h 21"/>
                <a:gd name="T24" fmla="*/ 0 w 6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1">
                  <a:moveTo>
                    <a:pt x="0" y="0"/>
                  </a:moveTo>
                  <a:cubicBezTo>
                    <a:pt x="0" y="2"/>
                    <a:pt x="1" y="3"/>
                    <a:pt x="1" y="5"/>
                  </a:cubicBezTo>
                  <a:cubicBezTo>
                    <a:pt x="2" y="7"/>
                    <a:pt x="3" y="8"/>
                    <a:pt x="3" y="10"/>
                  </a:cubicBezTo>
                  <a:cubicBezTo>
                    <a:pt x="3" y="11"/>
                    <a:pt x="3" y="9"/>
                    <a:pt x="3" y="9"/>
                  </a:cubicBezTo>
                  <a:cubicBezTo>
                    <a:pt x="4" y="11"/>
                    <a:pt x="5" y="13"/>
                    <a:pt x="5" y="16"/>
                  </a:cubicBezTo>
                  <a:cubicBezTo>
                    <a:pt x="6" y="18"/>
                    <a:pt x="6" y="20"/>
                    <a:pt x="6" y="21"/>
                  </a:cubicBezTo>
                  <a:cubicBezTo>
                    <a:pt x="5" y="20"/>
                    <a:pt x="6" y="20"/>
                    <a:pt x="6" y="19"/>
                  </a:cubicBezTo>
                  <a:cubicBezTo>
                    <a:pt x="5" y="19"/>
                    <a:pt x="4" y="18"/>
                    <a:pt x="4" y="17"/>
                  </a:cubicBezTo>
                  <a:cubicBezTo>
                    <a:pt x="3" y="16"/>
                    <a:pt x="3" y="15"/>
                    <a:pt x="2" y="14"/>
                  </a:cubicBezTo>
                  <a:cubicBezTo>
                    <a:pt x="2" y="14"/>
                    <a:pt x="3" y="14"/>
                    <a:pt x="3" y="14"/>
                  </a:cubicBezTo>
                  <a:cubicBezTo>
                    <a:pt x="2" y="13"/>
                    <a:pt x="2" y="11"/>
                    <a:pt x="2" y="10"/>
                  </a:cubicBezTo>
                  <a:cubicBezTo>
                    <a:pt x="2" y="9"/>
                    <a:pt x="1" y="8"/>
                    <a:pt x="1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5" name="Freeform 1092"/>
            <p:cNvSpPr>
              <a:spLocks/>
            </p:cNvSpPr>
            <p:nvPr/>
          </p:nvSpPr>
          <p:spPr bwMode="auto">
            <a:xfrm>
              <a:off x="4368" y="2907"/>
              <a:ext cx="54" cy="52"/>
            </a:xfrm>
            <a:custGeom>
              <a:avLst/>
              <a:gdLst>
                <a:gd name="T0" fmla="*/ 9 w 23"/>
                <a:gd name="T1" fmla="*/ 13 h 22"/>
                <a:gd name="T2" fmla="*/ 9 w 23"/>
                <a:gd name="T3" fmla="*/ 12 h 22"/>
                <a:gd name="T4" fmla="*/ 8 w 23"/>
                <a:gd name="T5" fmla="*/ 11 h 22"/>
                <a:gd name="T6" fmla="*/ 9 w 23"/>
                <a:gd name="T7" fmla="*/ 11 h 22"/>
                <a:gd name="T8" fmla="*/ 14 w 23"/>
                <a:gd name="T9" fmla="*/ 7 h 22"/>
                <a:gd name="T10" fmla="*/ 17 w 23"/>
                <a:gd name="T11" fmla="*/ 4 h 22"/>
                <a:gd name="T12" fmla="*/ 15 w 23"/>
                <a:gd name="T13" fmla="*/ 5 h 22"/>
                <a:gd name="T14" fmla="*/ 23 w 23"/>
                <a:gd name="T15" fmla="*/ 1 h 22"/>
                <a:gd name="T16" fmla="*/ 22 w 23"/>
                <a:gd name="T17" fmla="*/ 4 h 22"/>
                <a:gd name="T18" fmla="*/ 15 w 23"/>
                <a:gd name="T19" fmla="*/ 10 h 22"/>
                <a:gd name="T20" fmla="*/ 21 w 23"/>
                <a:gd name="T21" fmla="*/ 6 h 22"/>
                <a:gd name="T22" fmla="*/ 10 w 23"/>
                <a:gd name="T23" fmla="*/ 17 h 22"/>
                <a:gd name="T24" fmla="*/ 8 w 23"/>
                <a:gd name="T25" fmla="*/ 20 h 22"/>
                <a:gd name="T26" fmla="*/ 9 w 23"/>
                <a:gd name="T27" fmla="*/ 17 h 22"/>
                <a:gd name="T28" fmla="*/ 0 w 23"/>
                <a:gd name="T29" fmla="*/ 22 h 22"/>
                <a:gd name="T30" fmla="*/ 9 w 23"/>
                <a:gd name="T31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2">
                  <a:moveTo>
                    <a:pt x="9" y="13"/>
                  </a:moveTo>
                  <a:cubicBezTo>
                    <a:pt x="7" y="15"/>
                    <a:pt x="6" y="14"/>
                    <a:pt x="9" y="12"/>
                  </a:cubicBezTo>
                  <a:cubicBezTo>
                    <a:pt x="8" y="12"/>
                    <a:pt x="7" y="12"/>
                    <a:pt x="8" y="11"/>
                  </a:cubicBezTo>
                  <a:cubicBezTo>
                    <a:pt x="11" y="9"/>
                    <a:pt x="8" y="11"/>
                    <a:pt x="9" y="11"/>
                  </a:cubicBezTo>
                  <a:cubicBezTo>
                    <a:pt x="11" y="10"/>
                    <a:pt x="12" y="9"/>
                    <a:pt x="14" y="7"/>
                  </a:cubicBezTo>
                  <a:cubicBezTo>
                    <a:pt x="15" y="6"/>
                    <a:pt x="17" y="5"/>
                    <a:pt x="17" y="4"/>
                  </a:cubicBezTo>
                  <a:cubicBezTo>
                    <a:pt x="17" y="4"/>
                    <a:pt x="16" y="4"/>
                    <a:pt x="15" y="5"/>
                  </a:cubicBezTo>
                  <a:cubicBezTo>
                    <a:pt x="19" y="0"/>
                    <a:pt x="19" y="3"/>
                    <a:pt x="23" y="1"/>
                  </a:cubicBezTo>
                  <a:cubicBezTo>
                    <a:pt x="19" y="4"/>
                    <a:pt x="21" y="4"/>
                    <a:pt x="22" y="4"/>
                  </a:cubicBezTo>
                  <a:cubicBezTo>
                    <a:pt x="21" y="6"/>
                    <a:pt x="14" y="8"/>
                    <a:pt x="15" y="10"/>
                  </a:cubicBezTo>
                  <a:cubicBezTo>
                    <a:pt x="16" y="10"/>
                    <a:pt x="19" y="8"/>
                    <a:pt x="21" y="6"/>
                  </a:cubicBezTo>
                  <a:cubicBezTo>
                    <a:pt x="17" y="10"/>
                    <a:pt x="19" y="11"/>
                    <a:pt x="10" y="17"/>
                  </a:cubicBezTo>
                  <a:cubicBezTo>
                    <a:pt x="16" y="13"/>
                    <a:pt x="9" y="19"/>
                    <a:pt x="8" y="20"/>
                  </a:cubicBezTo>
                  <a:cubicBezTo>
                    <a:pt x="4" y="22"/>
                    <a:pt x="10" y="18"/>
                    <a:pt x="9" y="17"/>
                  </a:cubicBezTo>
                  <a:cubicBezTo>
                    <a:pt x="4" y="21"/>
                    <a:pt x="4" y="20"/>
                    <a:pt x="0" y="22"/>
                  </a:cubicBezTo>
                  <a:cubicBezTo>
                    <a:pt x="3" y="18"/>
                    <a:pt x="6" y="16"/>
                    <a:pt x="9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6" name="Freeform 1093"/>
            <p:cNvSpPr>
              <a:spLocks/>
            </p:cNvSpPr>
            <p:nvPr/>
          </p:nvSpPr>
          <p:spPr bwMode="auto">
            <a:xfrm>
              <a:off x="4507" y="2755"/>
              <a:ext cx="10" cy="12"/>
            </a:xfrm>
            <a:custGeom>
              <a:avLst/>
              <a:gdLst>
                <a:gd name="T0" fmla="*/ 2 w 4"/>
                <a:gd name="T1" fmla="*/ 5 h 5"/>
                <a:gd name="T2" fmla="*/ 0 w 4"/>
                <a:gd name="T3" fmla="*/ 4 h 5"/>
                <a:gd name="T4" fmla="*/ 4 w 4"/>
                <a:gd name="T5" fmla="*/ 0 h 5"/>
                <a:gd name="T6" fmla="*/ 2 w 4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3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1094"/>
            <p:cNvSpPr>
              <a:spLocks/>
            </p:cNvSpPr>
            <p:nvPr/>
          </p:nvSpPr>
          <p:spPr bwMode="auto">
            <a:xfrm>
              <a:off x="4491" y="1894"/>
              <a:ext cx="35" cy="74"/>
            </a:xfrm>
            <a:custGeom>
              <a:avLst/>
              <a:gdLst>
                <a:gd name="T0" fmla="*/ 1 w 15"/>
                <a:gd name="T1" fmla="*/ 0 h 31"/>
                <a:gd name="T2" fmla="*/ 3 w 15"/>
                <a:gd name="T3" fmla="*/ 5 h 31"/>
                <a:gd name="T4" fmla="*/ 3 w 15"/>
                <a:gd name="T5" fmla="*/ 3 h 31"/>
                <a:gd name="T6" fmla="*/ 15 w 15"/>
                <a:gd name="T7" fmla="*/ 31 h 31"/>
                <a:gd name="T8" fmla="*/ 13 w 15"/>
                <a:gd name="T9" fmla="*/ 25 h 31"/>
                <a:gd name="T10" fmla="*/ 9 w 15"/>
                <a:gd name="T11" fmla="*/ 22 h 31"/>
                <a:gd name="T12" fmla="*/ 10 w 15"/>
                <a:gd name="T13" fmla="*/ 20 h 31"/>
                <a:gd name="T14" fmla="*/ 7 w 15"/>
                <a:gd name="T15" fmla="*/ 15 h 31"/>
                <a:gd name="T16" fmla="*/ 5 w 15"/>
                <a:gd name="T17" fmla="*/ 9 h 31"/>
                <a:gd name="T18" fmla="*/ 1 w 15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31">
                  <a:moveTo>
                    <a:pt x="1" y="0"/>
                  </a:moveTo>
                  <a:cubicBezTo>
                    <a:pt x="2" y="4"/>
                    <a:pt x="2" y="0"/>
                    <a:pt x="3" y="5"/>
                  </a:cubicBezTo>
                  <a:cubicBezTo>
                    <a:pt x="4" y="5"/>
                    <a:pt x="2" y="2"/>
                    <a:pt x="3" y="3"/>
                  </a:cubicBezTo>
                  <a:cubicBezTo>
                    <a:pt x="7" y="13"/>
                    <a:pt x="12" y="20"/>
                    <a:pt x="15" y="31"/>
                  </a:cubicBezTo>
                  <a:cubicBezTo>
                    <a:pt x="14" y="30"/>
                    <a:pt x="13" y="28"/>
                    <a:pt x="13" y="25"/>
                  </a:cubicBezTo>
                  <a:cubicBezTo>
                    <a:pt x="12" y="23"/>
                    <a:pt x="11" y="21"/>
                    <a:pt x="9" y="22"/>
                  </a:cubicBezTo>
                  <a:cubicBezTo>
                    <a:pt x="9" y="21"/>
                    <a:pt x="10" y="21"/>
                    <a:pt x="10" y="20"/>
                  </a:cubicBezTo>
                  <a:cubicBezTo>
                    <a:pt x="9" y="18"/>
                    <a:pt x="7" y="13"/>
                    <a:pt x="7" y="15"/>
                  </a:cubicBezTo>
                  <a:cubicBezTo>
                    <a:pt x="6" y="14"/>
                    <a:pt x="5" y="10"/>
                    <a:pt x="5" y="9"/>
                  </a:cubicBezTo>
                  <a:cubicBezTo>
                    <a:pt x="3" y="9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8" name="Freeform 1095"/>
            <p:cNvSpPr>
              <a:spLocks/>
            </p:cNvSpPr>
            <p:nvPr/>
          </p:nvSpPr>
          <p:spPr bwMode="auto">
            <a:xfrm>
              <a:off x="4365" y="1795"/>
              <a:ext cx="62" cy="92"/>
            </a:xfrm>
            <a:custGeom>
              <a:avLst/>
              <a:gdLst>
                <a:gd name="T0" fmla="*/ 26 w 26"/>
                <a:gd name="T1" fmla="*/ 39 h 39"/>
                <a:gd name="T2" fmla="*/ 18 w 26"/>
                <a:gd name="T3" fmla="*/ 29 h 39"/>
                <a:gd name="T4" fmla="*/ 16 w 26"/>
                <a:gd name="T5" fmla="*/ 25 h 39"/>
                <a:gd name="T6" fmla="*/ 16 w 26"/>
                <a:gd name="T7" fmla="*/ 23 h 39"/>
                <a:gd name="T8" fmla="*/ 11 w 26"/>
                <a:gd name="T9" fmla="*/ 19 h 39"/>
                <a:gd name="T10" fmla="*/ 12 w 26"/>
                <a:gd name="T11" fmla="*/ 17 h 39"/>
                <a:gd name="T12" fmla="*/ 7 w 26"/>
                <a:gd name="T13" fmla="*/ 13 h 39"/>
                <a:gd name="T14" fmla="*/ 1 w 26"/>
                <a:gd name="T15" fmla="*/ 4 h 39"/>
                <a:gd name="T16" fmla="*/ 2 w 26"/>
                <a:gd name="T17" fmla="*/ 3 h 39"/>
                <a:gd name="T18" fmla="*/ 0 w 26"/>
                <a:gd name="T19" fmla="*/ 0 h 39"/>
                <a:gd name="T20" fmla="*/ 5 w 26"/>
                <a:gd name="T21" fmla="*/ 2 h 39"/>
                <a:gd name="T22" fmla="*/ 5 w 26"/>
                <a:gd name="T23" fmla="*/ 3 h 39"/>
                <a:gd name="T24" fmla="*/ 8 w 26"/>
                <a:gd name="T25" fmla="*/ 6 h 39"/>
                <a:gd name="T26" fmla="*/ 12 w 26"/>
                <a:gd name="T27" fmla="*/ 10 h 39"/>
                <a:gd name="T28" fmla="*/ 16 w 26"/>
                <a:gd name="T29" fmla="*/ 19 h 39"/>
                <a:gd name="T30" fmla="*/ 18 w 26"/>
                <a:gd name="T31" fmla="*/ 21 h 39"/>
                <a:gd name="T32" fmla="*/ 17 w 26"/>
                <a:gd name="T33" fmla="*/ 22 h 39"/>
                <a:gd name="T34" fmla="*/ 20 w 26"/>
                <a:gd name="T35" fmla="*/ 30 h 39"/>
                <a:gd name="T36" fmla="*/ 26 w 26"/>
                <a:gd name="T3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3" y="38"/>
                    <a:pt x="21" y="29"/>
                    <a:pt x="18" y="29"/>
                  </a:cubicBezTo>
                  <a:cubicBezTo>
                    <a:pt x="17" y="27"/>
                    <a:pt x="17" y="27"/>
                    <a:pt x="16" y="25"/>
                  </a:cubicBezTo>
                  <a:cubicBezTo>
                    <a:pt x="17" y="25"/>
                    <a:pt x="16" y="23"/>
                    <a:pt x="16" y="23"/>
                  </a:cubicBezTo>
                  <a:cubicBezTo>
                    <a:pt x="14" y="20"/>
                    <a:pt x="13" y="21"/>
                    <a:pt x="11" y="19"/>
                  </a:cubicBezTo>
                  <a:cubicBezTo>
                    <a:pt x="10" y="17"/>
                    <a:pt x="12" y="19"/>
                    <a:pt x="12" y="17"/>
                  </a:cubicBezTo>
                  <a:cubicBezTo>
                    <a:pt x="10" y="17"/>
                    <a:pt x="9" y="12"/>
                    <a:pt x="7" y="13"/>
                  </a:cubicBezTo>
                  <a:cubicBezTo>
                    <a:pt x="7" y="11"/>
                    <a:pt x="2" y="8"/>
                    <a:pt x="1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2" y="0"/>
                    <a:pt x="3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7" y="5"/>
                    <a:pt x="8" y="6"/>
                  </a:cubicBezTo>
                  <a:cubicBezTo>
                    <a:pt x="9" y="7"/>
                    <a:pt x="11" y="9"/>
                    <a:pt x="12" y="10"/>
                  </a:cubicBezTo>
                  <a:cubicBezTo>
                    <a:pt x="15" y="14"/>
                    <a:pt x="17" y="17"/>
                    <a:pt x="16" y="19"/>
                  </a:cubicBezTo>
                  <a:cubicBezTo>
                    <a:pt x="17" y="21"/>
                    <a:pt x="17" y="21"/>
                    <a:pt x="18" y="21"/>
                  </a:cubicBezTo>
                  <a:cubicBezTo>
                    <a:pt x="19" y="22"/>
                    <a:pt x="18" y="22"/>
                    <a:pt x="17" y="22"/>
                  </a:cubicBezTo>
                  <a:cubicBezTo>
                    <a:pt x="17" y="24"/>
                    <a:pt x="18" y="27"/>
                    <a:pt x="20" y="30"/>
                  </a:cubicBezTo>
                  <a:cubicBezTo>
                    <a:pt x="22" y="33"/>
                    <a:pt x="25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9" name="Freeform 1096"/>
            <p:cNvSpPr>
              <a:spLocks/>
            </p:cNvSpPr>
            <p:nvPr/>
          </p:nvSpPr>
          <p:spPr bwMode="auto">
            <a:xfrm>
              <a:off x="4275" y="1811"/>
              <a:ext cx="21" cy="36"/>
            </a:xfrm>
            <a:custGeom>
              <a:avLst/>
              <a:gdLst>
                <a:gd name="T0" fmla="*/ 9 w 9"/>
                <a:gd name="T1" fmla="*/ 15 h 15"/>
                <a:gd name="T2" fmla="*/ 2 w 9"/>
                <a:gd name="T3" fmla="*/ 9 h 15"/>
                <a:gd name="T4" fmla="*/ 1 w 9"/>
                <a:gd name="T5" fmla="*/ 6 h 15"/>
                <a:gd name="T6" fmla="*/ 3 w 9"/>
                <a:gd name="T7" fmla="*/ 7 h 15"/>
                <a:gd name="T8" fmla="*/ 1 w 9"/>
                <a:gd name="T9" fmla="*/ 3 h 15"/>
                <a:gd name="T10" fmla="*/ 2 w 9"/>
                <a:gd name="T11" fmla="*/ 0 h 15"/>
                <a:gd name="T12" fmla="*/ 4 w 9"/>
                <a:gd name="T13" fmla="*/ 6 h 15"/>
                <a:gd name="T14" fmla="*/ 6 w 9"/>
                <a:gd name="T15" fmla="*/ 7 h 15"/>
                <a:gd name="T16" fmla="*/ 9 w 9"/>
                <a:gd name="T17" fmla="*/ 11 h 15"/>
                <a:gd name="T18" fmla="*/ 9 w 9"/>
                <a:gd name="T19" fmla="*/ 13 h 15"/>
                <a:gd name="T20" fmla="*/ 8 w 9"/>
                <a:gd name="T21" fmla="*/ 13 h 15"/>
                <a:gd name="T22" fmla="*/ 9 w 9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5">
                  <a:moveTo>
                    <a:pt x="9" y="15"/>
                  </a:moveTo>
                  <a:cubicBezTo>
                    <a:pt x="7" y="14"/>
                    <a:pt x="5" y="12"/>
                    <a:pt x="2" y="9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2" y="5"/>
                    <a:pt x="3" y="7"/>
                  </a:cubicBezTo>
                  <a:cubicBezTo>
                    <a:pt x="3" y="6"/>
                    <a:pt x="2" y="5"/>
                    <a:pt x="1" y="3"/>
                  </a:cubicBezTo>
                  <a:cubicBezTo>
                    <a:pt x="2" y="2"/>
                    <a:pt x="0" y="1"/>
                    <a:pt x="2" y="0"/>
                  </a:cubicBezTo>
                  <a:cubicBezTo>
                    <a:pt x="3" y="2"/>
                    <a:pt x="3" y="4"/>
                    <a:pt x="4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7" y="9"/>
                    <a:pt x="6" y="9"/>
                    <a:pt x="9" y="11"/>
                  </a:cubicBezTo>
                  <a:cubicBezTo>
                    <a:pt x="9" y="12"/>
                    <a:pt x="8" y="12"/>
                    <a:pt x="9" y="13"/>
                  </a:cubicBezTo>
                  <a:cubicBezTo>
                    <a:pt x="9" y="14"/>
                    <a:pt x="8" y="13"/>
                    <a:pt x="8" y="13"/>
                  </a:cubicBezTo>
                  <a:cubicBezTo>
                    <a:pt x="7" y="14"/>
                    <a:pt x="9" y="15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116" name="Rectangle 7"/>
          <p:cNvSpPr/>
          <p:nvPr/>
        </p:nvSpPr>
        <p:spPr>
          <a:xfrm>
            <a:off x="225975" y="3841855"/>
            <a:ext cx="2236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韓流</a:t>
            </a:r>
            <a:endParaRPr lang="en-US" altLang="zh-CN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7" name="Rectangle 7"/>
          <p:cNvSpPr/>
          <p:nvPr/>
        </p:nvSpPr>
        <p:spPr>
          <a:xfrm>
            <a:off x="1514421" y="4802279"/>
            <a:ext cx="22365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美食</a:t>
            </a:r>
            <a:endParaRPr lang="en-US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8" name="矩形 1117"/>
          <p:cNvSpPr/>
          <p:nvPr/>
        </p:nvSpPr>
        <p:spPr>
          <a:xfrm>
            <a:off x="2310015" y="4570564"/>
            <a:ext cx="18710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Korean Food</a:t>
            </a:r>
            <a:endParaRPr lang="zh-CN" altLang="en-US" sz="2400" dirty="0">
              <a:solidFill>
                <a:schemeClr val="bg1"/>
              </a:solidFill>
              <a:latin typeface="Stylo" panose="03060500000000000000" pitchFamily="66" charset="0"/>
              <a:ea typeface="AjiwaiPro" panose="02000600000000000000" pitchFamily="2" charset="-128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56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5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52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5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7" grpId="0" animBg="1"/>
      <p:bldP spid="918" grpId="0" animBg="1"/>
      <p:bldP spid="919" grpId="0" animBg="1"/>
      <p:bldP spid="920" grpId="0" animBg="1"/>
      <p:bldP spid="921" grpId="0" animBg="1"/>
      <p:bldP spid="26" grpId="0" animBg="1"/>
      <p:bldP spid="1116" grpId="0"/>
      <p:bldP spid="11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5248739" y="4471938"/>
            <a:ext cx="17235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共创美好未来</a:t>
            </a:r>
            <a:endParaRPr lang="en-US" altLang="zh-CN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77745" y="230875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加盟</a:t>
            </a:r>
            <a:endParaRPr lang="en-US" altLang="zh-CN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685786" y="3535139"/>
            <a:ext cx="8082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Joint Us</a:t>
            </a:r>
          </a:p>
        </p:txBody>
      </p:sp>
      <p:sp>
        <p:nvSpPr>
          <p:cNvPr id="19" name="Freeform 126"/>
          <p:cNvSpPr>
            <a:spLocks noEditPoints="1"/>
          </p:cNvSpPr>
          <p:nvPr/>
        </p:nvSpPr>
        <p:spPr bwMode="auto">
          <a:xfrm>
            <a:off x="5894222" y="1940650"/>
            <a:ext cx="414338" cy="573087"/>
          </a:xfrm>
          <a:custGeom>
            <a:avLst/>
            <a:gdLst>
              <a:gd name="T0" fmla="*/ 1704 w 2612"/>
              <a:gd name="T1" fmla="*/ 2681 h 3612"/>
              <a:gd name="T2" fmla="*/ 1719 w 2612"/>
              <a:gd name="T3" fmla="*/ 2788 h 3612"/>
              <a:gd name="T4" fmla="*/ 970 w 2612"/>
              <a:gd name="T5" fmla="*/ 2832 h 3612"/>
              <a:gd name="T6" fmla="*/ 886 w 2612"/>
              <a:gd name="T7" fmla="*/ 2767 h 3612"/>
              <a:gd name="T8" fmla="*/ 926 w 2612"/>
              <a:gd name="T9" fmla="*/ 2667 h 3612"/>
              <a:gd name="T10" fmla="*/ 1498 w 2612"/>
              <a:gd name="T11" fmla="*/ 2229 h 3612"/>
              <a:gd name="T12" fmla="*/ 1563 w 2612"/>
              <a:gd name="T13" fmla="*/ 2314 h 3612"/>
              <a:gd name="T14" fmla="*/ 1498 w 2612"/>
              <a:gd name="T15" fmla="*/ 2399 h 3612"/>
              <a:gd name="T16" fmla="*/ 1077 w 2612"/>
              <a:gd name="T17" fmla="*/ 2377 h 3612"/>
              <a:gd name="T18" fmla="*/ 1062 w 2612"/>
              <a:gd name="T19" fmla="*/ 2269 h 3612"/>
              <a:gd name="T20" fmla="*/ 971 w 2612"/>
              <a:gd name="T21" fmla="*/ 1946 h 3612"/>
              <a:gd name="T22" fmla="*/ 1719 w 2612"/>
              <a:gd name="T23" fmla="*/ 1990 h 3612"/>
              <a:gd name="T24" fmla="*/ 1704 w 2612"/>
              <a:gd name="T25" fmla="*/ 2096 h 3612"/>
              <a:gd name="T26" fmla="*/ 947 w 2612"/>
              <a:gd name="T27" fmla="*/ 2118 h 3612"/>
              <a:gd name="T28" fmla="*/ 882 w 2612"/>
              <a:gd name="T29" fmla="*/ 2034 h 3612"/>
              <a:gd name="T30" fmla="*/ 947 w 2612"/>
              <a:gd name="T31" fmla="*/ 1949 h 3612"/>
              <a:gd name="T32" fmla="*/ 1186 w 2612"/>
              <a:gd name="T33" fmla="*/ 1216 h 3612"/>
              <a:gd name="T34" fmla="*/ 1077 w 2612"/>
              <a:gd name="T35" fmla="*/ 1303 h 3612"/>
              <a:gd name="T36" fmla="*/ 1126 w 2612"/>
              <a:gd name="T37" fmla="*/ 1400 h 3612"/>
              <a:gd name="T38" fmla="*/ 1306 w 2612"/>
              <a:gd name="T39" fmla="*/ 1449 h 3612"/>
              <a:gd name="T40" fmla="*/ 1486 w 2612"/>
              <a:gd name="T41" fmla="*/ 1400 h 3612"/>
              <a:gd name="T42" fmla="*/ 1537 w 2612"/>
              <a:gd name="T43" fmla="*/ 1303 h 3612"/>
              <a:gd name="T44" fmla="*/ 1427 w 2612"/>
              <a:gd name="T45" fmla="*/ 1216 h 3612"/>
              <a:gd name="T46" fmla="*/ 1359 w 2612"/>
              <a:gd name="T47" fmla="*/ 1023 h 3612"/>
              <a:gd name="T48" fmla="*/ 1579 w 2612"/>
              <a:gd name="T49" fmla="*/ 1095 h 3612"/>
              <a:gd name="T50" fmla="*/ 1703 w 2612"/>
              <a:gd name="T51" fmla="*/ 1248 h 3612"/>
              <a:gd name="T52" fmla="*/ 1689 w 2612"/>
              <a:gd name="T53" fmla="*/ 1434 h 3612"/>
              <a:gd name="T54" fmla="*/ 1542 w 2612"/>
              <a:gd name="T55" fmla="*/ 1573 h 3612"/>
              <a:gd name="T56" fmla="*/ 1306 w 2612"/>
              <a:gd name="T57" fmla="*/ 1627 h 3612"/>
              <a:gd name="T58" fmla="*/ 1071 w 2612"/>
              <a:gd name="T59" fmla="*/ 1573 h 3612"/>
              <a:gd name="T60" fmla="*/ 924 w 2612"/>
              <a:gd name="T61" fmla="*/ 1434 h 3612"/>
              <a:gd name="T62" fmla="*/ 910 w 2612"/>
              <a:gd name="T63" fmla="*/ 1248 h 3612"/>
              <a:gd name="T64" fmla="*/ 1033 w 2612"/>
              <a:gd name="T65" fmla="*/ 1095 h 3612"/>
              <a:gd name="T66" fmla="*/ 1254 w 2612"/>
              <a:gd name="T67" fmla="*/ 1023 h 3612"/>
              <a:gd name="T68" fmla="*/ 1998 w 2612"/>
              <a:gd name="T69" fmla="*/ 539 h 3612"/>
              <a:gd name="T70" fmla="*/ 1798 w 2612"/>
              <a:gd name="T71" fmla="*/ 795 h 3612"/>
              <a:gd name="T72" fmla="*/ 855 w 2612"/>
              <a:gd name="T73" fmla="*/ 817 h 3612"/>
              <a:gd name="T74" fmla="*/ 790 w 2612"/>
              <a:gd name="T75" fmla="*/ 732 h 3612"/>
              <a:gd name="T76" fmla="*/ 2437 w 2612"/>
              <a:gd name="T77" fmla="*/ 3435 h 3612"/>
              <a:gd name="T78" fmla="*/ 2161 w 2612"/>
              <a:gd name="T79" fmla="*/ 3139 h 3612"/>
              <a:gd name="T80" fmla="*/ 528 w 2612"/>
              <a:gd name="T81" fmla="*/ 3183 h 3612"/>
              <a:gd name="T82" fmla="*/ 443 w 2612"/>
              <a:gd name="T83" fmla="*/ 3118 h 3612"/>
              <a:gd name="T84" fmla="*/ 1278 w 2612"/>
              <a:gd name="T85" fmla="*/ 180 h 3612"/>
              <a:gd name="T86" fmla="*/ 1183 w 2612"/>
              <a:gd name="T87" fmla="*/ 274 h 3612"/>
              <a:gd name="T88" fmla="*/ 1137 w 2612"/>
              <a:gd name="T89" fmla="*/ 379 h 3612"/>
              <a:gd name="T90" fmla="*/ 1647 w 2612"/>
              <a:gd name="T91" fmla="*/ 644 h 3612"/>
              <a:gd name="T92" fmla="*/ 1459 w 2612"/>
              <a:gd name="T93" fmla="*/ 365 h 3612"/>
              <a:gd name="T94" fmla="*/ 1420 w 2612"/>
              <a:gd name="T95" fmla="*/ 247 h 3612"/>
              <a:gd name="T96" fmla="*/ 1306 w 2612"/>
              <a:gd name="T97" fmla="*/ 177 h 3612"/>
              <a:gd name="T98" fmla="*/ 1471 w 2612"/>
              <a:gd name="T99" fmla="*/ 48 h 3612"/>
              <a:gd name="T100" fmla="*/ 1596 w 2612"/>
              <a:gd name="T101" fmla="*/ 214 h 3612"/>
              <a:gd name="T102" fmla="*/ 1811 w 2612"/>
              <a:gd name="T103" fmla="*/ 258 h 3612"/>
              <a:gd name="T104" fmla="*/ 2549 w 2612"/>
              <a:gd name="T105" fmla="*/ 366 h 3612"/>
              <a:gd name="T106" fmla="*/ 2612 w 2612"/>
              <a:gd name="T107" fmla="*/ 451 h 3612"/>
              <a:gd name="T108" fmla="*/ 2569 w 2612"/>
              <a:gd name="T109" fmla="*/ 3600 h 3612"/>
              <a:gd name="T110" fmla="*/ 44 w 2612"/>
              <a:gd name="T111" fmla="*/ 3600 h 3612"/>
              <a:gd name="T112" fmla="*/ 0 w 2612"/>
              <a:gd name="T113" fmla="*/ 451 h 3612"/>
              <a:gd name="T114" fmla="*/ 65 w 2612"/>
              <a:gd name="T115" fmla="*/ 366 h 3612"/>
              <a:gd name="T116" fmla="*/ 802 w 2612"/>
              <a:gd name="T117" fmla="*/ 258 h 3612"/>
              <a:gd name="T118" fmla="*/ 1017 w 2612"/>
              <a:gd name="T119" fmla="*/ 214 h 3612"/>
              <a:gd name="T120" fmla="*/ 1143 w 2612"/>
              <a:gd name="T121" fmla="*/ 48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12" h="3612">
                <a:moveTo>
                  <a:pt x="970" y="2655"/>
                </a:moveTo>
                <a:lnTo>
                  <a:pt x="1642" y="2655"/>
                </a:lnTo>
                <a:lnTo>
                  <a:pt x="1666" y="2658"/>
                </a:lnTo>
                <a:lnTo>
                  <a:pt x="1687" y="2667"/>
                </a:lnTo>
                <a:lnTo>
                  <a:pt x="1704" y="2681"/>
                </a:lnTo>
                <a:lnTo>
                  <a:pt x="1719" y="2699"/>
                </a:lnTo>
                <a:lnTo>
                  <a:pt x="1728" y="2720"/>
                </a:lnTo>
                <a:lnTo>
                  <a:pt x="1731" y="2743"/>
                </a:lnTo>
                <a:lnTo>
                  <a:pt x="1728" y="2767"/>
                </a:lnTo>
                <a:lnTo>
                  <a:pt x="1719" y="2788"/>
                </a:lnTo>
                <a:lnTo>
                  <a:pt x="1704" y="2806"/>
                </a:lnTo>
                <a:lnTo>
                  <a:pt x="1687" y="2820"/>
                </a:lnTo>
                <a:lnTo>
                  <a:pt x="1666" y="2829"/>
                </a:lnTo>
                <a:lnTo>
                  <a:pt x="1642" y="2832"/>
                </a:lnTo>
                <a:lnTo>
                  <a:pt x="970" y="2832"/>
                </a:lnTo>
                <a:lnTo>
                  <a:pt x="947" y="2829"/>
                </a:lnTo>
                <a:lnTo>
                  <a:pt x="926" y="2820"/>
                </a:lnTo>
                <a:lnTo>
                  <a:pt x="909" y="2806"/>
                </a:lnTo>
                <a:lnTo>
                  <a:pt x="894" y="2788"/>
                </a:lnTo>
                <a:lnTo>
                  <a:pt x="886" y="2767"/>
                </a:lnTo>
                <a:lnTo>
                  <a:pt x="882" y="2743"/>
                </a:lnTo>
                <a:lnTo>
                  <a:pt x="886" y="2720"/>
                </a:lnTo>
                <a:lnTo>
                  <a:pt x="894" y="2699"/>
                </a:lnTo>
                <a:lnTo>
                  <a:pt x="909" y="2681"/>
                </a:lnTo>
                <a:lnTo>
                  <a:pt x="926" y="2667"/>
                </a:lnTo>
                <a:lnTo>
                  <a:pt x="947" y="2658"/>
                </a:lnTo>
                <a:lnTo>
                  <a:pt x="970" y="2655"/>
                </a:lnTo>
                <a:close/>
                <a:moveTo>
                  <a:pt x="1138" y="2226"/>
                </a:moveTo>
                <a:lnTo>
                  <a:pt x="1474" y="2226"/>
                </a:lnTo>
                <a:lnTo>
                  <a:pt x="1498" y="2229"/>
                </a:lnTo>
                <a:lnTo>
                  <a:pt x="1519" y="2238"/>
                </a:lnTo>
                <a:lnTo>
                  <a:pt x="1537" y="2251"/>
                </a:lnTo>
                <a:lnTo>
                  <a:pt x="1551" y="2269"/>
                </a:lnTo>
                <a:lnTo>
                  <a:pt x="1560" y="2291"/>
                </a:lnTo>
                <a:lnTo>
                  <a:pt x="1563" y="2314"/>
                </a:lnTo>
                <a:lnTo>
                  <a:pt x="1560" y="2337"/>
                </a:lnTo>
                <a:lnTo>
                  <a:pt x="1551" y="2358"/>
                </a:lnTo>
                <a:lnTo>
                  <a:pt x="1537" y="2377"/>
                </a:lnTo>
                <a:lnTo>
                  <a:pt x="1519" y="2390"/>
                </a:lnTo>
                <a:lnTo>
                  <a:pt x="1498" y="2399"/>
                </a:lnTo>
                <a:lnTo>
                  <a:pt x="1474" y="2402"/>
                </a:lnTo>
                <a:lnTo>
                  <a:pt x="1138" y="2402"/>
                </a:lnTo>
                <a:lnTo>
                  <a:pt x="1115" y="2399"/>
                </a:lnTo>
                <a:lnTo>
                  <a:pt x="1094" y="2390"/>
                </a:lnTo>
                <a:lnTo>
                  <a:pt x="1077" y="2377"/>
                </a:lnTo>
                <a:lnTo>
                  <a:pt x="1062" y="2358"/>
                </a:lnTo>
                <a:lnTo>
                  <a:pt x="1054" y="2337"/>
                </a:lnTo>
                <a:lnTo>
                  <a:pt x="1050" y="2314"/>
                </a:lnTo>
                <a:lnTo>
                  <a:pt x="1054" y="2291"/>
                </a:lnTo>
                <a:lnTo>
                  <a:pt x="1062" y="2269"/>
                </a:lnTo>
                <a:lnTo>
                  <a:pt x="1077" y="2251"/>
                </a:lnTo>
                <a:lnTo>
                  <a:pt x="1094" y="2238"/>
                </a:lnTo>
                <a:lnTo>
                  <a:pt x="1115" y="2229"/>
                </a:lnTo>
                <a:lnTo>
                  <a:pt x="1138" y="2226"/>
                </a:lnTo>
                <a:close/>
                <a:moveTo>
                  <a:pt x="971" y="1946"/>
                </a:moveTo>
                <a:lnTo>
                  <a:pt x="1642" y="1946"/>
                </a:lnTo>
                <a:lnTo>
                  <a:pt x="1666" y="1949"/>
                </a:lnTo>
                <a:lnTo>
                  <a:pt x="1687" y="1958"/>
                </a:lnTo>
                <a:lnTo>
                  <a:pt x="1704" y="1971"/>
                </a:lnTo>
                <a:lnTo>
                  <a:pt x="1719" y="1990"/>
                </a:lnTo>
                <a:lnTo>
                  <a:pt x="1728" y="2010"/>
                </a:lnTo>
                <a:lnTo>
                  <a:pt x="1731" y="2034"/>
                </a:lnTo>
                <a:lnTo>
                  <a:pt x="1728" y="2057"/>
                </a:lnTo>
                <a:lnTo>
                  <a:pt x="1719" y="2079"/>
                </a:lnTo>
                <a:lnTo>
                  <a:pt x="1704" y="2096"/>
                </a:lnTo>
                <a:lnTo>
                  <a:pt x="1687" y="2109"/>
                </a:lnTo>
                <a:lnTo>
                  <a:pt x="1666" y="2118"/>
                </a:lnTo>
                <a:lnTo>
                  <a:pt x="1642" y="2122"/>
                </a:lnTo>
                <a:lnTo>
                  <a:pt x="971" y="2122"/>
                </a:lnTo>
                <a:lnTo>
                  <a:pt x="947" y="2118"/>
                </a:lnTo>
                <a:lnTo>
                  <a:pt x="926" y="2109"/>
                </a:lnTo>
                <a:lnTo>
                  <a:pt x="909" y="2096"/>
                </a:lnTo>
                <a:lnTo>
                  <a:pt x="894" y="2079"/>
                </a:lnTo>
                <a:lnTo>
                  <a:pt x="886" y="2057"/>
                </a:lnTo>
                <a:lnTo>
                  <a:pt x="882" y="2034"/>
                </a:lnTo>
                <a:lnTo>
                  <a:pt x="886" y="2010"/>
                </a:lnTo>
                <a:lnTo>
                  <a:pt x="894" y="1990"/>
                </a:lnTo>
                <a:lnTo>
                  <a:pt x="909" y="1971"/>
                </a:lnTo>
                <a:lnTo>
                  <a:pt x="926" y="1958"/>
                </a:lnTo>
                <a:lnTo>
                  <a:pt x="947" y="1949"/>
                </a:lnTo>
                <a:lnTo>
                  <a:pt x="971" y="1946"/>
                </a:lnTo>
                <a:close/>
                <a:moveTo>
                  <a:pt x="1306" y="1196"/>
                </a:moveTo>
                <a:lnTo>
                  <a:pt x="1263" y="1199"/>
                </a:lnTo>
                <a:lnTo>
                  <a:pt x="1224" y="1205"/>
                </a:lnTo>
                <a:lnTo>
                  <a:pt x="1186" y="1216"/>
                </a:lnTo>
                <a:lnTo>
                  <a:pt x="1155" y="1229"/>
                </a:lnTo>
                <a:lnTo>
                  <a:pt x="1126" y="1246"/>
                </a:lnTo>
                <a:lnTo>
                  <a:pt x="1104" y="1264"/>
                </a:lnTo>
                <a:lnTo>
                  <a:pt x="1088" y="1283"/>
                </a:lnTo>
                <a:lnTo>
                  <a:pt x="1077" y="1303"/>
                </a:lnTo>
                <a:lnTo>
                  <a:pt x="1073" y="1323"/>
                </a:lnTo>
                <a:lnTo>
                  <a:pt x="1077" y="1343"/>
                </a:lnTo>
                <a:lnTo>
                  <a:pt x="1088" y="1364"/>
                </a:lnTo>
                <a:lnTo>
                  <a:pt x="1104" y="1382"/>
                </a:lnTo>
                <a:lnTo>
                  <a:pt x="1126" y="1400"/>
                </a:lnTo>
                <a:lnTo>
                  <a:pt x="1155" y="1416"/>
                </a:lnTo>
                <a:lnTo>
                  <a:pt x="1186" y="1430"/>
                </a:lnTo>
                <a:lnTo>
                  <a:pt x="1224" y="1441"/>
                </a:lnTo>
                <a:lnTo>
                  <a:pt x="1263" y="1447"/>
                </a:lnTo>
                <a:lnTo>
                  <a:pt x="1306" y="1449"/>
                </a:lnTo>
                <a:lnTo>
                  <a:pt x="1350" y="1447"/>
                </a:lnTo>
                <a:lnTo>
                  <a:pt x="1389" y="1441"/>
                </a:lnTo>
                <a:lnTo>
                  <a:pt x="1427" y="1430"/>
                </a:lnTo>
                <a:lnTo>
                  <a:pt x="1459" y="1416"/>
                </a:lnTo>
                <a:lnTo>
                  <a:pt x="1486" y="1400"/>
                </a:lnTo>
                <a:lnTo>
                  <a:pt x="1509" y="1382"/>
                </a:lnTo>
                <a:lnTo>
                  <a:pt x="1526" y="1364"/>
                </a:lnTo>
                <a:lnTo>
                  <a:pt x="1537" y="1343"/>
                </a:lnTo>
                <a:lnTo>
                  <a:pt x="1540" y="1323"/>
                </a:lnTo>
                <a:lnTo>
                  <a:pt x="1537" y="1303"/>
                </a:lnTo>
                <a:lnTo>
                  <a:pt x="1526" y="1283"/>
                </a:lnTo>
                <a:lnTo>
                  <a:pt x="1509" y="1264"/>
                </a:lnTo>
                <a:lnTo>
                  <a:pt x="1486" y="1246"/>
                </a:lnTo>
                <a:lnTo>
                  <a:pt x="1459" y="1229"/>
                </a:lnTo>
                <a:lnTo>
                  <a:pt x="1427" y="1216"/>
                </a:lnTo>
                <a:lnTo>
                  <a:pt x="1389" y="1205"/>
                </a:lnTo>
                <a:lnTo>
                  <a:pt x="1350" y="1199"/>
                </a:lnTo>
                <a:lnTo>
                  <a:pt x="1306" y="1196"/>
                </a:lnTo>
                <a:close/>
                <a:moveTo>
                  <a:pt x="1306" y="1020"/>
                </a:moveTo>
                <a:lnTo>
                  <a:pt x="1359" y="1023"/>
                </a:lnTo>
                <a:lnTo>
                  <a:pt x="1408" y="1029"/>
                </a:lnTo>
                <a:lnTo>
                  <a:pt x="1456" y="1040"/>
                </a:lnTo>
                <a:lnTo>
                  <a:pt x="1500" y="1056"/>
                </a:lnTo>
                <a:lnTo>
                  <a:pt x="1542" y="1073"/>
                </a:lnTo>
                <a:lnTo>
                  <a:pt x="1579" y="1095"/>
                </a:lnTo>
                <a:lnTo>
                  <a:pt x="1613" y="1121"/>
                </a:lnTo>
                <a:lnTo>
                  <a:pt x="1644" y="1149"/>
                </a:lnTo>
                <a:lnTo>
                  <a:pt x="1668" y="1180"/>
                </a:lnTo>
                <a:lnTo>
                  <a:pt x="1689" y="1213"/>
                </a:lnTo>
                <a:lnTo>
                  <a:pt x="1703" y="1248"/>
                </a:lnTo>
                <a:lnTo>
                  <a:pt x="1713" y="1284"/>
                </a:lnTo>
                <a:lnTo>
                  <a:pt x="1715" y="1323"/>
                </a:lnTo>
                <a:lnTo>
                  <a:pt x="1713" y="1361"/>
                </a:lnTo>
                <a:lnTo>
                  <a:pt x="1703" y="1399"/>
                </a:lnTo>
                <a:lnTo>
                  <a:pt x="1689" y="1434"/>
                </a:lnTo>
                <a:lnTo>
                  <a:pt x="1668" y="1467"/>
                </a:lnTo>
                <a:lnTo>
                  <a:pt x="1644" y="1498"/>
                </a:lnTo>
                <a:lnTo>
                  <a:pt x="1613" y="1525"/>
                </a:lnTo>
                <a:lnTo>
                  <a:pt x="1579" y="1551"/>
                </a:lnTo>
                <a:lnTo>
                  <a:pt x="1542" y="1573"/>
                </a:lnTo>
                <a:lnTo>
                  <a:pt x="1500" y="1591"/>
                </a:lnTo>
                <a:lnTo>
                  <a:pt x="1456" y="1606"/>
                </a:lnTo>
                <a:lnTo>
                  <a:pt x="1408" y="1617"/>
                </a:lnTo>
                <a:lnTo>
                  <a:pt x="1359" y="1624"/>
                </a:lnTo>
                <a:lnTo>
                  <a:pt x="1306" y="1627"/>
                </a:lnTo>
                <a:lnTo>
                  <a:pt x="1254" y="1624"/>
                </a:lnTo>
                <a:lnTo>
                  <a:pt x="1205" y="1617"/>
                </a:lnTo>
                <a:lnTo>
                  <a:pt x="1157" y="1606"/>
                </a:lnTo>
                <a:lnTo>
                  <a:pt x="1113" y="1591"/>
                </a:lnTo>
                <a:lnTo>
                  <a:pt x="1071" y="1573"/>
                </a:lnTo>
                <a:lnTo>
                  <a:pt x="1033" y="1551"/>
                </a:lnTo>
                <a:lnTo>
                  <a:pt x="999" y="1525"/>
                </a:lnTo>
                <a:lnTo>
                  <a:pt x="969" y="1498"/>
                </a:lnTo>
                <a:lnTo>
                  <a:pt x="944" y="1467"/>
                </a:lnTo>
                <a:lnTo>
                  <a:pt x="924" y="1434"/>
                </a:lnTo>
                <a:lnTo>
                  <a:pt x="910" y="1399"/>
                </a:lnTo>
                <a:lnTo>
                  <a:pt x="900" y="1361"/>
                </a:lnTo>
                <a:lnTo>
                  <a:pt x="897" y="1323"/>
                </a:lnTo>
                <a:lnTo>
                  <a:pt x="900" y="1284"/>
                </a:lnTo>
                <a:lnTo>
                  <a:pt x="910" y="1248"/>
                </a:lnTo>
                <a:lnTo>
                  <a:pt x="924" y="1213"/>
                </a:lnTo>
                <a:lnTo>
                  <a:pt x="944" y="1180"/>
                </a:lnTo>
                <a:lnTo>
                  <a:pt x="969" y="1149"/>
                </a:lnTo>
                <a:lnTo>
                  <a:pt x="999" y="1121"/>
                </a:lnTo>
                <a:lnTo>
                  <a:pt x="1033" y="1095"/>
                </a:lnTo>
                <a:lnTo>
                  <a:pt x="1071" y="1073"/>
                </a:lnTo>
                <a:lnTo>
                  <a:pt x="1113" y="1056"/>
                </a:lnTo>
                <a:lnTo>
                  <a:pt x="1157" y="1040"/>
                </a:lnTo>
                <a:lnTo>
                  <a:pt x="1205" y="1029"/>
                </a:lnTo>
                <a:lnTo>
                  <a:pt x="1254" y="1023"/>
                </a:lnTo>
                <a:lnTo>
                  <a:pt x="1306" y="1020"/>
                </a:lnTo>
                <a:close/>
                <a:moveTo>
                  <a:pt x="616" y="539"/>
                </a:moveTo>
                <a:lnTo>
                  <a:pt x="616" y="3006"/>
                </a:lnTo>
                <a:lnTo>
                  <a:pt x="1998" y="3006"/>
                </a:lnTo>
                <a:lnTo>
                  <a:pt x="1998" y="539"/>
                </a:lnTo>
                <a:lnTo>
                  <a:pt x="1823" y="539"/>
                </a:lnTo>
                <a:lnTo>
                  <a:pt x="1823" y="732"/>
                </a:lnTo>
                <a:lnTo>
                  <a:pt x="1820" y="755"/>
                </a:lnTo>
                <a:lnTo>
                  <a:pt x="1811" y="777"/>
                </a:lnTo>
                <a:lnTo>
                  <a:pt x="1798" y="795"/>
                </a:lnTo>
                <a:lnTo>
                  <a:pt x="1779" y="808"/>
                </a:lnTo>
                <a:lnTo>
                  <a:pt x="1758" y="817"/>
                </a:lnTo>
                <a:lnTo>
                  <a:pt x="1735" y="820"/>
                </a:lnTo>
                <a:lnTo>
                  <a:pt x="878" y="820"/>
                </a:lnTo>
                <a:lnTo>
                  <a:pt x="855" y="817"/>
                </a:lnTo>
                <a:lnTo>
                  <a:pt x="834" y="808"/>
                </a:lnTo>
                <a:lnTo>
                  <a:pt x="815" y="795"/>
                </a:lnTo>
                <a:lnTo>
                  <a:pt x="802" y="777"/>
                </a:lnTo>
                <a:lnTo>
                  <a:pt x="793" y="755"/>
                </a:lnTo>
                <a:lnTo>
                  <a:pt x="790" y="732"/>
                </a:lnTo>
                <a:lnTo>
                  <a:pt x="790" y="539"/>
                </a:lnTo>
                <a:lnTo>
                  <a:pt x="616" y="539"/>
                </a:lnTo>
                <a:close/>
                <a:moveTo>
                  <a:pt x="177" y="539"/>
                </a:moveTo>
                <a:lnTo>
                  <a:pt x="177" y="3435"/>
                </a:lnTo>
                <a:lnTo>
                  <a:pt x="2437" y="3435"/>
                </a:lnTo>
                <a:lnTo>
                  <a:pt x="2437" y="539"/>
                </a:lnTo>
                <a:lnTo>
                  <a:pt x="2173" y="539"/>
                </a:lnTo>
                <a:lnTo>
                  <a:pt x="2173" y="3094"/>
                </a:lnTo>
                <a:lnTo>
                  <a:pt x="2170" y="3118"/>
                </a:lnTo>
                <a:lnTo>
                  <a:pt x="2161" y="3139"/>
                </a:lnTo>
                <a:lnTo>
                  <a:pt x="2148" y="3157"/>
                </a:lnTo>
                <a:lnTo>
                  <a:pt x="2129" y="3171"/>
                </a:lnTo>
                <a:lnTo>
                  <a:pt x="2108" y="3180"/>
                </a:lnTo>
                <a:lnTo>
                  <a:pt x="2085" y="3183"/>
                </a:lnTo>
                <a:lnTo>
                  <a:pt x="528" y="3183"/>
                </a:lnTo>
                <a:lnTo>
                  <a:pt x="505" y="3180"/>
                </a:lnTo>
                <a:lnTo>
                  <a:pt x="483" y="3171"/>
                </a:lnTo>
                <a:lnTo>
                  <a:pt x="465" y="3157"/>
                </a:lnTo>
                <a:lnTo>
                  <a:pt x="452" y="3139"/>
                </a:lnTo>
                <a:lnTo>
                  <a:pt x="443" y="3118"/>
                </a:lnTo>
                <a:lnTo>
                  <a:pt x="440" y="3094"/>
                </a:lnTo>
                <a:lnTo>
                  <a:pt x="440" y="539"/>
                </a:lnTo>
                <a:lnTo>
                  <a:pt x="177" y="539"/>
                </a:lnTo>
                <a:close/>
                <a:moveTo>
                  <a:pt x="1306" y="177"/>
                </a:moveTo>
                <a:lnTo>
                  <a:pt x="1278" y="180"/>
                </a:lnTo>
                <a:lnTo>
                  <a:pt x="1251" y="189"/>
                </a:lnTo>
                <a:lnTo>
                  <a:pt x="1228" y="204"/>
                </a:lnTo>
                <a:lnTo>
                  <a:pt x="1208" y="224"/>
                </a:lnTo>
                <a:lnTo>
                  <a:pt x="1193" y="247"/>
                </a:lnTo>
                <a:lnTo>
                  <a:pt x="1183" y="274"/>
                </a:lnTo>
                <a:lnTo>
                  <a:pt x="1180" y="303"/>
                </a:lnTo>
                <a:lnTo>
                  <a:pt x="1178" y="326"/>
                </a:lnTo>
                <a:lnTo>
                  <a:pt x="1168" y="347"/>
                </a:lnTo>
                <a:lnTo>
                  <a:pt x="1155" y="365"/>
                </a:lnTo>
                <a:lnTo>
                  <a:pt x="1137" y="379"/>
                </a:lnTo>
                <a:lnTo>
                  <a:pt x="1116" y="388"/>
                </a:lnTo>
                <a:lnTo>
                  <a:pt x="1092" y="391"/>
                </a:lnTo>
                <a:lnTo>
                  <a:pt x="966" y="391"/>
                </a:lnTo>
                <a:lnTo>
                  <a:pt x="966" y="644"/>
                </a:lnTo>
                <a:lnTo>
                  <a:pt x="1647" y="644"/>
                </a:lnTo>
                <a:lnTo>
                  <a:pt x="1647" y="391"/>
                </a:lnTo>
                <a:lnTo>
                  <a:pt x="1521" y="391"/>
                </a:lnTo>
                <a:lnTo>
                  <a:pt x="1497" y="388"/>
                </a:lnTo>
                <a:lnTo>
                  <a:pt x="1476" y="379"/>
                </a:lnTo>
                <a:lnTo>
                  <a:pt x="1459" y="365"/>
                </a:lnTo>
                <a:lnTo>
                  <a:pt x="1444" y="347"/>
                </a:lnTo>
                <a:lnTo>
                  <a:pt x="1436" y="326"/>
                </a:lnTo>
                <a:lnTo>
                  <a:pt x="1432" y="303"/>
                </a:lnTo>
                <a:lnTo>
                  <a:pt x="1429" y="274"/>
                </a:lnTo>
                <a:lnTo>
                  <a:pt x="1420" y="247"/>
                </a:lnTo>
                <a:lnTo>
                  <a:pt x="1405" y="224"/>
                </a:lnTo>
                <a:lnTo>
                  <a:pt x="1385" y="204"/>
                </a:lnTo>
                <a:lnTo>
                  <a:pt x="1362" y="189"/>
                </a:lnTo>
                <a:lnTo>
                  <a:pt x="1336" y="180"/>
                </a:lnTo>
                <a:lnTo>
                  <a:pt x="1306" y="177"/>
                </a:lnTo>
                <a:close/>
                <a:moveTo>
                  <a:pt x="1306" y="0"/>
                </a:moveTo>
                <a:lnTo>
                  <a:pt x="1351" y="3"/>
                </a:lnTo>
                <a:lnTo>
                  <a:pt x="1394" y="13"/>
                </a:lnTo>
                <a:lnTo>
                  <a:pt x="1433" y="28"/>
                </a:lnTo>
                <a:lnTo>
                  <a:pt x="1471" y="48"/>
                </a:lnTo>
                <a:lnTo>
                  <a:pt x="1505" y="74"/>
                </a:lnTo>
                <a:lnTo>
                  <a:pt x="1534" y="104"/>
                </a:lnTo>
                <a:lnTo>
                  <a:pt x="1560" y="137"/>
                </a:lnTo>
                <a:lnTo>
                  <a:pt x="1580" y="175"/>
                </a:lnTo>
                <a:lnTo>
                  <a:pt x="1596" y="214"/>
                </a:lnTo>
                <a:lnTo>
                  <a:pt x="1735" y="214"/>
                </a:lnTo>
                <a:lnTo>
                  <a:pt x="1758" y="217"/>
                </a:lnTo>
                <a:lnTo>
                  <a:pt x="1779" y="226"/>
                </a:lnTo>
                <a:lnTo>
                  <a:pt x="1798" y="241"/>
                </a:lnTo>
                <a:lnTo>
                  <a:pt x="1811" y="258"/>
                </a:lnTo>
                <a:lnTo>
                  <a:pt x="1820" y="279"/>
                </a:lnTo>
                <a:lnTo>
                  <a:pt x="1823" y="303"/>
                </a:lnTo>
                <a:lnTo>
                  <a:pt x="1823" y="363"/>
                </a:lnTo>
                <a:lnTo>
                  <a:pt x="2524" y="363"/>
                </a:lnTo>
                <a:lnTo>
                  <a:pt x="2549" y="366"/>
                </a:lnTo>
                <a:lnTo>
                  <a:pt x="2569" y="375"/>
                </a:lnTo>
                <a:lnTo>
                  <a:pt x="2587" y="388"/>
                </a:lnTo>
                <a:lnTo>
                  <a:pt x="2600" y="407"/>
                </a:lnTo>
                <a:lnTo>
                  <a:pt x="2610" y="428"/>
                </a:lnTo>
                <a:lnTo>
                  <a:pt x="2612" y="451"/>
                </a:lnTo>
                <a:lnTo>
                  <a:pt x="2612" y="3524"/>
                </a:lnTo>
                <a:lnTo>
                  <a:pt x="2610" y="3547"/>
                </a:lnTo>
                <a:lnTo>
                  <a:pt x="2600" y="3568"/>
                </a:lnTo>
                <a:lnTo>
                  <a:pt x="2587" y="3586"/>
                </a:lnTo>
                <a:lnTo>
                  <a:pt x="2569" y="3600"/>
                </a:lnTo>
                <a:lnTo>
                  <a:pt x="2549" y="3609"/>
                </a:lnTo>
                <a:lnTo>
                  <a:pt x="2524" y="3612"/>
                </a:lnTo>
                <a:lnTo>
                  <a:pt x="89" y="3612"/>
                </a:lnTo>
                <a:lnTo>
                  <a:pt x="65" y="3609"/>
                </a:lnTo>
                <a:lnTo>
                  <a:pt x="44" y="3600"/>
                </a:lnTo>
                <a:lnTo>
                  <a:pt x="26" y="3586"/>
                </a:lnTo>
                <a:lnTo>
                  <a:pt x="12" y="3568"/>
                </a:lnTo>
                <a:lnTo>
                  <a:pt x="3" y="3547"/>
                </a:lnTo>
                <a:lnTo>
                  <a:pt x="0" y="3524"/>
                </a:lnTo>
                <a:lnTo>
                  <a:pt x="0" y="451"/>
                </a:lnTo>
                <a:lnTo>
                  <a:pt x="3" y="428"/>
                </a:lnTo>
                <a:lnTo>
                  <a:pt x="12" y="407"/>
                </a:lnTo>
                <a:lnTo>
                  <a:pt x="26" y="388"/>
                </a:lnTo>
                <a:lnTo>
                  <a:pt x="44" y="375"/>
                </a:lnTo>
                <a:lnTo>
                  <a:pt x="65" y="366"/>
                </a:lnTo>
                <a:lnTo>
                  <a:pt x="89" y="363"/>
                </a:lnTo>
                <a:lnTo>
                  <a:pt x="790" y="363"/>
                </a:lnTo>
                <a:lnTo>
                  <a:pt x="790" y="303"/>
                </a:lnTo>
                <a:lnTo>
                  <a:pt x="793" y="279"/>
                </a:lnTo>
                <a:lnTo>
                  <a:pt x="802" y="258"/>
                </a:lnTo>
                <a:lnTo>
                  <a:pt x="815" y="241"/>
                </a:lnTo>
                <a:lnTo>
                  <a:pt x="834" y="226"/>
                </a:lnTo>
                <a:lnTo>
                  <a:pt x="855" y="217"/>
                </a:lnTo>
                <a:lnTo>
                  <a:pt x="878" y="214"/>
                </a:lnTo>
                <a:lnTo>
                  <a:pt x="1017" y="214"/>
                </a:lnTo>
                <a:lnTo>
                  <a:pt x="1033" y="175"/>
                </a:lnTo>
                <a:lnTo>
                  <a:pt x="1054" y="137"/>
                </a:lnTo>
                <a:lnTo>
                  <a:pt x="1079" y="104"/>
                </a:lnTo>
                <a:lnTo>
                  <a:pt x="1108" y="74"/>
                </a:lnTo>
                <a:lnTo>
                  <a:pt x="1143" y="48"/>
                </a:lnTo>
                <a:lnTo>
                  <a:pt x="1180" y="28"/>
                </a:lnTo>
                <a:lnTo>
                  <a:pt x="1219" y="13"/>
                </a:lnTo>
                <a:lnTo>
                  <a:pt x="1262" y="3"/>
                </a:lnTo>
                <a:lnTo>
                  <a:pt x="130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22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13" grpId="0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5182929" y="25930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加盟方案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691883" y="997907"/>
            <a:ext cx="8082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Joint Us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218617" y="1990725"/>
            <a:ext cx="0" cy="4095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859656" y="1990725"/>
            <a:ext cx="0" cy="4095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450456" y="1990725"/>
            <a:ext cx="0" cy="4095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031731" y="1990725"/>
            <a:ext cx="0" cy="409575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9124680" y="4707838"/>
            <a:ext cx="1798660" cy="1241549"/>
            <a:chOff x="9124680" y="4707838"/>
            <a:chExt cx="1798660" cy="1241549"/>
          </a:xfrm>
        </p:grpSpPr>
        <p:sp>
          <p:nvSpPr>
            <p:cNvPr id="37" name="Rectangle 36"/>
            <p:cNvSpPr/>
            <p:nvPr/>
          </p:nvSpPr>
          <p:spPr>
            <a:xfrm>
              <a:off x="9538711" y="4799319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方案名称</a:t>
              </a:r>
              <a:endParaRPr lang="en-US" altLang="zh-CN" sz="1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Group 37"/>
            <p:cNvGrpSpPr/>
            <p:nvPr/>
          </p:nvGrpSpPr>
          <p:grpSpPr>
            <a:xfrm>
              <a:off x="10041412" y="4707838"/>
              <a:ext cx="0" cy="617401"/>
              <a:chOff x="10024010" y="4324704"/>
              <a:chExt cx="0" cy="1113725"/>
            </a:xfrm>
          </p:grpSpPr>
          <p:cxnSp>
            <p:nvCxnSpPr>
              <p:cNvPr id="39" name="Straight Connector 38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Shape 487"/>
            <p:cNvSpPr/>
            <p:nvPr/>
          </p:nvSpPr>
          <p:spPr>
            <a:xfrm>
              <a:off x="9124680" y="547744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54910" y="4707838"/>
            <a:ext cx="1798660" cy="1241549"/>
            <a:chOff x="6554910" y="4707838"/>
            <a:chExt cx="1798660" cy="1241549"/>
          </a:xfrm>
        </p:grpSpPr>
        <p:sp>
          <p:nvSpPr>
            <p:cNvPr id="32" name="Rectangle 31"/>
            <p:cNvSpPr/>
            <p:nvPr/>
          </p:nvSpPr>
          <p:spPr>
            <a:xfrm>
              <a:off x="6902870" y="4799319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方案名称</a:t>
              </a:r>
              <a:endParaRPr lang="en-US" altLang="zh-CN" sz="1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Group 32"/>
            <p:cNvGrpSpPr/>
            <p:nvPr/>
          </p:nvGrpSpPr>
          <p:grpSpPr>
            <a:xfrm>
              <a:off x="7450455" y="4707838"/>
              <a:ext cx="0" cy="617401"/>
              <a:chOff x="10024010" y="4324704"/>
              <a:chExt cx="0" cy="1113725"/>
            </a:xfrm>
          </p:grpSpPr>
          <p:cxnSp>
            <p:nvCxnSpPr>
              <p:cNvPr id="34" name="Straight Connector 33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Shape 487"/>
            <p:cNvSpPr/>
            <p:nvPr/>
          </p:nvSpPr>
          <p:spPr>
            <a:xfrm>
              <a:off x="6554910" y="547744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38308" y="4707838"/>
            <a:ext cx="1798660" cy="1241549"/>
            <a:chOff x="3938308" y="4707838"/>
            <a:chExt cx="1798660" cy="1241549"/>
          </a:xfrm>
        </p:grpSpPr>
        <p:sp>
          <p:nvSpPr>
            <p:cNvPr id="27" name="Rectangle 26"/>
            <p:cNvSpPr/>
            <p:nvPr/>
          </p:nvSpPr>
          <p:spPr>
            <a:xfrm>
              <a:off x="4295497" y="4799319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方案名称</a:t>
              </a:r>
              <a:endParaRPr lang="en-US" altLang="zh-CN" sz="1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4843082" y="4707838"/>
              <a:ext cx="0" cy="617401"/>
              <a:chOff x="10024010" y="4324704"/>
              <a:chExt cx="0" cy="1113725"/>
            </a:xfrm>
          </p:grpSpPr>
          <p:cxnSp>
            <p:nvCxnSpPr>
              <p:cNvPr id="29" name="Straight Connector 28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Shape 487"/>
            <p:cNvSpPr/>
            <p:nvPr/>
          </p:nvSpPr>
          <p:spPr>
            <a:xfrm>
              <a:off x="3938308" y="547744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00237" y="4707838"/>
            <a:ext cx="1798660" cy="1241549"/>
            <a:chOff x="1300237" y="4707838"/>
            <a:chExt cx="1798660" cy="1241549"/>
          </a:xfrm>
        </p:grpSpPr>
        <p:sp>
          <p:nvSpPr>
            <p:cNvPr id="21" name="Rectangle 20"/>
            <p:cNvSpPr/>
            <p:nvPr/>
          </p:nvSpPr>
          <p:spPr>
            <a:xfrm>
              <a:off x="1701949" y="4799319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accent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方案名称</a:t>
              </a:r>
              <a:endParaRPr lang="en-US" sz="16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2202879" y="4707838"/>
              <a:ext cx="0" cy="617401"/>
              <a:chOff x="10024010" y="4324704"/>
              <a:chExt cx="0" cy="1113725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Shape 487"/>
            <p:cNvSpPr/>
            <p:nvPr/>
          </p:nvSpPr>
          <p:spPr>
            <a:xfrm>
              <a:off x="1300237" y="547744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017037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0" y="5025223"/>
            <a:ext cx="2323322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8558394" y="5290803"/>
            <a:ext cx="19812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39783" y="5290803"/>
            <a:ext cx="19812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556608" y="5290803"/>
            <a:ext cx="1981270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latin typeface="楷体" panose="02010609060101010101" pitchFamily="49" charset="-122"/>
              <a:ea typeface="楷体" panose="02010609060101010101" pitchFamily="49" charset="-122"/>
              <a:cs typeface="Poppins Light" charset="0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2687216" y="5025222"/>
            <a:ext cx="3163078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189306" y="5025221"/>
            <a:ext cx="3191070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9677037" y="5025221"/>
            <a:ext cx="2514963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5182929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加盟方案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91883" y="997907"/>
            <a:ext cx="8082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Joint Us</a:t>
            </a:r>
          </a:p>
        </p:txBody>
      </p:sp>
      <p:cxnSp>
        <p:nvCxnSpPr>
          <p:cNvPr id="49" name="Straight Connector 48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890037" y="2464742"/>
            <a:ext cx="1260389" cy="2650165"/>
            <a:chOff x="1890037" y="2464742"/>
            <a:chExt cx="1260389" cy="2650165"/>
          </a:xfrm>
        </p:grpSpPr>
        <p:sp>
          <p:nvSpPr>
            <p:cNvPr id="66" name="Diamond 65"/>
            <p:cNvSpPr/>
            <p:nvPr/>
          </p:nvSpPr>
          <p:spPr>
            <a:xfrm>
              <a:off x="1890037" y="3649561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Diamond 27"/>
            <p:cNvSpPr/>
            <p:nvPr/>
          </p:nvSpPr>
          <p:spPr>
            <a:xfrm>
              <a:off x="2433735" y="4941912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5" name="Group 54"/>
            <p:cNvGrpSpPr/>
            <p:nvPr/>
          </p:nvGrpSpPr>
          <p:grpSpPr>
            <a:xfrm>
              <a:off x="1993244" y="2464742"/>
              <a:ext cx="1107997" cy="617401"/>
              <a:chOff x="2434759" y="2452627"/>
              <a:chExt cx="1107997" cy="617401"/>
            </a:xfrm>
          </p:grpSpPr>
          <p:sp>
            <p:nvSpPr>
              <p:cNvPr id="50" name="TextBox 49"/>
              <p:cNvSpPr txBox="1"/>
              <p:nvPr/>
            </p:nvSpPr>
            <p:spPr>
              <a:xfrm>
                <a:off x="2434759" y="2583523"/>
                <a:ext cx="1107997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zh-CN" altLang="en-US" b="1" dirty="0" smtClean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Bold" panose="020F0502020204030203" pitchFamily="34" charset="0"/>
                  </a:rPr>
                  <a:t>方案流程</a:t>
                </a:r>
                <a:endParaRPr lang="en-US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endParaRPr>
              </a:p>
            </p:txBody>
          </p:sp>
          <p:grpSp>
            <p:nvGrpSpPr>
              <p:cNvPr id="52" name="Group 51"/>
              <p:cNvGrpSpPr/>
              <p:nvPr/>
            </p:nvGrpSpPr>
            <p:grpSpPr>
              <a:xfrm>
                <a:off x="2988757" y="2452627"/>
                <a:ext cx="0" cy="617401"/>
                <a:chOff x="10417202" y="4324704"/>
                <a:chExt cx="0" cy="1113725"/>
              </a:xfrm>
            </p:grpSpPr>
            <p:cxnSp>
              <p:nvCxnSpPr>
                <p:cNvPr id="53" name="Straight Connector 52"/>
                <p:cNvCxnSpPr/>
                <p:nvPr/>
              </p:nvCxnSpPr>
              <p:spPr>
                <a:xfrm>
                  <a:off x="10417202" y="4324704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Straight Connector 53"/>
                <p:cNvCxnSpPr/>
                <p:nvPr/>
              </p:nvCxnSpPr>
              <p:spPr>
                <a:xfrm>
                  <a:off x="10417202" y="5209293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" name="组合 5"/>
          <p:cNvGrpSpPr/>
          <p:nvPr/>
        </p:nvGrpSpPr>
        <p:grpSpPr>
          <a:xfrm>
            <a:off x="5397775" y="2466704"/>
            <a:ext cx="1260389" cy="2648203"/>
            <a:chOff x="5397775" y="2466704"/>
            <a:chExt cx="1260389" cy="2648203"/>
          </a:xfrm>
        </p:grpSpPr>
        <p:sp>
          <p:nvSpPr>
            <p:cNvPr id="67" name="Diamond 66"/>
            <p:cNvSpPr/>
            <p:nvPr/>
          </p:nvSpPr>
          <p:spPr>
            <a:xfrm>
              <a:off x="5397775" y="3649561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Diamond 34"/>
            <p:cNvSpPr/>
            <p:nvPr/>
          </p:nvSpPr>
          <p:spPr>
            <a:xfrm>
              <a:off x="5943919" y="4941912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Group 55"/>
            <p:cNvGrpSpPr/>
            <p:nvPr/>
          </p:nvGrpSpPr>
          <p:grpSpPr>
            <a:xfrm>
              <a:off x="5473972" y="2466704"/>
              <a:ext cx="1107996" cy="617401"/>
              <a:chOff x="2432313" y="2452627"/>
              <a:chExt cx="1107996" cy="617401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2432313" y="2583523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Bold" panose="020F0502020204030203" pitchFamily="34" charset="0"/>
                  </a:rPr>
                  <a:t>方案流程</a:t>
                </a:r>
                <a:endParaRPr lang="en-US" altLang="zh-CN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endParaRPr>
              </a:p>
            </p:txBody>
          </p:sp>
          <p:grpSp>
            <p:nvGrpSpPr>
              <p:cNvPr id="58" name="Group 57"/>
              <p:cNvGrpSpPr/>
              <p:nvPr/>
            </p:nvGrpSpPr>
            <p:grpSpPr>
              <a:xfrm>
                <a:off x="2988757" y="2452627"/>
                <a:ext cx="0" cy="617401"/>
                <a:chOff x="10417202" y="4324704"/>
                <a:chExt cx="0" cy="1113725"/>
              </a:xfrm>
            </p:grpSpPr>
            <p:cxnSp>
              <p:nvCxnSpPr>
                <p:cNvPr id="59" name="Straight Connector 58"/>
                <p:cNvCxnSpPr/>
                <p:nvPr/>
              </p:nvCxnSpPr>
              <p:spPr>
                <a:xfrm>
                  <a:off x="10417202" y="4324704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Straight Connector 59"/>
                <p:cNvCxnSpPr/>
                <p:nvPr/>
              </p:nvCxnSpPr>
              <p:spPr>
                <a:xfrm>
                  <a:off x="10417202" y="5209293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" name="组合 6"/>
          <p:cNvGrpSpPr/>
          <p:nvPr/>
        </p:nvGrpSpPr>
        <p:grpSpPr>
          <a:xfrm>
            <a:off x="8905513" y="2462768"/>
            <a:ext cx="1260389" cy="2652139"/>
            <a:chOff x="8905513" y="2462768"/>
            <a:chExt cx="1260389" cy="2652139"/>
          </a:xfrm>
        </p:grpSpPr>
        <p:sp>
          <p:nvSpPr>
            <p:cNvPr id="68" name="Diamond 67"/>
            <p:cNvSpPr/>
            <p:nvPr/>
          </p:nvSpPr>
          <p:spPr>
            <a:xfrm>
              <a:off x="8905513" y="3649561"/>
              <a:ext cx="1260389" cy="1260389"/>
            </a:xfrm>
            <a:prstGeom prst="diamond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Diamond 38"/>
            <p:cNvSpPr/>
            <p:nvPr/>
          </p:nvSpPr>
          <p:spPr>
            <a:xfrm>
              <a:off x="9448056" y="4941912"/>
              <a:ext cx="172995" cy="172995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8996059" y="2462768"/>
              <a:ext cx="1107996" cy="617401"/>
              <a:chOff x="2443771" y="2452627"/>
              <a:chExt cx="1107996" cy="617401"/>
            </a:xfrm>
          </p:grpSpPr>
          <p:sp>
            <p:nvSpPr>
              <p:cNvPr id="62" name="TextBox 61"/>
              <p:cNvSpPr txBox="1"/>
              <p:nvPr/>
            </p:nvSpPr>
            <p:spPr>
              <a:xfrm>
                <a:off x="2443771" y="2583523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tx2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Bold" panose="020F0502020204030203" pitchFamily="34" charset="0"/>
                  </a:rPr>
                  <a:t>方案流程</a:t>
                </a:r>
                <a:endParaRPr lang="en-US" altLang="zh-CN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Bold" panose="020F0502020204030203" pitchFamily="34" charset="0"/>
                </a:endParaRPr>
              </a:p>
            </p:txBody>
          </p:sp>
          <p:grpSp>
            <p:nvGrpSpPr>
              <p:cNvPr id="63" name="Group 62"/>
              <p:cNvGrpSpPr/>
              <p:nvPr/>
            </p:nvGrpSpPr>
            <p:grpSpPr>
              <a:xfrm>
                <a:off x="2988757" y="2452627"/>
                <a:ext cx="0" cy="617401"/>
                <a:chOff x="10417202" y="4324704"/>
                <a:chExt cx="0" cy="1113725"/>
              </a:xfrm>
            </p:grpSpPr>
            <p:cxnSp>
              <p:nvCxnSpPr>
                <p:cNvPr id="64" name="Straight Connector 63"/>
                <p:cNvCxnSpPr/>
                <p:nvPr/>
              </p:nvCxnSpPr>
              <p:spPr>
                <a:xfrm>
                  <a:off x="10417202" y="4324704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/>
                <p:cNvCxnSpPr/>
                <p:nvPr/>
              </p:nvCxnSpPr>
              <p:spPr>
                <a:xfrm>
                  <a:off x="10417202" y="5209293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3984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182929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费用报价</a:t>
            </a:r>
            <a:endParaRPr 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540759" y="2873829"/>
            <a:ext cx="4002833" cy="253792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30969" y="997907"/>
            <a:ext cx="9300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Price List</a:t>
            </a:r>
            <a:endParaRPr lang="en-US" sz="1400" dirty="0">
              <a:solidFill>
                <a:schemeClr val="bg1"/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529400"/>
              </p:ext>
            </p:extLst>
          </p:nvPr>
        </p:nvGraphicFramePr>
        <p:xfrm>
          <a:off x="6682462" y="2990400"/>
          <a:ext cx="3718838" cy="2194560"/>
        </p:xfrm>
        <a:graphic>
          <a:graphicData uri="http://schemas.openxmlformats.org/drawingml/2006/table">
            <a:tbl>
              <a:tblPr/>
              <a:tblGrid>
                <a:gridCol w="2575838"/>
                <a:gridCol w="1143000"/>
              </a:tblGrid>
              <a:tr h="0"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zh-CN" altLang="en-US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项目名称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1532.66</a:t>
                      </a:r>
                      <a:endParaRPr lang="en-US" altLang="zh-CN" sz="1200" dirty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2350821" y="4324688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韩国料理选材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天然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0" name="Diamond 29"/>
          <p:cNvSpPr/>
          <p:nvPr/>
        </p:nvSpPr>
        <p:spPr>
          <a:xfrm>
            <a:off x="-409715" y="756899"/>
            <a:ext cx="3737286" cy="3737286"/>
          </a:xfrm>
          <a:prstGeom prst="diamond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350821" y="4703977"/>
            <a:ext cx="3457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</a:t>
            </a:r>
            <a:r>
              <a:rPr lang="zh-CN" altLang="en-US" sz="1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08943" y="231239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明细</a:t>
            </a:r>
            <a:endParaRPr 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2456424" y="4144366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7" name="Diamond 26"/>
          <p:cNvSpPr/>
          <p:nvPr/>
        </p:nvSpPr>
        <p:spPr>
          <a:xfrm>
            <a:off x="2355733" y="2051506"/>
            <a:ext cx="1260389" cy="1260389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942"/>
          <p:cNvSpPr>
            <a:spLocks noEditPoints="1"/>
          </p:cNvSpPr>
          <p:nvPr/>
        </p:nvSpPr>
        <p:spPr bwMode="auto">
          <a:xfrm>
            <a:off x="2812889" y="2463598"/>
            <a:ext cx="346075" cy="346075"/>
          </a:xfrm>
          <a:custGeom>
            <a:avLst/>
            <a:gdLst>
              <a:gd name="T0" fmla="*/ 675 w 3488"/>
              <a:gd name="T1" fmla="*/ 2414 h 3488"/>
              <a:gd name="T2" fmla="*/ 522 w 3488"/>
              <a:gd name="T3" fmla="*/ 2502 h 3488"/>
              <a:gd name="T4" fmla="*/ 522 w 3488"/>
              <a:gd name="T5" fmla="*/ 2680 h 3488"/>
              <a:gd name="T6" fmla="*/ 675 w 3488"/>
              <a:gd name="T7" fmla="*/ 2769 h 3488"/>
              <a:gd name="T8" fmla="*/ 2948 w 3488"/>
              <a:gd name="T9" fmla="*/ 2706 h 3488"/>
              <a:gd name="T10" fmla="*/ 2979 w 3488"/>
              <a:gd name="T11" fmla="*/ 2529 h 3488"/>
              <a:gd name="T12" fmla="*/ 2844 w 3488"/>
              <a:gd name="T13" fmla="*/ 2417 h 3488"/>
              <a:gd name="T14" fmla="*/ 2372 w 3488"/>
              <a:gd name="T15" fmla="*/ 2556 h 3488"/>
              <a:gd name="T16" fmla="*/ 2119 w 3488"/>
              <a:gd name="T17" fmla="*/ 2627 h 3488"/>
              <a:gd name="T18" fmla="*/ 1900 w 3488"/>
              <a:gd name="T19" fmla="*/ 2492 h 3488"/>
              <a:gd name="T20" fmla="*/ 2813 w 3488"/>
              <a:gd name="T21" fmla="*/ 2198 h 3488"/>
              <a:gd name="T22" fmla="*/ 2966 w 3488"/>
              <a:gd name="T23" fmla="*/ 2111 h 3488"/>
              <a:gd name="T24" fmla="*/ 2966 w 3488"/>
              <a:gd name="T25" fmla="*/ 1931 h 3488"/>
              <a:gd name="T26" fmla="*/ 2813 w 3488"/>
              <a:gd name="T27" fmla="*/ 1843 h 3488"/>
              <a:gd name="T28" fmla="*/ 561 w 3488"/>
              <a:gd name="T29" fmla="*/ 1886 h 3488"/>
              <a:gd name="T30" fmla="*/ 501 w 3488"/>
              <a:gd name="T31" fmla="*/ 2053 h 3488"/>
              <a:gd name="T32" fmla="*/ 613 w 3488"/>
              <a:gd name="T33" fmla="*/ 2187 h 3488"/>
              <a:gd name="T34" fmla="*/ 675 w 3488"/>
              <a:gd name="T35" fmla="*/ 703 h 3488"/>
              <a:gd name="T36" fmla="*/ 522 w 3488"/>
              <a:gd name="T37" fmla="*/ 791 h 3488"/>
              <a:gd name="T38" fmla="*/ 522 w 3488"/>
              <a:gd name="T39" fmla="*/ 969 h 3488"/>
              <a:gd name="T40" fmla="*/ 675 w 3488"/>
              <a:gd name="T41" fmla="*/ 1057 h 3488"/>
              <a:gd name="T42" fmla="*/ 586 w 3488"/>
              <a:gd name="T43" fmla="*/ 1297 h 3488"/>
              <a:gd name="T44" fmla="*/ 498 w 3488"/>
              <a:gd name="T45" fmla="*/ 1450 h 3488"/>
              <a:gd name="T46" fmla="*/ 586 w 3488"/>
              <a:gd name="T47" fmla="*/ 1603 h 3488"/>
              <a:gd name="T48" fmla="*/ 2060 w 3488"/>
              <a:gd name="T49" fmla="*/ 2331 h 3488"/>
              <a:gd name="T50" fmla="*/ 2166 w 3488"/>
              <a:gd name="T51" fmla="*/ 2414 h 3488"/>
              <a:gd name="T52" fmla="*/ 2270 w 3488"/>
              <a:gd name="T53" fmla="*/ 2331 h 3488"/>
              <a:gd name="T54" fmla="*/ 2902 w 3488"/>
              <a:gd name="T55" fmla="*/ 1603 h 3488"/>
              <a:gd name="T56" fmla="*/ 2990 w 3488"/>
              <a:gd name="T57" fmla="*/ 1450 h 3488"/>
              <a:gd name="T58" fmla="*/ 2902 w 3488"/>
              <a:gd name="T59" fmla="*/ 1297 h 3488"/>
              <a:gd name="T60" fmla="*/ 2813 w 3488"/>
              <a:gd name="T61" fmla="*/ 1057 h 3488"/>
              <a:gd name="T62" fmla="*/ 2966 w 3488"/>
              <a:gd name="T63" fmla="*/ 969 h 3488"/>
              <a:gd name="T64" fmla="*/ 2966 w 3488"/>
              <a:gd name="T65" fmla="*/ 791 h 3488"/>
              <a:gd name="T66" fmla="*/ 2813 w 3488"/>
              <a:gd name="T67" fmla="*/ 703 h 3488"/>
              <a:gd name="T68" fmla="*/ 999 w 3488"/>
              <a:gd name="T69" fmla="*/ 216 h 3488"/>
              <a:gd name="T70" fmla="*/ 2910 w 3488"/>
              <a:gd name="T71" fmla="*/ 499 h 3488"/>
              <a:gd name="T72" fmla="*/ 3135 w 3488"/>
              <a:gd name="T73" fmla="*/ 655 h 3488"/>
              <a:gd name="T74" fmla="*/ 3203 w 3488"/>
              <a:gd name="T75" fmla="*/ 927 h 3488"/>
              <a:gd name="T76" fmla="*/ 3083 w 3488"/>
              <a:gd name="T77" fmla="*/ 1165 h 3488"/>
              <a:gd name="T78" fmla="*/ 3203 w 3488"/>
              <a:gd name="T79" fmla="*/ 1403 h 3488"/>
              <a:gd name="T80" fmla="*/ 3140 w 3488"/>
              <a:gd name="T81" fmla="*/ 1667 h 3488"/>
              <a:gd name="T82" fmla="*/ 3181 w 3488"/>
              <a:gd name="T83" fmla="*/ 1885 h 3488"/>
              <a:gd name="T84" fmla="*/ 3181 w 3488"/>
              <a:gd name="T85" fmla="*/ 2157 h 3488"/>
              <a:gd name="T86" fmla="*/ 3140 w 3488"/>
              <a:gd name="T87" fmla="*/ 2374 h 3488"/>
              <a:gd name="T88" fmla="*/ 3203 w 3488"/>
              <a:gd name="T89" fmla="*/ 2638 h 3488"/>
              <a:gd name="T90" fmla="*/ 3179 w 3488"/>
              <a:gd name="T91" fmla="*/ 2985 h 3488"/>
              <a:gd name="T92" fmla="*/ 324 w 3488"/>
              <a:gd name="T93" fmla="*/ 2769 h 3488"/>
              <a:gd name="T94" fmla="*/ 293 w 3488"/>
              <a:gd name="T95" fmla="*/ 2499 h 3488"/>
              <a:gd name="T96" fmla="*/ 374 w 3488"/>
              <a:gd name="T97" fmla="*/ 2274 h 3488"/>
              <a:gd name="T98" fmla="*/ 282 w 3488"/>
              <a:gd name="T99" fmla="*/ 2021 h 3488"/>
              <a:gd name="T100" fmla="*/ 374 w 3488"/>
              <a:gd name="T101" fmla="*/ 1768 h 3488"/>
              <a:gd name="T102" fmla="*/ 293 w 3488"/>
              <a:gd name="T103" fmla="*/ 1543 h 3488"/>
              <a:gd name="T104" fmla="*/ 324 w 3488"/>
              <a:gd name="T105" fmla="*/ 1273 h 3488"/>
              <a:gd name="T106" fmla="*/ 324 w 3488"/>
              <a:gd name="T107" fmla="*/ 1058 h 3488"/>
              <a:gd name="T108" fmla="*/ 294 w 3488"/>
              <a:gd name="T109" fmla="*/ 783 h 3488"/>
              <a:gd name="T110" fmla="*/ 450 w 3488"/>
              <a:gd name="T111" fmla="*/ 557 h 3488"/>
              <a:gd name="T112" fmla="*/ 783 w 3488"/>
              <a:gd name="T113" fmla="*/ 486 h 3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88" h="3488">
                <a:moveTo>
                  <a:pt x="533" y="2985"/>
                </a:moveTo>
                <a:lnTo>
                  <a:pt x="616" y="3272"/>
                </a:lnTo>
                <a:lnTo>
                  <a:pt x="2875" y="3272"/>
                </a:lnTo>
                <a:lnTo>
                  <a:pt x="2955" y="2985"/>
                </a:lnTo>
                <a:lnTo>
                  <a:pt x="533" y="2985"/>
                </a:lnTo>
                <a:close/>
                <a:moveTo>
                  <a:pt x="675" y="2414"/>
                </a:moveTo>
                <a:lnTo>
                  <a:pt x="644" y="2417"/>
                </a:lnTo>
                <a:lnTo>
                  <a:pt x="613" y="2425"/>
                </a:lnTo>
                <a:lnTo>
                  <a:pt x="586" y="2438"/>
                </a:lnTo>
                <a:lnTo>
                  <a:pt x="561" y="2455"/>
                </a:lnTo>
                <a:lnTo>
                  <a:pt x="540" y="2478"/>
                </a:lnTo>
                <a:lnTo>
                  <a:pt x="522" y="2502"/>
                </a:lnTo>
                <a:lnTo>
                  <a:pt x="509" y="2529"/>
                </a:lnTo>
                <a:lnTo>
                  <a:pt x="501" y="2560"/>
                </a:lnTo>
                <a:lnTo>
                  <a:pt x="498" y="2592"/>
                </a:lnTo>
                <a:lnTo>
                  <a:pt x="501" y="2623"/>
                </a:lnTo>
                <a:lnTo>
                  <a:pt x="509" y="2653"/>
                </a:lnTo>
                <a:lnTo>
                  <a:pt x="522" y="2680"/>
                </a:lnTo>
                <a:lnTo>
                  <a:pt x="540" y="2706"/>
                </a:lnTo>
                <a:lnTo>
                  <a:pt x="561" y="2727"/>
                </a:lnTo>
                <a:lnTo>
                  <a:pt x="586" y="2745"/>
                </a:lnTo>
                <a:lnTo>
                  <a:pt x="613" y="2758"/>
                </a:lnTo>
                <a:lnTo>
                  <a:pt x="644" y="2766"/>
                </a:lnTo>
                <a:lnTo>
                  <a:pt x="675" y="2769"/>
                </a:lnTo>
                <a:lnTo>
                  <a:pt x="2813" y="2769"/>
                </a:lnTo>
                <a:lnTo>
                  <a:pt x="2844" y="2766"/>
                </a:lnTo>
                <a:lnTo>
                  <a:pt x="2875" y="2758"/>
                </a:lnTo>
                <a:lnTo>
                  <a:pt x="2902" y="2745"/>
                </a:lnTo>
                <a:lnTo>
                  <a:pt x="2927" y="2727"/>
                </a:lnTo>
                <a:lnTo>
                  <a:pt x="2948" y="2706"/>
                </a:lnTo>
                <a:lnTo>
                  <a:pt x="2966" y="2680"/>
                </a:lnTo>
                <a:lnTo>
                  <a:pt x="2979" y="2653"/>
                </a:lnTo>
                <a:lnTo>
                  <a:pt x="2987" y="2623"/>
                </a:lnTo>
                <a:lnTo>
                  <a:pt x="2990" y="2592"/>
                </a:lnTo>
                <a:lnTo>
                  <a:pt x="2987" y="2560"/>
                </a:lnTo>
                <a:lnTo>
                  <a:pt x="2979" y="2529"/>
                </a:lnTo>
                <a:lnTo>
                  <a:pt x="2966" y="2502"/>
                </a:lnTo>
                <a:lnTo>
                  <a:pt x="2948" y="2478"/>
                </a:lnTo>
                <a:lnTo>
                  <a:pt x="2927" y="2455"/>
                </a:lnTo>
                <a:lnTo>
                  <a:pt x="2902" y="2438"/>
                </a:lnTo>
                <a:lnTo>
                  <a:pt x="2875" y="2425"/>
                </a:lnTo>
                <a:lnTo>
                  <a:pt x="2844" y="2417"/>
                </a:lnTo>
                <a:lnTo>
                  <a:pt x="2813" y="2414"/>
                </a:lnTo>
                <a:lnTo>
                  <a:pt x="2470" y="2414"/>
                </a:lnTo>
                <a:lnTo>
                  <a:pt x="2453" y="2454"/>
                </a:lnTo>
                <a:lnTo>
                  <a:pt x="2430" y="2492"/>
                </a:lnTo>
                <a:lnTo>
                  <a:pt x="2402" y="2526"/>
                </a:lnTo>
                <a:lnTo>
                  <a:pt x="2372" y="2556"/>
                </a:lnTo>
                <a:lnTo>
                  <a:pt x="2336" y="2581"/>
                </a:lnTo>
                <a:lnTo>
                  <a:pt x="2297" y="2602"/>
                </a:lnTo>
                <a:lnTo>
                  <a:pt x="2256" y="2617"/>
                </a:lnTo>
                <a:lnTo>
                  <a:pt x="2211" y="2627"/>
                </a:lnTo>
                <a:lnTo>
                  <a:pt x="2166" y="2630"/>
                </a:lnTo>
                <a:lnTo>
                  <a:pt x="2119" y="2627"/>
                </a:lnTo>
                <a:lnTo>
                  <a:pt x="2076" y="2617"/>
                </a:lnTo>
                <a:lnTo>
                  <a:pt x="2034" y="2602"/>
                </a:lnTo>
                <a:lnTo>
                  <a:pt x="1996" y="2581"/>
                </a:lnTo>
                <a:lnTo>
                  <a:pt x="1960" y="2556"/>
                </a:lnTo>
                <a:lnTo>
                  <a:pt x="1928" y="2526"/>
                </a:lnTo>
                <a:lnTo>
                  <a:pt x="1900" y="2492"/>
                </a:lnTo>
                <a:lnTo>
                  <a:pt x="1878" y="2454"/>
                </a:lnTo>
                <a:lnTo>
                  <a:pt x="1860" y="2414"/>
                </a:lnTo>
                <a:lnTo>
                  <a:pt x="675" y="2414"/>
                </a:lnTo>
                <a:close/>
                <a:moveTo>
                  <a:pt x="2489" y="1843"/>
                </a:moveTo>
                <a:lnTo>
                  <a:pt x="2489" y="2198"/>
                </a:lnTo>
                <a:lnTo>
                  <a:pt x="2813" y="2198"/>
                </a:lnTo>
                <a:lnTo>
                  <a:pt x="2844" y="2195"/>
                </a:lnTo>
                <a:lnTo>
                  <a:pt x="2875" y="2187"/>
                </a:lnTo>
                <a:lnTo>
                  <a:pt x="2902" y="2174"/>
                </a:lnTo>
                <a:lnTo>
                  <a:pt x="2927" y="2156"/>
                </a:lnTo>
                <a:lnTo>
                  <a:pt x="2948" y="2135"/>
                </a:lnTo>
                <a:lnTo>
                  <a:pt x="2966" y="2111"/>
                </a:lnTo>
                <a:lnTo>
                  <a:pt x="2979" y="2082"/>
                </a:lnTo>
                <a:lnTo>
                  <a:pt x="2987" y="2053"/>
                </a:lnTo>
                <a:lnTo>
                  <a:pt x="2990" y="2021"/>
                </a:lnTo>
                <a:lnTo>
                  <a:pt x="2987" y="1989"/>
                </a:lnTo>
                <a:lnTo>
                  <a:pt x="2979" y="1959"/>
                </a:lnTo>
                <a:lnTo>
                  <a:pt x="2966" y="1931"/>
                </a:lnTo>
                <a:lnTo>
                  <a:pt x="2948" y="1907"/>
                </a:lnTo>
                <a:lnTo>
                  <a:pt x="2927" y="1886"/>
                </a:lnTo>
                <a:lnTo>
                  <a:pt x="2902" y="1868"/>
                </a:lnTo>
                <a:lnTo>
                  <a:pt x="2875" y="1855"/>
                </a:lnTo>
                <a:lnTo>
                  <a:pt x="2844" y="1847"/>
                </a:lnTo>
                <a:lnTo>
                  <a:pt x="2813" y="1843"/>
                </a:lnTo>
                <a:lnTo>
                  <a:pt x="2489" y="1843"/>
                </a:lnTo>
                <a:close/>
                <a:moveTo>
                  <a:pt x="675" y="1843"/>
                </a:moveTo>
                <a:lnTo>
                  <a:pt x="644" y="1847"/>
                </a:lnTo>
                <a:lnTo>
                  <a:pt x="613" y="1855"/>
                </a:lnTo>
                <a:lnTo>
                  <a:pt x="586" y="1868"/>
                </a:lnTo>
                <a:lnTo>
                  <a:pt x="561" y="1886"/>
                </a:lnTo>
                <a:lnTo>
                  <a:pt x="540" y="1907"/>
                </a:lnTo>
                <a:lnTo>
                  <a:pt x="522" y="1931"/>
                </a:lnTo>
                <a:lnTo>
                  <a:pt x="509" y="1959"/>
                </a:lnTo>
                <a:lnTo>
                  <a:pt x="501" y="1989"/>
                </a:lnTo>
                <a:lnTo>
                  <a:pt x="498" y="2021"/>
                </a:lnTo>
                <a:lnTo>
                  <a:pt x="501" y="2053"/>
                </a:lnTo>
                <a:lnTo>
                  <a:pt x="509" y="2082"/>
                </a:lnTo>
                <a:lnTo>
                  <a:pt x="522" y="2111"/>
                </a:lnTo>
                <a:lnTo>
                  <a:pt x="540" y="2135"/>
                </a:lnTo>
                <a:lnTo>
                  <a:pt x="561" y="2156"/>
                </a:lnTo>
                <a:lnTo>
                  <a:pt x="586" y="2174"/>
                </a:lnTo>
                <a:lnTo>
                  <a:pt x="613" y="2187"/>
                </a:lnTo>
                <a:lnTo>
                  <a:pt x="644" y="2195"/>
                </a:lnTo>
                <a:lnTo>
                  <a:pt x="675" y="2198"/>
                </a:lnTo>
                <a:lnTo>
                  <a:pt x="1842" y="2198"/>
                </a:lnTo>
                <a:lnTo>
                  <a:pt x="1842" y="1843"/>
                </a:lnTo>
                <a:lnTo>
                  <a:pt x="675" y="1843"/>
                </a:lnTo>
                <a:close/>
                <a:moveTo>
                  <a:pt x="675" y="703"/>
                </a:moveTo>
                <a:lnTo>
                  <a:pt x="644" y="705"/>
                </a:lnTo>
                <a:lnTo>
                  <a:pt x="613" y="713"/>
                </a:lnTo>
                <a:lnTo>
                  <a:pt x="586" y="727"/>
                </a:lnTo>
                <a:lnTo>
                  <a:pt x="561" y="744"/>
                </a:lnTo>
                <a:lnTo>
                  <a:pt x="540" y="765"/>
                </a:lnTo>
                <a:lnTo>
                  <a:pt x="522" y="791"/>
                </a:lnTo>
                <a:lnTo>
                  <a:pt x="509" y="818"/>
                </a:lnTo>
                <a:lnTo>
                  <a:pt x="501" y="848"/>
                </a:lnTo>
                <a:lnTo>
                  <a:pt x="498" y="879"/>
                </a:lnTo>
                <a:lnTo>
                  <a:pt x="501" y="912"/>
                </a:lnTo>
                <a:lnTo>
                  <a:pt x="509" y="942"/>
                </a:lnTo>
                <a:lnTo>
                  <a:pt x="522" y="969"/>
                </a:lnTo>
                <a:lnTo>
                  <a:pt x="540" y="994"/>
                </a:lnTo>
                <a:lnTo>
                  <a:pt x="561" y="1016"/>
                </a:lnTo>
                <a:lnTo>
                  <a:pt x="586" y="1033"/>
                </a:lnTo>
                <a:lnTo>
                  <a:pt x="613" y="1046"/>
                </a:lnTo>
                <a:lnTo>
                  <a:pt x="644" y="1055"/>
                </a:lnTo>
                <a:lnTo>
                  <a:pt x="675" y="1057"/>
                </a:lnTo>
                <a:lnTo>
                  <a:pt x="891" y="1057"/>
                </a:lnTo>
                <a:lnTo>
                  <a:pt x="891" y="1273"/>
                </a:lnTo>
                <a:lnTo>
                  <a:pt x="675" y="1273"/>
                </a:lnTo>
                <a:lnTo>
                  <a:pt x="644" y="1276"/>
                </a:lnTo>
                <a:lnTo>
                  <a:pt x="613" y="1284"/>
                </a:lnTo>
                <a:lnTo>
                  <a:pt x="586" y="1297"/>
                </a:lnTo>
                <a:lnTo>
                  <a:pt x="561" y="1315"/>
                </a:lnTo>
                <a:lnTo>
                  <a:pt x="540" y="1336"/>
                </a:lnTo>
                <a:lnTo>
                  <a:pt x="522" y="1361"/>
                </a:lnTo>
                <a:lnTo>
                  <a:pt x="509" y="1389"/>
                </a:lnTo>
                <a:lnTo>
                  <a:pt x="501" y="1418"/>
                </a:lnTo>
                <a:lnTo>
                  <a:pt x="498" y="1450"/>
                </a:lnTo>
                <a:lnTo>
                  <a:pt x="501" y="1482"/>
                </a:lnTo>
                <a:lnTo>
                  <a:pt x="509" y="1513"/>
                </a:lnTo>
                <a:lnTo>
                  <a:pt x="522" y="1540"/>
                </a:lnTo>
                <a:lnTo>
                  <a:pt x="540" y="1564"/>
                </a:lnTo>
                <a:lnTo>
                  <a:pt x="561" y="1587"/>
                </a:lnTo>
                <a:lnTo>
                  <a:pt x="586" y="1603"/>
                </a:lnTo>
                <a:lnTo>
                  <a:pt x="613" y="1617"/>
                </a:lnTo>
                <a:lnTo>
                  <a:pt x="644" y="1625"/>
                </a:lnTo>
                <a:lnTo>
                  <a:pt x="675" y="1628"/>
                </a:lnTo>
                <a:lnTo>
                  <a:pt x="2058" y="1628"/>
                </a:lnTo>
                <a:lnTo>
                  <a:pt x="2058" y="2306"/>
                </a:lnTo>
                <a:lnTo>
                  <a:pt x="2060" y="2331"/>
                </a:lnTo>
                <a:lnTo>
                  <a:pt x="2068" y="2354"/>
                </a:lnTo>
                <a:lnTo>
                  <a:pt x="2081" y="2374"/>
                </a:lnTo>
                <a:lnTo>
                  <a:pt x="2098" y="2390"/>
                </a:lnTo>
                <a:lnTo>
                  <a:pt x="2118" y="2404"/>
                </a:lnTo>
                <a:lnTo>
                  <a:pt x="2140" y="2411"/>
                </a:lnTo>
                <a:lnTo>
                  <a:pt x="2166" y="2414"/>
                </a:lnTo>
                <a:lnTo>
                  <a:pt x="2190" y="2411"/>
                </a:lnTo>
                <a:lnTo>
                  <a:pt x="2213" y="2404"/>
                </a:lnTo>
                <a:lnTo>
                  <a:pt x="2233" y="2390"/>
                </a:lnTo>
                <a:lnTo>
                  <a:pt x="2249" y="2374"/>
                </a:lnTo>
                <a:lnTo>
                  <a:pt x="2262" y="2354"/>
                </a:lnTo>
                <a:lnTo>
                  <a:pt x="2270" y="2331"/>
                </a:lnTo>
                <a:lnTo>
                  <a:pt x="2274" y="2306"/>
                </a:lnTo>
                <a:lnTo>
                  <a:pt x="2274" y="1628"/>
                </a:lnTo>
                <a:lnTo>
                  <a:pt x="2813" y="1628"/>
                </a:lnTo>
                <a:lnTo>
                  <a:pt x="2844" y="1625"/>
                </a:lnTo>
                <a:lnTo>
                  <a:pt x="2875" y="1617"/>
                </a:lnTo>
                <a:lnTo>
                  <a:pt x="2902" y="1603"/>
                </a:lnTo>
                <a:lnTo>
                  <a:pt x="2927" y="1587"/>
                </a:lnTo>
                <a:lnTo>
                  <a:pt x="2948" y="1564"/>
                </a:lnTo>
                <a:lnTo>
                  <a:pt x="2966" y="1540"/>
                </a:lnTo>
                <a:lnTo>
                  <a:pt x="2979" y="1513"/>
                </a:lnTo>
                <a:lnTo>
                  <a:pt x="2987" y="1482"/>
                </a:lnTo>
                <a:lnTo>
                  <a:pt x="2990" y="1450"/>
                </a:lnTo>
                <a:lnTo>
                  <a:pt x="2987" y="1418"/>
                </a:lnTo>
                <a:lnTo>
                  <a:pt x="2979" y="1389"/>
                </a:lnTo>
                <a:lnTo>
                  <a:pt x="2966" y="1361"/>
                </a:lnTo>
                <a:lnTo>
                  <a:pt x="2948" y="1336"/>
                </a:lnTo>
                <a:lnTo>
                  <a:pt x="2927" y="1315"/>
                </a:lnTo>
                <a:lnTo>
                  <a:pt x="2902" y="1297"/>
                </a:lnTo>
                <a:lnTo>
                  <a:pt x="2875" y="1284"/>
                </a:lnTo>
                <a:lnTo>
                  <a:pt x="2844" y="1276"/>
                </a:lnTo>
                <a:lnTo>
                  <a:pt x="2813" y="1273"/>
                </a:lnTo>
                <a:lnTo>
                  <a:pt x="2597" y="1273"/>
                </a:lnTo>
                <a:lnTo>
                  <a:pt x="2597" y="1057"/>
                </a:lnTo>
                <a:lnTo>
                  <a:pt x="2813" y="1057"/>
                </a:lnTo>
                <a:lnTo>
                  <a:pt x="2844" y="1055"/>
                </a:lnTo>
                <a:lnTo>
                  <a:pt x="2875" y="1046"/>
                </a:lnTo>
                <a:lnTo>
                  <a:pt x="2902" y="1033"/>
                </a:lnTo>
                <a:lnTo>
                  <a:pt x="2927" y="1016"/>
                </a:lnTo>
                <a:lnTo>
                  <a:pt x="2948" y="994"/>
                </a:lnTo>
                <a:lnTo>
                  <a:pt x="2966" y="969"/>
                </a:lnTo>
                <a:lnTo>
                  <a:pt x="2979" y="942"/>
                </a:lnTo>
                <a:lnTo>
                  <a:pt x="2987" y="912"/>
                </a:lnTo>
                <a:lnTo>
                  <a:pt x="2990" y="879"/>
                </a:lnTo>
                <a:lnTo>
                  <a:pt x="2987" y="848"/>
                </a:lnTo>
                <a:lnTo>
                  <a:pt x="2979" y="818"/>
                </a:lnTo>
                <a:lnTo>
                  <a:pt x="2966" y="791"/>
                </a:lnTo>
                <a:lnTo>
                  <a:pt x="2948" y="765"/>
                </a:lnTo>
                <a:lnTo>
                  <a:pt x="2927" y="744"/>
                </a:lnTo>
                <a:lnTo>
                  <a:pt x="2902" y="727"/>
                </a:lnTo>
                <a:lnTo>
                  <a:pt x="2875" y="713"/>
                </a:lnTo>
                <a:lnTo>
                  <a:pt x="2844" y="705"/>
                </a:lnTo>
                <a:lnTo>
                  <a:pt x="2813" y="703"/>
                </a:lnTo>
                <a:lnTo>
                  <a:pt x="675" y="703"/>
                </a:lnTo>
                <a:close/>
                <a:moveTo>
                  <a:pt x="999" y="216"/>
                </a:moveTo>
                <a:lnTo>
                  <a:pt x="999" y="486"/>
                </a:lnTo>
                <a:lnTo>
                  <a:pt x="1707" y="486"/>
                </a:lnTo>
                <a:lnTo>
                  <a:pt x="1707" y="216"/>
                </a:lnTo>
                <a:lnTo>
                  <a:pt x="999" y="216"/>
                </a:lnTo>
                <a:close/>
                <a:moveTo>
                  <a:pt x="783" y="0"/>
                </a:moveTo>
                <a:lnTo>
                  <a:pt x="1924" y="0"/>
                </a:lnTo>
                <a:lnTo>
                  <a:pt x="1924" y="486"/>
                </a:lnTo>
                <a:lnTo>
                  <a:pt x="2813" y="486"/>
                </a:lnTo>
                <a:lnTo>
                  <a:pt x="2862" y="489"/>
                </a:lnTo>
                <a:lnTo>
                  <a:pt x="2910" y="499"/>
                </a:lnTo>
                <a:lnTo>
                  <a:pt x="2954" y="514"/>
                </a:lnTo>
                <a:lnTo>
                  <a:pt x="2998" y="533"/>
                </a:lnTo>
                <a:lnTo>
                  <a:pt x="3038" y="557"/>
                </a:lnTo>
                <a:lnTo>
                  <a:pt x="3074" y="586"/>
                </a:lnTo>
                <a:lnTo>
                  <a:pt x="3106" y="619"/>
                </a:lnTo>
                <a:lnTo>
                  <a:pt x="3135" y="655"/>
                </a:lnTo>
                <a:lnTo>
                  <a:pt x="3159" y="695"/>
                </a:lnTo>
                <a:lnTo>
                  <a:pt x="3179" y="738"/>
                </a:lnTo>
                <a:lnTo>
                  <a:pt x="3194" y="783"/>
                </a:lnTo>
                <a:lnTo>
                  <a:pt x="3203" y="831"/>
                </a:lnTo>
                <a:lnTo>
                  <a:pt x="3206" y="879"/>
                </a:lnTo>
                <a:lnTo>
                  <a:pt x="3203" y="927"/>
                </a:lnTo>
                <a:lnTo>
                  <a:pt x="3195" y="973"/>
                </a:lnTo>
                <a:lnTo>
                  <a:pt x="3181" y="1017"/>
                </a:lnTo>
                <a:lnTo>
                  <a:pt x="3164" y="1058"/>
                </a:lnTo>
                <a:lnTo>
                  <a:pt x="3140" y="1097"/>
                </a:lnTo>
                <a:lnTo>
                  <a:pt x="3114" y="1133"/>
                </a:lnTo>
                <a:lnTo>
                  <a:pt x="3083" y="1165"/>
                </a:lnTo>
                <a:lnTo>
                  <a:pt x="3114" y="1198"/>
                </a:lnTo>
                <a:lnTo>
                  <a:pt x="3140" y="1233"/>
                </a:lnTo>
                <a:lnTo>
                  <a:pt x="3164" y="1273"/>
                </a:lnTo>
                <a:lnTo>
                  <a:pt x="3181" y="1314"/>
                </a:lnTo>
                <a:lnTo>
                  <a:pt x="3195" y="1357"/>
                </a:lnTo>
                <a:lnTo>
                  <a:pt x="3203" y="1403"/>
                </a:lnTo>
                <a:lnTo>
                  <a:pt x="3206" y="1450"/>
                </a:lnTo>
                <a:lnTo>
                  <a:pt x="3203" y="1498"/>
                </a:lnTo>
                <a:lnTo>
                  <a:pt x="3195" y="1543"/>
                </a:lnTo>
                <a:lnTo>
                  <a:pt x="3181" y="1588"/>
                </a:lnTo>
                <a:lnTo>
                  <a:pt x="3164" y="1629"/>
                </a:lnTo>
                <a:lnTo>
                  <a:pt x="3140" y="1667"/>
                </a:lnTo>
                <a:lnTo>
                  <a:pt x="3114" y="1703"/>
                </a:lnTo>
                <a:lnTo>
                  <a:pt x="3083" y="1736"/>
                </a:lnTo>
                <a:lnTo>
                  <a:pt x="3114" y="1768"/>
                </a:lnTo>
                <a:lnTo>
                  <a:pt x="3140" y="1804"/>
                </a:lnTo>
                <a:lnTo>
                  <a:pt x="3164" y="1842"/>
                </a:lnTo>
                <a:lnTo>
                  <a:pt x="3181" y="1885"/>
                </a:lnTo>
                <a:lnTo>
                  <a:pt x="3195" y="1928"/>
                </a:lnTo>
                <a:lnTo>
                  <a:pt x="3203" y="1973"/>
                </a:lnTo>
                <a:lnTo>
                  <a:pt x="3206" y="2021"/>
                </a:lnTo>
                <a:lnTo>
                  <a:pt x="3203" y="2068"/>
                </a:lnTo>
                <a:lnTo>
                  <a:pt x="3195" y="2114"/>
                </a:lnTo>
                <a:lnTo>
                  <a:pt x="3181" y="2157"/>
                </a:lnTo>
                <a:lnTo>
                  <a:pt x="3164" y="2200"/>
                </a:lnTo>
                <a:lnTo>
                  <a:pt x="3140" y="2238"/>
                </a:lnTo>
                <a:lnTo>
                  <a:pt x="3114" y="2274"/>
                </a:lnTo>
                <a:lnTo>
                  <a:pt x="3083" y="2306"/>
                </a:lnTo>
                <a:lnTo>
                  <a:pt x="3114" y="2339"/>
                </a:lnTo>
                <a:lnTo>
                  <a:pt x="3140" y="2374"/>
                </a:lnTo>
                <a:lnTo>
                  <a:pt x="3164" y="2413"/>
                </a:lnTo>
                <a:lnTo>
                  <a:pt x="3181" y="2454"/>
                </a:lnTo>
                <a:lnTo>
                  <a:pt x="3195" y="2499"/>
                </a:lnTo>
                <a:lnTo>
                  <a:pt x="3203" y="2544"/>
                </a:lnTo>
                <a:lnTo>
                  <a:pt x="3206" y="2592"/>
                </a:lnTo>
                <a:lnTo>
                  <a:pt x="3203" y="2638"/>
                </a:lnTo>
                <a:lnTo>
                  <a:pt x="3195" y="2684"/>
                </a:lnTo>
                <a:lnTo>
                  <a:pt x="3181" y="2728"/>
                </a:lnTo>
                <a:lnTo>
                  <a:pt x="3164" y="2769"/>
                </a:lnTo>
                <a:lnTo>
                  <a:pt x="3488" y="2769"/>
                </a:lnTo>
                <a:lnTo>
                  <a:pt x="3488" y="2985"/>
                </a:lnTo>
                <a:lnTo>
                  <a:pt x="3179" y="2985"/>
                </a:lnTo>
                <a:lnTo>
                  <a:pt x="3038" y="3488"/>
                </a:lnTo>
                <a:lnTo>
                  <a:pt x="453" y="3488"/>
                </a:lnTo>
                <a:lnTo>
                  <a:pt x="309" y="2985"/>
                </a:lnTo>
                <a:lnTo>
                  <a:pt x="0" y="2985"/>
                </a:lnTo>
                <a:lnTo>
                  <a:pt x="0" y="2769"/>
                </a:lnTo>
                <a:lnTo>
                  <a:pt x="324" y="2769"/>
                </a:lnTo>
                <a:lnTo>
                  <a:pt x="307" y="2728"/>
                </a:lnTo>
                <a:lnTo>
                  <a:pt x="293" y="2684"/>
                </a:lnTo>
                <a:lnTo>
                  <a:pt x="285" y="2638"/>
                </a:lnTo>
                <a:lnTo>
                  <a:pt x="282" y="2592"/>
                </a:lnTo>
                <a:lnTo>
                  <a:pt x="285" y="2544"/>
                </a:lnTo>
                <a:lnTo>
                  <a:pt x="293" y="2499"/>
                </a:lnTo>
                <a:lnTo>
                  <a:pt x="307" y="2454"/>
                </a:lnTo>
                <a:lnTo>
                  <a:pt x="324" y="2413"/>
                </a:lnTo>
                <a:lnTo>
                  <a:pt x="348" y="2374"/>
                </a:lnTo>
                <a:lnTo>
                  <a:pt x="374" y="2339"/>
                </a:lnTo>
                <a:lnTo>
                  <a:pt x="405" y="2306"/>
                </a:lnTo>
                <a:lnTo>
                  <a:pt x="374" y="2274"/>
                </a:lnTo>
                <a:lnTo>
                  <a:pt x="348" y="2238"/>
                </a:lnTo>
                <a:lnTo>
                  <a:pt x="324" y="2200"/>
                </a:lnTo>
                <a:lnTo>
                  <a:pt x="307" y="2157"/>
                </a:lnTo>
                <a:lnTo>
                  <a:pt x="293" y="2114"/>
                </a:lnTo>
                <a:lnTo>
                  <a:pt x="285" y="2068"/>
                </a:lnTo>
                <a:lnTo>
                  <a:pt x="282" y="2021"/>
                </a:lnTo>
                <a:lnTo>
                  <a:pt x="285" y="1973"/>
                </a:lnTo>
                <a:lnTo>
                  <a:pt x="293" y="1928"/>
                </a:lnTo>
                <a:lnTo>
                  <a:pt x="307" y="1885"/>
                </a:lnTo>
                <a:lnTo>
                  <a:pt x="324" y="1842"/>
                </a:lnTo>
                <a:lnTo>
                  <a:pt x="348" y="1804"/>
                </a:lnTo>
                <a:lnTo>
                  <a:pt x="374" y="1768"/>
                </a:lnTo>
                <a:lnTo>
                  <a:pt x="405" y="1736"/>
                </a:lnTo>
                <a:lnTo>
                  <a:pt x="374" y="1703"/>
                </a:lnTo>
                <a:lnTo>
                  <a:pt x="348" y="1667"/>
                </a:lnTo>
                <a:lnTo>
                  <a:pt x="324" y="1629"/>
                </a:lnTo>
                <a:lnTo>
                  <a:pt x="307" y="1588"/>
                </a:lnTo>
                <a:lnTo>
                  <a:pt x="293" y="1543"/>
                </a:lnTo>
                <a:lnTo>
                  <a:pt x="285" y="1498"/>
                </a:lnTo>
                <a:lnTo>
                  <a:pt x="282" y="1450"/>
                </a:lnTo>
                <a:lnTo>
                  <a:pt x="285" y="1403"/>
                </a:lnTo>
                <a:lnTo>
                  <a:pt x="293" y="1357"/>
                </a:lnTo>
                <a:lnTo>
                  <a:pt x="307" y="1314"/>
                </a:lnTo>
                <a:lnTo>
                  <a:pt x="324" y="1273"/>
                </a:lnTo>
                <a:lnTo>
                  <a:pt x="348" y="1233"/>
                </a:lnTo>
                <a:lnTo>
                  <a:pt x="374" y="1198"/>
                </a:lnTo>
                <a:lnTo>
                  <a:pt x="405" y="1165"/>
                </a:lnTo>
                <a:lnTo>
                  <a:pt x="374" y="1133"/>
                </a:lnTo>
                <a:lnTo>
                  <a:pt x="348" y="1097"/>
                </a:lnTo>
                <a:lnTo>
                  <a:pt x="324" y="1058"/>
                </a:lnTo>
                <a:lnTo>
                  <a:pt x="307" y="1017"/>
                </a:lnTo>
                <a:lnTo>
                  <a:pt x="293" y="973"/>
                </a:lnTo>
                <a:lnTo>
                  <a:pt x="285" y="927"/>
                </a:lnTo>
                <a:lnTo>
                  <a:pt x="282" y="879"/>
                </a:lnTo>
                <a:lnTo>
                  <a:pt x="285" y="831"/>
                </a:lnTo>
                <a:lnTo>
                  <a:pt x="294" y="783"/>
                </a:lnTo>
                <a:lnTo>
                  <a:pt x="309" y="738"/>
                </a:lnTo>
                <a:lnTo>
                  <a:pt x="329" y="695"/>
                </a:lnTo>
                <a:lnTo>
                  <a:pt x="353" y="655"/>
                </a:lnTo>
                <a:lnTo>
                  <a:pt x="382" y="619"/>
                </a:lnTo>
                <a:lnTo>
                  <a:pt x="414" y="586"/>
                </a:lnTo>
                <a:lnTo>
                  <a:pt x="450" y="557"/>
                </a:lnTo>
                <a:lnTo>
                  <a:pt x="490" y="533"/>
                </a:lnTo>
                <a:lnTo>
                  <a:pt x="534" y="514"/>
                </a:lnTo>
                <a:lnTo>
                  <a:pt x="578" y="499"/>
                </a:lnTo>
                <a:lnTo>
                  <a:pt x="626" y="489"/>
                </a:lnTo>
                <a:lnTo>
                  <a:pt x="675" y="486"/>
                </a:lnTo>
                <a:lnTo>
                  <a:pt x="783" y="486"/>
                </a:lnTo>
                <a:lnTo>
                  <a:pt x="783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53751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7" name="矩形 5156"/>
          <p:cNvSpPr/>
          <p:nvPr/>
        </p:nvSpPr>
        <p:spPr>
          <a:xfrm>
            <a:off x="1210623" y="0"/>
            <a:ext cx="3486068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58" name="矩形 5157"/>
          <p:cNvSpPr/>
          <p:nvPr/>
        </p:nvSpPr>
        <p:spPr>
          <a:xfrm>
            <a:off x="1376878" y="0"/>
            <a:ext cx="315355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288641" y="2115808"/>
            <a:ext cx="4509063" cy="918216"/>
            <a:chOff x="6288641" y="2115808"/>
            <a:chExt cx="4509063" cy="918216"/>
          </a:xfrm>
        </p:grpSpPr>
        <p:grpSp>
          <p:nvGrpSpPr>
            <p:cNvPr id="41" name="Group 40"/>
            <p:cNvGrpSpPr/>
            <p:nvPr/>
          </p:nvGrpSpPr>
          <p:grpSpPr>
            <a:xfrm>
              <a:off x="7756728" y="2115808"/>
              <a:ext cx="3040976" cy="918216"/>
              <a:chOff x="9282760" y="1967496"/>
              <a:chExt cx="2657242" cy="918216"/>
            </a:xfrm>
          </p:grpSpPr>
          <p:sp>
            <p:nvSpPr>
              <p:cNvPr id="35" name="Rectangle 34"/>
              <p:cNvSpPr/>
              <p:nvPr/>
            </p:nvSpPr>
            <p:spPr>
              <a:xfrm>
                <a:off x="9282760" y="1967496"/>
                <a:ext cx="209463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特有的传统和文化 </a:t>
                </a:r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01</a:t>
                </a:r>
                <a:endParaRPr 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8" name="Shape 487"/>
              <p:cNvSpPr/>
              <p:nvPr/>
            </p:nvSpPr>
            <p:spPr>
              <a:xfrm>
                <a:off x="9355496" y="2413772"/>
                <a:ext cx="2584506" cy="4719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400" spc="48">
                    <a:solidFill>
                      <a:srgbClr val="FFFFFF"/>
                    </a:solid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lvl1pPr>
              </a:lstStyle>
              <a:p>
                <a:r>
                  <a:rPr lang="zh-CN" altLang="en-US" sz="11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Light" panose="020F0502020204030203" pitchFamily="34" charset="0"/>
                  </a:rPr>
                  <a:t>韩国饮食特点十分鲜明，韩国料理是清淡、少油腻、无味精、营养、品种丰富的料理</a:t>
                </a:r>
                <a:r>
                  <a:rPr lang="zh-CN" altLang="en-US" sz="1100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Light" panose="020F0502020204030203" pitchFamily="34" charset="0"/>
                  </a:rPr>
                  <a:t>。</a:t>
                </a:r>
                <a:endParaRPr lang="zh-CN" altLang="en-US" sz="11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endParaRPr>
              </a:p>
            </p:txBody>
          </p:sp>
        </p:grpSp>
        <p:sp>
          <p:nvSpPr>
            <p:cNvPr id="59" name="Freeform 151"/>
            <p:cNvSpPr>
              <a:spLocks noEditPoints="1"/>
            </p:cNvSpPr>
            <p:nvPr/>
          </p:nvSpPr>
          <p:spPr bwMode="auto">
            <a:xfrm>
              <a:off x="6992265" y="2362214"/>
              <a:ext cx="368300" cy="573087"/>
            </a:xfrm>
            <a:custGeom>
              <a:avLst/>
              <a:gdLst>
                <a:gd name="T0" fmla="*/ 2140 w 2316"/>
                <a:gd name="T1" fmla="*/ 2513 h 3612"/>
                <a:gd name="T2" fmla="*/ 1581 w 2316"/>
                <a:gd name="T3" fmla="*/ 158 h 3612"/>
                <a:gd name="T4" fmla="*/ 1624 w 2316"/>
                <a:gd name="T5" fmla="*/ 234 h 3612"/>
                <a:gd name="T6" fmla="*/ 1599 w 2316"/>
                <a:gd name="T7" fmla="*/ 1455 h 3612"/>
                <a:gd name="T8" fmla="*/ 1513 w 2316"/>
                <a:gd name="T9" fmla="*/ 1478 h 3612"/>
                <a:gd name="T10" fmla="*/ 1452 w 2316"/>
                <a:gd name="T11" fmla="*/ 1416 h 3612"/>
                <a:gd name="T12" fmla="*/ 1460 w 2316"/>
                <a:gd name="T13" fmla="*/ 189 h 3612"/>
                <a:gd name="T14" fmla="*/ 1536 w 2316"/>
                <a:gd name="T15" fmla="*/ 146 h 3612"/>
                <a:gd name="T16" fmla="*/ 850 w 2316"/>
                <a:gd name="T17" fmla="*/ 12 h 3612"/>
                <a:gd name="T18" fmla="*/ 894 w 2316"/>
                <a:gd name="T19" fmla="*/ 88 h 3612"/>
                <a:gd name="T20" fmla="*/ 1343 w 2316"/>
                <a:gd name="T21" fmla="*/ 1800 h 3612"/>
                <a:gd name="T22" fmla="*/ 1216 w 2316"/>
                <a:gd name="T23" fmla="*/ 1759 h 3612"/>
                <a:gd name="T24" fmla="*/ 1138 w 2316"/>
                <a:gd name="T25" fmla="*/ 1653 h 3612"/>
                <a:gd name="T26" fmla="*/ 1130 w 2316"/>
                <a:gd name="T27" fmla="*/ 65 h 3612"/>
                <a:gd name="T28" fmla="*/ 1192 w 2316"/>
                <a:gd name="T29" fmla="*/ 3 h 3612"/>
                <a:gd name="T30" fmla="*/ 1277 w 2316"/>
                <a:gd name="T31" fmla="*/ 26 h 3612"/>
                <a:gd name="T32" fmla="*/ 1304 w 2316"/>
                <a:gd name="T33" fmla="*/ 1584 h 3612"/>
                <a:gd name="T34" fmla="*/ 1343 w 2316"/>
                <a:gd name="T35" fmla="*/ 1623 h 3612"/>
                <a:gd name="T36" fmla="*/ 1766 w 2316"/>
                <a:gd name="T37" fmla="*/ 1599 h 3612"/>
                <a:gd name="T38" fmla="*/ 1782 w 2316"/>
                <a:gd name="T39" fmla="*/ 44 h 3612"/>
                <a:gd name="T40" fmla="*/ 1857 w 2316"/>
                <a:gd name="T41" fmla="*/ 0 h 3612"/>
                <a:gd name="T42" fmla="*/ 1933 w 2316"/>
                <a:gd name="T43" fmla="*/ 44 h 3612"/>
                <a:gd name="T44" fmla="*/ 1943 w 2316"/>
                <a:gd name="T45" fmla="*/ 1619 h 3612"/>
                <a:gd name="T46" fmla="*/ 1883 w 2316"/>
                <a:gd name="T47" fmla="*/ 1737 h 3612"/>
                <a:gd name="T48" fmla="*/ 1765 w 2316"/>
                <a:gd name="T49" fmla="*/ 1797 h 3612"/>
                <a:gd name="T50" fmla="*/ 2140 w 2316"/>
                <a:gd name="T51" fmla="*/ 2337 h 3612"/>
                <a:gd name="T52" fmla="*/ 1856 w 2316"/>
                <a:gd name="T53" fmla="*/ 2191 h 3612"/>
                <a:gd name="T54" fmla="*/ 1812 w 2316"/>
                <a:gd name="T55" fmla="*/ 2115 h 3612"/>
                <a:gd name="T56" fmla="*/ 1856 w 2316"/>
                <a:gd name="T57" fmla="*/ 2039 h 3612"/>
                <a:gd name="T58" fmla="*/ 2251 w 2316"/>
                <a:gd name="T59" fmla="*/ 2030 h 3612"/>
                <a:gd name="T60" fmla="*/ 2312 w 2316"/>
                <a:gd name="T61" fmla="*/ 2092 h 3612"/>
                <a:gd name="T62" fmla="*/ 2304 w 2316"/>
                <a:gd name="T63" fmla="*/ 3335 h 3612"/>
                <a:gd name="T64" fmla="*/ 2228 w 2316"/>
                <a:gd name="T65" fmla="*/ 3379 h 3612"/>
                <a:gd name="T66" fmla="*/ 1612 w 2316"/>
                <a:gd name="T67" fmla="*/ 3568 h 3612"/>
                <a:gd name="T68" fmla="*/ 1536 w 2316"/>
                <a:gd name="T69" fmla="*/ 3612 h 3612"/>
                <a:gd name="T70" fmla="*/ 1460 w 2316"/>
                <a:gd name="T71" fmla="*/ 3568 h 3612"/>
                <a:gd name="T72" fmla="*/ 894 w 2316"/>
                <a:gd name="T73" fmla="*/ 3379 h 3612"/>
                <a:gd name="T74" fmla="*/ 867 w 2316"/>
                <a:gd name="T75" fmla="*/ 3586 h 3612"/>
                <a:gd name="T76" fmla="*/ 782 w 2316"/>
                <a:gd name="T77" fmla="*/ 3609 h 3612"/>
                <a:gd name="T78" fmla="*/ 720 w 2316"/>
                <a:gd name="T79" fmla="*/ 3547 h 3612"/>
                <a:gd name="T80" fmla="*/ 65 w 2316"/>
                <a:gd name="T81" fmla="*/ 3376 h 3612"/>
                <a:gd name="T82" fmla="*/ 3 w 2316"/>
                <a:gd name="T83" fmla="*/ 3314 h 3612"/>
                <a:gd name="T84" fmla="*/ 12 w 2316"/>
                <a:gd name="T85" fmla="*/ 2071 h 3612"/>
                <a:gd name="T86" fmla="*/ 88 w 2316"/>
                <a:gd name="T87" fmla="*/ 2027 h 3612"/>
                <a:gd name="T88" fmla="*/ 477 w 2316"/>
                <a:gd name="T89" fmla="*/ 2052 h 3612"/>
                <a:gd name="T90" fmla="*/ 500 w 2316"/>
                <a:gd name="T91" fmla="*/ 2138 h 3612"/>
                <a:gd name="T92" fmla="*/ 439 w 2316"/>
                <a:gd name="T93" fmla="*/ 2200 h 3612"/>
                <a:gd name="T94" fmla="*/ 718 w 2316"/>
                <a:gd name="T95" fmla="*/ 2337 h 3612"/>
                <a:gd name="T96" fmla="*/ 547 w 2316"/>
                <a:gd name="T97" fmla="*/ 1743 h 3612"/>
                <a:gd name="T98" fmla="*/ 572 w 2316"/>
                <a:gd name="T99" fmla="*/ 1816 h 3612"/>
                <a:gd name="T100" fmla="*/ 531 w 2316"/>
                <a:gd name="T101" fmla="*/ 1881 h 3612"/>
                <a:gd name="T102" fmla="*/ 456 w 2316"/>
                <a:gd name="T103" fmla="*/ 1889 h 3612"/>
                <a:gd name="T104" fmla="*/ 90 w 2316"/>
                <a:gd name="T105" fmla="*/ 1532 h 3612"/>
                <a:gd name="T106" fmla="*/ 79 w 2316"/>
                <a:gd name="T107" fmla="*/ 1459 h 3612"/>
                <a:gd name="T108" fmla="*/ 516 w 2316"/>
                <a:gd name="T109" fmla="*/ 12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16" h="3612">
                  <a:moveTo>
                    <a:pt x="175" y="2513"/>
                  </a:moveTo>
                  <a:lnTo>
                    <a:pt x="175" y="3202"/>
                  </a:lnTo>
                  <a:lnTo>
                    <a:pt x="2140" y="3202"/>
                  </a:lnTo>
                  <a:lnTo>
                    <a:pt x="2140" y="2513"/>
                  </a:lnTo>
                  <a:lnTo>
                    <a:pt x="175" y="2513"/>
                  </a:lnTo>
                  <a:close/>
                  <a:moveTo>
                    <a:pt x="1536" y="146"/>
                  </a:moveTo>
                  <a:lnTo>
                    <a:pt x="1559" y="149"/>
                  </a:lnTo>
                  <a:lnTo>
                    <a:pt x="1581" y="158"/>
                  </a:lnTo>
                  <a:lnTo>
                    <a:pt x="1599" y="171"/>
                  </a:lnTo>
                  <a:lnTo>
                    <a:pt x="1612" y="189"/>
                  </a:lnTo>
                  <a:lnTo>
                    <a:pt x="1622" y="211"/>
                  </a:lnTo>
                  <a:lnTo>
                    <a:pt x="1624" y="234"/>
                  </a:lnTo>
                  <a:lnTo>
                    <a:pt x="1624" y="1392"/>
                  </a:lnTo>
                  <a:lnTo>
                    <a:pt x="1622" y="1416"/>
                  </a:lnTo>
                  <a:lnTo>
                    <a:pt x="1612" y="1437"/>
                  </a:lnTo>
                  <a:lnTo>
                    <a:pt x="1599" y="1455"/>
                  </a:lnTo>
                  <a:lnTo>
                    <a:pt x="1581" y="1469"/>
                  </a:lnTo>
                  <a:lnTo>
                    <a:pt x="1559" y="1478"/>
                  </a:lnTo>
                  <a:lnTo>
                    <a:pt x="1536" y="1481"/>
                  </a:lnTo>
                  <a:lnTo>
                    <a:pt x="1513" y="1478"/>
                  </a:lnTo>
                  <a:lnTo>
                    <a:pt x="1492" y="1469"/>
                  </a:lnTo>
                  <a:lnTo>
                    <a:pt x="1474" y="1455"/>
                  </a:lnTo>
                  <a:lnTo>
                    <a:pt x="1460" y="1437"/>
                  </a:lnTo>
                  <a:lnTo>
                    <a:pt x="1452" y="1416"/>
                  </a:lnTo>
                  <a:lnTo>
                    <a:pt x="1448" y="1392"/>
                  </a:lnTo>
                  <a:lnTo>
                    <a:pt x="1448" y="234"/>
                  </a:lnTo>
                  <a:lnTo>
                    <a:pt x="1452" y="211"/>
                  </a:lnTo>
                  <a:lnTo>
                    <a:pt x="1460" y="189"/>
                  </a:lnTo>
                  <a:lnTo>
                    <a:pt x="1474" y="171"/>
                  </a:lnTo>
                  <a:lnTo>
                    <a:pt x="1492" y="158"/>
                  </a:lnTo>
                  <a:lnTo>
                    <a:pt x="1513" y="149"/>
                  </a:lnTo>
                  <a:lnTo>
                    <a:pt x="1536" y="146"/>
                  </a:lnTo>
                  <a:close/>
                  <a:moveTo>
                    <a:pt x="560" y="0"/>
                  </a:moveTo>
                  <a:lnTo>
                    <a:pt x="806" y="0"/>
                  </a:lnTo>
                  <a:lnTo>
                    <a:pt x="829" y="3"/>
                  </a:lnTo>
                  <a:lnTo>
                    <a:pt x="850" y="12"/>
                  </a:lnTo>
                  <a:lnTo>
                    <a:pt x="867" y="26"/>
                  </a:lnTo>
                  <a:lnTo>
                    <a:pt x="882" y="44"/>
                  </a:lnTo>
                  <a:lnTo>
                    <a:pt x="890" y="66"/>
                  </a:lnTo>
                  <a:lnTo>
                    <a:pt x="894" y="88"/>
                  </a:lnTo>
                  <a:lnTo>
                    <a:pt x="894" y="2337"/>
                  </a:lnTo>
                  <a:lnTo>
                    <a:pt x="1448" y="2337"/>
                  </a:lnTo>
                  <a:lnTo>
                    <a:pt x="1448" y="1800"/>
                  </a:lnTo>
                  <a:lnTo>
                    <a:pt x="1343" y="1800"/>
                  </a:lnTo>
                  <a:lnTo>
                    <a:pt x="1308" y="1797"/>
                  </a:lnTo>
                  <a:lnTo>
                    <a:pt x="1275" y="1789"/>
                  </a:lnTo>
                  <a:lnTo>
                    <a:pt x="1243" y="1776"/>
                  </a:lnTo>
                  <a:lnTo>
                    <a:pt x="1216" y="1759"/>
                  </a:lnTo>
                  <a:lnTo>
                    <a:pt x="1191" y="1737"/>
                  </a:lnTo>
                  <a:lnTo>
                    <a:pt x="1169" y="1711"/>
                  </a:lnTo>
                  <a:lnTo>
                    <a:pt x="1151" y="1684"/>
                  </a:lnTo>
                  <a:lnTo>
                    <a:pt x="1138" y="1653"/>
                  </a:lnTo>
                  <a:lnTo>
                    <a:pt x="1130" y="1619"/>
                  </a:lnTo>
                  <a:lnTo>
                    <a:pt x="1127" y="1584"/>
                  </a:lnTo>
                  <a:lnTo>
                    <a:pt x="1127" y="88"/>
                  </a:lnTo>
                  <a:lnTo>
                    <a:pt x="1130" y="65"/>
                  </a:lnTo>
                  <a:lnTo>
                    <a:pt x="1139" y="44"/>
                  </a:lnTo>
                  <a:lnTo>
                    <a:pt x="1153" y="26"/>
                  </a:lnTo>
                  <a:lnTo>
                    <a:pt x="1171" y="12"/>
                  </a:lnTo>
                  <a:lnTo>
                    <a:pt x="1192" y="3"/>
                  </a:lnTo>
                  <a:lnTo>
                    <a:pt x="1215" y="0"/>
                  </a:lnTo>
                  <a:lnTo>
                    <a:pt x="1239" y="3"/>
                  </a:lnTo>
                  <a:lnTo>
                    <a:pt x="1260" y="12"/>
                  </a:lnTo>
                  <a:lnTo>
                    <a:pt x="1277" y="26"/>
                  </a:lnTo>
                  <a:lnTo>
                    <a:pt x="1292" y="44"/>
                  </a:lnTo>
                  <a:lnTo>
                    <a:pt x="1300" y="65"/>
                  </a:lnTo>
                  <a:lnTo>
                    <a:pt x="1304" y="88"/>
                  </a:lnTo>
                  <a:lnTo>
                    <a:pt x="1304" y="1584"/>
                  </a:lnTo>
                  <a:lnTo>
                    <a:pt x="1307" y="1599"/>
                  </a:lnTo>
                  <a:lnTo>
                    <a:pt x="1315" y="1612"/>
                  </a:lnTo>
                  <a:lnTo>
                    <a:pt x="1328" y="1621"/>
                  </a:lnTo>
                  <a:lnTo>
                    <a:pt x="1343" y="1623"/>
                  </a:lnTo>
                  <a:lnTo>
                    <a:pt x="1730" y="1623"/>
                  </a:lnTo>
                  <a:lnTo>
                    <a:pt x="1745" y="1621"/>
                  </a:lnTo>
                  <a:lnTo>
                    <a:pt x="1758" y="1612"/>
                  </a:lnTo>
                  <a:lnTo>
                    <a:pt x="1766" y="1599"/>
                  </a:lnTo>
                  <a:lnTo>
                    <a:pt x="1770" y="1584"/>
                  </a:lnTo>
                  <a:lnTo>
                    <a:pt x="1770" y="88"/>
                  </a:lnTo>
                  <a:lnTo>
                    <a:pt x="1773" y="65"/>
                  </a:lnTo>
                  <a:lnTo>
                    <a:pt x="1782" y="44"/>
                  </a:lnTo>
                  <a:lnTo>
                    <a:pt x="1795" y="26"/>
                  </a:lnTo>
                  <a:lnTo>
                    <a:pt x="1812" y="12"/>
                  </a:lnTo>
                  <a:lnTo>
                    <a:pt x="1834" y="3"/>
                  </a:lnTo>
                  <a:lnTo>
                    <a:pt x="1857" y="0"/>
                  </a:lnTo>
                  <a:lnTo>
                    <a:pt x="1880" y="3"/>
                  </a:lnTo>
                  <a:lnTo>
                    <a:pt x="1901" y="12"/>
                  </a:lnTo>
                  <a:lnTo>
                    <a:pt x="1920" y="26"/>
                  </a:lnTo>
                  <a:lnTo>
                    <a:pt x="1933" y="44"/>
                  </a:lnTo>
                  <a:lnTo>
                    <a:pt x="1942" y="65"/>
                  </a:lnTo>
                  <a:lnTo>
                    <a:pt x="1945" y="88"/>
                  </a:lnTo>
                  <a:lnTo>
                    <a:pt x="1945" y="1584"/>
                  </a:lnTo>
                  <a:lnTo>
                    <a:pt x="1943" y="1619"/>
                  </a:lnTo>
                  <a:lnTo>
                    <a:pt x="1934" y="1653"/>
                  </a:lnTo>
                  <a:lnTo>
                    <a:pt x="1921" y="1684"/>
                  </a:lnTo>
                  <a:lnTo>
                    <a:pt x="1903" y="1711"/>
                  </a:lnTo>
                  <a:lnTo>
                    <a:pt x="1883" y="1737"/>
                  </a:lnTo>
                  <a:lnTo>
                    <a:pt x="1857" y="1759"/>
                  </a:lnTo>
                  <a:lnTo>
                    <a:pt x="1829" y="1776"/>
                  </a:lnTo>
                  <a:lnTo>
                    <a:pt x="1798" y="1789"/>
                  </a:lnTo>
                  <a:lnTo>
                    <a:pt x="1765" y="1797"/>
                  </a:lnTo>
                  <a:lnTo>
                    <a:pt x="1730" y="1800"/>
                  </a:lnTo>
                  <a:lnTo>
                    <a:pt x="1624" y="1800"/>
                  </a:lnTo>
                  <a:lnTo>
                    <a:pt x="1624" y="2337"/>
                  </a:lnTo>
                  <a:lnTo>
                    <a:pt x="2140" y="2337"/>
                  </a:lnTo>
                  <a:lnTo>
                    <a:pt x="2140" y="2203"/>
                  </a:lnTo>
                  <a:lnTo>
                    <a:pt x="1901" y="2203"/>
                  </a:lnTo>
                  <a:lnTo>
                    <a:pt x="1877" y="2200"/>
                  </a:lnTo>
                  <a:lnTo>
                    <a:pt x="1856" y="2191"/>
                  </a:lnTo>
                  <a:lnTo>
                    <a:pt x="1839" y="2178"/>
                  </a:lnTo>
                  <a:lnTo>
                    <a:pt x="1824" y="2160"/>
                  </a:lnTo>
                  <a:lnTo>
                    <a:pt x="1816" y="2138"/>
                  </a:lnTo>
                  <a:lnTo>
                    <a:pt x="1812" y="2115"/>
                  </a:lnTo>
                  <a:lnTo>
                    <a:pt x="1816" y="2092"/>
                  </a:lnTo>
                  <a:lnTo>
                    <a:pt x="1824" y="2071"/>
                  </a:lnTo>
                  <a:lnTo>
                    <a:pt x="1839" y="2052"/>
                  </a:lnTo>
                  <a:lnTo>
                    <a:pt x="1856" y="2039"/>
                  </a:lnTo>
                  <a:lnTo>
                    <a:pt x="1877" y="2030"/>
                  </a:lnTo>
                  <a:lnTo>
                    <a:pt x="1901" y="2027"/>
                  </a:lnTo>
                  <a:lnTo>
                    <a:pt x="2228" y="2027"/>
                  </a:lnTo>
                  <a:lnTo>
                    <a:pt x="2251" y="2030"/>
                  </a:lnTo>
                  <a:lnTo>
                    <a:pt x="2273" y="2039"/>
                  </a:lnTo>
                  <a:lnTo>
                    <a:pt x="2290" y="2052"/>
                  </a:lnTo>
                  <a:lnTo>
                    <a:pt x="2304" y="2071"/>
                  </a:lnTo>
                  <a:lnTo>
                    <a:pt x="2312" y="2092"/>
                  </a:lnTo>
                  <a:lnTo>
                    <a:pt x="2316" y="2115"/>
                  </a:lnTo>
                  <a:lnTo>
                    <a:pt x="2316" y="3290"/>
                  </a:lnTo>
                  <a:lnTo>
                    <a:pt x="2312" y="3314"/>
                  </a:lnTo>
                  <a:lnTo>
                    <a:pt x="2304" y="3335"/>
                  </a:lnTo>
                  <a:lnTo>
                    <a:pt x="2290" y="3352"/>
                  </a:lnTo>
                  <a:lnTo>
                    <a:pt x="2273" y="3367"/>
                  </a:lnTo>
                  <a:lnTo>
                    <a:pt x="2251" y="3376"/>
                  </a:lnTo>
                  <a:lnTo>
                    <a:pt x="2228" y="3379"/>
                  </a:lnTo>
                  <a:lnTo>
                    <a:pt x="1624" y="3379"/>
                  </a:lnTo>
                  <a:lnTo>
                    <a:pt x="1624" y="3524"/>
                  </a:lnTo>
                  <a:lnTo>
                    <a:pt x="1622" y="3547"/>
                  </a:lnTo>
                  <a:lnTo>
                    <a:pt x="1612" y="3568"/>
                  </a:lnTo>
                  <a:lnTo>
                    <a:pt x="1599" y="3586"/>
                  </a:lnTo>
                  <a:lnTo>
                    <a:pt x="1581" y="3600"/>
                  </a:lnTo>
                  <a:lnTo>
                    <a:pt x="1559" y="3609"/>
                  </a:lnTo>
                  <a:lnTo>
                    <a:pt x="1536" y="3612"/>
                  </a:lnTo>
                  <a:lnTo>
                    <a:pt x="1513" y="3609"/>
                  </a:lnTo>
                  <a:lnTo>
                    <a:pt x="1492" y="3600"/>
                  </a:lnTo>
                  <a:lnTo>
                    <a:pt x="1474" y="3586"/>
                  </a:lnTo>
                  <a:lnTo>
                    <a:pt x="1460" y="3568"/>
                  </a:lnTo>
                  <a:lnTo>
                    <a:pt x="1452" y="3547"/>
                  </a:lnTo>
                  <a:lnTo>
                    <a:pt x="1448" y="3524"/>
                  </a:lnTo>
                  <a:lnTo>
                    <a:pt x="1448" y="3379"/>
                  </a:lnTo>
                  <a:lnTo>
                    <a:pt x="894" y="3379"/>
                  </a:lnTo>
                  <a:lnTo>
                    <a:pt x="894" y="3524"/>
                  </a:lnTo>
                  <a:lnTo>
                    <a:pt x="890" y="3547"/>
                  </a:lnTo>
                  <a:lnTo>
                    <a:pt x="882" y="3568"/>
                  </a:lnTo>
                  <a:lnTo>
                    <a:pt x="867" y="3586"/>
                  </a:lnTo>
                  <a:lnTo>
                    <a:pt x="850" y="3600"/>
                  </a:lnTo>
                  <a:lnTo>
                    <a:pt x="829" y="3609"/>
                  </a:lnTo>
                  <a:lnTo>
                    <a:pt x="806" y="3612"/>
                  </a:lnTo>
                  <a:lnTo>
                    <a:pt x="782" y="3609"/>
                  </a:lnTo>
                  <a:lnTo>
                    <a:pt x="761" y="3600"/>
                  </a:lnTo>
                  <a:lnTo>
                    <a:pt x="743" y="3586"/>
                  </a:lnTo>
                  <a:lnTo>
                    <a:pt x="729" y="3568"/>
                  </a:lnTo>
                  <a:lnTo>
                    <a:pt x="720" y="3547"/>
                  </a:lnTo>
                  <a:lnTo>
                    <a:pt x="718" y="3524"/>
                  </a:lnTo>
                  <a:lnTo>
                    <a:pt x="718" y="3379"/>
                  </a:lnTo>
                  <a:lnTo>
                    <a:pt x="88" y="3379"/>
                  </a:lnTo>
                  <a:lnTo>
                    <a:pt x="65" y="3376"/>
                  </a:lnTo>
                  <a:lnTo>
                    <a:pt x="44" y="3367"/>
                  </a:lnTo>
                  <a:lnTo>
                    <a:pt x="25" y="3352"/>
                  </a:lnTo>
                  <a:lnTo>
                    <a:pt x="12" y="3335"/>
                  </a:lnTo>
                  <a:lnTo>
                    <a:pt x="3" y="3314"/>
                  </a:lnTo>
                  <a:lnTo>
                    <a:pt x="0" y="3290"/>
                  </a:lnTo>
                  <a:lnTo>
                    <a:pt x="0" y="2115"/>
                  </a:lnTo>
                  <a:lnTo>
                    <a:pt x="3" y="2092"/>
                  </a:lnTo>
                  <a:lnTo>
                    <a:pt x="12" y="2071"/>
                  </a:lnTo>
                  <a:lnTo>
                    <a:pt x="25" y="2052"/>
                  </a:lnTo>
                  <a:lnTo>
                    <a:pt x="44" y="2039"/>
                  </a:lnTo>
                  <a:lnTo>
                    <a:pt x="65" y="2030"/>
                  </a:lnTo>
                  <a:lnTo>
                    <a:pt x="88" y="2027"/>
                  </a:lnTo>
                  <a:lnTo>
                    <a:pt x="414" y="2027"/>
                  </a:lnTo>
                  <a:lnTo>
                    <a:pt x="439" y="2030"/>
                  </a:lnTo>
                  <a:lnTo>
                    <a:pt x="459" y="2039"/>
                  </a:lnTo>
                  <a:lnTo>
                    <a:pt x="477" y="2052"/>
                  </a:lnTo>
                  <a:lnTo>
                    <a:pt x="491" y="2071"/>
                  </a:lnTo>
                  <a:lnTo>
                    <a:pt x="500" y="2092"/>
                  </a:lnTo>
                  <a:lnTo>
                    <a:pt x="503" y="2115"/>
                  </a:lnTo>
                  <a:lnTo>
                    <a:pt x="500" y="2138"/>
                  </a:lnTo>
                  <a:lnTo>
                    <a:pt x="491" y="2160"/>
                  </a:lnTo>
                  <a:lnTo>
                    <a:pt x="477" y="2178"/>
                  </a:lnTo>
                  <a:lnTo>
                    <a:pt x="459" y="2191"/>
                  </a:lnTo>
                  <a:lnTo>
                    <a:pt x="439" y="2200"/>
                  </a:lnTo>
                  <a:lnTo>
                    <a:pt x="414" y="2203"/>
                  </a:lnTo>
                  <a:lnTo>
                    <a:pt x="175" y="2203"/>
                  </a:lnTo>
                  <a:lnTo>
                    <a:pt x="175" y="2337"/>
                  </a:lnTo>
                  <a:lnTo>
                    <a:pt x="718" y="2337"/>
                  </a:lnTo>
                  <a:lnTo>
                    <a:pt x="718" y="177"/>
                  </a:lnTo>
                  <a:lnTo>
                    <a:pt x="627" y="177"/>
                  </a:lnTo>
                  <a:lnTo>
                    <a:pt x="262" y="1458"/>
                  </a:lnTo>
                  <a:lnTo>
                    <a:pt x="547" y="1743"/>
                  </a:lnTo>
                  <a:lnTo>
                    <a:pt x="559" y="1760"/>
                  </a:lnTo>
                  <a:lnTo>
                    <a:pt x="568" y="1777"/>
                  </a:lnTo>
                  <a:lnTo>
                    <a:pt x="572" y="1796"/>
                  </a:lnTo>
                  <a:lnTo>
                    <a:pt x="572" y="1816"/>
                  </a:lnTo>
                  <a:lnTo>
                    <a:pt x="568" y="1834"/>
                  </a:lnTo>
                  <a:lnTo>
                    <a:pt x="559" y="1852"/>
                  </a:lnTo>
                  <a:lnTo>
                    <a:pt x="547" y="1869"/>
                  </a:lnTo>
                  <a:lnTo>
                    <a:pt x="531" y="1881"/>
                  </a:lnTo>
                  <a:lnTo>
                    <a:pt x="513" y="1889"/>
                  </a:lnTo>
                  <a:lnTo>
                    <a:pt x="494" y="1894"/>
                  </a:lnTo>
                  <a:lnTo>
                    <a:pt x="475" y="1894"/>
                  </a:lnTo>
                  <a:lnTo>
                    <a:pt x="456" y="1889"/>
                  </a:lnTo>
                  <a:lnTo>
                    <a:pt x="439" y="1881"/>
                  </a:lnTo>
                  <a:lnTo>
                    <a:pt x="422" y="1869"/>
                  </a:lnTo>
                  <a:lnTo>
                    <a:pt x="101" y="1546"/>
                  </a:lnTo>
                  <a:lnTo>
                    <a:pt x="90" y="1532"/>
                  </a:lnTo>
                  <a:lnTo>
                    <a:pt x="81" y="1514"/>
                  </a:lnTo>
                  <a:lnTo>
                    <a:pt x="77" y="1497"/>
                  </a:lnTo>
                  <a:lnTo>
                    <a:pt x="76" y="1478"/>
                  </a:lnTo>
                  <a:lnTo>
                    <a:pt x="79" y="1459"/>
                  </a:lnTo>
                  <a:lnTo>
                    <a:pt x="476" y="63"/>
                  </a:lnTo>
                  <a:lnTo>
                    <a:pt x="485" y="43"/>
                  </a:lnTo>
                  <a:lnTo>
                    <a:pt x="499" y="25"/>
                  </a:lnTo>
                  <a:lnTo>
                    <a:pt x="516" y="12"/>
                  </a:lnTo>
                  <a:lnTo>
                    <a:pt x="537" y="3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6288641" y="2739989"/>
              <a:ext cx="32162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7187971" y="3397695"/>
            <a:ext cx="4406528" cy="918216"/>
            <a:chOff x="7187971" y="3397695"/>
            <a:chExt cx="4406528" cy="918216"/>
          </a:xfrm>
        </p:grpSpPr>
        <p:grpSp>
          <p:nvGrpSpPr>
            <p:cNvPr id="42" name="Group 41"/>
            <p:cNvGrpSpPr/>
            <p:nvPr/>
          </p:nvGrpSpPr>
          <p:grpSpPr>
            <a:xfrm>
              <a:off x="8656060" y="3397695"/>
              <a:ext cx="2938439" cy="918216"/>
              <a:chOff x="9282761" y="3322221"/>
              <a:chExt cx="2567644" cy="918216"/>
            </a:xfrm>
          </p:grpSpPr>
          <p:sp>
            <p:nvSpPr>
              <p:cNvPr id="36" name="Rectangle 35"/>
              <p:cNvSpPr/>
              <p:nvPr/>
            </p:nvSpPr>
            <p:spPr>
              <a:xfrm>
                <a:off x="9282761" y="3322221"/>
                <a:ext cx="194413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特有的传统和文化 </a:t>
                </a:r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02</a:t>
                </a:r>
                <a:endPara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Shape 487"/>
              <p:cNvSpPr/>
              <p:nvPr/>
            </p:nvSpPr>
            <p:spPr>
              <a:xfrm>
                <a:off x="9355496" y="3768497"/>
                <a:ext cx="2494909" cy="4719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400" spc="48">
                    <a:solidFill>
                      <a:srgbClr val="FFFFFF"/>
                    </a:solid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lvl1pPr>
              </a:lstStyle>
              <a:p>
                <a:pPr lvl="0"/>
                <a:r>
                  <a:rPr lang="zh-CN" altLang="en-US" sz="1100" spc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Light" panose="020F0502020204030203" pitchFamily="34" charset="0"/>
                  </a:rPr>
                  <a:t>韩国饮食特点十分鲜明，韩国料理是清淡、少油腻、无味精、营养、品种丰富的料理。</a:t>
                </a:r>
              </a:p>
            </p:txBody>
          </p:sp>
        </p:grpSp>
        <p:sp>
          <p:nvSpPr>
            <p:cNvPr id="58" name="Freeform 106"/>
            <p:cNvSpPr>
              <a:spLocks noEditPoints="1"/>
            </p:cNvSpPr>
            <p:nvPr/>
          </p:nvSpPr>
          <p:spPr bwMode="auto">
            <a:xfrm>
              <a:off x="7834445" y="3644101"/>
              <a:ext cx="482600" cy="573087"/>
            </a:xfrm>
            <a:custGeom>
              <a:avLst/>
              <a:gdLst>
                <a:gd name="T0" fmla="*/ 1890 w 3036"/>
                <a:gd name="T1" fmla="*/ 3120 h 3612"/>
                <a:gd name="T2" fmla="*/ 2690 w 3036"/>
                <a:gd name="T3" fmla="*/ 3402 h 3612"/>
                <a:gd name="T4" fmla="*/ 2481 w 3036"/>
                <a:gd name="T5" fmla="*/ 3021 h 3612"/>
                <a:gd name="T6" fmla="*/ 2302 w 3036"/>
                <a:gd name="T7" fmla="*/ 2644 h 3612"/>
                <a:gd name="T8" fmla="*/ 2602 w 3036"/>
                <a:gd name="T9" fmla="*/ 2890 h 3612"/>
                <a:gd name="T10" fmla="*/ 2863 w 3036"/>
                <a:gd name="T11" fmla="*/ 3339 h 3612"/>
                <a:gd name="T12" fmla="*/ 3036 w 3036"/>
                <a:gd name="T13" fmla="*/ 3524 h 3612"/>
                <a:gd name="T14" fmla="*/ 2776 w 3036"/>
                <a:gd name="T15" fmla="*/ 3612 h 3612"/>
                <a:gd name="T16" fmla="*/ 1457 w 3036"/>
                <a:gd name="T17" fmla="*/ 3479 h 3612"/>
                <a:gd name="T18" fmla="*/ 1643 w 3036"/>
                <a:gd name="T19" fmla="*/ 3220 h 3612"/>
                <a:gd name="T20" fmla="*/ 1981 w 3036"/>
                <a:gd name="T21" fmla="*/ 2831 h 3612"/>
                <a:gd name="T22" fmla="*/ 2217 w 3036"/>
                <a:gd name="T23" fmla="*/ 2622 h 3612"/>
                <a:gd name="T24" fmla="*/ 1327 w 3036"/>
                <a:gd name="T25" fmla="*/ 3058 h 3612"/>
                <a:gd name="T26" fmla="*/ 1439 w 3036"/>
                <a:gd name="T27" fmla="*/ 3324 h 3612"/>
                <a:gd name="T28" fmla="*/ 854 w 3036"/>
                <a:gd name="T29" fmla="*/ 3600 h 3612"/>
                <a:gd name="T30" fmla="*/ 403 w 3036"/>
                <a:gd name="T31" fmla="*/ 3524 h 3612"/>
                <a:gd name="T32" fmla="*/ 535 w 3036"/>
                <a:gd name="T33" fmla="*/ 2804 h 3612"/>
                <a:gd name="T34" fmla="*/ 1154 w 3036"/>
                <a:gd name="T35" fmla="*/ 2617 h 3612"/>
                <a:gd name="T36" fmla="*/ 1239 w 3036"/>
                <a:gd name="T37" fmla="*/ 2139 h 3612"/>
                <a:gd name="T38" fmla="*/ 1540 w 3036"/>
                <a:gd name="T39" fmla="*/ 2129 h 3612"/>
                <a:gd name="T40" fmla="*/ 1505 w 3036"/>
                <a:gd name="T41" fmla="*/ 2256 h 3612"/>
                <a:gd name="T42" fmla="*/ 1492 w 3036"/>
                <a:gd name="T43" fmla="*/ 2405 h 3612"/>
                <a:gd name="T44" fmla="*/ 1001 w 3036"/>
                <a:gd name="T45" fmla="*/ 2412 h 3612"/>
                <a:gd name="T46" fmla="*/ 959 w 3036"/>
                <a:gd name="T47" fmla="*/ 2269 h 3612"/>
                <a:gd name="T48" fmla="*/ 938 w 3036"/>
                <a:gd name="T49" fmla="*/ 2149 h 3612"/>
                <a:gd name="T50" fmla="*/ 723 w 3036"/>
                <a:gd name="T51" fmla="*/ 1984 h 3612"/>
                <a:gd name="T52" fmla="*/ 769 w 3036"/>
                <a:gd name="T53" fmla="*/ 2126 h 3612"/>
                <a:gd name="T54" fmla="*/ 88 w 3036"/>
                <a:gd name="T55" fmla="*/ 3612 h 3612"/>
                <a:gd name="T56" fmla="*/ 9 w 3036"/>
                <a:gd name="T57" fmla="*/ 2501 h 3612"/>
                <a:gd name="T58" fmla="*/ 1812 w 3036"/>
                <a:gd name="T59" fmla="*/ 1988 h 3612"/>
                <a:gd name="T60" fmla="*/ 2310 w 3036"/>
                <a:gd name="T61" fmla="*/ 2478 h 3612"/>
                <a:gd name="T62" fmla="*/ 1709 w 3036"/>
                <a:gd name="T63" fmla="*/ 2126 h 3612"/>
                <a:gd name="T64" fmla="*/ 1755 w 3036"/>
                <a:gd name="T65" fmla="*/ 1984 h 3612"/>
                <a:gd name="T66" fmla="*/ 948 w 3036"/>
                <a:gd name="T67" fmla="*/ 1674 h 3612"/>
                <a:gd name="T68" fmla="*/ 1511 w 3036"/>
                <a:gd name="T69" fmla="*/ 1699 h 3612"/>
                <a:gd name="T70" fmla="*/ 1629 w 3036"/>
                <a:gd name="T71" fmla="*/ 987 h 3612"/>
                <a:gd name="T72" fmla="*/ 1083 w 3036"/>
                <a:gd name="T73" fmla="*/ 981 h 3612"/>
                <a:gd name="T74" fmla="*/ 685 w 3036"/>
                <a:gd name="T75" fmla="*/ 445 h 3612"/>
                <a:gd name="T76" fmla="*/ 905 w 3036"/>
                <a:gd name="T77" fmla="*/ 730 h 3612"/>
                <a:gd name="T78" fmla="*/ 1342 w 3036"/>
                <a:gd name="T79" fmla="*/ 824 h 3612"/>
                <a:gd name="T80" fmla="*/ 1670 w 3036"/>
                <a:gd name="T81" fmla="*/ 776 h 3612"/>
                <a:gd name="T82" fmla="*/ 1722 w 3036"/>
                <a:gd name="T83" fmla="*/ 501 h 3612"/>
                <a:gd name="T84" fmla="*/ 1404 w 3036"/>
                <a:gd name="T85" fmla="*/ 398 h 3612"/>
                <a:gd name="T86" fmla="*/ 1068 w 3036"/>
                <a:gd name="T87" fmla="*/ 442 h 3612"/>
                <a:gd name="T88" fmla="*/ 1330 w 3036"/>
                <a:gd name="T89" fmla="*/ 554 h 3612"/>
                <a:gd name="T90" fmla="*/ 1212 w 3036"/>
                <a:gd name="T91" fmla="*/ 674 h 3612"/>
                <a:gd name="T92" fmla="*/ 902 w 3036"/>
                <a:gd name="T93" fmla="*/ 542 h 3612"/>
                <a:gd name="T94" fmla="*/ 575 w 3036"/>
                <a:gd name="T95" fmla="*/ 0 h 3612"/>
                <a:gd name="T96" fmla="*/ 840 w 3036"/>
                <a:gd name="T97" fmla="*/ 144 h 3612"/>
                <a:gd name="T98" fmla="*/ 1246 w 3036"/>
                <a:gd name="T99" fmla="*/ 224 h 3612"/>
                <a:gd name="T100" fmla="*/ 1679 w 3036"/>
                <a:gd name="T101" fmla="*/ 245 h 3612"/>
                <a:gd name="T102" fmla="*/ 1924 w 3036"/>
                <a:gd name="T103" fmla="*/ 560 h 3612"/>
                <a:gd name="T104" fmla="*/ 1805 w 3036"/>
                <a:gd name="T105" fmla="*/ 1204 h 3612"/>
                <a:gd name="T106" fmla="*/ 1604 w 3036"/>
                <a:gd name="T107" fmla="*/ 1851 h 3612"/>
                <a:gd name="T108" fmla="*/ 873 w 3036"/>
                <a:gd name="T109" fmla="*/ 1851 h 3612"/>
                <a:gd name="T110" fmla="*/ 673 w 3036"/>
                <a:gd name="T111" fmla="*/ 1204 h 3612"/>
                <a:gd name="T112" fmla="*/ 479 w 3036"/>
                <a:gd name="T113" fmla="*/ 297 h 3612"/>
                <a:gd name="T114" fmla="*/ 575 w 3036"/>
                <a:gd name="T115" fmla="*/ 0 h 3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36" h="3612">
                  <a:moveTo>
                    <a:pt x="2240" y="2951"/>
                  </a:moveTo>
                  <a:lnTo>
                    <a:pt x="2189" y="2953"/>
                  </a:lnTo>
                  <a:lnTo>
                    <a:pt x="2137" y="2962"/>
                  </a:lnTo>
                  <a:lnTo>
                    <a:pt x="2089" y="2977"/>
                  </a:lnTo>
                  <a:lnTo>
                    <a:pt x="2043" y="2996"/>
                  </a:lnTo>
                  <a:lnTo>
                    <a:pt x="1999" y="3021"/>
                  </a:lnTo>
                  <a:lnTo>
                    <a:pt x="1960" y="3050"/>
                  </a:lnTo>
                  <a:lnTo>
                    <a:pt x="1923" y="3083"/>
                  </a:lnTo>
                  <a:lnTo>
                    <a:pt x="1890" y="3120"/>
                  </a:lnTo>
                  <a:lnTo>
                    <a:pt x="1861" y="3160"/>
                  </a:lnTo>
                  <a:lnTo>
                    <a:pt x="1836" y="3204"/>
                  </a:lnTo>
                  <a:lnTo>
                    <a:pt x="1818" y="3250"/>
                  </a:lnTo>
                  <a:lnTo>
                    <a:pt x="1803" y="3299"/>
                  </a:lnTo>
                  <a:lnTo>
                    <a:pt x="1794" y="3349"/>
                  </a:lnTo>
                  <a:lnTo>
                    <a:pt x="1791" y="3402"/>
                  </a:lnTo>
                  <a:lnTo>
                    <a:pt x="1791" y="3435"/>
                  </a:lnTo>
                  <a:lnTo>
                    <a:pt x="2690" y="3435"/>
                  </a:lnTo>
                  <a:lnTo>
                    <a:pt x="2690" y="3402"/>
                  </a:lnTo>
                  <a:lnTo>
                    <a:pt x="2687" y="3349"/>
                  </a:lnTo>
                  <a:lnTo>
                    <a:pt x="2678" y="3299"/>
                  </a:lnTo>
                  <a:lnTo>
                    <a:pt x="2664" y="3250"/>
                  </a:lnTo>
                  <a:lnTo>
                    <a:pt x="2644" y="3204"/>
                  </a:lnTo>
                  <a:lnTo>
                    <a:pt x="2620" y="3160"/>
                  </a:lnTo>
                  <a:lnTo>
                    <a:pt x="2591" y="3120"/>
                  </a:lnTo>
                  <a:lnTo>
                    <a:pt x="2559" y="3083"/>
                  </a:lnTo>
                  <a:lnTo>
                    <a:pt x="2521" y="3050"/>
                  </a:lnTo>
                  <a:lnTo>
                    <a:pt x="2481" y="3021"/>
                  </a:lnTo>
                  <a:lnTo>
                    <a:pt x="2438" y="2996"/>
                  </a:lnTo>
                  <a:lnTo>
                    <a:pt x="2392" y="2977"/>
                  </a:lnTo>
                  <a:lnTo>
                    <a:pt x="2343" y="2962"/>
                  </a:lnTo>
                  <a:lnTo>
                    <a:pt x="2293" y="2953"/>
                  </a:lnTo>
                  <a:lnTo>
                    <a:pt x="2240" y="2951"/>
                  </a:lnTo>
                  <a:close/>
                  <a:moveTo>
                    <a:pt x="2240" y="2619"/>
                  </a:moveTo>
                  <a:lnTo>
                    <a:pt x="2264" y="2622"/>
                  </a:lnTo>
                  <a:lnTo>
                    <a:pt x="2285" y="2631"/>
                  </a:lnTo>
                  <a:lnTo>
                    <a:pt x="2302" y="2644"/>
                  </a:lnTo>
                  <a:lnTo>
                    <a:pt x="2317" y="2663"/>
                  </a:lnTo>
                  <a:lnTo>
                    <a:pt x="2325" y="2684"/>
                  </a:lnTo>
                  <a:lnTo>
                    <a:pt x="2329" y="2707"/>
                  </a:lnTo>
                  <a:lnTo>
                    <a:pt x="2329" y="2780"/>
                  </a:lnTo>
                  <a:lnTo>
                    <a:pt x="2388" y="2791"/>
                  </a:lnTo>
                  <a:lnTo>
                    <a:pt x="2446" y="2809"/>
                  </a:lnTo>
                  <a:lnTo>
                    <a:pt x="2501" y="2831"/>
                  </a:lnTo>
                  <a:lnTo>
                    <a:pt x="2553" y="2859"/>
                  </a:lnTo>
                  <a:lnTo>
                    <a:pt x="2602" y="2890"/>
                  </a:lnTo>
                  <a:lnTo>
                    <a:pt x="2648" y="2927"/>
                  </a:lnTo>
                  <a:lnTo>
                    <a:pt x="2691" y="2967"/>
                  </a:lnTo>
                  <a:lnTo>
                    <a:pt x="2729" y="3011"/>
                  </a:lnTo>
                  <a:lnTo>
                    <a:pt x="2763" y="3059"/>
                  </a:lnTo>
                  <a:lnTo>
                    <a:pt x="2794" y="3109"/>
                  </a:lnTo>
                  <a:lnTo>
                    <a:pt x="2819" y="3163"/>
                  </a:lnTo>
                  <a:lnTo>
                    <a:pt x="2839" y="3220"/>
                  </a:lnTo>
                  <a:lnTo>
                    <a:pt x="2853" y="3279"/>
                  </a:lnTo>
                  <a:lnTo>
                    <a:pt x="2863" y="3339"/>
                  </a:lnTo>
                  <a:lnTo>
                    <a:pt x="2865" y="3402"/>
                  </a:lnTo>
                  <a:lnTo>
                    <a:pt x="2865" y="3435"/>
                  </a:lnTo>
                  <a:lnTo>
                    <a:pt x="2948" y="3435"/>
                  </a:lnTo>
                  <a:lnTo>
                    <a:pt x="2971" y="3438"/>
                  </a:lnTo>
                  <a:lnTo>
                    <a:pt x="2992" y="3447"/>
                  </a:lnTo>
                  <a:lnTo>
                    <a:pt x="3010" y="3461"/>
                  </a:lnTo>
                  <a:lnTo>
                    <a:pt x="3024" y="3479"/>
                  </a:lnTo>
                  <a:lnTo>
                    <a:pt x="3032" y="3500"/>
                  </a:lnTo>
                  <a:lnTo>
                    <a:pt x="3036" y="3524"/>
                  </a:lnTo>
                  <a:lnTo>
                    <a:pt x="3032" y="3547"/>
                  </a:lnTo>
                  <a:lnTo>
                    <a:pt x="3024" y="3568"/>
                  </a:lnTo>
                  <a:lnTo>
                    <a:pt x="3010" y="3586"/>
                  </a:lnTo>
                  <a:lnTo>
                    <a:pt x="2992" y="3600"/>
                  </a:lnTo>
                  <a:lnTo>
                    <a:pt x="2971" y="3609"/>
                  </a:lnTo>
                  <a:lnTo>
                    <a:pt x="2948" y="3612"/>
                  </a:lnTo>
                  <a:lnTo>
                    <a:pt x="2780" y="3612"/>
                  </a:lnTo>
                  <a:lnTo>
                    <a:pt x="2777" y="3612"/>
                  </a:lnTo>
                  <a:lnTo>
                    <a:pt x="2776" y="3612"/>
                  </a:lnTo>
                  <a:lnTo>
                    <a:pt x="1533" y="3612"/>
                  </a:lnTo>
                  <a:lnTo>
                    <a:pt x="1509" y="3609"/>
                  </a:lnTo>
                  <a:lnTo>
                    <a:pt x="1488" y="3600"/>
                  </a:lnTo>
                  <a:lnTo>
                    <a:pt x="1471" y="3586"/>
                  </a:lnTo>
                  <a:lnTo>
                    <a:pt x="1457" y="3568"/>
                  </a:lnTo>
                  <a:lnTo>
                    <a:pt x="1448" y="3547"/>
                  </a:lnTo>
                  <a:lnTo>
                    <a:pt x="1444" y="3524"/>
                  </a:lnTo>
                  <a:lnTo>
                    <a:pt x="1448" y="3500"/>
                  </a:lnTo>
                  <a:lnTo>
                    <a:pt x="1457" y="3479"/>
                  </a:lnTo>
                  <a:lnTo>
                    <a:pt x="1471" y="3461"/>
                  </a:lnTo>
                  <a:lnTo>
                    <a:pt x="1488" y="3447"/>
                  </a:lnTo>
                  <a:lnTo>
                    <a:pt x="1509" y="3438"/>
                  </a:lnTo>
                  <a:lnTo>
                    <a:pt x="1533" y="3435"/>
                  </a:lnTo>
                  <a:lnTo>
                    <a:pt x="1615" y="3435"/>
                  </a:lnTo>
                  <a:lnTo>
                    <a:pt x="1615" y="3402"/>
                  </a:lnTo>
                  <a:lnTo>
                    <a:pt x="1618" y="3339"/>
                  </a:lnTo>
                  <a:lnTo>
                    <a:pt x="1627" y="3279"/>
                  </a:lnTo>
                  <a:lnTo>
                    <a:pt x="1643" y="3220"/>
                  </a:lnTo>
                  <a:lnTo>
                    <a:pt x="1662" y="3163"/>
                  </a:lnTo>
                  <a:lnTo>
                    <a:pt x="1687" y="3109"/>
                  </a:lnTo>
                  <a:lnTo>
                    <a:pt x="1717" y="3059"/>
                  </a:lnTo>
                  <a:lnTo>
                    <a:pt x="1752" y="3011"/>
                  </a:lnTo>
                  <a:lnTo>
                    <a:pt x="1790" y="2967"/>
                  </a:lnTo>
                  <a:lnTo>
                    <a:pt x="1833" y="2927"/>
                  </a:lnTo>
                  <a:lnTo>
                    <a:pt x="1879" y="2890"/>
                  </a:lnTo>
                  <a:lnTo>
                    <a:pt x="1928" y="2859"/>
                  </a:lnTo>
                  <a:lnTo>
                    <a:pt x="1981" y="2831"/>
                  </a:lnTo>
                  <a:lnTo>
                    <a:pt x="2035" y="2809"/>
                  </a:lnTo>
                  <a:lnTo>
                    <a:pt x="2093" y="2791"/>
                  </a:lnTo>
                  <a:lnTo>
                    <a:pt x="2153" y="2780"/>
                  </a:lnTo>
                  <a:lnTo>
                    <a:pt x="2153" y="2707"/>
                  </a:lnTo>
                  <a:lnTo>
                    <a:pt x="2156" y="2684"/>
                  </a:lnTo>
                  <a:lnTo>
                    <a:pt x="2165" y="2663"/>
                  </a:lnTo>
                  <a:lnTo>
                    <a:pt x="2179" y="2644"/>
                  </a:lnTo>
                  <a:lnTo>
                    <a:pt x="2196" y="2631"/>
                  </a:lnTo>
                  <a:lnTo>
                    <a:pt x="2217" y="2622"/>
                  </a:lnTo>
                  <a:lnTo>
                    <a:pt x="2240" y="2619"/>
                  </a:lnTo>
                  <a:close/>
                  <a:moveTo>
                    <a:pt x="1239" y="2552"/>
                  </a:moveTo>
                  <a:lnTo>
                    <a:pt x="1263" y="2555"/>
                  </a:lnTo>
                  <a:lnTo>
                    <a:pt x="1284" y="2564"/>
                  </a:lnTo>
                  <a:lnTo>
                    <a:pt x="1301" y="2578"/>
                  </a:lnTo>
                  <a:lnTo>
                    <a:pt x="1315" y="2596"/>
                  </a:lnTo>
                  <a:lnTo>
                    <a:pt x="1324" y="2617"/>
                  </a:lnTo>
                  <a:lnTo>
                    <a:pt x="1327" y="2641"/>
                  </a:lnTo>
                  <a:lnTo>
                    <a:pt x="1327" y="3058"/>
                  </a:lnTo>
                  <a:lnTo>
                    <a:pt x="1455" y="3186"/>
                  </a:lnTo>
                  <a:lnTo>
                    <a:pt x="1467" y="3202"/>
                  </a:lnTo>
                  <a:lnTo>
                    <a:pt x="1476" y="3219"/>
                  </a:lnTo>
                  <a:lnTo>
                    <a:pt x="1481" y="3238"/>
                  </a:lnTo>
                  <a:lnTo>
                    <a:pt x="1481" y="3258"/>
                  </a:lnTo>
                  <a:lnTo>
                    <a:pt x="1476" y="3277"/>
                  </a:lnTo>
                  <a:lnTo>
                    <a:pt x="1467" y="3294"/>
                  </a:lnTo>
                  <a:lnTo>
                    <a:pt x="1455" y="3311"/>
                  </a:lnTo>
                  <a:lnTo>
                    <a:pt x="1439" y="3324"/>
                  </a:lnTo>
                  <a:lnTo>
                    <a:pt x="1422" y="3332"/>
                  </a:lnTo>
                  <a:lnTo>
                    <a:pt x="1403" y="3336"/>
                  </a:lnTo>
                  <a:lnTo>
                    <a:pt x="1383" y="3336"/>
                  </a:lnTo>
                  <a:lnTo>
                    <a:pt x="1365" y="3332"/>
                  </a:lnTo>
                  <a:lnTo>
                    <a:pt x="1347" y="3324"/>
                  </a:lnTo>
                  <a:lnTo>
                    <a:pt x="1331" y="3311"/>
                  </a:lnTo>
                  <a:lnTo>
                    <a:pt x="1239" y="3219"/>
                  </a:lnTo>
                  <a:lnTo>
                    <a:pt x="872" y="3587"/>
                  </a:lnTo>
                  <a:lnTo>
                    <a:pt x="854" y="3600"/>
                  </a:lnTo>
                  <a:lnTo>
                    <a:pt x="833" y="3609"/>
                  </a:lnTo>
                  <a:lnTo>
                    <a:pt x="810" y="3612"/>
                  </a:lnTo>
                  <a:lnTo>
                    <a:pt x="490" y="3612"/>
                  </a:lnTo>
                  <a:lnTo>
                    <a:pt x="467" y="3609"/>
                  </a:lnTo>
                  <a:lnTo>
                    <a:pt x="446" y="3600"/>
                  </a:lnTo>
                  <a:lnTo>
                    <a:pt x="428" y="3586"/>
                  </a:lnTo>
                  <a:lnTo>
                    <a:pt x="415" y="3568"/>
                  </a:lnTo>
                  <a:lnTo>
                    <a:pt x="406" y="3547"/>
                  </a:lnTo>
                  <a:lnTo>
                    <a:pt x="403" y="3524"/>
                  </a:lnTo>
                  <a:lnTo>
                    <a:pt x="403" y="2879"/>
                  </a:lnTo>
                  <a:lnTo>
                    <a:pt x="406" y="2856"/>
                  </a:lnTo>
                  <a:lnTo>
                    <a:pt x="415" y="2835"/>
                  </a:lnTo>
                  <a:lnTo>
                    <a:pt x="428" y="2817"/>
                  </a:lnTo>
                  <a:lnTo>
                    <a:pt x="446" y="2804"/>
                  </a:lnTo>
                  <a:lnTo>
                    <a:pt x="467" y="2795"/>
                  </a:lnTo>
                  <a:lnTo>
                    <a:pt x="490" y="2791"/>
                  </a:lnTo>
                  <a:lnTo>
                    <a:pt x="514" y="2795"/>
                  </a:lnTo>
                  <a:lnTo>
                    <a:pt x="535" y="2804"/>
                  </a:lnTo>
                  <a:lnTo>
                    <a:pt x="553" y="2817"/>
                  </a:lnTo>
                  <a:lnTo>
                    <a:pt x="567" y="2835"/>
                  </a:lnTo>
                  <a:lnTo>
                    <a:pt x="576" y="2856"/>
                  </a:lnTo>
                  <a:lnTo>
                    <a:pt x="578" y="2879"/>
                  </a:lnTo>
                  <a:lnTo>
                    <a:pt x="578" y="3435"/>
                  </a:lnTo>
                  <a:lnTo>
                    <a:pt x="774" y="3435"/>
                  </a:lnTo>
                  <a:lnTo>
                    <a:pt x="1151" y="3058"/>
                  </a:lnTo>
                  <a:lnTo>
                    <a:pt x="1151" y="2641"/>
                  </a:lnTo>
                  <a:lnTo>
                    <a:pt x="1154" y="2617"/>
                  </a:lnTo>
                  <a:lnTo>
                    <a:pt x="1163" y="2596"/>
                  </a:lnTo>
                  <a:lnTo>
                    <a:pt x="1177" y="2578"/>
                  </a:lnTo>
                  <a:lnTo>
                    <a:pt x="1195" y="2564"/>
                  </a:lnTo>
                  <a:lnTo>
                    <a:pt x="1216" y="2555"/>
                  </a:lnTo>
                  <a:lnTo>
                    <a:pt x="1239" y="2552"/>
                  </a:lnTo>
                  <a:close/>
                  <a:moveTo>
                    <a:pt x="1021" y="2056"/>
                  </a:moveTo>
                  <a:lnTo>
                    <a:pt x="1041" y="2057"/>
                  </a:lnTo>
                  <a:lnTo>
                    <a:pt x="1060" y="2063"/>
                  </a:lnTo>
                  <a:lnTo>
                    <a:pt x="1239" y="2139"/>
                  </a:lnTo>
                  <a:lnTo>
                    <a:pt x="1418" y="2063"/>
                  </a:lnTo>
                  <a:lnTo>
                    <a:pt x="1438" y="2057"/>
                  </a:lnTo>
                  <a:lnTo>
                    <a:pt x="1458" y="2056"/>
                  </a:lnTo>
                  <a:lnTo>
                    <a:pt x="1476" y="2059"/>
                  </a:lnTo>
                  <a:lnTo>
                    <a:pt x="1495" y="2067"/>
                  </a:lnTo>
                  <a:lnTo>
                    <a:pt x="1510" y="2078"/>
                  </a:lnTo>
                  <a:lnTo>
                    <a:pt x="1523" y="2092"/>
                  </a:lnTo>
                  <a:lnTo>
                    <a:pt x="1533" y="2109"/>
                  </a:lnTo>
                  <a:lnTo>
                    <a:pt x="1540" y="2129"/>
                  </a:lnTo>
                  <a:lnTo>
                    <a:pt x="1541" y="2149"/>
                  </a:lnTo>
                  <a:lnTo>
                    <a:pt x="1538" y="2168"/>
                  </a:lnTo>
                  <a:lnTo>
                    <a:pt x="1530" y="2185"/>
                  </a:lnTo>
                  <a:lnTo>
                    <a:pt x="1519" y="2202"/>
                  </a:lnTo>
                  <a:lnTo>
                    <a:pt x="1505" y="2215"/>
                  </a:lnTo>
                  <a:lnTo>
                    <a:pt x="1487" y="2225"/>
                  </a:lnTo>
                  <a:lnTo>
                    <a:pt x="1463" y="2235"/>
                  </a:lnTo>
                  <a:lnTo>
                    <a:pt x="1487" y="2246"/>
                  </a:lnTo>
                  <a:lnTo>
                    <a:pt x="1505" y="2256"/>
                  </a:lnTo>
                  <a:lnTo>
                    <a:pt x="1519" y="2269"/>
                  </a:lnTo>
                  <a:lnTo>
                    <a:pt x="1530" y="2285"/>
                  </a:lnTo>
                  <a:lnTo>
                    <a:pt x="1538" y="2303"/>
                  </a:lnTo>
                  <a:lnTo>
                    <a:pt x="1541" y="2322"/>
                  </a:lnTo>
                  <a:lnTo>
                    <a:pt x="1540" y="2342"/>
                  </a:lnTo>
                  <a:lnTo>
                    <a:pt x="1533" y="2361"/>
                  </a:lnTo>
                  <a:lnTo>
                    <a:pt x="1523" y="2380"/>
                  </a:lnTo>
                  <a:lnTo>
                    <a:pt x="1509" y="2394"/>
                  </a:lnTo>
                  <a:lnTo>
                    <a:pt x="1492" y="2405"/>
                  </a:lnTo>
                  <a:lnTo>
                    <a:pt x="1473" y="2413"/>
                  </a:lnTo>
                  <a:lnTo>
                    <a:pt x="1452" y="2415"/>
                  </a:lnTo>
                  <a:lnTo>
                    <a:pt x="1436" y="2413"/>
                  </a:lnTo>
                  <a:lnTo>
                    <a:pt x="1418" y="2408"/>
                  </a:lnTo>
                  <a:lnTo>
                    <a:pt x="1239" y="2332"/>
                  </a:lnTo>
                  <a:lnTo>
                    <a:pt x="1060" y="2408"/>
                  </a:lnTo>
                  <a:lnTo>
                    <a:pt x="1041" y="2414"/>
                  </a:lnTo>
                  <a:lnTo>
                    <a:pt x="1021" y="2415"/>
                  </a:lnTo>
                  <a:lnTo>
                    <a:pt x="1001" y="2412"/>
                  </a:lnTo>
                  <a:lnTo>
                    <a:pt x="984" y="2404"/>
                  </a:lnTo>
                  <a:lnTo>
                    <a:pt x="968" y="2393"/>
                  </a:lnTo>
                  <a:lnTo>
                    <a:pt x="954" y="2379"/>
                  </a:lnTo>
                  <a:lnTo>
                    <a:pt x="944" y="2361"/>
                  </a:lnTo>
                  <a:lnTo>
                    <a:pt x="939" y="2342"/>
                  </a:lnTo>
                  <a:lnTo>
                    <a:pt x="938" y="2322"/>
                  </a:lnTo>
                  <a:lnTo>
                    <a:pt x="941" y="2303"/>
                  </a:lnTo>
                  <a:lnTo>
                    <a:pt x="948" y="2285"/>
                  </a:lnTo>
                  <a:lnTo>
                    <a:pt x="959" y="2269"/>
                  </a:lnTo>
                  <a:lnTo>
                    <a:pt x="974" y="2256"/>
                  </a:lnTo>
                  <a:lnTo>
                    <a:pt x="991" y="2246"/>
                  </a:lnTo>
                  <a:lnTo>
                    <a:pt x="1014" y="2235"/>
                  </a:lnTo>
                  <a:lnTo>
                    <a:pt x="991" y="2225"/>
                  </a:lnTo>
                  <a:lnTo>
                    <a:pt x="974" y="2215"/>
                  </a:lnTo>
                  <a:lnTo>
                    <a:pt x="959" y="2202"/>
                  </a:lnTo>
                  <a:lnTo>
                    <a:pt x="948" y="2185"/>
                  </a:lnTo>
                  <a:lnTo>
                    <a:pt x="941" y="2168"/>
                  </a:lnTo>
                  <a:lnTo>
                    <a:pt x="938" y="2149"/>
                  </a:lnTo>
                  <a:lnTo>
                    <a:pt x="939" y="2129"/>
                  </a:lnTo>
                  <a:lnTo>
                    <a:pt x="944" y="2109"/>
                  </a:lnTo>
                  <a:lnTo>
                    <a:pt x="954" y="2092"/>
                  </a:lnTo>
                  <a:lnTo>
                    <a:pt x="968" y="2078"/>
                  </a:lnTo>
                  <a:lnTo>
                    <a:pt x="984" y="2067"/>
                  </a:lnTo>
                  <a:lnTo>
                    <a:pt x="1001" y="2059"/>
                  </a:lnTo>
                  <a:lnTo>
                    <a:pt x="1021" y="2056"/>
                  </a:lnTo>
                  <a:close/>
                  <a:moveTo>
                    <a:pt x="704" y="1982"/>
                  </a:moveTo>
                  <a:lnTo>
                    <a:pt x="723" y="1984"/>
                  </a:lnTo>
                  <a:lnTo>
                    <a:pt x="741" y="1991"/>
                  </a:lnTo>
                  <a:lnTo>
                    <a:pt x="757" y="2002"/>
                  </a:lnTo>
                  <a:lnTo>
                    <a:pt x="771" y="2017"/>
                  </a:lnTo>
                  <a:lnTo>
                    <a:pt x="782" y="2034"/>
                  </a:lnTo>
                  <a:lnTo>
                    <a:pt x="788" y="2052"/>
                  </a:lnTo>
                  <a:lnTo>
                    <a:pt x="790" y="2072"/>
                  </a:lnTo>
                  <a:lnTo>
                    <a:pt x="787" y="2091"/>
                  </a:lnTo>
                  <a:lnTo>
                    <a:pt x="780" y="2109"/>
                  </a:lnTo>
                  <a:lnTo>
                    <a:pt x="769" y="2126"/>
                  </a:lnTo>
                  <a:lnTo>
                    <a:pt x="755" y="2140"/>
                  </a:lnTo>
                  <a:lnTo>
                    <a:pt x="175" y="2584"/>
                  </a:lnTo>
                  <a:lnTo>
                    <a:pt x="175" y="3524"/>
                  </a:lnTo>
                  <a:lnTo>
                    <a:pt x="172" y="3547"/>
                  </a:lnTo>
                  <a:lnTo>
                    <a:pt x="163" y="3568"/>
                  </a:lnTo>
                  <a:lnTo>
                    <a:pt x="150" y="3586"/>
                  </a:lnTo>
                  <a:lnTo>
                    <a:pt x="132" y="3600"/>
                  </a:lnTo>
                  <a:lnTo>
                    <a:pt x="111" y="3609"/>
                  </a:lnTo>
                  <a:lnTo>
                    <a:pt x="88" y="3612"/>
                  </a:lnTo>
                  <a:lnTo>
                    <a:pt x="65" y="3609"/>
                  </a:lnTo>
                  <a:lnTo>
                    <a:pt x="44" y="3600"/>
                  </a:lnTo>
                  <a:lnTo>
                    <a:pt x="25" y="3586"/>
                  </a:lnTo>
                  <a:lnTo>
                    <a:pt x="12" y="3568"/>
                  </a:lnTo>
                  <a:lnTo>
                    <a:pt x="3" y="3547"/>
                  </a:lnTo>
                  <a:lnTo>
                    <a:pt x="0" y="3524"/>
                  </a:lnTo>
                  <a:lnTo>
                    <a:pt x="0" y="2540"/>
                  </a:lnTo>
                  <a:lnTo>
                    <a:pt x="2" y="2520"/>
                  </a:lnTo>
                  <a:lnTo>
                    <a:pt x="9" y="2501"/>
                  </a:lnTo>
                  <a:lnTo>
                    <a:pt x="20" y="2483"/>
                  </a:lnTo>
                  <a:lnTo>
                    <a:pt x="34" y="2469"/>
                  </a:lnTo>
                  <a:lnTo>
                    <a:pt x="649" y="1999"/>
                  </a:lnTo>
                  <a:lnTo>
                    <a:pt x="666" y="1988"/>
                  </a:lnTo>
                  <a:lnTo>
                    <a:pt x="685" y="1983"/>
                  </a:lnTo>
                  <a:lnTo>
                    <a:pt x="704" y="1982"/>
                  </a:lnTo>
                  <a:close/>
                  <a:moveTo>
                    <a:pt x="1775" y="1981"/>
                  </a:moveTo>
                  <a:lnTo>
                    <a:pt x="1794" y="1983"/>
                  </a:lnTo>
                  <a:lnTo>
                    <a:pt x="1812" y="1988"/>
                  </a:lnTo>
                  <a:lnTo>
                    <a:pt x="1830" y="1999"/>
                  </a:lnTo>
                  <a:lnTo>
                    <a:pt x="2294" y="2355"/>
                  </a:lnTo>
                  <a:lnTo>
                    <a:pt x="2308" y="2369"/>
                  </a:lnTo>
                  <a:lnTo>
                    <a:pt x="2319" y="2386"/>
                  </a:lnTo>
                  <a:lnTo>
                    <a:pt x="2325" y="2403"/>
                  </a:lnTo>
                  <a:lnTo>
                    <a:pt x="2329" y="2423"/>
                  </a:lnTo>
                  <a:lnTo>
                    <a:pt x="2327" y="2442"/>
                  </a:lnTo>
                  <a:lnTo>
                    <a:pt x="2321" y="2460"/>
                  </a:lnTo>
                  <a:lnTo>
                    <a:pt x="2310" y="2478"/>
                  </a:lnTo>
                  <a:lnTo>
                    <a:pt x="2296" y="2493"/>
                  </a:lnTo>
                  <a:lnTo>
                    <a:pt x="2278" y="2504"/>
                  </a:lnTo>
                  <a:lnTo>
                    <a:pt x="2260" y="2511"/>
                  </a:lnTo>
                  <a:lnTo>
                    <a:pt x="2240" y="2513"/>
                  </a:lnTo>
                  <a:lnTo>
                    <a:pt x="2221" y="2511"/>
                  </a:lnTo>
                  <a:lnTo>
                    <a:pt x="2204" y="2505"/>
                  </a:lnTo>
                  <a:lnTo>
                    <a:pt x="2188" y="2494"/>
                  </a:lnTo>
                  <a:lnTo>
                    <a:pt x="1724" y="2140"/>
                  </a:lnTo>
                  <a:lnTo>
                    <a:pt x="1709" y="2126"/>
                  </a:lnTo>
                  <a:lnTo>
                    <a:pt x="1698" y="2109"/>
                  </a:lnTo>
                  <a:lnTo>
                    <a:pt x="1692" y="2091"/>
                  </a:lnTo>
                  <a:lnTo>
                    <a:pt x="1689" y="2072"/>
                  </a:lnTo>
                  <a:lnTo>
                    <a:pt x="1691" y="2052"/>
                  </a:lnTo>
                  <a:lnTo>
                    <a:pt x="1696" y="2034"/>
                  </a:lnTo>
                  <a:lnTo>
                    <a:pt x="1707" y="2017"/>
                  </a:lnTo>
                  <a:lnTo>
                    <a:pt x="1721" y="2002"/>
                  </a:lnTo>
                  <a:lnTo>
                    <a:pt x="1738" y="1991"/>
                  </a:lnTo>
                  <a:lnTo>
                    <a:pt x="1755" y="1984"/>
                  </a:lnTo>
                  <a:lnTo>
                    <a:pt x="1775" y="1981"/>
                  </a:lnTo>
                  <a:close/>
                  <a:moveTo>
                    <a:pt x="849" y="903"/>
                  </a:moveTo>
                  <a:lnTo>
                    <a:pt x="849" y="1195"/>
                  </a:lnTo>
                  <a:lnTo>
                    <a:pt x="928" y="1619"/>
                  </a:lnTo>
                  <a:lnTo>
                    <a:pt x="929" y="1625"/>
                  </a:lnTo>
                  <a:lnTo>
                    <a:pt x="931" y="1635"/>
                  </a:lnTo>
                  <a:lnTo>
                    <a:pt x="936" y="1647"/>
                  </a:lnTo>
                  <a:lnTo>
                    <a:pt x="941" y="1661"/>
                  </a:lnTo>
                  <a:lnTo>
                    <a:pt x="948" y="1674"/>
                  </a:lnTo>
                  <a:lnTo>
                    <a:pt x="956" y="1687"/>
                  </a:lnTo>
                  <a:lnTo>
                    <a:pt x="966" y="1699"/>
                  </a:lnTo>
                  <a:lnTo>
                    <a:pt x="979" y="1709"/>
                  </a:lnTo>
                  <a:lnTo>
                    <a:pt x="995" y="1716"/>
                  </a:lnTo>
                  <a:lnTo>
                    <a:pt x="1011" y="1718"/>
                  </a:lnTo>
                  <a:lnTo>
                    <a:pt x="1466" y="1718"/>
                  </a:lnTo>
                  <a:lnTo>
                    <a:pt x="1484" y="1716"/>
                  </a:lnTo>
                  <a:lnTo>
                    <a:pt x="1499" y="1709"/>
                  </a:lnTo>
                  <a:lnTo>
                    <a:pt x="1511" y="1699"/>
                  </a:lnTo>
                  <a:lnTo>
                    <a:pt x="1522" y="1687"/>
                  </a:lnTo>
                  <a:lnTo>
                    <a:pt x="1531" y="1674"/>
                  </a:lnTo>
                  <a:lnTo>
                    <a:pt x="1538" y="1661"/>
                  </a:lnTo>
                  <a:lnTo>
                    <a:pt x="1543" y="1647"/>
                  </a:lnTo>
                  <a:lnTo>
                    <a:pt x="1546" y="1635"/>
                  </a:lnTo>
                  <a:lnTo>
                    <a:pt x="1550" y="1625"/>
                  </a:lnTo>
                  <a:lnTo>
                    <a:pt x="1551" y="1619"/>
                  </a:lnTo>
                  <a:lnTo>
                    <a:pt x="1629" y="1195"/>
                  </a:lnTo>
                  <a:lnTo>
                    <a:pt x="1629" y="987"/>
                  </a:lnTo>
                  <a:lnTo>
                    <a:pt x="1585" y="995"/>
                  </a:lnTo>
                  <a:lnTo>
                    <a:pt x="1539" y="998"/>
                  </a:lnTo>
                  <a:lnTo>
                    <a:pt x="1451" y="998"/>
                  </a:lnTo>
                  <a:lnTo>
                    <a:pt x="1390" y="1000"/>
                  </a:lnTo>
                  <a:lnTo>
                    <a:pt x="1328" y="1000"/>
                  </a:lnTo>
                  <a:lnTo>
                    <a:pt x="1266" y="998"/>
                  </a:lnTo>
                  <a:lnTo>
                    <a:pt x="1205" y="995"/>
                  </a:lnTo>
                  <a:lnTo>
                    <a:pt x="1144" y="990"/>
                  </a:lnTo>
                  <a:lnTo>
                    <a:pt x="1083" y="981"/>
                  </a:lnTo>
                  <a:lnTo>
                    <a:pt x="1023" y="969"/>
                  </a:lnTo>
                  <a:lnTo>
                    <a:pt x="964" y="951"/>
                  </a:lnTo>
                  <a:lnTo>
                    <a:pt x="906" y="930"/>
                  </a:lnTo>
                  <a:lnTo>
                    <a:pt x="849" y="903"/>
                  </a:lnTo>
                  <a:close/>
                  <a:moveTo>
                    <a:pt x="652" y="219"/>
                  </a:moveTo>
                  <a:lnTo>
                    <a:pt x="654" y="279"/>
                  </a:lnTo>
                  <a:lnTo>
                    <a:pt x="660" y="337"/>
                  </a:lnTo>
                  <a:lnTo>
                    <a:pt x="671" y="392"/>
                  </a:lnTo>
                  <a:lnTo>
                    <a:pt x="685" y="445"/>
                  </a:lnTo>
                  <a:lnTo>
                    <a:pt x="704" y="496"/>
                  </a:lnTo>
                  <a:lnTo>
                    <a:pt x="727" y="542"/>
                  </a:lnTo>
                  <a:lnTo>
                    <a:pt x="753" y="586"/>
                  </a:lnTo>
                  <a:lnTo>
                    <a:pt x="784" y="627"/>
                  </a:lnTo>
                  <a:lnTo>
                    <a:pt x="817" y="663"/>
                  </a:lnTo>
                  <a:lnTo>
                    <a:pt x="820" y="665"/>
                  </a:lnTo>
                  <a:lnTo>
                    <a:pt x="823" y="667"/>
                  </a:lnTo>
                  <a:lnTo>
                    <a:pt x="862" y="701"/>
                  </a:lnTo>
                  <a:lnTo>
                    <a:pt x="905" y="730"/>
                  </a:lnTo>
                  <a:lnTo>
                    <a:pt x="948" y="754"/>
                  </a:lnTo>
                  <a:lnTo>
                    <a:pt x="994" y="774"/>
                  </a:lnTo>
                  <a:lnTo>
                    <a:pt x="1040" y="789"/>
                  </a:lnTo>
                  <a:lnTo>
                    <a:pt x="1088" y="802"/>
                  </a:lnTo>
                  <a:lnTo>
                    <a:pt x="1136" y="810"/>
                  </a:lnTo>
                  <a:lnTo>
                    <a:pt x="1186" y="816"/>
                  </a:lnTo>
                  <a:lnTo>
                    <a:pt x="1238" y="820"/>
                  </a:lnTo>
                  <a:lnTo>
                    <a:pt x="1289" y="822"/>
                  </a:lnTo>
                  <a:lnTo>
                    <a:pt x="1342" y="824"/>
                  </a:lnTo>
                  <a:lnTo>
                    <a:pt x="1395" y="822"/>
                  </a:lnTo>
                  <a:lnTo>
                    <a:pt x="1449" y="822"/>
                  </a:lnTo>
                  <a:lnTo>
                    <a:pt x="1539" y="821"/>
                  </a:lnTo>
                  <a:lnTo>
                    <a:pt x="1573" y="819"/>
                  </a:lnTo>
                  <a:lnTo>
                    <a:pt x="1604" y="811"/>
                  </a:lnTo>
                  <a:lnTo>
                    <a:pt x="1634" y="799"/>
                  </a:lnTo>
                  <a:lnTo>
                    <a:pt x="1660" y="784"/>
                  </a:lnTo>
                  <a:lnTo>
                    <a:pt x="1664" y="780"/>
                  </a:lnTo>
                  <a:lnTo>
                    <a:pt x="1670" y="776"/>
                  </a:lnTo>
                  <a:lnTo>
                    <a:pt x="1693" y="755"/>
                  </a:lnTo>
                  <a:lnTo>
                    <a:pt x="1713" y="731"/>
                  </a:lnTo>
                  <a:lnTo>
                    <a:pt x="1729" y="704"/>
                  </a:lnTo>
                  <a:lnTo>
                    <a:pt x="1741" y="674"/>
                  </a:lnTo>
                  <a:lnTo>
                    <a:pt x="1749" y="642"/>
                  </a:lnTo>
                  <a:lnTo>
                    <a:pt x="1751" y="609"/>
                  </a:lnTo>
                  <a:lnTo>
                    <a:pt x="1748" y="571"/>
                  </a:lnTo>
                  <a:lnTo>
                    <a:pt x="1738" y="534"/>
                  </a:lnTo>
                  <a:lnTo>
                    <a:pt x="1722" y="501"/>
                  </a:lnTo>
                  <a:lnTo>
                    <a:pt x="1702" y="472"/>
                  </a:lnTo>
                  <a:lnTo>
                    <a:pt x="1675" y="445"/>
                  </a:lnTo>
                  <a:lnTo>
                    <a:pt x="1646" y="424"/>
                  </a:lnTo>
                  <a:lnTo>
                    <a:pt x="1613" y="409"/>
                  </a:lnTo>
                  <a:lnTo>
                    <a:pt x="1577" y="399"/>
                  </a:lnTo>
                  <a:lnTo>
                    <a:pt x="1539" y="396"/>
                  </a:lnTo>
                  <a:lnTo>
                    <a:pt x="1498" y="396"/>
                  </a:lnTo>
                  <a:lnTo>
                    <a:pt x="1452" y="397"/>
                  </a:lnTo>
                  <a:lnTo>
                    <a:pt x="1404" y="398"/>
                  </a:lnTo>
                  <a:lnTo>
                    <a:pt x="1344" y="399"/>
                  </a:lnTo>
                  <a:lnTo>
                    <a:pt x="1283" y="401"/>
                  </a:lnTo>
                  <a:lnTo>
                    <a:pt x="1221" y="401"/>
                  </a:lnTo>
                  <a:lnTo>
                    <a:pt x="1160" y="400"/>
                  </a:lnTo>
                  <a:lnTo>
                    <a:pt x="1100" y="398"/>
                  </a:lnTo>
                  <a:lnTo>
                    <a:pt x="1043" y="393"/>
                  </a:lnTo>
                  <a:lnTo>
                    <a:pt x="989" y="387"/>
                  </a:lnTo>
                  <a:lnTo>
                    <a:pt x="1029" y="417"/>
                  </a:lnTo>
                  <a:lnTo>
                    <a:pt x="1068" y="442"/>
                  </a:lnTo>
                  <a:lnTo>
                    <a:pt x="1107" y="462"/>
                  </a:lnTo>
                  <a:lnTo>
                    <a:pt x="1147" y="477"/>
                  </a:lnTo>
                  <a:lnTo>
                    <a:pt x="1186" y="489"/>
                  </a:lnTo>
                  <a:lnTo>
                    <a:pt x="1223" y="497"/>
                  </a:lnTo>
                  <a:lnTo>
                    <a:pt x="1260" y="502"/>
                  </a:lnTo>
                  <a:lnTo>
                    <a:pt x="1281" y="508"/>
                  </a:lnTo>
                  <a:lnTo>
                    <a:pt x="1302" y="519"/>
                  </a:lnTo>
                  <a:lnTo>
                    <a:pt x="1318" y="534"/>
                  </a:lnTo>
                  <a:lnTo>
                    <a:pt x="1330" y="554"/>
                  </a:lnTo>
                  <a:lnTo>
                    <a:pt x="1336" y="576"/>
                  </a:lnTo>
                  <a:lnTo>
                    <a:pt x="1337" y="599"/>
                  </a:lnTo>
                  <a:lnTo>
                    <a:pt x="1332" y="622"/>
                  </a:lnTo>
                  <a:lnTo>
                    <a:pt x="1320" y="642"/>
                  </a:lnTo>
                  <a:lnTo>
                    <a:pt x="1304" y="659"/>
                  </a:lnTo>
                  <a:lnTo>
                    <a:pt x="1286" y="671"/>
                  </a:lnTo>
                  <a:lnTo>
                    <a:pt x="1264" y="677"/>
                  </a:lnTo>
                  <a:lnTo>
                    <a:pt x="1240" y="678"/>
                  </a:lnTo>
                  <a:lnTo>
                    <a:pt x="1212" y="674"/>
                  </a:lnTo>
                  <a:lnTo>
                    <a:pt x="1183" y="670"/>
                  </a:lnTo>
                  <a:lnTo>
                    <a:pt x="1151" y="662"/>
                  </a:lnTo>
                  <a:lnTo>
                    <a:pt x="1118" y="653"/>
                  </a:lnTo>
                  <a:lnTo>
                    <a:pt x="1084" y="642"/>
                  </a:lnTo>
                  <a:lnTo>
                    <a:pt x="1048" y="628"/>
                  </a:lnTo>
                  <a:lnTo>
                    <a:pt x="1012" y="611"/>
                  </a:lnTo>
                  <a:lnTo>
                    <a:pt x="975" y="591"/>
                  </a:lnTo>
                  <a:lnTo>
                    <a:pt x="939" y="568"/>
                  </a:lnTo>
                  <a:lnTo>
                    <a:pt x="902" y="542"/>
                  </a:lnTo>
                  <a:lnTo>
                    <a:pt x="866" y="512"/>
                  </a:lnTo>
                  <a:lnTo>
                    <a:pt x="829" y="477"/>
                  </a:lnTo>
                  <a:lnTo>
                    <a:pt x="794" y="439"/>
                  </a:lnTo>
                  <a:lnTo>
                    <a:pt x="761" y="396"/>
                  </a:lnTo>
                  <a:lnTo>
                    <a:pt x="729" y="347"/>
                  </a:lnTo>
                  <a:lnTo>
                    <a:pt x="699" y="293"/>
                  </a:lnTo>
                  <a:lnTo>
                    <a:pt x="671" y="235"/>
                  </a:lnTo>
                  <a:lnTo>
                    <a:pt x="652" y="219"/>
                  </a:lnTo>
                  <a:close/>
                  <a:moveTo>
                    <a:pt x="575" y="0"/>
                  </a:moveTo>
                  <a:lnTo>
                    <a:pt x="652" y="0"/>
                  </a:lnTo>
                  <a:lnTo>
                    <a:pt x="672" y="2"/>
                  </a:lnTo>
                  <a:lnTo>
                    <a:pt x="691" y="8"/>
                  </a:lnTo>
                  <a:lnTo>
                    <a:pt x="707" y="19"/>
                  </a:lnTo>
                  <a:lnTo>
                    <a:pt x="721" y="34"/>
                  </a:lnTo>
                  <a:lnTo>
                    <a:pt x="758" y="76"/>
                  </a:lnTo>
                  <a:lnTo>
                    <a:pt x="798" y="112"/>
                  </a:lnTo>
                  <a:lnTo>
                    <a:pt x="801" y="115"/>
                  </a:lnTo>
                  <a:lnTo>
                    <a:pt x="840" y="144"/>
                  </a:lnTo>
                  <a:lnTo>
                    <a:pt x="882" y="168"/>
                  </a:lnTo>
                  <a:lnTo>
                    <a:pt x="926" y="188"/>
                  </a:lnTo>
                  <a:lnTo>
                    <a:pt x="972" y="203"/>
                  </a:lnTo>
                  <a:lnTo>
                    <a:pt x="1009" y="211"/>
                  </a:lnTo>
                  <a:lnTo>
                    <a:pt x="1051" y="216"/>
                  </a:lnTo>
                  <a:lnTo>
                    <a:pt x="1095" y="221"/>
                  </a:lnTo>
                  <a:lnTo>
                    <a:pt x="1145" y="223"/>
                  </a:lnTo>
                  <a:lnTo>
                    <a:pt x="1195" y="224"/>
                  </a:lnTo>
                  <a:lnTo>
                    <a:pt x="1246" y="224"/>
                  </a:lnTo>
                  <a:lnTo>
                    <a:pt x="1299" y="224"/>
                  </a:lnTo>
                  <a:lnTo>
                    <a:pt x="1350" y="223"/>
                  </a:lnTo>
                  <a:lnTo>
                    <a:pt x="1400" y="222"/>
                  </a:lnTo>
                  <a:lnTo>
                    <a:pt x="1449" y="220"/>
                  </a:lnTo>
                  <a:lnTo>
                    <a:pt x="1496" y="219"/>
                  </a:lnTo>
                  <a:lnTo>
                    <a:pt x="1539" y="219"/>
                  </a:lnTo>
                  <a:lnTo>
                    <a:pt x="1588" y="222"/>
                  </a:lnTo>
                  <a:lnTo>
                    <a:pt x="1635" y="231"/>
                  </a:lnTo>
                  <a:lnTo>
                    <a:pt x="1679" y="245"/>
                  </a:lnTo>
                  <a:lnTo>
                    <a:pt x="1721" y="265"/>
                  </a:lnTo>
                  <a:lnTo>
                    <a:pt x="1761" y="289"/>
                  </a:lnTo>
                  <a:lnTo>
                    <a:pt x="1797" y="318"/>
                  </a:lnTo>
                  <a:lnTo>
                    <a:pt x="1829" y="349"/>
                  </a:lnTo>
                  <a:lnTo>
                    <a:pt x="1857" y="386"/>
                  </a:lnTo>
                  <a:lnTo>
                    <a:pt x="1881" y="425"/>
                  </a:lnTo>
                  <a:lnTo>
                    <a:pt x="1901" y="468"/>
                  </a:lnTo>
                  <a:lnTo>
                    <a:pt x="1915" y="512"/>
                  </a:lnTo>
                  <a:lnTo>
                    <a:pt x="1924" y="560"/>
                  </a:lnTo>
                  <a:lnTo>
                    <a:pt x="1927" y="609"/>
                  </a:lnTo>
                  <a:lnTo>
                    <a:pt x="1924" y="655"/>
                  </a:lnTo>
                  <a:lnTo>
                    <a:pt x="1916" y="701"/>
                  </a:lnTo>
                  <a:lnTo>
                    <a:pt x="1903" y="744"/>
                  </a:lnTo>
                  <a:lnTo>
                    <a:pt x="1884" y="786"/>
                  </a:lnTo>
                  <a:lnTo>
                    <a:pt x="1861" y="825"/>
                  </a:lnTo>
                  <a:lnTo>
                    <a:pt x="1835" y="860"/>
                  </a:lnTo>
                  <a:lnTo>
                    <a:pt x="1805" y="892"/>
                  </a:lnTo>
                  <a:lnTo>
                    <a:pt x="1805" y="1204"/>
                  </a:lnTo>
                  <a:lnTo>
                    <a:pt x="1805" y="1212"/>
                  </a:lnTo>
                  <a:lnTo>
                    <a:pt x="1803" y="1220"/>
                  </a:lnTo>
                  <a:lnTo>
                    <a:pt x="1724" y="1651"/>
                  </a:lnTo>
                  <a:lnTo>
                    <a:pt x="1713" y="1694"/>
                  </a:lnTo>
                  <a:lnTo>
                    <a:pt x="1698" y="1733"/>
                  </a:lnTo>
                  <a:lnTo>
                    <a:pt x="1680" y="1768"/>
                  </a:lnTo>
                  <a:lnTo>
                    <a:pt x="1658" y="1800"/>
                  </a:lnTo>
                  <a:lnTo>
                    <a:pt x="1633" y="1828"/>
                  </a:lnTo>
                  <a:lnTo>
                    <a:pt x="1604" y="1851"/>
                  </a:lnTo>
                  <a:lnTo>
                    <a:pt x="1574" y="1870"/>
                  </a:lnTo>
                  <a:lnTo>
                    <a:pt x="1540" y="1883"/>
                  </a:lnTo>
                  <a:lnTo>
                    <a:pt x="1505" y="1892"/>
                  </a:lnTo>
                  <a:lnTo>
                    <a:pt x="1466" y="1894"/>
                  </a:lnTo>
                  <a:lnTo>
                    <a:pt x="1011" y="1894"/>
                  </a:lnTo>
                  <a:lnTo>
                    <a:pt x="974" y="1892"/>
                  </a:lnTo>
                  <a:lnTo>
                    <a:pt x="938" y="1883"/>
                  </a:lnTo>
                  <a:lnTo>
                    <a:pt x="905" y="1870"/>
                  </a:lnTo>
                  <a:lnTo>
                    <a:pt x="873" y="1851"/>
                  </a:lnTo>
                  <a:lnTo>
                    <a:pt x="846" y="1828"/>
                  </a:lnTo>
                  <a:lnTo>
                    <a:pt x="821" y="1800"/>
                  </a:lnTo>
                  <a:lnTo>
                    <a:pt x="799" y="1768"/>
                  </a:lnTo>
                  <a:lnTo>
                    <a:pt x="780" y="1733"/>
                  </a:lnTo>
                  <a:lnTo>
                    <a:pt x="766" y="1694"/>
                  </a:lnTo>
                  <a:lnTo>
                    <a:pt x="755" y="1651"/>
                  </a:lnTo>
                  <a:lnTo>
                    <a:pt x="675" y="1220"/>
                  </a:lnTo>
                  <a:lnTo>
                    <a:pt x="674" y="1212"/>
                  </a:lnTo>
                  <a:lnTo>
                    <a:pt x="673" y="1204"/>
                  </a:lnTo>
                  <a:lnTo>
                    <a:pt x="673" y="767"/>
                  </a:lnTo>
                  <a:lnTo>
                    <a:pt x="633" y="720"/>
                  </a:lnTo>
                  <a:lnTo>
                    <a:pt x="596" y="670"/>
                  </a:lnTo>
                  <a:lnTo>
                    <a:pt x="566" y="615"/>
                  </a:lnTo>
                  <a:lnTo>
                    <a:pt x="538" y="557"/>
                  </a:lnTo>
                  <a:lnTo>
                    <a:pt x="517" y="496"/>
                  </a:lnTo>
                  <a:lnTo>
                    <a:pt x="499" y="432"/>
                  </a:lnTo>
                  <a:lnTo>
                    <a:pt x="487" y="366"/>
                  </a:lnTo>
                  <a:lnTo>
                    <a:pt x="479" y="297"/>
                  </a:lnTo>
                  <a:lnTo>
                    <a:pt x="477" y="225"/>
                  </a:lnTo>
                  <a:lnTo>
                    <a:pt x="479" y="153"/>
                  </a:lnTo>
                  <a:lnTo>
                    <a:pt x="487" y="77"/>
                  </a:lnTo>
                  <a:lnTo>
                    <a:pt x="492" y="56"/>
                  </a:lnTo>
                  <a:lnTo>
                    <a:pt x="502" y="37"/>
                  </a:lnTo>
                  <a:lnTo>
                    <a:pt x="517" y="22"/>
                  </a:lnTo>
                  <a:lnTo>
                    <a:pt x="533" y="10"/>
                  </a:lnTo>
                  <a:lnTo>
                    <a:pt x="553" y="3"/>
                  </a:lnTo>
                  <a:lnTo>
                    <a:pt x="57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2" name="Straight Connector 61"/>
            <p:cNvCxnSpPr/>
            <p:nvPr/>
          </p:nvCxnSpPr>
          <p:spPr>
            <a:xfrm>
              <a:off x="7187971" y="4013869"/>
              <a:ext cx="32162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695404" y="4827265"/>
            <a:ext cx="4128296" cy="916756"/>
            <a:chOff x="7695404" y="4827265"/>
            <a:chExt cx="4128296" cy="916756"/>
          </a:xfrm>
        </p:grpSpPr>
        <p:grpSp>
          <p:nvGrpSpPr>
            <p:cNvPr id="43" name="Group 42"/>
            <p:cNvGrpSpPr/>
            <p:nvPr/>
          </p:nvGrpSpPr>
          <p:grpSpPr>
            <a:xfrm>
              <a:off x="9163493" y="4827265"/>
              <a:ext cx="2660207" cy="916756"/>
              <a:chOff x="9282760" y="4795427"/>
              <a:chExt cx="2324521" cy="916756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9282760" y="4795427"/>
                <a:ext cx="232452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特有的传统和文化 </a:t>
                </a:r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03</a:t>
                </a:r>
                <a:endPara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Shape 487"/>
              <p:cNvSpPr/>
              <p:nvPr/>
            </p:nvSpPr>
            <p:spPr>
              <a:xfrm>
                <a:off x="9355495" y="5240243"/>
                <a:ext cx="2251785" cy="4719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400" spc="48">
                    <a:solidFill>
                      <a:srgbClr val="FFFFFF"/>
                    </a:solidFill>
                    <a:latin typeface="Source Sans Pro"/>
                    <a:ea typeface="Source Sans Pro"/>
                    <a:cs typeface="Source Sans Pro"/>
                    <a:sym typeface="Source Sans Pro"/>
                  </a:defRPr>
                </a:lvl1pPr>
              </a:lstStyle>
              <a:p>
                <a:pPr lvl="0"/>
                <a:r>
                  <a:rPr lang="zh-CN" altLang="en-US" sz="1100" spc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Lato Light" panose="020F0502020204030203" pitchFamily="34" charset="0"/>
                  </a:rPr>
                  <a:t>韩国饮食特点十分鲜明，韩国料理是清淡、少油腻、无味精、营养、品种丰富的料理。</a:t>
                </a:r>
              </a:p>
            </p:txBody>
          </p:sp>
        </p:grpSp>
        <p:sp>
          <p:nvSpPr>
            <p:cNvPr id="57" name="Freeform 51"/>
            <p:cNvSpPr>
              <a:spLocks noEditPoints="1"/>
            </p:cNvSpPr>
            <p:nvPr/>
          </p:nvSpPr>
          <p:spPr bwMode="auto">
            <a:xfrm>
              <a:off x="8296635" y="5139680"/>
              <a:ext cx="573087" cy="438150"/>
            </a:xfrm>
            <a:custGeom>
              <a:avLst/>
              <a:gdLst>
                <a:gd name="T0" fmla="*/ 1773 w 3610"/>
                <a:gd name="T1" fmla="*/ 1265 h 2755"/>
                <a:gd name="T2" fmla="*/ 1711 w 3610"/>
                <a:gd name="T3" fmla="*/ 1374 h 2755"/>
                <a:gd name="T4" fmla="*/ 1316 w 3610"/>
                <a:gd name="T5" fmla="*/ 1456 h 2755"/>
                <a:gd name="T6" fmla="*/ 959 w 3610"/>
                <a:gd name="T7" fmla="*/ 1728 h 2755"/>
                <a:gd name="T8" fmla="*/ 757 w 3610"/>
                <a:gd name="T9" fmla="*/ 2143 h 2755"/>
                <a:gd name="T10" fmla="*/ 687 w 3610"/>
                <a:gd name="T11" fmla="*/ 2374 h 2755"/>
                <a:gd name="T12" fmla="*/ 579 w 3610"/>
                <a:gd name="T13" fmla="*/ 2355 h 2755"/>
                <a:gd name="T14" fmla="*/ 602 w 3610"/>
                <a:gd name="T15" fmla="*/ 2038 h 2755"/>
                <a:gd name="T16" fmla="*/ 834 w 3610"/>
                <a:gd name="T17" fmla="*/ 1604 h 2755"/>
                <a:gd name="T18" fmla="*/ 1212 w 3610"/>
                <a:gd name="T19" fmla="*/ 1309 h 2755"/>
                <a:gd name="T20" fmla="*/ 1688 w 3610"/>
                <a:gd name="T21" fmla="*/ 1199 h 2755"/>
                <a:gd name="T22" fmla="*/ 1688 w 3610"/>
                <a:gd name="T23" fmla="*/ 677 h 2755"/>
                <a:gd name="T24" fmla="*/ 1924 w 3610"/>
                <a:gd name="T25" fmla="*/ 705 h 2755"/>
                <a:gd name="T26" fmla="*/ 1802 w 3610"/>
                <a:gd name="T27" fmla="*/ 607 h 2755"/>
                <a:gd name="T28" fmla="*/ 2000 w 3610"/>
                <a:gd name="T29" fmla="*/ 504 h 2755"/>
                <a:gd name="T30" fmla="*/ 2104 w 3610"/>
                <a:gd name="T31" fmla="*/ 733 h 2755"/>
                <a:gd name="T32" fmla="*/ 2316 w 3610"/>
                <a:gd name="T33" fmla="*/ 926 h 2755"/>
                <a:gd name="T34" fmla="*/ 2316 w 3610"/>
                <a:gd name="T35" fmla="*/ 1037 h 2755"/>
                <a:gd name="T36" fmla="*/ 2135 w 3610"/>
                <a:gd name="T37" fmla="*/ 1050 h 2755"/>
                <a:gd name="T38" fmla="*/ 1378 w 3610"/>
                <a:gd name="T39" fmla="*/ 1067 h 2755"/>
                <a:gd name="T40" fmla="*/ 895 w 3610"/>
                <a:gd name="T41" fmla="*/ 1292 h 2755"/>
                <a:gd name="T42" fmla="*/ 548 w 3610"/>
                <a:gd name="T43" fmla="*/ 1691 h 2755"/>
                <a:gd name="T44" fmla="*/ 394 w 3610"/>
                <a:gd name="T45" fmla="*/ 2211 h 2755"/>
                <a:gd name="T46" fmla="*/ 3202 w 3610"/>
                <a:gd name="T47" fmla="*/ 2134 h 2755"/>
                <a:gd name="T48" fmla="*/ 3037 w 3610"/>
                <a:gd name="T49" fmla="*/ 1660 h 2755"/>
                <a:gd name="T50" fmla="*/ 2804 w 3610"/>
                <a:gd name="T51" fmla="*/ 1360 h 2755"/>
                <a:gd name="T52" fmla="*/ 2839 w 3610"/>
                <a:gd name="T53" fmla="*/ 1255 h 2755"/>
                <a:gd name="T54" fmla="*/ 2947 w 3610"/>
                <a:gd name="T55" fmla="*/ 1266 h 2755"/>
                <a:gd name="T56" fmla="*/ 3257 w 3610"/>
                <a:gd name="T57" fmla="*/ 1701 h 2755"/>
                <a:gd name="T58" fmla="*/ 3386 w 3610"/>
                <a:gd name="T59" fmla="*/ 2215 h 2755"/>
                <a:gd name="T60" fmla="*/ 3567 w 3610"/>
                <a:gd name="T61" fmla="*/ 2604 h 2755"/>
                <a:gd name="T62" fmla="*/ 3567 w 3610"/>
                <a:gd name="T63" fmla="*/ 2729 h 2755"/>
                <a:gd name="T64" fmla="*/ 3298 w 3610"/>
                <a:gd name="T65" fmla="*/ 2755 h 2755"/>
                <a:gd name="T66" fmla="*/ 3 w 3610"/>
                <a:gd name="T67" fmla="*/ 2689 h 2755"/>
                <a:gd name="T68" fmla="*/ 65 w 3610"/>
                <a:gd name="T69" fmla="*/ 2581 h 2755"/>
                <a:gd name="T70" fmla="*/ 237 w 3610"/>
                <a:gd name="T71" fmla="*/ 2043 h 2755"/>
                <a:gd name="T72" fmla="*/ 421 w 3610"/>
                <a:gd name="T73" fmla="*/ 1560 h 2755"/>
                <a:gd name="T74" fmla="*/ 772 w 3610"/>
                <a:gd name="T75" fmla="*/ 1164 h 2755"/>
                <a:gd name="T76" fmla="*/ 1239 w 3610"/>
                <a:gd name="T77" fmla="*/ 921 h 2755"/>
                <a:gd name="T78" fmla="*/ 1512 w 3610"/>
                <a:gd name="T79" fmla="*/ 645 h 2755"/>
                <a:gd name="T80" fmla="*/ 1674 w 3610"/>
                <a:gd name="T81" fmla="*/ 458 h 2755"/>
                <a:gd name="T82" fmla="*/ 3100 w 3610"/>
                <a:gd name="T83" fmla="*/ 12 h 2755"/>
                <a:gd name="T84" fmla="*/ 3130 w 3610"/>
                <a:gd name="T85" fmla="*/ 172 h 2755"/>
                <a:gd name="T86" fmla="*/ 2963 w 3610"/>
                <a:gd name="T87" fmla="*/ 339 h 2755"/>
                <a:gd name="T88" fmla="*/ 2491 w 3610"/>
                <a:gd name="T89" fmla="*/ 378 h 2755"/>
                <a:gd name="T90" fmla="*/ 2491 w 3610"/>
                <a:gd name="T91" fmla="*/ 501 h 2755"/>
                <a:gd name="T92" fmla="*/ 3430 w 3610"/>
                <a:gd name="T93" fmla="*/ 540 h 2755"/>
                <a:gd name="T94" fmla="*/ 3597 w 3610"/>
                <a:gd name="T95" fmla="*/ 707 h 2755"/>
                <a:gd name="T96" fmla="*/ 3559 w 3610"/>
                <a:gd name="T97" fmla="*/ 945 h 2755"/>
                <a:gd name="T98" fmla="*/ 3347 w 3610"/>
                <a:gd name="T99" fmla="*/ 1054 h 2755"/>
                <a:gd name="T100" fmla="*/ 2651 w 3610"/>
                <a:gd name="T101" fmla="*/ 1117 h 2755"/>
                <a:gd name="T102" fmla="*/ 2605 w 3610"/>
                <a:gd name="T103" fmla="*/ 1393 h 2755"/>
                <a:gd name="T104" fmla="*/ 2483 w 3610"/>
                <a:gd name="T105" fmla="*/ 1361 h 2755"/>
                <a:gd name="T106" fmla="*/ 2501 w 3610"/>
                <a:gd name="T107" fmla="*/ 1020 h 2755"/>
                <a:gd name="T108" fmla="*/ 2692 w 3610"/>
                <a:gd name="T109" fmla="*/ 880 h 2755"/>
                <a:gd name="T110" fmla="*/ 3422 w 3610"/>
                <a:gd name="T111" fmla="*/ 834 h 2755"/>
                <a:gd name="T112" fmla="*/ 3391 w 3610"/>
                <a:gd name="T113" fmla="*/ 715 h 2755"/>
                <a:gd name="T114" fmla="*/ 2432 w 3610"/>
                <a:gd name="T115" fmla="*/ 674 h 2755"/>
                <a:gd name="T116" fmla="*/ 2293 w 3610"/>
                <a:gd name="T117" fmla="*/ 482 h 2755"/>
                <a:gd name="T118" fmla="*/ 2367 w 3610"/>
                <a:gd name="T119" fmla="*/ 253 h 2755"/>
                <a:gd name="T120" fmla="*/ 2880 w 3610"/>
                <a:gd name="T121" fmla="*/ 176 h 2755"/>
                <a:gd name="T122" fmla="*/ 2968 w 3610"/>
                <a:gd name="T123" fmla="*/ 89 h 2755"/>
                <a:gd name="T124" fmla="*/ 3055 w 3610"/>
                <a:gd name="T125" fmla="*/ 0 h 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10" h="2755">
                  <a:moveTo>
                    <a:pt x="1688" y="1199"/>
                  </a:moveTo>
                  <a:lnTo>
                    <a:pt x="1711" y="1203"/>
                  </a:lnTo>
                  <a:lnTo>
                    <a:pt x="1733" y="1212"/>
                  </a:lnTo>
                  <a:lnTo>
                    <a:pt x="1750" y="1226"/>
                  </a:lnTo>
                  <a:lnTo>
                    <a:pt x="1765" y="1243"/>
                  </a:lnTo>
                  <a:lnTo>
                    <a:pt x="1773" y="1265"/>
                  </a:lnTo>
                  <a:lnTo>
                    <a:pt x="1777" y="1288"/>
                  </a:lnTo>
                  <a:lnTo>
                    <a:pt x="1773" y="1311"/>
                  </a:lnTo>
                  <a:lnTo>
                    <a:pt x="1765" y="1333"/>
                  </a:lnTo>
                  <a:lnTo>
                    <a:pt x="1750" y="1351"/>
                  </a:lnTo>
                  <a:lnTo>
                    <a:pt x="1733" y="1364"/>
                  </a:lnTo>
                  <a:lnTo>
                    <a:pt x="1711" y="1374"/>
                  </a:lnTo>
                  <a:lnTo>
                    <a:pt x="1688" y="1376"/>
                  </a:lnTo>
                  <a:lnTo>
                    <a:pt x="1610" y="1379"/>
                  </a:lnTo>
                  <a:lnTo>
                    <a:pt x="1534" y="1389"/>
                  </a:lnTo>
                  <a:lnTo>
                    <a:pt x="1458" y="1406"/>
                  </a:lnTo>
                  <a:lnTo>
                    <a:pt x="1386" y="1428"/>
                  </a:lnTo>
                  <a:lnTo>
                    <a:pt x="1316" y="1456"/>
                  </a:lnTo>
                  <a:lnTo>
                    <a:pt x="1248" y="1489"/>
                  </a:lnTo>
                  <a:lnTo>
                    <a:pt x="1184" y="1527"/>
                  </a:lnTo>
                  <a:lnTo>
                    <a:pt x="1122" y="1571"/>
                  </a:lnTo>
                  <a:lnTo>
                    <a:pt x="1064" y="1620"/>
                  </a:lnTo>
                  <a:lnTo>
                    <a:pt x="1010" y="1672"/>
                  </a:lnTo>
                  <a:lnTo>
                    <a:pt x="959" y="1728"/>
                  </a:lnTo>
                  <a:lnTo>
                    <a:pt x="913" y="1790"/>
                  </a:lnTo>
                  <a:lnTo>
                    <a:pt x="872" y="1853"/>
                  </a:lnTo>
                  <a:lnTo>
                    <a:pt x="836" y="1921"/>
                  </a:lnTo>
                  <a:lnTo>
                    <a:pt x="804" y="1993"/>
                  </a:lnTo>
                  <a:lnTo>
                    <a:pt x="778" y="2066"/>
                  </a:lnTo>
                  <a:lnTo>
                    <a:pt x="757" y="2143"/>
                  </a:lnTo>
                  <a:lnTo>
                    <a:pt x="742" y="2222"/>
                  </a:lnTo>
                  <a:lnTo>
                    <a:pt x="733" y="2303"/>
                  </a:lnTo>
                  <a:lnTo>
                    <a:pt x="729" y="2325"/>
                  </a:lnTo>
                  <a:lnTo>
                    <a:pt x="719" y="2345"/>
                  </a:lnTo>
                  <a:lnTo>
                    <a:pt x="704" y="2361"/>
                  </a:lnTo>
                  <a:lnTo>
                    <a:pt x="687" y="2374"/>
                  </a:lnTo>
                  <a:lnTo>
                    <a:pt x="667" y="2382"/>
                  </a:lnTo>
                  <a:lnTo>
                    <a:pt x="645" y="2385"/>
                  </a:lnTo>
                  <a:lnTo>
                    <a:pt x="639" y="2385"/>
                  </a:lnTo>
                  <a:lnTo>
                    <a:pt x="616" y="2380"/>
                  </a:lnTo>
                  <a:lnTo>
                    <a:pt x="595" y="2370"/>
                  </a:lnTo>
                  <a:lnTo>
                    <a:pt x="579" y="2355"/>
                  </a:lnTo>
                  <a:lnTo>
                    <a:pt x="566" y="2336"/>
                  </a:lnTo>
                  <a:lnTo>
                    <a:pt x="559" y="2314"/>
                  </a:lnTo>
                  <a:lnTo>
                    <a:pt x="557" y="2291"/>
                  </a:lnTo>
                  <a:lnTo>
                    <a:pt x="567" y="2204"/>
                  </a:lnTo>
                  <a:lnTo>
                    <a:pt x="581" y="2120"/>
                  </a:lnTo>
                  <a:lnTo>
                    <a:pt x="602" y="2038"/>
                  </a:lnTo>
                  <a:lnTo>
                    <a:pt x="628" y="1957"/>
                  </a:lnTo>
                  <a:lnTo>
                    <a:pt x="660" y="1881"/>
                  </a:lnTo>
                  <a:lnTo>
                    <a:pt x="696" y="1807"/>
                  </a:lnTo>
                  <a:lnTo>
                    <a:pt x="737" y="1736"/>
                  </a:lnTo>
                  <a:lnTo>
                    <a:pt x="783" y="1669"/>
                  </a:lnTo>
                  <a:lnTo>
                    <a:pt x="834" y="1604"/>
                  </a:lnTo>
                  <a:lnTo>
                    <a:pt x="888" y="1545"/>
                  </a:lnTo>
                  <a:lnTo>
                    <a:pt x="946" y="1488"/>
                  </a:lnTo>
                  <a:lnTo>
                    <a:pt x="1008" y="1436"/>
                  </a:lnTo>
                  <a:lnTo>
                    <a:pt x="1073" y="1389"/>
                  </a:lnTo>
                  <a:lnTo>
                    <a:pt x="1141" y="1346"/>
                  </a:lnTo>
                  <a:lnTo>
                    <a:pt x="1212" y="1309"/>
                  </a:lnTo>
                  <a:lnTo>
                    <a:pt x="1286" y="1276"/>
                  </a:lnTo>
                  <a:lnTo>
                    <a:pt x="1363" y="1250"/>
                  </a:lnTo>
                  <a:lnTo>
                    <a:pt x="1441" y="1228"/>
                  </a:lnTo>
                  <a:lnTo>
                    <a:pt x="1522" y="1213"/>
                  </a:lnTo>
                  <a:lnTo>
                    <a:pt x="1604" y="1203"/>
                  </a:lnTo>
                  <a:lnTo>
                    <a:pt x="1688" y="1199"/>
                  </a:lnTo>
                  <a:close/>
                  <a:moveTo>
                    <a:pt x="1802" y="607"/>
                  </a:moveTo>
                  <a:lnTo>
                    <a:pt x="1772" y="610"/>
                  </a:lnTo>
                  <a:lnTo>
                    <a:pt x="1746" y="619"/>
                  </a:lnTo>
                  <a:lnTo>
                    <a:pt x="1723" y="634"/>
                  </a:lnTo>
                  <a:lnTo>
                    <a:pt x="1703" y="654"/>
                  </a:lnTo>
                  <a:lnTo>
                    <a:pt x="1688" y="677"/>
                  </a:lnTo>
                  <a:lnTo>
                    <a:pt x="1679" y="705"/>
                  </a:lnTo>
                  <a:lnTo>
                    <a:pt x="1676" y="733"/>
                  </a:lnTo>
                  <a:lnTo>
                    <a:pt x="1676" y="859"/>
                  </a:lnTo>
                  <a:lnTo>
                    <a:pt x="1928" y="859"/>
                  </a:lnTo>
                  <a:lnTo>
                    <a:pt x="1928" y="733"/>
                  </a:lnTo>
                  <a:lnTo>
                    <a:pt x="1924" y="705"/>
                  </a:lnTo>
                  <a:lnTo>
                    <a:pt x="1914" y="677"/>
                  </a:lnTo>
                  <a:lnTo>
                    <a:pt x="1900" y="654"/>
                  </a:lnTo>
                  <a:lnTo>
                    <a:pt x="1880" y="634"/>
                  </a:lnTo>
                  <a:lnTo>
                    <a:pt x="1858" y="619"/>
                  </a:lnTo>
                  <a:lnTo>
                    <a:pt x="1830" y="610"/>
                  </a:lnTo>
                  <a:lnTo>
                    <a:pt x="1802" y="607"/>
                  </a:lnTo>
                  <a:close/>
                  <a:moveTo>
                    <a:pt x="1802" y="430"/>
                  </a:moveTo>
                  <a:lnTo>
                    <a:pt x="1847" y="434"/>
                  </a:lnTo>
                  <a:lnTo>
                    <a:pt x="1889" y="442"/>
                  </a:lnTo>
                  <a:lnTo>
                    <a:pt x="1929" y="458"/>
                  </a:lnTo>
                  <a:lnTo>
                    <a:pt x="1966" y="479"/>
                  </a:lnTo>
                  <a:lnTo>
                    <a:pt x="2000" y="504"/>
                  </a:lnTo>
                  <a:lnTo>
                    <a:pt x="2029" y="535"/>
                  </a:lnTo>
                  <a:lnTo>
                    <a:pt x="2056" y="569"/>
                  </a:lnTo>
                  <a:lnTo>
                    <a:pt x="2075" y="606"/>
                  </a:lnTo>
                  <a:lnTo>
                    <a:pt x="2091" y="645"/>
                  </a:lnTo>
                  <a:lnTo>
                    <a:pt x="2100" y="688"/>
                  </a:lnTo>
                  <a:lnTo>
                    <a:pt x="2104" y="733"/>
                  </a:lnTo>
                  <a:lnTo>
                    <a:pt x="2104" y="868"/>
                  </a:lnTo>
                  <a:lnTo>
                    <a:pt x="2186" y="879"/>
                  </a:lnTo>
                  <a:lnTo>
                    <a:pt x="2267" y="896"/>
                  </a:lnTo>
                  <a:lnTo>
                    <a:pt x="2285" y="902"/>
                  </a:lnTo>
                  <a:lnTo>
                    <a:pt x="2303" y="913"/>
                  </a:lnTo>
                  <a:lnTo>
                    <a:pt x="2316" y="926"/>
                  </a:lnTo>
                  <a:lnTo>
                    <a:pt x="2326" y="943"/>
                  </a:lnTo>
                  <a:lnTo>
                    <a:pt x="2332" y="961"/>
                  </a:lnTo>
                  <a:lnTo>
                    <a:pt x="2336" y="981"/>
                  </a:lnTo>
                  <a:lnTo>
                    <a:pt x="2333" y="1001"/>
                  </a:lnTo>
                  <a:lnTo>
                    <a:pt x="2326" y="1021"/>
                  </a:lnTo>
                  <a:lnTo>
                    <a:pt x="2316" y="1037"/>
                  </a:lnTo>
                  <a:lnTo>
                    <a:pt x="2302" y="1051"/>
                  </a:lnTo>
                  <a:lnTo>
                    <a:pt x="2285" y="1061"/>
                  </a:lnTo>
                  <a:lnTo>
                    <a:pt x="2267" y="1068"/>
                  </a:lnTo>
                  <a:lnTo>
                    <a:pt x="2248" y="1070"/>
                  </a:lnTo>
                  <a:lnTo>
                    <a:pt x="2227" y="1068"/>
                  </a:lnTo>
                  <a:lnTo>
                    <a:pt x="2135" y="1050"/>
                  </a:lnTo>
                  <a:lnTo>
                    <a:pt x="2041" y="1039"/>
                  </a:lnTo>
                  <a:lnTo>
                    <a:pt x="1947" y="1036"/>
                  </a:lnTo>
                  <a:lnTo>
                    <a:pt x="1656" y="1036"/>
                  </a:lnTo>
                  <a:lnTo>
                    <a:pt x="1561" y="1039"/>
                  </a:lnTo>
                  <a:lnTo>
                    <a:pt x="1469" y="1050"/>
                  </a:lnTo>
                  <a:lnTo>
                    <a:pt x="1378" y="1067"/>
                  </a:lnTo>
                  <a:lnTo>
                    <a:pt x="1291" y="1090"/>
                  </a:lnTo>
                  <a:lnTo>
                    <a:pt x="1206" y="1119"/>
                  </a:lnTo>
                  <a:lnTo>
                    <a:pt x="1122" y="1154"/>
                  </a:lnTo>
                  <a:lnTo>
                    <a:pt x="1044" y="1195"/>
                  </a:lnTo>
                  <a:lnTo>
                    <a:pt x="967" y="1241"/>
                  </a:lnTo>
                  <a:lnTo>
                    <a:pt x="895" y="1292"/>
                  </a:lnTo>
                  <a:lnTo>
                    <a:pt x="826" y="1348"/>
                  </a:lnTo>
                  <a:lnTo>
                    <a:pt x="761" y="1408"/>
                  </a:lnTo>
                  <a:lnTo>
                    <a:pt x="701" y="1473"/>
                  </a:lnTo>
                  <a:lnTo>
                    <a:pt x="645" y="1542"/>
                  </a:lnTo>
                  <a:lnTo>
                    <a:pt x="594" y="1615"/>
                  </a:lnTo>
                  <a:lnTo>
                    <a:pt x="548" y="1691"/>
                  </a:lnTo>
                  <a:lnTo>
                    <a:pt x="508" y="1771"/>
                  </a:lnTo>
                  <a:lnTo>
                    <a:pt x="473" y="1853"/>
                  </a:lnTo>
                  <a:lnTo>
                    <a:pt x="444" y="1939"/>
                  </a:lnTo>
                  <a:lnTo>
                    <a:pt x="421" y="2028"/>
                  </a:lnTo>
                  <a:lnTo>
                    <a:pt x="404" y="2118"/>
                  </a:lnTo>
                  <a:lnTo>
                    <a:pt x="394" y="2211"/>
                  </a:lnTo>
                  <a:lnTo>
                    <a:pt x="391" y="2305"/>
                  </a:lnTo>
                  <a:lnTo>
                    <a:pt x="391" y="2578"/>
                  </a:lnTo>
                  <a:lnTo>
                    <a:pt x="3213" y="2578"/>
                  </a:lnTo>
                  <a:lnTo>
                    <a:pt x="3213" y="2305"/>
                  </a:lnTo>
                  <a:lnTo>
                    <a:pt x="3210" y="2220"/>
                  </a:lnTo>
                  <a:lnTo>
                    <a:pt x="3202" y="2134"/>
                  </a:lnTo>
                  <a:lnTo>
                    <a:pt x="3188" y="2051"/>
                  </a:lnTo>
                  <a:lnTo>
                    <a:pt x="3168" y="1968"/>
                  </a:lnTo>
                  <a:lnTo>
                    <a:pt x="3143" y="1888"/>
                  </a:lnTo>
                  <a:lnTo>
                    <a:pt x="3112" y="1810"/>
                  </a:lnTo>
                  <a:lnTo>
                    <a:pt x="3077" y="1735"/>
                  </a:lnTo>
                  <a:lnTo>
                    <a:pt x="3037" y="1660"/>
                  </a:lnTo>
                  <a:lnTo>
                    <a:pt x="2991" y="1589"/>
                  </a:lnTo>
                  <a:lnTo>
                    <a:pt x="2941" y="1521"/>
                  </a:lnTo>
                  <a:lnTo>
                    <a:pt x="2885" y="1455"/>
                  </a:lnTo>
                  <a:lnTo>
                    <a:pt x="2825" y="1394"/>
                  </a:lnTo>
                  <a:lnTo>
                    <a:pt x="2813" y="1377"/>
                  </a:lnTo>
                  <a:lnTo>
                    <a:pt x="2804" y="1360"/>
                  </a:lnTo>
                  <a:lnTo>
                    <a:pt x="2799" y="1341"/>
                  </a:lnTo>
                  <a:lnTo>
                    <a:pt x="2798" y="1321"/>
                  </a:lnTo>
                  <a:lnTo>
                    <a:pt x="2803" y="1303"/>
                  </a:lnTo>
                  <a:lnTo>
                    <a:pt x="2810" y="1285"/>
                  </a:lnTo>
                  <a:lnTo>
                    <a:pt x="2823" y="1269"/>
                  </a:lnTo>
                  <a:lnTo>
                    <a:pt x="2839" y="1255"/>
                  </a:lnTo>
                  <a:lnTo>
                    <a:pt x="2856" y="1247"/>
                  </a:lnTo>
                  <a:lnTo>
                    <a:pt x="2875" y="1242"/>
                  </a:lnTo>
                  <a:lnTo>
                    <a:pt x="2895" y="1242"/>
                  </a:lnTo>
                  <a:lnTo>
                    <a:pt x="2913" y="1246"/>
                  </a:lnTo>
                  <a:lnTo>
                    <a:pt x="2932" y="1254"/>
                  </a:lnTo>
                  <a:lnTo>
                    <a:pt x="2947" y="1266"/>
                  </a:lnTo>
                  <a:lnTo>
                    <a:pt x="3011" y="1331"/>
                  </a:lnTo>
                  <a:lnTo>
                    <a:pt x="3070" y="1400"/>
                  </a:lnTo>
                  <a:lnTo>
                    <a:pt x="3123" y="1472"/>
                  </a:lnTo>
                  <a:lnTo>
                    <a:pt x="3174" y="1545"/>
                  </a:lnTo>
                  <a:lnTo>
                    <a:pt x="3217" y="1622"/>
                  </a:lnTo>
                  <a:lnTo>
                    <a:pt x="3257" y="1701"/>
                  </a:lnTo>
                  <a:lnTo>
                    <a:pt x="3292" y="1782"/>
                  </a:lnTo>
                  <a:lnTo>
                    <a:pt x="3321" y="1865"/>
                  </a:lnTo>
                  <a:lnTo>
                    <a:pt x="3345" y="1951"/>
                  </a:lnTo>
                  <a:lnTo>
                    <a:pt x="3364" y="2038"/>
                  </a:lnTo>
                  <a:lnTo>
                    <a:pt x="3378" y="2125"/>
                  </a:lnTo>
                  <a:lnTo>
                    <a:pt x="3386" y="2215"/>
                  </a:lnTo>
                  <a:lnTo>
                    <a:pt x="3389" y="2305"/>
                  </a:lnTo>
                  <a:lnTo>
                    <a:pt x="3389" y="2578"/>
                  </a:lnTo>
                  <a:lnTo>
                    <a:pt x="3505" y="2578"/>
                  </a:lnTo>
                  <a:lnTo>
                    <a:pt x="3528" y="2581"/>
                  </a:lnTo>
                  <a:lnTo>
                    <a:pt x="3550" y="2590"/>
                  </a:lnTo>
                  <a:lnTo>
                    <a:pt x="3567" y="2604"/>
                  </a:lnTo>
                  <a:lnTo>
                    <a:pt x="3582" y="2621"/>
                  </a:lnTo>
                  <a:lnTo>
                    <a:pt x="3590" y="2643"/>
                  </a:lnTo>
                  <a:lnTo>
                    <a:pt x="3594" y="2666"/>
                  </a:lnTo>
                  <a:lnTo>
                    <a:pt x="3590" y="2689"/>
                  </a:lnTo>
                  <a:lnTo>
                    <a:pt x="3582" y="2711"/>
                  </a:lnTo>
                  <a:lnTo>
                    <a:pt x="3567" y="2729"/>
                  </a:lnTo>
                  <a:lnTo>
                    <a:pt x="3550" y="2743"/>
                  </a:lnTo>
                  <a:lnTo>
                    <a:pt x="3528" y="2752"/>
                  </a:lnTo>
                  <a:lnTo>
                    <a:pt x="3505" y="2755"/>
                  </a:lnTo>
                  <a:lnTo>
                    <a:pt x="3304" y="2755"/>
                  </a:lnTo>
                  <a:lnTo>
                    <a:pt x="3300" y="2755"/>
                  </a:lnTo>
                  <a:lnTo>
                    <a:pt x="3298" y="2755"/>
                  </a:lnTo>
                  <a:lnTo>
                    <a:pt x="88" y="2755"/>
                  </a:lnTo>
                  <a:lnTo>
                    <a:pt x="65" y="2752"/>
                  </a:lnTo>
                  <a:lnTo>
                    <a:pt x="44" y="2743"/>
                  </a:lnTo>
                  <a:lnTo>
                    <a:pt x="26" y="2729"/>
                  </a:lnTo>
                  <a:lnTo>
                    <a:pt x="12" y="2711"/>
                  </a:lnTo>
                  <a:lnTo>
                    <a:pt x="3" y="2689"/>
                  </a:lnTo>
                  <a:lnTo>
                    <a:pt x="0" y="2666"/>
                  </a:lnTo>
                  <a:lnTo>
                    <a:pt x="3" y="2643"/>
                  </a:lnTo>
                  <a:lnTo>
                    <a:pt x="12" y="2621"/>
                  </a:lnTo>
                  <a:lnTo>
                    <a:pt x="26" y="2604"/>
                  </a:lnTo>
                  <a:lnTo>
                    <a:pt x="44" y="2590"/>
                  </a:lnTo>
                  <a:lnTo>
                    <a:pt x="65" y="2581"/>
                  </a:lnTo>
                  <a:lnTo>
                    <a:pt x="88" y="2578"/>
                  </a:lnTo>
                  <a:lnTo>
                    <a:pt x="214" y="2578"/>
                  </a:lnTo>
                  <a:lnTo>
                    <a:pt x="214" y="2305"/>
                  </a:lnTo>
                  <a:lnTo>
                    <a:pt x="217" y="2216"/>
                  </a:lnTo>
                  <a:lnTo>
                    <a:pt x="224" y="2130"/>
                  </a:lnTo>
                  <a:lnTo>
                    <a:pt x="237" y="2043"/>
                  </a:lnTo>
                  <a:lnTo>
                    <a:pt x="256" y="1959"/>
                  </a:lnTo>
                  <a:lnTo>
                    <a:pt x="279" y="1875"/>
                  </a:lnTo>
                  <a:lnTo>
                    <a:pt x="307" y="1793"/>
                  </a:lnTo>
                  <a:lnTo>
                    <a:pt x="340" y="1714"/>
                  </a:lnTo>
                  <a:lnTo>
                    <a:pt x="379" y="1636"/>
                  </a:lnTo>
                  <a:lnTo>
                    <a:pt x="421" y="1560"/>
                  </a:lnTo>
                  <a:lnTo>
                    <a:pt x="468" y="1487"/>
                  </a:lnTo>
                  <a:lnTo>
                    <a:pt x="521" y="1417"/>
                  </a:lnTo>
                  <a:lnTo>
                    <a:pt x="577" y="1349"/>
                  </a:lnTo>
                  <a:lnTo>
                    <a:pt x="638" y="1284"/>
                  </a:lnTo>
                  <a:lnTo>
                    <a:pt x="703" y="1222"/>
                  </a:lnTo>
                  <a:lnTo>
                    <a:pt x="772" y="1164"/>
                  </a:lnTo>
                  <a:lnTo>
                    <a:pt x="845" y="1112"/>
                  </a:lnTo>
                  <a:lnTo>
                    <a:pt x="919" y="1063"/>
                  </a:lnTo>
                  <a:lnTo>
                    <a:pt x="995" y="1021"/>
                  </a:lnTo>
                  <a:lnTo>
                    <a:pt x="1075" y="982"/>
                  </a:lnTo>
                  <a:lnTo>
                    <a:pt x="1156" y="949"/>
                  </a:lnTo>
                  <a:lnTo>
                    <a:pt x="1239" y="921"/>
                  </a:lnTo>
                  <a:lnTo>
                    <a:pt x="1325" y="898"/>
                  </a:lnTo>
                  <a:lnTo>
                    <a:pt x="1411" y="880"/>
                  </a:lnTo>
                  <a:lnTo>
                    <a:pt x="1500" y="868"/>
                  </a:lnTo>
                  <a:lnTo>
                    <a:pt x="1500" y="733"/>
                  </a:lnTo>
                  <a:lnTo>
                    <a:pt x="1503" y="688"/>
                  </a:lnTo>
                  <a:lnTo>
                    <a:pt x="1512" y="645"/>
                  </a:lnTo>
                  <a:lnTo>
                    <a:pt x="1527" y="606"/>
                  </a:lnTo>
                  <a:lnTo>
                    <a:pt x="1548" y="569"/>
                  </a:lnTo>
                  <a:lnTo>
                    <a:pt x="1573" y="535"/>
                  </a:lnTo>
                  <a:lnTo>
                    <a:pt x="1604" y="504"/>
                  </a:lnTo>
                  <a:lnTo>
                    <a:pt x="1638" y="479"/>
                  </a:lnTo>
                  <a:lnTo>
                    <a:pt x="1674" y="458"/>
                  </a:lnTo>
                  <a:lnTo>
                    <a:pt x="1714" y="442"/>
                  </a:lnTo>
                  <a:lnTo>
                    <a:pt x="1757" y="434"/>
                  </a:lnTo>
                  <a:lnTo>
                    <a:pt x="1802" y="430"/>
                  </a:lnTo>
                  <a:close/>
                  <a:moveTo>
                    <a:pt x="3055" y="0"/>
                  </a:moveTo>
                  <a:lnTo>
                    <a:pt x="3079" y="4"/>
                  </a:lnTo>
                  <a:lnTo>
                    <a:pt x="3100" y="12"/>
                  </a:lnTo>
                  <a:lnTo>
                    <a:pt x="3118" y="27"/>
                  </a:lnTo>
                  <a:lnTo>
                    <a:pt x="3132" y="44"/>
                  </a:lnTo>
                  <a:lnTo>
                    <a:pt x="3141" y="65"/>
                  </a:lnTo>
                  <a:lnTo>
                    <a:pt x="3144" y="89"/>
                  </a:lnTo>
                  <a:lnTo>
                    <a:pt x="3141" y="131"/>
                  </a:lnTo>
                  <a:lnTo>
                    <a:pt x="3130" y="172"/>
                  </a:lnTo>
                  <a:lnTo>
                    <a:pt x="3114" y="210"/>
                  </a:lnTo>
                  <a:lnTo>
                    <a:pt x="3093" y="244"/>
                  </a:lnTo>
                  <a:lnTo>
                    <a:pt x="3066" y="275"/>
                  </a:lnTo>
                  <a:lnTo>
                    <a:pt x="3036" y="301"/>
                  </a:lnTo>
                  <a:lnTo>
                    <a:pt x="3002" y="323"/>
                  </a:lnTo>
                  <a:lnTo>
                    <a:pt x="2963" y="339"/>
                  </a:lnTo>
                  <a:lnTo>
                    <a:pt x="2923" y="349"/>
                  </a:lnTo>
                  <a:lnTo>
                    <a:pt x="2880" y="353"/>
                  </a:lnTo>
                  <a:lnTo>
                    <a:pt x="2552" y="353"/>
                  </a:lnTo>
                  <a:lnTo>
                    <a:pt x="2529" y="356"/>
                  </a:lnTo>
                  <a:lnTo>
                    <a:pt x="2508" y="365"/>
                  </a:lnTo>
                  <a:lnTo>
                    <a:pt x="2491" y="378"/>
                  </a:lnTo>
                  <a:lnTo>
                    <a:pt x="2478" y="395"/>
                  </a:lnTo>
                  <a:lnTo>
                    <a:pt x="2469" y="416"/>
                  </a:lnTo>
                  <a:lnTo>
                    <a:pt x="2466" y="439"/>
                  </a:lnTo>
                  <a:lnTo>
                    <a:pt x="2469" y="462"/>
                  </a:lnTo>
                  <a:lnTo>
                    <a:pt x="2478" y="483"/>
                  </a:lnTo>
                  <a:lnTo>
                    <a:pt x="2491" y="501"/>
                  </a:lnTo>
                  <a:lnTo>
                    <a:pt x="2508" y="515"/>
                  </a:lnTo>
                  <a:lnTo>
                    <a:pt x="2529" y="524"/>
                  </a:lnTo>
                  <a:lnTo>
                    <a:pt x="2552" y="526"/>
                  </a:lnTo>
                  <a:lnTo>
                    <a:pt x="3347" y="526"/>
                  </a:lnTo>
                  <a:lnTo>
                    <a:pt x="3390" y="530"/>
                  </a:lnTo>
                  <a:lnTo>
                    <a:pt x="3430" y="540"/>
                  </a:lnTo>
                  <a:lnTo>
                    <a:pt x="3468" y="555"/>
                  </a:lnTo>
                  <a:lnTo>
                    <a:pt x="3502" y="577"/>
                  </a:lnTo>
                  <a:lnTo>
                    <a:pt x="3532" y="604"/>
                  </a:lnTo>
                  <a:lnTo>
                    <a:pt x="3559" y="634"/>
                  </a:lnTo>
                  <a:lnTo>
                    <a:pt x="3580" y="668"/>
                  </a:lnTo>
                  <a:lnTo>
                    <a:pt x="3597" y="707"/>
                  </a:lnTo>
                  <a:lnTo>
                    <a:pt x="3607" y="747"/>
                  </a:lnTo>
                  <a:lnTo>
                    <a:pt x="3610" y="790"/>
                  </a:lnTo>
                  <a:lnTo>
                    <a:pt x="3607" y="833"/>
                  </a:lnTo>
                  <a:lnTo>
                    <a:pt x="3597" y="874"/>
                  </a:lnTo>
                  <a:lnTo>
                    <a:pt x="3580" y="911"/>
                  </a:lnTo>
                  <a:lnTo>
                    <a:pt x="3559" y="945"/>
                  </a:lnTo>
                  <a:lnTo>
                    <a:pt x="3532" y="976"/>
                  </a:lnTo>
                  <a:lnTo>
                    <a:pt x="3502" y="1003"/>
                  </a:lnTo>
                  <a:lnTo>
                    <a:pt x="3468" y="1024"/>
                  </a:lnTo>
                  <a:lnTo>
                    <a:pt x="3430" y="1040"/>
                  </a:lnTo>
                  <a:lnTo>
                    <a:pt x="3390" y="1050"/>
                  </a:lnTo>
                  <a:lnTo>
                    <a:pt x="3347" y="1054"/>
                  </a:lnTo>
                  <a:lnTo>
                    <a:pt x="2735" y="1054"/>
                  </a:lnTo>
                  <a:lnTo>
                    <a:pt x="2712" y="1057"/>
                  </a:lnTo>
                  <a:lnTo>
                    <a:pt x="2691" y="1066"/>
                  </a:lnTo>
                  <a:lnTo>
                    <a:pt x="2674" y="1079"/>
                  </a:lnTo>
                  <a:lnTo>
                    <a:pt x="2659" y="1096"/>
                  </a:lnTo>
                  <a:lnTo>
                    <a:pt x="2651" y="1117"/>
                  </a:lnTo>
                  <a:lnTo>
                    <a:pt x="2647" y="1140"/>
                  </a:lnTo>
                  <a:lnTo>
                    <a:pt x="2647" y="1316"/>
                  </a:lnTo>
                  <a:lnTo>
                    <a:pt x="2645" y="1339"/>
                  </a:lnTo>
                  <a:lnTo>
                    <a:pt x="2635" y="1361"/>
                  </a:lnTo>
                  <a:lnTo>
                    <a:pt x="2622" y="1378"/>
                  </a:lnTo>
                  <a:lnTo>
                    <a:pt x="2605" y="1393"/>
                  </a:lnTo>
                  <a:lnTo>
                    <a:pt x="2583" y="1401"/>
                  </a:lnTo>
                  <a:lnTo>
                    <a:pt x="2560" y="1405"/>
                  </a:lnTo>
                  <a:lnTo>
                    <a:pt x="2537" y="1401"/>
                  </a:lnTo>
                  <a:lnTo>
                    <a:pt x="2515" y="1393"/>
                  </a:lnTo>
                  <a:lnTo>
                    <a:pt x="2497" y="1378"/>
                  </a:lnTo>
                  <a:lnTo>
                    <a:pt x="2483" y="1361"/>
                  </a:lnTo>
                  <a:lnTo>
                    <a:pt x="2474" y="1339"/>
                  </a:lnTo>
                  <a:lnTo>
                    <a:pt x="2471" y="1316"/>
                  </a:lnTo>
                  <a:lnTo>
                    <a:pt x="2471" y="1140"/>
                  </a:lnTo>
                  <a:lnTo>
                    <a:pt x="2476" y="1097"/>
                  </a:lnTo>
                  <a:lnTo>
                    <a:pt x="2485" y="1057"/>
                  </a:lnTo>
                  <a:lnTo>
                    <a:pt x="2501" y="1020"/>
                  </a:lnTo>
                  <a:lnTo>
                    <a:pt x="2523" y="984"/>
                  </a:lnTo>
                  <a:lnTo>
                    <a:pt x="2549" y="954"/>
                  </a:lnTo>
                  <a:lnTo>
                    <a:pt x="2580" y="927"/>
                  </a:lnTo>
                  <a:lnTo>
                    <a:pt x="2613" y="907"/>
                  </a:lnTo>
                  <a:lnTo>
                    <a:pt x="2652" y="890"/>
                  </a:lnTo>
                  <a:lnTo>
                    <a:pt x="2692" y="880"/>
                  </a:lnTo>
                  <a:lnTo>
                    <a:pt x="2735" y="877"/>
                  </a:lnTo>
                  <a:lnTo>
                    <a:pt x="3347" y="877"/>
                  </a:lnTo>
                  <a:lnTo>
                    <a:pt x="3370" y="874"/>
                  </a:lnTo>
                  <a:lnTo>
                    <a:pt x="3391" y="865"/>
                  </a:lnTo>
                  <a:lnTo>
                    <a:pt x="3409" y="852"/>
                  </a:lnTo>
                  <a:lnTo>
                    <a:pt x="3422" y="834"/>
                  </a:lnTo>
                  <a:lnTo>
                    <a:pt x="3431" y="813"/>
                  </a:lnTo>
                  <a:lnTo>
                    <a:pt x="3434" y="790"/>
                  </a:lnTo>
                  <a:lnTo>
                    <a:pt x="3431" y="767"/>
                  </a:lnTo>
                  <a:lnTo>
                    <a:pt x="3422" y="746"/>
                  </a:lnTo>
                  <a:lnTo>
                    <a:pt x="3409" y="729"/>
                  </a:lnTo>
                  <a:lnTo>
                    <a:pt x="3391" y="715"/>
                  </a:lnTo>
                  <a:lnTo>
                    <a:pt x="3370" y="706"/>
                  </a:lnTo>
                  <a:lnTo>
                    <a:pt x="3347" y="702"/>
                  </a:lnTo>
                  <a:lnTo>
                    <a:pt x="2552" y="702"/>
                  </a:lnTo>
                  <a:lnTo>
                    <a:pt x="2509" y="699"/>
                  </a:lnTo>
                  <a:lnTo>
                    <a:pt x="2470" y="689"/>
                  </a:lnTo>
                  <a:lnTo>
                    <a:pt x="2432" y="674"/>
                  </a:lnTo>
                  <a:lnTo>
                    <a:pt x="2398" y="652"/>
                  </a:lnTo>
                  <a:lnTo>
                    <a:pt x="2367" y="626"/>
                  </a:lnTo>
                  <a:lnTo>
                    <a:pt x="2341" y="595"/>
                  </a:lnTo>
                  <a:lnTo>
                    <a:pt x="2319" y="560"/>
                  </a:lnTo>
                  <a:lnTo>
                    <a:pt x="2303" y="523"/>
                  </a:lnTo>
                  <a:lnTo>
                    <a:pt x="2293" y="482"/>
                  </a:lnTo>
                  <a:lnTo>
                    <a:pt x="2290" y="439"/>
                  </a:lnTo>
                  <a:lnTo>
                    <a:pt x="2293" y="396"/>
                  </a:lnTo>
                  <a:lnTo>
                    <a:pt x="2303" y="356"/>
                  </a:lnTo>
                  <a:lnTo>
                    <a:pt x="2319" y="319"/>
                  </a:lnTo>
                  <a:lnTo>
                    <a:pt x="2341" y="283"/>
                  </a:lnTo>
                  <a:lnTo>
                    <a:pt x="2367" y="253"/>
                  </a:lnTo>
                  <a:lnTo>
                    <a:pt x="2398" y="226"/>
                  </a:lnTo>
                  <a:lnTo>
                    <a:pt x="2432" y="206"/>
                  </a:lnTo>
                  <a:lnTo>
                    <a:pt x="2470" y="189"/>
                  </a:lnTo>
                  <a:lnTo>
                    <a:pt x="2509" y="179"/>
                  </a:lnTo>
                  <a:lnTo>
                    <a:pt x="2552" y="176"/>
                  </a:lnTo>
                  <a:lnTo>
                    <a:pt x="2880" y="176"/>
                  </a:lnTo>
                  <a:lnTo>
                    <a:pt x="2903" y="173"/>
                  </a:lnTo>
                  <a:lnTo>
                    <a:pt x="2924" y="164"/>
                  </a:lnTo>
                  <a:lnTo>
                    <a:pt x="2942" y="151"/>
                  </a:lnTo>
                  <a:lnTo>
                    <a:pt x="2956" y="133"/>
                  </a:lnTo>
                  <a:lnTo>
                    <a:pt x="2965" y="112"/>
                  </a:lnTo>
                  <a:lnTo>
                    <a:pt x="2968" y="89"/>
                  </a:lnTo>
                  <a:lnTo>
                    <a:pt x="2971" y="65"/>
                  </a:lnTo>
                  <a:lnTo>
                    <a:pt x="2980" y="44"/>
                  </a:lnTo>
                  <a:lnTo>
                    <a:pt x="2993" y="27"/>
                  </a:lnTo>
                  <a:lnTo>
                    <a:pt x="3012" y="12"/>
                  </a:lnTo>
                  <a:lnTo>
                    <a:pt x="3032" y="4"/>
                  </a:lnTo>
                  <a:lnTo>
                    <a:pt x="3055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695404" y="5452956"/>
              <a:ext cx="32162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" y="2259984"/>
            <a:ext cx="8242302" cy="4619810"/>
          </a:xfrm>
          <a:prstGeom prst="rect">
            <a:avLst/>
          </a:prstGeom>
          <a:effectLst>
            <a:outerShdw blurRad="381000" dist="25400" dir="18900000" sx="104000" sy="104000" algn="bl" rotWithShape="0">
              <a:schemeClr val="tx1">
                <a:lumMod val="75000"/>
                <a:lumOff val="25000"/>
                <a:alpha val="20000"/>
              </a:schemeClr>
            </a:outerShdw>
          </a:effectLst>
        </p:spPr>
      </p:pic>
      <p:sp>
        <p:nvSpPr>
          <p:cNvPr id="5154" name="Rectangle 11"/>
          <p:cNvSpPr/>
          <p:nvPr/>
        </p:nvSpPr>
        <p:spPr>
          <a:xfrm>
            <a:off x="1732809" y="57891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  <a:cs typeface="魂心" panose="02000009000000000000" pitchFamily="1" charset="-128"/>
              </a:rPr>
              <a:t>泡菜</a:t>
            </a:r>
            <a:r>
              <a:rPr lang="zh-CN" altLang="en-US" sz="44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  <a:cs typeface="魂心" panose="02000009000000000000" pitchFamily="1" charset="-128"/>
              </a:rPr>
              <a:t>文化</a:t>
            </a:r>
            <a:endParaRPr lang="zh-CN" altLang="en-US" sz="44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  <a:cs typeface="魂心" panose="02000009000000000000" pitchFamily="1" charset="-128"/>
            </a:endParaRPr>
          </a:p>
        </p:txBody>
      </p:sp>
      <p:sp>
        <p:nvSpPr>
          <p:cNvPr id="5155" name="Rectangle 12"/>
          <p:cNvSpPr/>
          <p:nvPr/>
        </p:nvSpPr>
        <p:spPr>
          <a:xfrm>
            <a:off x="2327525" y="1500386"/>
            <a:ext cx="12522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Korean Kimchi</a:t>
            </a:r>
            <a:endParaRPr lang="en-US" altLang="zh-CN" sz="1400" dirty="0">
              <a:solidFill>
                <a:schemeClr val="bg1"/>
              </a:solidFill>
              <a:latin typeface="Stylo" panose="03060500000000000000" pitchFamily="66" charset="0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5156" name="Straight Connector 13"/>
          <p:cNvCxnSpPr/>
          <p:nvPr/>
        </p:nvCxnSpPr>
        <p:spPr>
          <a:xfrm>
            <a:off x="2666246" y="1445753"/>
            <a:ext cx="5748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93575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57" grpId="0" animBg="1"/>
      <p:bldP spid="5158" grpId="0" animBg="1"/>
      <p:bldP spid="5154" grpId="0"/>
      <p:bldP spid="515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Diamond 17"/>
          <p:cNvSpPr/>
          <p:nvPr/>
        </p:nvSpPr>
        <p:spPr>
          <a:xfrm>
            <a:off x="6096000" y="4076862"/>
            <a:ext cx="1986987" cy="1986987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mond 16"/>
          <p:cNvSpPr/>
          <p:nvPr/>
        </p:nvSpPr>
        <p:spPr>
          <a:xfrm>
            <a:off x="6096000" y="1918380"/>
            <a:ext cx="1986987" cy="1986987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5694128" y="1816837"/>
            <a:ext cx="0" cy="8946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iamond 10"/>
          <p:cNvSpPr/>
          <p:nvPr/>
        </p:nvSpPr>
        <p:spPr>
          <a:xfrm>
            <a:off x="5607631" y="2802270"/>
            <a:ext cx="172995" cy="17299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5694128" y="3098033"/>
            <a:ext cx="0" cy="1781263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amond 14"/>
          <p:cNvSpPr/>
          <p:nvPr/>
        </p:nvSpPr>
        <p:spPr>
          <a:xfrm>
            <a:off x="5607631" y="4970077"/>
            <a:ext cx="172995" cy="172995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8159928" y="2182451"/>
            <a:ext cx="3640712" cy="1412631"/>
            <a:chOff x="8995437" y="975221"/>
            <a:chExt cx="3640712" cy="1412631"/>
          </a:xfrm>
        </p:grpSpPr>
        <p:sp>
          <p:nvSpPr>
            <p:cNvPr id="24" name="TextBox 23"/>
            <p:cNvSpPr txBox="1"/>
            <p:nvPr/>
          </p:nvSpPr>
          <p:spPr>
            <a:xfrm>
              <a:off x="8995437" y="975221"/>
              <a:ext cx="36407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Bold" panose="020F0502020204030203" pitchFamily="34" charset="0"/>
                </a:rPr>
                <a:t>方案名称</a:t>
              </a:r>
              <a:endParaRPr lang="en-US" altLang="zh-CN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Bold" panose="020F0502020204030203" pitchFamily="34" charset="0"/>
              </a:endParaRPr>
            </a:p>
            <a:p>
              <a:r>
                <a:rPr lang="zh-CN" altLang="en-US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Bold" panose="020F0502020204030203" pitchFamily="34" charset="0"/>
                </a:rPr>
                <a:t>类型</a:t>
              </a:r>
              <a:endParaRPr lang="en-US" sz="16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Bold" panose="020F0502020204030203" pitchFamily="34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9094111" y="1720495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Shape 487"/>
            <p:cNvSpPr/>
            <p:nvPr/>
          </p:nvSpPr>
          <p:spPr>
            <a:xfrm>
              <a:off x="9094111" y="1915912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159928" y="4596972"/>
            <a:ext cx="3640712" cy="1092200"/>
            <a:chOff x="8995437" y="1294884"/>
            <a:chExt cx="3640712" cy="1092200"/>
          </a:xfrm>
        </p:grpSpPr>
        <p:sp>
          <p:nvSpPr>
            <p:cNvPr id="28" name="TextBox 27"/>
            <p:cNvSpPr txBox="1"/>
            <p:nvPr/>
          </p:nvSpPr>
          <p:spPr>
            <a:xfrm>
              <a:off x="8995437" y="1294884"/>
              <a:ext cx="364071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Bold" panose="020F0502020204030203" pitchFamily="34" charset="0"/>
                </a:rPr>
                <a:t>方案</a:t>
              </a:r>
              <a:r>
                <a:rPr lang="zh-CN" altLang="en-US" sz="1600" b="1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Bold" panose="020F0502020204030203" pitchFamily="34" charset="0"/>
                </a:rPr>
                <a:t>名称</a:t>
              </a:r>
              <a:endParaRPr lang="en-US" altLang="zh-CN" sz="16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Bold" panose="020F0502020204030203" pitchFamily="34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9094111" y="1730020"/>
              <a:ext cx="244763" cy="0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Shape 487"/>
            <p:cNvSpPr/>
            <p:nvPr/>
          </p:nvSpPr>
          <p:spPr>
            <a:xfrm>
              <a:off x="9094111" y="1915144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5182929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加盟方案</a:t>
            </a:r>
            <a:endParaRPr lang="en-US" altLang="zh-CN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691883" y="997907"/>
            <a:ext cx="80823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Joint Us</a:t>
            </a:r>
          </a:p>
        </p:txBody>
      </p:sp>
      <p:cxnSp>
        <p:nvCxnSpPr>
          <p:cNvPr id="34" name="Straight Connector 33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224484" y="2148532"/>
            <a:ext cx="406777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选择我们</a:t>
            </a:r>
            <a:endParaRPr lang="en-US" altLang="zh-CN" sz="4400" dirty="0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就是选择成功</a:t>
            </a:r>
            <a:endParaRPr lang="en-US" sz="44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24484" y="3838284"/>
            <a:ext cx="1724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We help you Success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1354471" y="369264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224484" y="4602544"/>
            <a:ext cx="3937914" cy="1434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  <a:defRPr sz="2200">
                <a:uFill>
                  <a:solidFill>
                    <a:srgbClr val="262626"/>
                  </a:solidFill>
                </a:uFill>
                <a:latin typeface="Kaiti SC Regular"/>
                <a:ea typeface="Kaiti SC Regular"/>
                <a:cs typeface="Kaiti SC Regular"/>
                <a:sym typeface="Kaiti SC Regular"/>
              </a:defRPr>
            </a:pPr>
            <a:r>
              <a:rPr lang="zh-CN" altLang="en-US" sz="1200" dirty="0">
                <a:solidFill>
                  <a:prstClr val="black"/>
                </a:solidFill>
                <a:uFill>
                  <a:solidFill>
                    <a:srgbClr val="26262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Kaiti SC Regular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</a:t>
            </a:r>
            <a:r>
              <a:rPr lang="zh-CN" altLang="en-US" sz="1200" dirty="0" smtClean="0">
                <a:solidFill>
                  <a:prstClr val="black"/>
                </a:solidFill>
                <a:uFill>
                  <a:solidFill>
                    <a:srgbClr val="262626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sym typeface="Kaiti SC Regular"/>
              </a:rPr>
              <a:t>。</a:t>
            </a:r>
            <a:endParaRPr lang="zh-CN" altLang="en-US" sz="1200" dirty="0">
              <a:solidFill>
                <a:prstClr val="black"/>
              </a:solidFill>
              <a:uFill>
                <a:solidFill>
                  <a:srgbClr val="262626"/>
                </a:solidFill>
              </a:uFill>
              <a:latin typeface="楷体" panose="02010609060101010101" pitchFamily="49" charset="-122"/>
              <a:ea typeface="楷体" panose="02010609060101010101" pitchFamily="49" charset="-122"/>
              <a:sym typeface="Kaiti SC Regular"/>
            </a:endParaRPr>
          </a:p>
        </p:txBody>
      </p:sp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15025" y="1917700"/>
            <a:ext cx="1978025" cy="1978025"/>
          </a:xfr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15025" y="4076700"/>
            <a:ext cx="1978025" cy="1978025"/>
          </a:xfrm>
        </p:spPr>
      </p:pic>
    </p:spTree>
    <p:extLst>
      <p:ext uri="{BB962C8B-B14F-4D97-AF65-F5344CB8AC3E}">
        <p14:creationId xmlns:p14="http://schemas.microsoft.com/office/powerpoint/2010/main" val="1795614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11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占位符 11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908902" y="4471938"/>
            <a:ext cx="24032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抢占市场 成就不凡</a:t>
            </a:r>
            <a:endParaRPr lang="en-US" altLang="zh-CN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77745" y="2308755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Stylo" panose="03060500000000000000" pitchFamily="66" charset="0"/>
                <a:ea typeface="鯨海酔侯" panose="02000609000000000000" pitchFamily="49" charset="-128"/>
              </a:rPr>
              <a:t>平台</a:t>
            </a:r>
            <a:endParaRPr lang="en-US" altLang="zh-CN" sz="8000" dirty="0">
              <a:solidFill>
                <a:schemeClr val="bg1"/>
              </a:solidFill>
              <a:latin typeface="Stylo" panose="03060500000000000000" pitchFamily="66" charset="0"/>
              <a:ea typeface="鯨海酔侯" panose="02000609000000000000" pitchFamily="49" charset="-128"/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407665" y="3535139"/>
            <a:ext cx="13644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Marketing Plan</a:t>
            </a:r>
          </a:p>
        </p:txBody>
      </p:sp>
      <p:sp>
        <p:nvSpPr>
          <p:cNvPr id="19" name="Freeform 126"/>
          <p:cNvSpPr>
            <a:spLocks noEditPoints="1"/>
          </p:cNvSpPr>
          <p:nvPr/>
        </p:nvSpPr>
        <p:spPr bwMode="auto">
          <a:xfrm>
            <a:off x="5894222" y="1940650"/>
            <a:ext cx="414338" cy="573087"/>
          </a:xfrm>
          <a:custGeom>
            <a:avLst/>
            <a:gdLst>
              <a:gd name="T0" fmla="*/ 1704 w 2612"/>
              <a:gd name="T1" fmla="*/ 2681 h 3612"/>
              <a:gd name="T2" fmla="*/ 1719 w 2612"/>
              <a:gd name="T3" fmla="*/ 2788 h 3612"/>
              <a:gd name="T4" fmla="*/ 970 w 2612"/>
              <a:gd name="T5" fmla="*/ 2832 h 3612"/>
              <a:gd name="T6" fmla="*/ 886 w 2612"/>
              <a:gd name="T7" fmla="*/ 2767 h 3612"/>
              <a:gd name="T8" fmla="*/ 926 w 2612"/>
              <a:gd name="T9" fmla="*/ 2667 h 3612"/>
              <a:gd name="T10" fmla="*/ 1498 w 2612"/>
              <a:gd name="T11" fmla="*/ 2229 h 3612"/>
              <a:gd name="T12" fmla="*/ 1563 w 2612"/>
              <a:gd name="T13" fmla="*/ 2314 h 3612"/>
              <a:gd name="T14" fmla="*/ 1498 w 2612"/>
              <a:gd name="T15" fmla="*/ 2399 h 3612"/>
              <a:gd name="T16" fmla="*/ 1077 w 2612"/>
              <a:gd name="T17" fmla="*/ 2377 h 3612"/>
              <a:gd name="T18" fmla="*/ 1062 w 2612"/>
              <a:gd name="T19" fmla="*/ 2269 h 3612"/>
              <a:gd name="T20" fmla="*/ 971 w 2612"/>
              <a:gd name="T21" fmla="*/ 1946 h 3612"/>
              <a:gd name="T22" fmla="*/ 1719 w 2612"/>
              <a:gd name="T23" fmla="*/ 1990 h 3612"/>
              <a:gd name="T24" fmla="*/ 1704 w 2612"/>
              <a:gd name="T25" fmla="*/ 2096 h 3612"/>
              <a:gd name="T26" fmla="*/ 947 w 2612"/>
              <a:gd name="T27" fmla="*/ 2118 h 3612"/>
              <a:gd name="T28" fmla="*/ 882 w 2612"/>
              <a:gd name="T29" fmla="*/ 2034 h 3612"/>
              <a:gd name="T30" fmla="*/ 947 w 2612"/>
              <a:gd name="T31" fmla="*/ 1949 h 3612"/>
              <a:gd name="T32" fmla="*/ 1186 w 2612"/>
              <a:gd name="T33" fmla="*/ 1216 h 3612"/>
              <a:gd name="T34" fmla="*/ 1077 w 2612"/>
              <a:gd name="T35" fmla="*/ 1303 h 3612"/>
              <a:gd name="T36" fmla="*/ 1126 w 2612"/>
              <a:gd name="T37" fmla="*/ 1400 h 3612"/>
              <a:gd name="T38" fmla="*/ 1306 w 2612"/>
              <a:gd name="T39" fmla="*/ 1449 h 3612"/>
              <a:gd name="T40" fmla="*/ 1486 w 2612"/>
              <a:gd name="T41" fmla="*/ 1400 h 3612"/>
              <a:gd name="T42" fmla="*/ 1537 w 2612"/>
              <a:gd name="T43" fmla="*/ 1303 h 3612"/>
              <a:gd name="T44" fmla="*/ 1427 w 2612"/>
              <a:gd name="T45" fmla="*/ 1216 h 3612"/>
              <a:gd name="T46" fmla="*/ 1359 w 2612"/>
              <a:gd name="T47" fmla="*/ 1023 h 3612"/>
              <a:gd name="T48" fmla="*/ 1579 w 2612"/>
              <a:gd name="T49" fmla="*/ 1095 h 3612"/>
              <a:gd name="T50" fmla="*/ 1703 w 2612"/>
              <a:gd name="T51" fmla="*/ 1248 h 3612"/>
              <a:gd name="T52" fmla="*/ 1689 w 2612"/>
              <a:gd name="T53" fmla="*/ 1434 h 3612"/>
              <a:gd name="T54" fmla="*/ 1542 w 2612"/>
              <a:gd name="T55" fmla="*/ 1573 h 3612"/>
              <a:gd name="T56" fmla="*/ 1306 w 2612"/>
              <a:gd name="T57" fmla="*/ 1627 h 3612"/>
              <a:gd name="T58" fmla="*/ 1071 w 2612"/>
              <a:gd name="T59" fmla="*/ 1573 h 3612"/>
              <a:gd name="T60" fmla="*/ 924 w 2612"/>
              <a:gd name="T61" fmla="*/ 1434 h 3612"/>
              <a:gd name="T62" fmla="*/ 910 w 2612"/>
              <a:gd name="T63" fmla="*/ 1248 h 3612"/>
              <a:gd name="T64" fmla="*/ 1033 w 2612"/>
              <a:gd name="T65" fmla="*/ 1095 h 3612"/>
              <a:gd name="T66" fmla="*/ 1254 w 2612"/>
              <a:gd name="T67" fmla="*/ 1023 h 3612"/>
              <a:gd name="T68" fmla="*/ 1998 w 2612"/>
              <a:gd name="T69" fmla="*/ 539 h 3612"/>
              <a:gd name="T70" fmla="*/ 1798 w 2612"/>
              <a:gd name="T71" fmla="*/ 795 h 3612"/>
              <a:gd name="T72" fmla="*/ 855 w 2612"/>
              <a:gd name="T73" fmla="*/ 817 h 3612"/>
              <a:gd name="T74" fmla="*/ 790 w 2612"/>
              <a:gd name="T75" fmla="*/ 732 h 3612"/>
              <a:gd name="T76" fmla="*/ 2437 w 2612"/>
              <a:gd name="T77" fmla="*/ 3435 h 3612"/>
              <a:gd name="T78" fmla="*/ 2161 w 2612"/>
              <a:gd name="T79" fmla="*/ 3139 h 3612"/>
              <a:gd name="T80" fmla="*/ 528 w 2612"/>
              <a:gd name="T81" fmla="*/ 3183 h 3612"/>
              <a:gd name="T82" fmla="*/ 443 w 2612"/>
              <a:gd name="T83" fmla="*/ 3118 h 3612"/>
              <a:gd name="T84" fmla="*/ 1278 w 2612"/>
              <a:gd name="T85" fmla="*/ 180 h 3612"/>
              <a:gd name="T86" fmla="*/ 1183 w 2612"/>
              <a:gd name="T87" fmla="*/ 274 h 3612"/>
              <a:gd name="T88" fmla="*/ 1137 w 2612"/>
              <a:gd name="T89" fmla="*/ 379 h 3612"/>
              <a:gd name="T90" fmla="*/ 1647 w 2612"/>
              <a:gd name="T91" fmla="*/ 644 h 3612"/>
              <a:gd name="T92" fmla="*/ 1459 w 2612"/>
              <a:gd name="T93" fmla="*/ 365 h 3612"/>
              <a:gd name="T94" fmla="*/ 1420 w 2612"/>
              <a:gd name="T95" fmla="*/ 247 h 3612"/>
              <a:gd name="T96" fmla="*/ 1306 w 2612"/>
              <a:gd name="T97" fmla="*/ 177 h 3612"/>
              <a:gd name="T98" fmla="*/ 1471 w 2612"/>
              <a:gd name="T99" fmla="*/ 48 h 3612"/>
              <a:gd name="T100" fmla="*/ 1596 w 2612"/>
              <a:gd name="T101" fmla="*/ 214 h 3612"/>
              <a:gd name="T102" fmla="*/ 1811 w 2612"/>
              <a:gd name="T103" fmla="*/ 258 h 3612"/>
              <a:gd name="T104" fmla="*/ 2549 w 2612"/>
              <a:gd name="T105" fmla="*/ 366 h 3612"/>
              <a:gd name="T106" fmla="*/ 2612 w 2612"/>
              <a:gd name="T107" fmla="*/ 451 h 3612"/>
              <a:gd name="T108" fmla="*/ 2569 w 2612"/>
              <a:gd name="T109" fmla="*/ 3600 h 3612"/>
              <a:gd name="T110" fmla="*/ 44 w 2612"/>
              <a:gd name="T111" fmla="*/ 3600 h 3612"/>
              <a:gd name="T112" fmla="*/ 0 w 2612"/>
              <a:gd name="T113" fmla="*/ 451 h 3612"/>
              <a:gd name="T114" fmla="*/ 65 w 2612"/>
              <a:gd name="T115" fmla="*/ 366 h 3612"/>
              <a:gd name="T116" fmla="*/ 802 w 2612"/>
              <a:gd name="T117" fmla="*/ 258 h 3612"/>
              <a:gd name="T118" fmla="*/ 1017 w 2612"/>
              <a:gd name="T119" fmla="*/ 214 h 3612"/>
              <a:gd name="T120" fmla="*/ 1143 w 2612"/>
              <a:gd name="T121" fmla="*/ 48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12" h="3612">
                <a:moveTo>
                  <a:pt x="970" y="2655"/>
                </a:moveTo>
                <a:lnTo>
                  <a:pt x="1642" y="2655"/>
                </a:lnTo>
                <a:lnTo>
                  <a:pt x="1666" y="2658"/>
                </a:lnTo>
                <a:lnTo>
                  <a:pt x="1687" y="2667"/>
                </a:lnTo>
                <a:lnTo>
                  <a:pt x="1704" y="2681"/>
                </a:lnTo>
                <a:lnTo>
                  <a:pt x="1719" y="2699"/>
                </a:lnTo>
                <a:lnTo>
                  <a:pt x="1728" y="2720"/>
                </a:lnTo>
                <a:lnTo>
                  <a:pt x="1731" y="2743"/>
                </a:lnTo>
                <a:lnTo>
                  <a:pt x="1728" y="2767"/>
                </a:lnTo>
                <a:lnTo>
                  <a:pt x="1719" y="2788"/>
                </a:lnTo>
                <a:lnTo>
                  <a:pt x="1704" y="2806"/>
                </a:lnTo>
                <a:lnTo>
                  <a:pt x="1687" y="2820"/>
                </a:lnTo>
                <a:lnTo>
                  <a:pt x="1666" y="2829"/>
                </a:lnTo>
                <a:lnTo>
                  <a:pt x="1642" y="2832"/>
                </a:lnTo>
                <a:lnTo>
                  <a:pt x="970" y="2832"/>
                </a:lnTo>
                <a:lnTo>
                  <a:pt x="947" y="2829"/>
                </a:lnTo>
                <a:lnTo>
                  <a:pt x="926" y="2820"/>
                </a:lnTo>
                <a:lnTo>
                  <a:pt x="909" y="2806"/>
                </a:lnTo>
                <a:lnTo>
                  <a:pt x="894" y="2788"/>
                </a:lnTo>
                <a:lnTo>
                  <a:pt x="886" y="2767"/>
                </a:lnTo>
                <a:lnTo>
                  <a:pt x="882" y="2743"/>
                </a:lnTo>
                <a:lnTo>
                  <a:pt x="886" y="2720"/>
                </a:lnTo>
                <a:lnTo>
                  <a:pt x="894" y="2699"/>
                </a:lnTo>
                <a:lnTo>
                  <a:pt x="909" y="2681"/>
                </a:lnTo>
                <a:lnTo>
                  <a:pt x="926" y="2667"/>
                </a:lnTo>
                <a:lnTo>
                  <a:pt x="947" y="2658"/>
                </a:lnTo>
                <a:lnTo>
                  <a:pt x="970" y="2655"/>
                </a:lnTo>
                <a:close/>
                <a:moveTo>
                  <a:pt x="1138" y="2226"/>
                </a:moveTo>
                <a:lnTo>
                  <a:pt x="1474" y="2226"/>
                </a:lnTo>
                <a:lnTo>
                  <a:pt x="1498" y="2229"/>
                </a:lnTo>
                <a:lnTo>
                  <a:pt x="1519" y="2238"/>
                </a:lnTo>
                <a:lnTo>
                  <a:pt x="1537" y="2251"/>
                </a:lnTo>
                <a:lnTo>
                  <a:pt x="1551" y="2269"/>
                </a:lnTo>
                <a:lnTo>
                  <a:pt x="1560" y="2291"/>
                </a:lnTo>
                <a:lnTo>
                  <a:pt x="1563" y="2314"/>
                </a:lnTo>
                <a:lnTo>
                  <a:pt x="1560" y="2337"/>
                </a:lnTo>
                <a:lnTo>
                  <a:pt x="1551" y="2358"/>
                </a:lnTo>
                <a:lnTo>
                  <a:pt x="1537" y="2377"/>
                </a:lnTo>
                <a:lnTo>
                  <a:pt x="1519" y="2390"/>
                </a:lnTo>
                <a:lnTo>
                  <a:pt x="1498" y="2399"/>
                </a:lnTo>
                <a:lnTo>
                  <a:pt x="1474" y="2402"/>
                </a:lnTo>
                <a:lnTo>
                  <a:pt x="1138" y="2402"/>
                </a:lnTo>
                <a:lnTo>
                  <a:pt x="1115" y="2399"/>
                </a:lnTo>
                <a:lnTo>
                  <a:pt x="1094" y="2390"/>
                </a:lnTo>
                <a:lnTo>
                  <a:pt x="1077" y="2377"/>
                </a:lnTo>
                <a:lnTo>
                  <a:pt x="1062" y="2358"/>
                </a:lnTo>
                <a:lnTo>
                  <a:pt x="1054" y="2337"/>
                </a:lnTo>
                <a:lnTo>
                  <a:pt x="1050" y="2314"/>
                </a:lnTo>
                <a:lnTo>
                  <a:pt x="1054" y="2291"/>
                </a:lnTo>
                <a:lnTo>
                  <a:pt x="1062" y="2269"/>
                </a:lnTo>
                <a:lnTo>
                  <a:pt x="1077" y="2251"/>
                </a:lnTo>
                <a:lnTo>
                  <a:pt x="1094" y="2238"/>
                </a:lnTo>
                <a:lnTo>
                  <a:pt x="1115" y="2229"/>
                </a:lnTo>
                <a:lnTo>
                  <a:pt x="1138" y="2226"/>
                </a:lnTo>
                <a:close/>
                <a:moveTo>
                  <a:pt x="971" y="1946"/>
                </a:moveTo>
                <a:lnTo>
                  <a:pt x="1642" y="1946"/>
                </a:lnTo>
                <a:lnTo>
                  <a:pt x="1666" y="1949"/>
                </a:lnTo>
                <a:lnTo>
                  <a:pt x="1687" y="1958"/>
                </a:lnTo>
                <a:lnTo>
                  <a:pt x="1704" y="1971"/>
                </a:lnTo>
                <a:lnTo>
                  <a:pt x="1719" y="1990"/>
                </a:lnTo>
                <a:lnTo>
                  <a:pt x="1728" y="2010"/>
                </a:lnTo>
                <a:lnTo>
                  <a:pt x="1731" y="2034"/>
                </a:lnTo>
                <a:lnTo>
                  <a:pt x="1728" y="2057"/>
                </a:lnTo>
                <a:lnTo>
                  <a:pt x="1719" y="2079"/>
                </a:lnTo>
                <a:lnTo>
                  <a:pt x="1704" y="2096"/>
                </a:lnTo>
                <a:lnTo>
                  <a:pt x="1687" y="2109"/>
                </a:lnTo>
                <a:lnTo>
                  <a:pt x="1666" y="2118"/>
                </a:lnTo>
                <a:lnTo>
                  <a:pt x="1642" y="2122"/>
                </a:lnTo>
                <a:lnTo>
                  <a:pt x="971" y="2122"/>
                </a:lnTo>
                <a:lnTo>
                  <a:pt x="947" y="2118"/>
                </a:lnTo>
                <a:lnTo>
                  <a:pt x="926" y="2109"/>
                </a:lnTo>
                <a:lnTo>
                  <a:pt x="909" y="2096"/>
                </a:lnTo>
                <a:lnTo>
                  <a:pt x="894" y="2079"/>
                </a:lnTo>
                <a:lnTo>
                  <a:pt x="886" y="2057"/>
                </a:lnTo>
                <a:lnTo>
                  <a:pt x="882" y="2034"/>
                </a:lnTo>
                <a:lnTo>
                  <a:pt x="886" y="2010"/>
                </a:lnTo>
                <a:lnTo>
                  <a:pt x="894" y="1990"/>
                </a:lnTo>
                <a:lnTo>
                  <a:pt x="909" y="1971"/>
                </a:lnTo>
                <a:lnTo>
                  <a:pt x="926" y="1958"/>
                </a:lnTo>
                <a:lnTo>
                  <a:pt x="947" y="1949"/>
                </a:lnTo>
                <a:lnTo>
                  <a:pt x="971" y="1946"/>
                </a:lnTo>
                <a:close/>
                <a:moveTo>
                  <a:pt x="1306" y="1196"/>
                </a:moveTo>
                <a:lnTo>
                  <a:pt x="1263" y="1199"/>
                </a:lnTo>
                <a:lnTo>
                  <a:pt x="1224" y="1205"/>
                </a:lnTo>
                <a:lnTo>
                  <a:pt x="1186" y="1216"/>
                </a:lnTo>
                <a:lnTo>
                  <a:pt x="1155" y="1229"/>
                </a:lnTo>
                <a:lnTo>
                  <a:pt x="1126" y="1246"/>
                </a:lnTo>
                <a:lnTo>
                  <a:pt x="1104" y="1264"/>
                </a:lnTo>
                <a:lnTo>
                  <a:pt x="1088" y="1283"/>
                </a:lnTo>
                <a:lnTo>
                  <a:pt x="1077" y="1303"/>
                </a:lnTo>
                <a:lnTo>
                  <a:pt x="1073" y="1323"/>
                </a:lnTo>
                <a:lnTo>
                  <a:pt x="1077" y="1343"/>
                </a:lnTo>
                <a:lnTo>
                  <a:pt x="1088" y="1364"/>
                </a:lnTo>
                <a:lnTo>
                  <a:pt x="1104" y="1382"/>
                </a:lnTo>
                <a:lnTo>
                  <a:pt x="1126" y="1400"/>
                </a:lnTo>
                <a:lnTo>
                  <a:pt x="1155" y="1416"/>
                </a:lnTo>
                <a:lnTo>
                  <a:pt x="1186" y="1430"/>
                </a:lnTo>
                <a:lnTo>
                  <a:pt x="1224" y="1441"/>
                </a:lnTo>
                <a:lnTo>
                  <a:pt x="1263" y="1447"/>
                </a:lnTo>
                <a:lnTo>
                  <a:pt x="1306" y="1449"/>
                </a:lnTo>
                <a:lnTo>
                  <a:pt x="1350" y="1447"/>
                </a:lnTo>
                <a:lnTo>
                  <a:pt x="1389" y="1441"/>
                </a:lnTo>
                <a:lnTo>
                  <a:pt x="1427" y="1430"/>
                </a:lnTo>
                <a:lnTo>
                  <a:pt x="1459" y="1416"/>
                </a:lnTo>
                <a:lnTo>
                  <a:pt x="1486" y="1400"/>
                </a:lnTo>
                <a:lnTo>
                  <a:pt x="1509" y="1382"/>
                </a:lnTo>
                <a:lnTo>
                  <a:pt x="1526" y="1364"/>
                </a:lnTo>
                <a:lnTo>
                  <a:pt x="1537" y="1343"/>
                </a:lnTo>
                <a:lnTo>
                  <a:pt x="1540" y="1323"/>
                </a:lnTo>
                <a:lnTo>
                  <a:pt x="1537" y="1303"/>
                </a:lnTo>
                <a:lnTo>
                  <a:pt x="1526" y="1283"/>
                </a:lnTo>
                <a:lnTo>
                  <a:pt x="1509" y="1264"/>
                </a:lnTo>
                <a:lnTo>
                  <a:pt x="1486" y="1246"/>
                </a:lnTo>
                <a:lnTo>
                  <a:pt x="1459" y="1229"/>
                </a:lnTo>
                <a:lnTo>
                  <a:pt x="1427" y="1216"/>
                </a:lnTo>
                <a:lnTo>
                  <a:pt x="1389" y="1205"/>
                </a:lnTo>
                <a:lnTo>
                  <a:pt x="1350" y="1199"/>
                </a:lnTo>
                <a:lnTo>
                  <a:pt x="1306" y="1196"/>
                </a:lnTo>
                <a:close/>
                <a:moveTo>
                  <a:pt x="1306" y="1020"/>
                </a:moveTo>
                <a:lnTo>
                  <a:pt x="1359" y="1023"/>
                </a:lnTo>
                <a:lnTo>
                  <a:pt x="1408" y="1029"/>
                </a:lnTo>
                <a:lnTo>
                  <a:pt x="1456" y="1040"/>
                </a:lnTo>
                <a:lnTo>
                  <a:pt x="1500" y="1056"/>
                </a:lnTo>
                <a:lnTo>
                  <a:pt x="1542" y="1073"/>
                </a:lnTo>
                <a:lnTo>
                  <a:pt x="1579" y="1095"/>
                </a:lnTo>
                <a:lnTo>
                  <a:pt x="1613" y="1121"/>
                </a:lnTo>
                <a:lnTo>
                  <a:pt x="1644" y="1149"/>
                </a:lnTo>
                <a:lnTo>
                  <a:pt x="1668" y="1180"/>
                </a:lnTo>
                <a:lnTo>
                  <a:pt x="1689" y="1213"/>
                </a:lnTo>
                <a:lnTo>
                  <a:pt x="1703" y="1248"/>
                </a:lnTo>
                <a:lnTo>
                  <a:pt x="1713" y="1284"/>
                </a:lnTo>
                <a:lnTo>
                  <a:pt x="1715" y="1323"/>
                </a:lnTo>
                <a:lnTo>
                  <a:pt x="1713" y="1361"/>
                </a:lnTo>
                <a:lnTo>
                  <a:pt x="1703" y="1399"/>
                </a:lnTo>
                <a:lnTo>
                  <a:pt x="1689" y="1434"/>
                </a:lnTo>
                <a:lnTo>
                  <a:pt x="1668" y="1467"/>
                </a:lnTo>
                <a:lnTo>
                  <a:pt x="1644" y="1498"/>
                </a:lnTo>
                <a:lnTo>
                  <a:pt x="1613" y="1525"/>
                </a:lnTo>
                <a:lnTo>
                  <a:pt x="1579" y="1551"/>
                </a:lnTo>
                <a:lnTo>
                  <a:pt x="1542" y="1573"/>
                </a:lnTo>
                <a:lnTo>
                  <a:pt x="1500" y="1591"/>
                </a:lnTo>
                <a:lnTo>
                  <a:pt x="1456" y="1606"/>
                </a:lnTo>
                <a:lnTo>
                  <a:pt x="1408" y="1617"/>
                </a:lnTo>
                <a:lnTo>
                  <a:pt x="1359" y="1624"/>
                </a:lnTo>
                <a:lnTo>
                  <a:pt x="1306" y="1627"/>
                </a:lnTo>
                <a:lnTo>
                  <a:pt x="1254" y="1624"/>
                </a:lnTo>
                <a:lnTo>
                  <a:pt x="1205" y="1617"/>
                </a:lnTo>
                <a:lnTo>
                  <a:pt x="1157" y="1606"/>
                </a:lnTo>
                <a:lnTo>
                  <a:pt x="1113" y="1591"/>
                </a:lnTo>
                <a:lnTo>
                  <a:pt x="1071" y="1573"/>
                </a:lnTo>
                <a:lnTo>
                  <a:pt x="1033" y="1551"/>
                </a:lnTo>
                <a:lnTo>
                  <a:pt x="999" y="1525"/>
                </a:lnTo>
                <a:lnTo>
                  <a:pt x="969" y="1498"/>
                </a:lnTo>
                <a:lnTo>
                  <a:pt x="944" y="1467"/>
                </a:lnTo>
                <a:lnTo>
                  <a:pt x="924" y="1434"/>
                </a:lnTo>
                <a:lnTo>
                  <a:pt x="910" y="1399"/>
                </a:lnTo>
                <a:lnTo>
                  <a:pt x="900" y="1361"/>
                </a:lnTo>
                <a:lnTo>
                  <a:pt x="897" y="1323"/>
                </a:lnTo>
                <a:lnTo>
                  <a:pt x="900" y="1284"/>
                </a:lnTo>
                <a:lnTo>
                  <a:pt x="910" y="1248"/>
                </a:lnTo>
                <a:lnTo>
                  <a:pt x="924" y="1213"/>
                </a:lnTo>
                <a:lnTo>
                  <a:pt x="944" y="1180"/>
                </a:lnTo>
                <a:lnTo>
                  <a:pt x="969" y="1149"/>
                </a:lnTo>
                <a:lnTo>
                  <a:pt x="999" y="1121"/>
                </a:lnTo>
                <a:lnTo>
                  <a:pt x="1033" y="1095"/>
                </a:lnTo>
                <a:lnTo>
                  <a:pt x="1071" y="1073"/>
                </a:lnTo>
                <a:lnTo>
                  <a:pt x="1113" y="1056"/>
                </a:lnTo>
                <a:lnTo>
                  <a:pt x="1157" y="1040"/>
                </a:lnTo>
                <a:lnTo>
                  <a:pt x="1205" y="1029"/>
                </a:lnTo>
                <a:lnTo>
                  <a:pt x="1254" y="1023"/>
                </a:lnTo>
                <a:lnTo>
                  <a:pt x="1306" y="1020"/>
                </a:lnTo>
                <a:close/>
                <a:moveTo>
                  <a:pt x="616" y="539"/>
                </a:moveTo>
                <a:lnTo>
                  <a:pt x="616" y="3006"/>
                </a:lnTo>
                <a:lnTo>
                  <a:pt x="1998" y="3006"/>
                </a:lnTo>
                <a:lnTo>
                  <a:pt x="1998" y="539"/>
                </a:lnTo>
                <a:lnTo>
                  <a:pt x="1823" y="539"/>
                </a:lnTo>
                <a:lnTo>
                  <a:pt x="1823" y="732"/>
                </a:lnTo>
                <a:lnTo>
                  <a:pt x="1820" y="755"/>
                </a:lnTo>
                <a:lnTo>
                  <a:pt x="1811" y="777"/>
                </a:lnTo>
                <a:lnTo>
                  <a:pt x="1798" y="795"/>
                </a:lnTo>
                <a:lnTo>
                  <a:pt x="1779" y="808"/>
                </a:lnTo>
                <a:lnTo>
                  <a:pt x="1758" y="817"/>
                </a:lnTo>
                <a:lnTo>
                  <a:pt x="1735" y="820"/>
                </a:lnTo>
                <a:lnTo>
                  <a:pt x="878" y="820"/>
                </a:lnTo>
                <a:lnTo>
                  <a:pt x="855" y="817"/>
                </a:lnTo>
                <a:lnTo>
                  <a:pt x="834" y="808"/>
                </a:lnTo>
                <a:lnTo>
                  <a:pt x="815" y="795"/>
                </a:lnTo>
                <a:lnTo>
                  <a:pt x="802" y="777"/>
                </a:lnTo>
                <a:lnTo>
                  <a:pt x="793" y="755"/>
                </a:lnTo>
                <a:lnTo>
                  <a:pt x="790" y="732"/>
                </a:lnTo>
                <a:lnTo>
                  <a:pt x="790" y="539"/>
                </a:lnTo>
                <a:lnTo>
                  <a:pt x="616" y="539"/>
                </a:lnTo>
                <a:close/>
                <a:moveTo>
                  <a:pt x="177" y="539"/>
                </a:moveTo>
                <a:lnTo>
                  <a:pt x="177" y="3435"/>
                </a:lnTo>
                <a:lnTo>
                  <a:pt x="2437" y="3435"/>
                </a:lnTo>
                <a:lnTo>
                  <a:pt x="2437" y="539"/>
                </a:lnTo>
                <a:lnTo>
                  <a:pt x="2173" y="539"/>
                </a:lnTo>
                <a:lnTo>
                  <a:pt x="2173" y="3094"/>
                </a:lnTo>
                <a:lnTo>
                  <a:pt x="2170" y="3118"/>
                </a:lnTo>
                <a:lnTo>
                  <a:pt x="2161" y="3139"/>
                </a:lnTo>
                <a:lnTo>
                  <a:pt x="2148" y="3157"/>
                </a:lnTo>
                <a:lnTo>
                  <a:pt x="2129" y="3171"/>
                </a:lnTo>
                <a:lnTo>
                  <a:pt x="2108" y="3180"/>
                </a:lnTo>
                <a:lnTo>
                  <a:pt x="2085" y="3183"/>
                </a:lnTo>
                <a:lnTo>
                  <a:pt x="528" y="3183"/>
                </a:lnTo>
                <a:lnTo>
                  <a:pt x="505" y="3180"/>
                </a:lnTo>
                <a:lnTo>
                  <a:pt x="483" y="3171"/>
                </a:lnTo>
                <a:lnTo>
                  <a:pt x="465" y="3157"/>
                </a:lnTo>
                <a:lnTo>
                  <a:pt x="452" y="3139"/>
                </a:lnTo>
                <a:lnTo>
                  <a:pt x="443" y="3118"/>
                </a:lnTo>
                <a:lnTo>
                  <a:pt x="440" y="3094"/>
                </a:lnTo>
                <a:lnTo>
                  <a:pt x="440" y="539"/>
                </a:lnTo>
                <a:lnTo>
                  <a:pt x="177" y="539"/>
                </a:lnTo>
                <a:close/>
                <a:moveTo>
                  <a:pt x="1306" y="177"/>
                </a:moveTo>
                <a:lnTo>
                  <a:pt x="1278" y="180"/>
                </a:lnTo>
                <a:lnTo>
                  <a:pt x="1251" y="189"/>
                </a:lnTo>
                <a:lnTo>
                  <a:pt x="1228" y="204"/>
                </a:lnTo>
                <a:lnTo>
                  <a:pt x="1208" y="224"/>
                </a:lnTo>
                <a:lnTo>
                  <a:pt x="1193" y="247"/>
                </a:lnTo>
                <a:lnTo>
                  <a:pt x="1183" y="274"/>
                </a:lnTo>
                <a:lnTo>
                  <a:pt x="1180" y="303"/>
                </a:lnTo>
                <a:lnTo>
                  <a:pt x="1178" y="326"/>
                </a:lnTo>
                <a:lnTo>
                  <a:pt x="1168" y="347"/>
                </a:lnTo>
                <a:lnTo>
                  <a:pt x="1155" y="365"/>
                </a:lnTo>
                <a:lnTo>
                  <a:pt x="1137" y="379"/>
                </a:lnTo>
                <a:lnTo>
                  <a:pt x="1116" y="388"/>
                </a:lnTo>
                <a:lnTo>
                  <a:pt x="1092" y="391"/>
                </a:lnTo>
                <a:lnTo>
                  <a:pt x="966" y="391"/>
                </a:lnTo>
                <a:lnTo>
                  <a:pt x="966" y="644"/>
                </a:lnTo>
                <a:lnTo>
                  <a:pt x="1647" y="644"/>
                </a:lnTo>
                <a:lnTo>
                  <a:pt x="1647" y="391"/>
                </a:lnTo>
                <a:lnTo>
                  <a:pt x="1521" y="391"/>
                </a:lnTo>
                <a:lnTo>
                  <a:pt x="1497" y="388"/>
                </a:lnTo>
                <a:lnTo>
                  <a:pt x="1476" y="379"/>
                </a:lnTo>
                <a:lnTo>
                  <a:pt x="1459" y="365"/>
                </a:lnTo>
                <a:lnTo>
                  <a:pt x="1444" y="347"/>
                </a:lnTo>
                <a:lnTo>
                  <a:pt x="1436" y="326"/>
                </a:lnTo>
                <a:lnTo>
                  <a:pt x="1432" y="303"/>
                </a:lnTo>
                <a:lnTo>
                  <a:pt x="1429" y="274"/>
                </a:lnTo>
                <a:lnTo>
                  <a:pt x="1420" y="247"/>
                </a:lnTo>
                <a:lnTo>
                  <a:pt x="1405" y="224"/>
                </a:lnTo>
                <a:lnTo>
                  <a:pt x="1385" y="204"/>
                </a:lnTo>
                <a:lnTo>
                  <a:pt x="1362" y="189"/>
                </a:lnTo>
                <a:lnTo>
                  <a:pt x="1336" y="180"/>
                </a:lnTo>
                <a:lnTo>
                  <a:pt x="1306" y="177"/>
                </a:lnTo>
                <a:close/>
                <a:moveTo>
                  <a:pt x="1306" y="0"/>
                </a:moveTo>
                <a:lnTo>
                  <a:pt x="1351" y="3"/>
                </a:lnTo>
                <a:lnTo>
                  <a:pt x="1394" y="13"/>
                </a:lnTo>
                <a:lnTo>
                  <a:pt x="1433" y="28"/>
                </a:lnTo>
                <a:lnTo>
                  <a:pt x="1471" y="48"/>
                </a:lnTo>
                <a:lnTo>
                  <a:pt x="1505" y="74"/>
                </a:lnTo>
                <a:lnTo>
                  <a:pt x="1534" y="104"/>
                </a:lnTo>
                <a:lnTo>
                  <a:pt x="1560" y="137"/>
                </a:lnTo>
                <a:lnTo>
                  <a:pt x="1580" y="175"/>
                </a:lnTo>
                <a:lnTo>
                  <a:pt x="1596" y="214"/>
                </a:lnTo>
                <a:lnTo>
                  <a:pt x="1735" y="214"/>
                </a:lnTo>
                <a:lnTo>
                  <a:pt x="1758" y="217"/>
                </a:lnTo>
                <a:lnTo>
                  <a:pt x="1779" y="226"/>
                </a:lnTo>
                <a:lnTo>
                  <a:pt x="1798" y="241"/>
                </a:lnTo>
                <a:lnTo>
                  <a:pt x="1811" y="258"/>
                </a:lnTo>
                <a:lnTo>
                  <a:pt x="1820" y="279"/>
                </a:lnTo>
                <a:lnTo>
                  <a:pt x="1823" y="303"/>
                </a:lnTo>
                <a:lnTo>
                  <a:pt x="1823" y="363"/>
                </a:lnTo>
                <a:lnTo>
                  <a:pt x="2524" y="363"/>
                </a:lnTo>
                <a:lnTo>
                  <a:pt x="2549" y="366"/>
                </a:lnTo>
                <a:lnTo>
                  <a:pt x="2569" y="375"/>
                </a:lnTo>
                <a:lnTo>
                  <a:pt x="2587" y="388"/>
                </a:lnTo>
                <a:lnTo>
                  <a:pt x="2600" y="407"/>
                </a:lnTo>
                <a:lnTo>
                  <a:pt x="2610" y="428"/>
                </a:lnTo>
                <a:lnTo>
                  <a:pt x="2612" y="451"/>
                </a:lnTo>
                <a:lnTo>
                  <a:pt x="2612" y="3524"/>
                </a:lnTo>
                <a:lnTo>
                  <a:pt x="2610" y="3547"/>
                </a:lnTo>
                <a:lnTo>
                  <a:pt x="2600" y="3568"/>
                </a:lnTo>
                <a:lnTo>
                  <a:pt x="2587" y="3586"/>
                </a:lnTo>
                <a:lnTo>
                  <a:pt x="2569" y="3600"/>
                </a:lnTo>
                <a:lnTo>
                  <a:pt x="2549" y="3609"/>
                </a:lnTo>
                <a:lnTo>
                  <a:pt x="2524" y="3612"/>
                </a:lnTo>
                <a:lnTo>
                  <a:pt x="89" y="3612"/>
                </a:lnTo>
                <a:lnTo>
                  <a:pt x="65" y="3609"/>
                </a:lnTo>
                <a:lnTo>
                  <a:pt x="44" y="3600"/>
                </a:lnTo>
                <a:lnTo>
                  <a:pt x="26" y="3586"/>
                </a:lnTo>
                <a:lnTo>
                  <a:pt x="12" y="3568"/>
                </a:lnTo>
                <a:lnTo>
                  <a:pt x="3" y="3547"/>
                </a:lnTo>
                <a:lnTo>
                  <a:pt x="0" y="3524"/>
                </a:lnTo>
                <a:lnTo>
                  <a:pt x="0" y="451"/>
                </a:lnTo>
                <a:lnTo>
                  <a:pt x="3" y="428"/>
                </a:lnTo>
                <a:lnTo>
                  <a:pt x="12" y="407"/>
                </a:lnTo>
                <a:lnTo>
                  <a:pt x="26" y="388"/>
                </a:lnTo>
                <a:lnTo>
                  <a:pt x="44" y="375"/>
                </a:lnTo>
                <a:lnTo>
                  <a:pt x="65" y="366"/>
                </a:lnTo>
                <a:lnTo>
                  <a:pt x="89" y="363"/>
                </a:lnTo>
                <a:lnTo>
                  <a:pt x="790" y="363"/>
                </a:lnTo>
                <a:lnTo>
                  <a:pt x="790" y="303"/>
                </a:lnTo>
                <a:lnTo>
                  <a:pt x="793" y="279"/>
                </a:lnTo>
                <a:lnTo>
                  <a:pt x="802" y="258"/>
                </a:lnTo>
                <a:lnTo>
                  <a:pt x="815" y="241"/>
                </a:lnTo>
                <a:lnTo>
                  <a:pt x="834" y="226"/>
                </a:lnTo>
                <a:lnTo>
                  <a:pt x="855" y="217"/>
                </a:lnTo>
                <a:lnTo>
                  <a:pt x="878" y="214"/>
                </a:lnTo>
                <a:lnTo>
                  <a:pt x="1017" y="214"/>
                </a:lnTo>
                <a:lnTo>
                  <a:pt x="1033" y="175"/>
                </a:lnTo>
                <a:lnTo>
                  <a:pt x="1054" y="137"/>
                </a:lnTo>
                <a:lnTo>
                  <a:pt x="1079" y="104"/>
                </a:lnTo>
                <a:lnTo>
                  <a:pt x="1108" y="74"/>
                </a:lnTo>
                <a:lnTo>
                  <a:pt x="1143" y="48"/>
                </a:lnTo>
                <a:lnTo>
                  <a:pt x="1180" y="28"/>
                </a:lnTo>
                <a:lnTo>
                  <a:pt x="1219" y="13"/>
                </a:lnTo>
                <a:lnTo>
                  <a:pt x="1262" y="3"/>
                </a:lnTo>
                <a:lnTo>
                  <a:pt x="130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80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113" grpId="0"/>
      <p:bldP spid="1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45" name="Rectangle 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 flipH="1">
            <a:off x="5143500" y="-15520"/>
            <a:ext cx="7048500" cy="6866180"/>
          </a:xfrm>
          <a:custGeom>
            <a:avLst/>
            <a:gdLst>
              <a:gd name="connsiteX0" fmla="*/ 0 w 7048500"/>
              <a:gd name="connsiteY0" fmla="*/ 0 h 6866180"/>
              <a:gd name="connsiteX1" fmla="*/ 3600450 w 7048500"/>
              <a:gd name="connsiteY1" fmla="*/ 0 h 6866180"/>
              <a:gd name="connsiteX2" fmla="*/ 3600450 w 7048500"/>
              <a:gd name="connsiteY2" fmla="*/ 14960 h 6866180"/>
              <a:gd name="connsiteX3" fmla="*/ 3615410 w 7048500"/>
              <a:gd name="connsiteY3" fmla="*/ 0 h 6866180"/>
              <a:gd name="connsiteX4" fmla="*/ 7048500 w 7048500"/>
              <a:gd name="connsiteY4" fmla="*/ 3433090 h 6866180"/>
              <a:gd name="connsiteX5" fmla="*/ 3615410 w 7048500"/>
              <a:gd name="connsiteY5" fmla="*/ 6866180 h 6866180"/>
              <a:gd name="connsiteX6" fmla="*/ 3600450 w 7048500"/>
              <a:gd name="connsiteY6" fmla="*/ 6851220 h 6866180"/>
              <a:gd name="connsiteX7" fmla="*/ 3600450 w 7048500"/>
              <a:gd name="connsiteY7" fmla="*/ 6858000 h 6866180"/>
              <a:gd name="connsiteX8" fmla="*/ 0 w 7048500"/>
              <a:gd name="connsiteY8" fmla="*/ 6858000 h 686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48500" h="6866180">
                <a:moveTo>
                  <a:pt x="0" y="0"/>
                </a:moveTo>
                <a:lnTo>
                  <a:pt x="3600450" y="0"/>
                </a:lnTo>
                <a:lnTo>
                  <a:pt x="3600450" y="14960"/>
                </a:lnTo>
                <a:lnTo>
                  <a:pt x="3615410" y="0"/>
                </a:lnTo>
                <a:lnTo>
                  <a:pt x="7048500" y="3433090"/>
                </a:lnTo>
                <a:lnTo>
                  <a:pt x="3615410" y="6866180"/>
                </a:lnTo>
                <a:lnTo>
                  <a:pt x="3600450" y="6851220"/>
                </a:lnTo>
                <a:lnTo>
                  <a:pt x="36004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4"/>
          <p:cNvGrpSpPr>
            <a:grpSpLocks noChangeAspect="1"/>
          </p:cNvGrpSpPr>
          <p:nvPr/>
        </p:nvGrpSpPr>
        <p:grpSpPr bwMode="auto">
          <a:xfrm>
            <a:off x="8190897" y="549719"/>
            <a:ext cx="2818310" cy="5735702"/>
            <a:chOff x="1140" y="729"/>
            <a:chExt cx="1536" cy="3126"/>
          </a:xfrm>
        </p:grpSpPr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2493" y="1367"/>
              <a:ext cx="177" cy="235"/>
            </a:xfrm>
            <a:custGeom>
              <a:avLst/>
              <a:gdLst>
                <a:gd name="T0" fmla="*/ 177 w 177"/>
                <a:gd name="T1" fmla="*/ 223 h 235"/>
                <a:gd name="T2" fmla="*/ 177 w 177"/>
                <a:gd name="T3" fmla="*/ 223 h 235"/>
                <a:gd name="T4" fmla="*/ 176 w 177"/>
                <a:gd name="T5" fmla="*/ 228 h 235"/>
                <a:gd name="T6" fmla="*/ 174 w 177"/>
                <a:gd name="T7" fmla="*/ 232 h 235"/>
                <a:gd name="T8" fmla="*/ 170 w 177"/>
                <a:gd name="T9" fmla="*/ 234 h 235"/>
                <a:gd name="T10" fmla="*/ 165 w 177"/>
                <a:gd name="T11" fmla="*/ 235 h 235"/>
                <a:gd name="T12" fmla="*/ 12 w 177"/>
                <a:gd name="T13" fmla="*/ 235 h 235"/>
                <a:gd name="T14" fmla="*/ 12 w 177"/>
                <a:gd name="T15" fmla="*/ 235 h 235"/>
                <a:gd name="T16" fmla="*/ 8 w 177"/>
                <a:gd name="T17" fmla="*/ 234 h 235"/>
                <a:gd name="T18" fmla="*/ 4 w 177"/>
                <a:gd name="T19" fmla="*/ 232 h 235"/>
                <a:gd name="T20" fmla="*/ 1 w 177"/>
                <a:gd name="T21" fmla="*/ 228 h 235"/>
                <a:gd name="T22" fmla="*/ 0 w 177"/>
                <a:gd name="T23" fmla="*/ 223 h 235"/>
                <a:gd name="T24" fmla="*/ 0 w 177"/>
                <a:gd name="T25" fmla="*/ 12 h 235"/>
                <a:gd name="T26" fmla="*/ 0 w 177"/>
                <a:gd name="T27" fmla="*/ 12 h 235"/>
                <a:gd name="T28" fmla="*/ 1 w 177"/>
                <a:gd name="T29" fmla="*/ 8 h 235"/>
                <a:gd name="T30" fmla="*/ 4 w 177"/>
                <a:gd name="T31" fmla="*/ 4 h 235"/>
                <a:gd name="T32" fmla="*/ 8 w 177"/>
                <a:gd name="T33" fmla="*/ 1 h 235"/>
                <a:gd name="T34" fmla="*/ 12 w 177"/>
                <a:gd name="T35" fmla="*/ 0 h 235"/>
                <a:gd name="T36" fmla="*/ 165 w 177"/>
                <a:gd name="T37" fmla="*/ 0 h 235"/>
                <a:gd name="T38" fmla="*/ 165 w 177"/>
                <a:gd name="T39" fmla="*/ 0 h 235"/>
                <a:gd name="T40" fmla="*/ 170 w 177"/>
                <a:gd name="T41" fmla="*/ 1 h 235"/>
                <a:gd name="T42" fmla="*/ 174 w 177"/>
                <a:gd name="T43" fmla="*/ 4 h 235"/>
                <a:gd name="T44" fmla="*/ 176 w 177"/>
                <a:gd name="T45" fmla="*/ 8 h 235"/>
                <a:gd name="T46" fmla="*/ 177 w 177"/>
                <a:gd name="T47" fmla="*/ 12 h 235"/>
                <a:gd name="T48" fmla="*/ 177 w 177"/>
                <a:gd name="T49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5">
                  <a:moveTo>
                    <a:pt x="177" y="223"/>
                  </a:moveTo>
                  <a:lnTo>
                    <a:pt x="177" y="223"/>
                  </a:lnTo>
                  <a:lnTo>
                    <a:pt x="176" y="228"/>
                  </a:lnTo>
                  <a:lnTo>
                    <a:pt x="174" y="232"/>
                  </a:lnTo>
                  <a:lnTo>
                    <a:pt x="170" y="234"/>
                  </a:lnTo>
                  <a:lnTo>
                    <a:pt x="165" y="235"/>
                  </a:lnTo>
                  <a:lnTo>
                    <a:pt x="12" y="235"/>
                  </a:lnTo>
                  <a:lnTo>
                    <a:pt x="12" y="235"/>
                  </a:lnTo>
                  <a:lnTo>
                    <a:pt x="8" y="234"/>
                  </a:lnTo>
                  <a:lnTo>
                    <a:pt x="4" y="232"/>
                  </a:lnTo>
                  <a:lnTo>
                    <a:pt x="1" y="228"/>
                  </a:lnTo>
                  <a:lnTo>
                    <a:pt x="0" y="2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1"/>
                  </a:lnTo>
                  <a:lnTo>
                    <a:pt x="174" y="4"/>
                  </a:lnTo>
                  <a:lnTo>
                    <a:pt x="176" y="8"/>
                  </a:lnTo>
                  <a:lnTo>
                    <a:pt x="177" y="12"/>
                  </a:lnTo>
                  <a:lnTo>
                    <a:pt x="177" y="2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6"/>
            <p:cNvSpPr>
              <a:spLocks/>
            </p:cNvSpPr>
            <p:nvPr/>
          </p:nvSpPr>
          <p:spPr bwMode="auto">
            <a:xfrm>
              <a:off x="1146" y="1084"/>
              <a:ext cx="178" cy="132"/>
            </a:xfrm>
            <a:custGeom>
              <a:avLst/>
              <a:gdLst>
                <a:gd name="T0" fmla="*/ 178 w 178"/>
                <a:gd name="T1" fmla="*/ 124 h 132"/>
                <a:gd name="T2" fmla="*/ 178 w 178"/>
                <a:gd name="T3" fmla="*/ 124 h 132"/>
                <a:gd name="T4" fmla="*/ 177 w 178"/>
                <a:gd name="T5" fmla="*/ 128 h 132"/>
                <a:gd name="T6" fmla="*/ 175 w 178"/>
                <a:gd name="T7" fmla="*/ 130 h 132"/>
                <a:gd name="T8" fmla="*/ 173 w 178"/>
                <a:gd name="T9" fmla="*/ 132 h 132"/>
                <a:gd name="T10" fmla="*/ 170 w 178"/>
                <a:gd name="T11" fmla="*/ 132 h 132"/>
                <a:gd name="T12" fmla="*/ 8 w 178"/>
                <a:gd name="T13" fmla="*/ 132 h 132"/>
                <a:gd name="T14" fmla="*/ 8 w 178"/>
                <a:gd name="T15" fmla="*/ 132 h 132"/>
                <a:gd name="T16" fmla="*/ 5 w 178"/>
                <a:gd name="T17" fmla="*/ 132 h 132"/>
                <a:gd name="T18" fmla="*/ 3 w 178"/>
                <a:gd name="T19" fmla="*/ 130 h 132"/>
                <a:gd name="T20" fmla="*/ 1 w 178"/>
                <a:gd name="T21" fmla="*/ 128 h 132"/>
                <a:gd name="T22" fmla="*/ 0 w 178"/>
                <a:gd name="T23" fmla="*/ 124 h 132"/>
                <a:gd name="T24" fmla="*/ 0 w 178"/>
                <a:gd name="T25" fmla="*/ 8 h 132"/>
                <a:gd name="T26" fmla="*/ 0 w 178"/>
                <a:gd name="T27" fmla="*/ 8 h 132"/>
                <a:gd name="T28" fmla="*/ 1 w 178"/>
                <a:gd name="T29" fmla="*/ 5 h 132"/>
                <a:gd name="T30" fmla="*/ 3 w 178"/>
                <a:gd name="T31" fmla="*/ 2 h 132"/>
                <a:gd name="T32" fmla="*/ 5 w 178"/>
                <a:gd name="T33" fmla="*/ 1 h 132"/>
                <a:gd name="T34" fmla="*/ 8 w 178"/>
                <a:gd name="T35" fmla="*/ 0 h 132"/>
                <a:gd name="T36" fmla="*/ 170 w 178"/>
                <a:gd name="T37" fmla="*/ 0 h 132"/>
                <a:gd name="T38" fmla="*/ 170 w 178"/>
                <a:gd name="T39" fmla="*/ 0 h 132"/>
                <a:gd name="T40" fmla="*/ 173 w 178"/>
                <a:gd name="T41" fmla="*/ 1 h 132"/>
                <a:gd name="T42" fmla="*/ 175 w 178"/>
                <a:gd name="T43" fmla="*/ 2 h 132"/>
                <a:gd name="T44" fmla="*/ 177 w 178"/>
                <a:gd name="T45" fmla="*/ 5 h 132"/>
                <a:gd name="T46" fmla="*/ 178 w 178"/>
                <a:gd name="T47" fmla="*/ 8 h 132"/>
                <a:gd name="T48" fmla="*/ 178 w 178"/>
                <a:gd name="T49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32">
                  <a:moveTo>
                    <a:pt x="178" y="124"/>
                  </a:moveTo>
                  <a:lnTo>
                    <a:pt x="178" y="124"/>
                  </a:lnTo>
                  <a:lnTo>
                    <a:pt x="177" y="128"/>
                  </a:lnTo>
                  <a:lnTo>
                    <a:pt x="175" y="130"/>
                  </a:lnTo>
                  <a:lnTo>
                    <a:pt x="173" y="132"/>
                  </a:lnTo>
                  <a:lnTo>
                    <a:pt x="170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5" y="132"/>
                  </a:lnTo>
                  <a:lnTo>
                    <a:pt x="3" y="130"/>
                  </a:lnTo>
                  <a:lnTo>
                    <a:pt x="1" y="128"/>
                  </a:lnTo>
                  <a:lnTo>
                    <a:pt x="0" y="1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2"/>
                  </a:lnTo>
                  <a:lnTo>
                    <a:pt x="5" y="1"/>
                  </a:lnTo>
                  <a:lnTo>
                    <a:pt x="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3" y="1"/>
                  </a:lnTo>
                  <a:lnTo>
                    <a:pt x="175" y="2"/>
                  </a:lnTo>
                  <a:lnTo>
                    <a:pt x="177" y="5"/>
                  </a:lnTo>
                  <a:lnTo>
                    <a:pt x="178" y="8"/>
                  </a:lnTo>
                  <a:lnTo>
                    <a:pt x="178" y="124"/>
                  </a:lnTo>
                  <a:close/>
                </a:path>
              </a:pathLst>
            </a:custGeom>
            <a:noFill/>
            <a:ln w="19050">
              <a:solidFill>
                <a:srgbClr val="D0D2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"/>
            <p:cNvSpPr>
              <a:spLocks/>
            </p:cNvSpPr>
            <p:nvPr/>
          </p:nvSpPr>
          <p:spPr bwMode="auto">
            <a:xfrm>
              <a:off x="1147" y="1367"/>
              <a:ext cx="177" cy="235"/>
            </a:xfrm>
            <a:custGeom>
              <a:avLst/>
              <a:gdLst>
                <a:gd name="T0" fmla="*/ 177 w 177"/>
                <a:gd name="T1" fmla="*/ 227 h 235"/>
                <a:gd name="T2" fmla="*/ 177 w 177"/>
                <a:gd name="T3" fmla="*/ 227 h 235"/>
                <a:gd name="T4" fmla="*/ 176 w 177"/>
                <a:gd name="T5" fmla="*/ 231 h 235"/>
                <a:gd name="T6" fmla="*/ 174 w 177"/>
                <a:gd name="T7" fmla="*/ 233 h 235"/>
                <a:gd name="T8" fmla="*/ 172 w 177"/>
                <a:gd name="T9" fmla="*/ 235 h 235"/>
                <a:gd name="T10" fmla="*/ 169 w 177"/>
                <a:gd name="T11" fmla="*/ 235 h 235"/>
                <a:gd name="T12" fmla="*/ 8 w 177"/>
                <a:gd name="T13" fmla="*/ 235 h 235"/>
                <a:gd name="T14" fmla="*/ 8 w 177"/>
                <a:gd name="T15" fmla="*/ 235 h 235"/>
                <a:gd name="T16" fmla="*/ 5 w 177"/>
                <a:gd name="T17" fmla="*/ 235 h 235"/>
                <a:gd name="T18" fmla="*/ 2 w 177"/>
                <a:gd name="T19" fmla="*/ 233 h 235"/>
                <a:gd name="T20" fmla="*/ 0 w 177"/>
                <a:gd name="T21" fmla="*/ 231 h 235"/>
                <a:gd name="T22" fmla="*/ 0 w 177"/>
                <a:gd name="T23" fmla="*/ 227 h 235"/>
                <a:gd name="T24" fmla="*/ 0 w 177"/>
                <a:gd name="T25" fmla="*/ 8 h 235"/>
                <a:gd name="T26" fmla="*/ 0 w 177"/>
                <a:gd name="T27" fmla="*/ 8 h 235"/>
                <a:gd name="T28" fmla="*/ 0 w 177"/>
                <a:gd name="T29" fmla="*/ 5 h 235"/>
                <a:gd name="T30" fmla="*/ 2 w 177"/>
                <a:gd name="T31" fmla="*/ 3 h 235"/>
                <a:gd name="T32" fmla="*/ 5 w 177"/>
                <a:gd name="T33" fmla="*/ 1 h 235"/>
                <a:gd name="T34" fmla="*/ 8 w 177"/>
                <a:gd name="T35" fmla="*/ 0 h 235"/>
                <a:gd name="T36" fmla="*/ 169 w 177"/>
                <a:gd name="T37" fmla="*/ 0 h 235"/>
                <a:gd name="T38" fmla="*/ 169 w 177"/>
                <a:gd name="T39" fmla="*/ 0 h 235"/>
                <a:gd name="T40" fmla="*/ 172 w 177"/>
                <a:gd name="T41" fmla="*/ 1 h 235"/>
                <a:gd name="T42" fmla="*/ 174 w 177"/>
                <a:gd name="T43" fmla="*/ 3 h 235"/>
                <a:gd name="T44" fmla="*/ 176 w 177"/>
                <a:gd name="T45" fmla="*/ 5 h 235"/>
                <a:gd name="T46" fmla="*/ 177 w 177"/>
                <a:gd name="T47" fmla="*/ 8 h 235"/>
                <a:gd name="T48" fmla="*/ 177 w 177"/>
                <a:gd name="T49" fmla="*/ 2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5">
                  <a:moveTo>
                    <a:pt x="177" y="227"/>
                  </a:moveTo>
                  <a:lnTo>
                    <a:pt x="177" y="227"/>
                  </a:lnTo>
                  <a:lnTo>
                    <a:pt x="176" y="231"/>
                  </a:lnTo>
                  <a:lnTo>
                    <a:pt x="174" y="233"/>
                  </a:lnTo>
                  <a:lnTo>
                    <a:pt x="172" y="235"/>
                  </a:lnTo>
                  <a:lnTo>
                    <a:pt x="169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5" y="235"/>
                  </a:lnTo>
                  <a:lnTo>
                    <a:pt x="2" y="233"/>
                  </a:lnTo>
                  <a:lnTo>
                    <a:pt x="0" y="231"/>
                  </a:lnTo>
                  <a:lnTo>
                    <a:pt x="0" y="2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2" y="1"/>
                  </a:lnTo>
                  <a:lnTo>
                    <a:pt x="174" y="3"/>
                  </a:lnTo>
                  <a:lnTo>
                    <a:pt x="176" y="5"/>
                  </a:lnTo>
                  <a:lnTo>
                    <a:pt x="177" y="8"/>
                  </a:lnTo>
                  <a:lnTo>
                    <a:pt x="177" y="227"/>
                  </a:lnTo>
                  <a:close/>
                </a:path>
              </a:pathLst>
            </a:custGeom>
            <a:noFill/>
            <a:ln w="19050">
              <a:solidFill>
                <a:srgbClr val="D0D2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1147" y="1367"/>
              <a:ext cx="177" cy="235"/>
            </a:xfrm>
            <a:custGeom>
              <a:avLst/>
              <a:gdLst>
                <a:gd name="T0" fmla="*/ 177 w 177"/>
                <a:gd name="T1" fmla="*/ 227 h 235"/>
                <a:gd name="T2" fmla="*/ 177 w 177"/>
                <a:gd name="T3" fmla="*/ 227 h 235"/>
                <a:gd name="T4" fmla="*/ 176 w 177"/>
                <a:gd name="T5" fmla="*/ 231 h 235"/>
                <a:gd name="T6" fmla="*/ 174 w 177"/>
                <a:gd name="T7" fmla="*/ 233 h 235"/>
                <a:gd name="T8" fmla="*/ 172 w 177"/>
                <a:gd name="T9" fmla="*/ 235 h 235"/>
                <a:gd name="T10" fmla="*/ 169 w 177"/>
                <a:gd name="T11" fmla="*/ 235 h 235"/>
                <a:gd name="T12" fmla="*/ 8 w 177"/>
                <a:gd name="T13" fmla="*/ 235 h 235"/>
                <a:gd name="T14" fmla="*/ 8 w 177"/>
                <a:gd name="T15" fmla="*/ 235 h 235"/>
                <a:gd name="T16" fmla="*/ 5 w 177"/>
                <a:gd name="T17" fmla="*/ 235 h 235"/>
                <a:gd name="T18" fmla="*/ 2 w 177"/>
                <a:gd name="T19" fmla="*/ 233 h 235"/>
                <a:gd name="T20" fmla="*/ 0 w 177"/>
                <a:gd name="T21" fmla="*/ 231 h 235"/>
                <a:gd name="T22" fmla="*/ 0 w 177"/>
                <a:gd name="T23" fmla="*/ 227 h 235"/>
                <a:gd name="T24" fmla="*/ 0 w 177"/>
                <a:gd name="T25" fmla="*/ 8 h 235"/>
                <a:gd name="T26" fmla="*/ 0 w 177"/>
                <a:gd name="T27" fmla="*/ 8 h 235"/>
                <a:gd name="T28" fmla="*/ 0 w 177"/>
                <a:gd name="T29" fmla="*/ 5 h 235"/>
                <a:gd name="T30" fmla="*/ 2 w 177"/>
                <a:gd name="T31" fmla="*/ 3 h 235"/>
                <a:gd name="T32" fmla="*/ 5 w 177"/>
                <a:gd name="T33" fmla="*/ 1 h 235"/>
                <a:gd name="T34" fmla="*/ 8 w 177"/>
                <a:gd name="T35" fmla="*/ 0 h 235"/>
                <a:gd name="T36" fmla="*/ 169 w 177"/>
                <a:gd name="T37" fmla="*/ 0 h 235"/>
                <a:gd name="T38" fmla="*/ 169 w 177"/>
                <a:gd name="T39" fmla="*/ 0 h 235"/>
                <a:gd name="T40" fmla="*/ 172 w 177"/>
                <a:gd name="T41" fmla="*/ 1 h 235"/>
                <a:gd name="T42" fmla="*/ 174 w 177"/>
                <a:gd name="T43" fmla="*/ 3 h 235"/>
                <a:gd name="T44" fmla="*/ 176 w 177"/>
                <a:gd name="T45" fmla="*/ 5 h 235"/>
                <a:gd name="T46" fmla="*/ 177 w 177"/>
                <a:gd name="T47" fmla="*/ 8 h 235"/>
                <a:gd name="T48" fmla="*/ 177 w 177"/>
                <a:gd name="T49" fmla="*/ 22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5">
                  <a:moveTo>
                    <a:pt x="177" y="227"/>
                  </a:moveTo>
                  <a:lnTo>
                    <a:pt x="177" y="227"/>
                  </a:lnTo>
                  <a:lnTo>
                    <a:pt x="176" y="231"/>
                  </a:lnTo>
                  <a:lnTo>
                    <a:pt x="174" y="233"/>
                  </a:lnTo>
                  <a:lnTo>
                    <a:pt x="172" y="235"/>
                  </a:lnTo>
                  <a:lnTo>
                    <a:pt x="169" y="235"/>
                  </a:lnTo>
                  <a:lnTo>
                    <a:pt x="8" y="235"/>
                  </a:lnTo>
                  <a:lnTo>
                    <a:pt x="8" y="235"/>
                  </a:lnTo>
                  <a:lnTo>
                    <a:pt x="5" y="235"/>
                  </a:lnTo>
                  <a:lnTo>
                    <a:pt x="2" y="233"/>
                  </a:lnTo>
                  <a:lnTo>
                    <a:pt x="0" y="231"/>
                  </a:lnTo>
                  <a:lnTo>
                    <a:pt x="0" y="2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2" y="1"/>
                  </a:lnTo>
                  <a:lnTo>
                    <a:pt x="174" y="3"/>
                  </a:lnTo>
                  <a:lnTo>
                    <a:pt x="176" y="5"/>
                  </a:lnTo>
                  <a:lnTo>
                    <a:pt x="177" y="8"/>
                  </a:lnTo>
                  <a:lnTo>
                    <a:pt x="177" y="2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/>
            </p:cNvSpPr>
            <p:nvPr/>
          </p:nvSpPr>
          <p:spPr bwMode="auto">
            <a:xfrm>
              <a:off x="1147" y="1657"/>
              <a:ext cx="177" cy="237"/>
            </a:xfrm>
            <a:custGeom>
              <a:avLst/>
              <a:gdLst>
                <a:gd name="T0" fmla="*/ 177 w 177"/>
                <a:gd name="T1" fmla="*/ 229 h 237"/>
                <a:gd name="T2" fmla="*/ 177 w 177"/>
                <a:gd name="T3" fmla="*/ 229 h 237"/>
                <a:gd name="T4" fmla="*/ 177 w 177"/>
                <a:gd name="T5" fmla="*/ 232 h 237"/>
                <a:gd name="T6" fmla="*/ 175 w 177"/>
                <a:gd name="T7" fmla="*/ 234 h 237"/>
                <a:gd name="T8" fmla="*/ 172 w 177"/>
                <a:gd name="T9" fmla="*/ 236 h 237"/>
                <a:gd name="T10" fmla="*/ 169 w 177"/>
                <a:gd name="T11" fmla="*/ 237 h 237"/>
                <a:gd name="T12" fmla="*/ 8 w 177"/>
                <a:gd name="T13" fmla="*/ 237 h 237"/>
                <a:gd name="T14" fmla="*/ 8 w 177"/>
                <a:gd name="T15" fmla="*/ 237 h 237"/>
                <a:gd name="T16" fmla="*/ 5 w 177"/>
                <a:gd name="T17" fmla="*/ 236 h 237"/>
                <a:gd name="T18" fmla="*/ 3 w 177"/>
                <a:gd name="T19" fmla="*/ 234 h 237"/>
                <a:gd name="T20" fmla="*/ 1 w 177"/>
                <a:gd name="T21" fmla="*/ 232 h 237"/>
                <a:gd name="T22" fmla="*/ 0 w 177"/>
                <a:gd name="T23" fmla="*/ 229 h 237"/>
                <a:gd name="T24" fmla="*/ 0 w 177"/>
                <a:gd name="T25" fmla="*/ 8 h 237"/>
                <a:gd name="T26" fmla="*/ 0 w 177"/>
                <a:gd name="T27" fmla="*/ 8 h 237"/>
                <a:gd name="T28" fmla="*/ 1 w 177"/>
                <a:gd name="T29" fmla="*/ 5 h 237"/>
                <a:gd name="T30" fmla="*/ 3 w 177"/>
                <a:gd name="T31" fmla="*/ 3 h 237"/>
                <a:gd name="T32" fmla="*/ 5 w 177"/>
                <a:gd name="T33" fmla="*/ 1 h 237"/>
                <a:gd name="T34" fmla="*/ 8 w 177"/>
                <a:gd name="T35" fmla="*/ 0 h 237"/>
                <a:gd name="T36" fmla="*/ 169 w 177"/>
                <a:gd name="T37" fmla="*/ 0 h 237"/>
                <a:gd name="T38" fmla="*/ 169 w 177"/>
                <a:gd name="T39" fmla="*/ 0 h 237"/>
                <a:gd name="T40" fmla="*/ 172 w 177"/>
                <a:gd name="T41" fmla="*/ 1 h 237"/>
                <a:gd name="T42" fmla="*/ 175 w 177"/>
                <a:gd name="T43" fmla="*/ 3 h 237"/>
                <a:gd name="T44" fmla="*/ 177 w 177"/>
                <a:gd name="T45" fmla="*/ 5 h 237"/>
                <a:gd name="T46" fmla="*/ 177 w 177"/>
                <a:gd name="T47" fmla="*/ 8 h 237"/>
                <a:gd name="T48" fmla="*/ 177 w 177"/>
                <a:gd name="T49" fmla="*/ 22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7">
                  <a:moveTo>
                    <a:pt x="177" y="229"/>
                  </a:moveTo>
                  <a:lnTo>
                    <a:pt x="177" y="229"/>
                  </a:lnTo>
                  <a:lnTo>
                    <a:pt x="177" y="232"/>
                  </a:lnTo>
                  <a:lnTo>
                    <a:pt x="175" y="234"/>
                  </a:lnTo>
                  <a:lnTo>
                    <a:pt x="172" y="236"/>
                  </a:lnTo>
                  <a:lnTo>
                    <a:pt x="169" y="237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5" y="236"/>
                  </a:lnTo>
                  <a:lnTo>
                    <a:pt x="3" y="234"/>
                  </a:lnTo>
                  <a:lnTo>
                    <a:pt x="1" y="232"/>
                  </a:lnTo>
                  <a:lnTo>
                    <a:pt x="0" y="2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2" y="1"/>
                  </a:lnTo>
                  <a:lnTo>
                    <a:pt x="175" y="3"/>
                  </a:lnTo>
                  <a:lnTo>
                    <a:pt x="177" y="5"/>
                  </a:lnTo>
                  <a:lnTo>
                    <a:pt x="177" y="8"/>
                  </a:lnTo>
                  <a:lnTo>
                    <a:pt x="177" y="229"/>
                  </a:lnTo>
                  <a:close/>
                </a:path>
              </a:pathLst>
            </a:custGeom>
            <a:noFill/>
            <a:ln w="19050">
              <a:solidFill>
                <a:srgbClr val="D0D2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1146" y="1084"/>
              <a:ext cx="178" cy="132"/>
            </a:xfrm>
            <a:custGeom>
              <a:avLst/>
              <a:gdLst>
                <a:gd name="T0" fmla="*/ 178 w 178"/>
                <a:gd name="T1" fmla="*/ 124 h 132"/>
                <a:gd name="T2" fmla="*/ 178 w 178"/>
                <a:gd name="T3" fmla="*/ 124 h 132"/>
                <a:gd name="T4" fmla="*/ 177 w 178"/>
                <a:gd name="T5" fmla="*/ 128 h 132"/>
                <a:gd name="T6" fmla="*/ 175 w 178"/>
                <a:gd name="T7" fmla="*/ 130 h 132"/>
                <a:gd name="T8" fmla="*/ 173 w 178"/>
                <a:gd name="T9" fmla="*/ 132 h 132"/>
                <a:gd name="T10" fmla="*/ 170 w 178"/>
                <a:gd name="T11" fmla="*/ 132 h 132"/>
                <a:gd name="T12" fmla="*/ 8 w 178"/>
                <a:gd name="T13" fmla="*/ 132 h 132"/>
                <a:gd name="T14" fmla="*/ 8 w 178"/>
                <a:gd name="T15" fmla="*/ 132 h 132"/>
                <a:gd name="T16" fmla="*/ 5 w 178"/>
                <a:gd name="T17" fmla="*/ 132 h 132"/>
                <a:gd name="T18" fmla="*/ 3 w 178"/>
                <a:gd name="T19" fmla="*/ 130 h 132"/>
                <a:gd name="T20" fmla="*/ 1 w 178"/>
                <a:gd name="T21" fmla="*/ 128 h 132"/>
                <a:gd name="T22" fmla="*/ 0 w 178"/>
                <a:gd name="T23" fmla="*/ 124 h 132"/>
                <a:gd name="T24" fmla="*/ 0 w 178"/>
                <a:gd name="T25" fmla="*/ 8 h 132"/>
                <a:gd name="T26" fmla="*/ 0 w 178"/>
                <a:gd name="T27" fmla="*/ 8 h 132"/>
                <a:gd name="T28" fmla="*/ 1 w 178"/>
                <a:gd name="T29" fmla="*/ 5 h 132"/>
                <a:gd name="T30" fmla="*/ 3 w 178"/>
                <a:gd name="T31" fmla="*/ 2 h 132"/>
                <a:gd name="T32" fmla="*/ 5 w 178"/>
                <a:gd name="T33" fmla="*/ 1 h 132"/>
                <a:gd name="T34" fmla="*/ 8 w 178"/>
                <a:gd name="T35" fmla="*/ 0 h 132"/>
                <a:gd name="T36" fmla="*/ 170 w 178"/>
                <a:gd name="T37" fmla="*/ 0 h 132"/>
                <a:gd name="T38" fmla="*/ 170 w 178"/>
                <a:gd name="T39" fmla="*/ 0 h 132"/>
                <a:gd name="T40" fmla="*/ 173 w 178"/>
                <a:gd name="T41" fmla="*/ 1 h 132"/>
                <a:gd name="T42" fmla="*/ 175 w 178"/>
                <a:gd name="T43" fmla="*/ 2 h 132"/>
                <a:gd name="T44" fmla="*/ 177 w 178"/>
                <a:gd name="T45" fmla="*/ 5 h 132"/>
                <a:gd name="T46" fmla="*/ 178 w 178"/>
                <a:gd name="T47" fmla="*/ 8 h 132"/>
                <a:gd name="T48" fmla="*/ 178 w 178"/>
                <a:gd name="T49" fmla="*/ 12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8" h="132">
                  <a:moveTo>
                    <a:pt x="178" y="124"/>
                  </a:moveTo>
                  <a:lnTo>
                    <a:pt x="178" y="124"/>
                  </a:lnTo>
                  <a:lnTo>
                    <a:pt x="177" y="128"/>
                  </a:lnTo>
                  <a:lnTo>
                    <a:pt x="175" y="130"/>
                  </a:lnTo>
                  <a:lnTo>
                    <a:pt x="173" y="132"/>
                  </a:lnTo>
                  <a:lnTo>
                    <a:pt x="170" y="132"/>
                  </a:lnTo>
                  <a:lnTo>
                    <a:pt x="8" y="132"/>
                  </a:lnTo>
                  <a:lnTo>
                    <a:pt x="8" y="132"/>
                  </a:lnTo>
                  <a:lnTo>
                    <a:pt x="5" y="132"/>
                  </a:lnTo>
                  <a:lnTo>
                    <a:pt x="3" y="130"/>
                  </a:lnTo>
                  <a:lnTo>
                    <a:pt x="1" y="128"/>
                  </a:lnTo>
                  <a:lnTo>
                    <a:pt x="0" y="124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2"/>
                  </a:lnTo>
                  <a:lnTo>
                    <a:pt x="5" y="1"/>
                  </a:lnTo>
                  <a:lnTo>
                    <a:pt x="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3" y="1"/>
                  </a:lnTo>
                  <a:lnTo>
                    <a:pt x="175" y="2"/>
                  </a:lnTo>
                  <a:lnTo>
                    <a:pt x="177" y="5"/>
                  </a:lnTo>
                  <a:lnTo>
                    <a:pt x="178" y="8"/>
                  </a:lnTo>
                  <a:lnTo>
                    <a:pt x="178" y="1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2493" y="1367"/>
              <a:ext cx="177" cy="235"/>
            </a:xfrm>
            <a:custGeom>
              <a:avLst/>
              <a:gdLst>
                <a:gd name="T0" fmla="*/ 177 w 177"/>
                <a:gd name="T1" fmla="*/ 223 h 235"/>
                <a:gd name="T2" fmla="*/ 177 w 177"/>
                <a:gd name="T3" fmla="*/ 223 h 235"/>
                <a:gd name="T4" fmla="*/ 176 w 177"/>
                <a:gd name="T5" fmla="*/ 228 h 235"/>
                <a:gd name="T6" fmla="*/ 174 w 177"/>
                <a:gd name="T7" fmla="*/ 232 h 235"/>
                <a:gd name="T8" fmla="*/ 170 w 177"/>
                <a:gd name="T9" fmla="*/ 234 h 235"/>
                <a:gd name="T10" fmla="*/ 165 w 177"/>
                <a:gd name="T11" fmla="*/ 235 h 235"/>
                <a:gd name="T12" fmla="*/ 12 w 177"/>
                <a:gd name="T13" fmla="*/ 235 h 235"/>
                <a:gd name="T14" fmla="*/ 12 w 177"/>
                <a:gd name="T15" fmla="*/ 235 h 235"/>
                <a:gd name="T16" fmla="*/ 8 w 177"/>
                <a:gd name="T17" fmla="*/ 234 h 235"/>
                <a:gd name="T18" fmla="*/ 4 w 177"/>
                <a:gd name="T19" fmla="*/ 232 h 235"/>
                <a:gd name="T20" fmla="*/ 1 w 177"/>
                <a:gd name="T21" fmla="*/ 228 h 235"/>
                <a:gd name="T22" fmla="*/ 0 w 177"/>
                <a:gd name="T23" fmla="*/ 223 h 235"/>
                <a:gd name="T24" fmla="*/ 0 w 177"/>
                <a:gd name="T25" fmla="*/ 12 h 235"/>
                <a:gd name="T26" fmla="*/ 0 w 177"/>
                <a:gd name="T27" fmla="*/ 12 h 235"/>
                <a:gd name="T28" fmla="*/ 1 w 177"/>
                <a:gd name="T29" fmla="*/ 8 h 235"/>
                <a:gd name="T30" fmla="*/ 4 w 177"/>
                <a:gd name="T31" fmla="*/ 4 h 235"/>
                <a:gd name="T32" fmla="*/ 8 w 177"/>
                <a:gd name="T33" fmla="*/ 1 h 235"/>
                <a:gd name="T34" fmla="*/ 12 w 177"/>
                <a:gd name="T35" fmla="*/ 0 h 235"/>
                <a:gd name="T36" fmla="*/ 165 w 177"/>
                <a:gd name="T37" fmla="*/ 0 h 235"/>
                <a:gd name="T38" fmla="*/ 165 w 177"/>
                <a:gd name="T39" fmla="*/ 0 h 235"/>
                <a:gd name="T40" fmla="*/ 170 w 177"/>
                <a:gd name="T41" fmla="*/ 1 h 235"/>
                <a:gd name="T42" fmla="*/ 174 w 177"/>
                <a:gd name="T43" fmla="*/ 4 h 235"/>
                <a:gd name="T44" fmla="*/ 176 w 177"/>
                <a:gd name="T45" fmla="*/ 8 h 235"/>
                <a:gd name="T46" fmla="*/ 177 w 177"/>
                <a:gd name="T47" fmla="*/ 12 h 235"/>
                <a:gd name="T48" fmla="*/ 177 w 177"/>
                <a:gd name="T49" fmla="*/ 2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5">
                  <a:moveTo>
                    <a:pt x="177" y="223"/>
                  </a:moveTo>
                  <a:lnTo>
                    <a:pt x="177" y="223"/>
                  </a:lnTo>
                  <a:lnTo>
                    <a:pt x="176" y="228"/>
                  </a:lnTo>
                  <a:lnTo>
                    <a:pt x="174" y="232"/>
                  </a:lnTo>
                  <a:lnTo>
                    <a:pt x="170" y="234"/>
                  </a:lnTo>
                  <a:lnTo>
                    <a:pt x="165" y="235"/>
                  </a:lnTo>
                  <a:lnTo>
                    <a:pt x="12" y="235"/>
                  </a:lnTo>
                  <a:lnTo>
                    <a:pt x="12" y="235"/>
                  </a:lnTo>
                  <a:lnTo>
                    <a:pt x="8" y="234"/>
                  </a:lnTo>
                  <a:lnTo>
                    <a:pt x="4" y="232"/>
                  </a:lnTo>
                  <a:lnTo>
                    <a:pt x="1" y="228"/>
                  </a:lnTo>
                  <a:lnTo>
                    <a:pt x="0" y="22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8"/>
                  </a:lnTo>
                  <a:lnTo>
                    <a:pt x="4" y="4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1"/>
                  </a:lnTo>
                  <a:lnTo>
                    <a:pt x="174" y="4"/>
                  </a:lnTo>
                  <a:lnTo>
                    <a:pt x="176" y="8"/>
                  </a:lnTo>
                  <a:lnTo>
                    <a:pt x="177" y="12"/>
                  </a:lnTo>
                  <a:lnTo>
                    <a:pt x="177" y="223"/>
                  </a:lnTo>
                  <a:close/>
                </a:path>
              </a:pathLst>
            </a:custGeom>
            <a:noFill/>
            <a:ln w="19050">
              <a:solidFill>
                <a:srgbClr val="D0D2D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1"/>
            <p:cNvSpPr>
              <a:spLocks/>
            </p:cNvSpPr>
            <p:nvPr/>
          </p:nvSpPr>
          <p:spPr bwMode="auto">
            <a:xfrm>
              <a:off x="1147" y="1657"/>
              <a:ext cx="177" cy="237"/>
            </a:xfrm>
            <a:custGeom>
              <a:avLst/>
              <a:gdLst>
                <a:gd name="T0" fmla="*/ 177 w 177"/>
                <a:gd name="T1" fmla="*/ 229 h 237"/>
                <a:gd name="T2" fmla="*/ 177 w 177"/>
                <a:gd name="T3" fmla="*/ 229 h 237"/>
                <a:gd name="T4" fmla="*/ 177 w 177"/>
                <a:gd name="T5" fmla="*/ 232 h 237"/>
                <a:gd name="T6" fmla="*/ 175 w 177"/>
                <a:gd name="T7" fmla="*/ 234 h 237"/>
                <a:gd name="T8" fmla="*/ 172 w 177"/>
                <a:gd name="T9" fmla="*/ 236 h 237"/>
                <a:gd name="T10" fmla="*/ 169 w 177"/>
                <a:gd name="T11" fmla="*/ 237 h 237"/>
                <a:gd name="T12" fmla="*/ 8 w 177"/>
                <a:gd name="T13" fmla="*/ 237 h 237"/>
                <a:gd name="T14" fmla="*/ 8 w 177"/>
                <a:gd name="T15" fmla="*/ 237 h 237"/>
                <a:gd name="T16" fmla="*/ 5 w 177"/>
                <a:gd name="T17" fmla="*/ 236 h 237"/>
                <a:gd name="T18" fmla="*/ 3 w 177"/>
                <a:gd name="T19" fmla="*/ 234 h 237"/>
                <a:gd name="T20" fmla="*/ 1 w 177"/>
                <a:gd name="T21" fmla="*/ 232 h 237"/>
                <a:gd name="T22" fmla="*/ 0 w 177"/>
                <a:gd name="T23" fmla="*/ 229 h 237"/>
                <a:gd name="T24" fmla="*/ 0 w 177"/>
                <a:gd name="T25" fmla="*/ 8 h 237"/>
                <a:gd name="T26" fmla="*/ 0 w 177"/>
                <a:gd name="T27" fmla="*/ 8 h 237"/>
                <a:gd name="T28" fmla="*/ 1 w 177"/>
                <a:gd name="T29" fmla="*/ 5 h 237"/>
                <a:gd name="T30" fmla="*/ 3 w 177"/>
                <a:gd name="T31" fmla="*/ 3 h 237"/>
                <a:gd name="T32" fmla="*/ 5 w 177"/>
                <a:gd name="T33" fmla="*/ 1 h 237"/>
                <a:gd name="T34" fmla="*/ 8 w 177"/>
                <a:gd name="T35" fmla="*/ 0 h 237"/>
                <a:gd name="T36" fmla="*/ 169 w 177"/>
                <a:gd name="T37" fmla="*/ 0 h 237"/>
                <a:gd name="T38" fmla="*/ 169 w 177"/>
                <a:gd name="T39" fmla="*/ 0 h 237"/>
                <a:gd name="T40" fmla="*/ 172 w 177"/>
                <a:gd name="T41" fmla="*/ 1 h 237"/>
                <a:gd name="T42" fmla="*/ 175 w 177"/>
                <a:gd name="T43" fmla="*/ 3 h 237"/>
                <a:gd name="T44" fmla="*/ 177 w 177"/>
                <a:gd name="T45" fmla="*/ 5 h 237"/>
                <a:gd name="T46" fmla="*/ 177 w 177"/>
                <a:gd name="T47" fmla="*/ 8 h 237"/>
                <a:gd name="T48" fmla="*/ 177 w 177"/>
                <a:gd name="T49" fmla="*/ 229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7" h="237">
                  <a:moveTo>
                    <a:pt x="177" y="229"/>
                  </a:moveTo>
                  <a:lnTo>
                    <a:pt x="177" y="229"/>
                  </a:lnTo>
                  <a:lnTo>
                    <a:pt x="177" y="232"/>
                  </a:lnTo>
                  <a:lnTo>
                    <a:pt x="175" y="234"/>
                  </a:lnTo>
                  <a:lnTo>
                    <a:pt x="172" y="236"/>
                  </a:lnTo>
                  <a:lnTo>
                    <a:pt x="169" y="237"/>
                  </a:lnTo>
                  <a:lnTo>
                    <a:pt x="8" y="237"/>
                  </a:lnTo>
                  <a:lnTo>
                    <a:pt x="8" y="237"/>
                  </a:lnTo>
                  <a:lnTo>
                    <a:pt x="5" y="236"/>
                  </a:lnTo>
                  <a:lnTo>
                    <a:pt x="3" y="234"/>
                  </a:lnTo>
                  <a:lnTo>
                    <a:pt x="1" y="232"/>
                  </a:lnTo>
                  <a:lnTo>
                    <a:pt x="0" y="229"/>
                  </a:lnTo>
                  <a:lnTo>
                    <a:pt x="0" y="8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5" y="1"/>
                  </a:lnTo>
                  <a:lnTo>
                    <a:pt x="8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72" y="1"/>
                  </a:lnTo>
                  <a:lnTo>
                    <a:pt x="175" y="3"/>
                  </a:lnTo>
                  <a:lnTo>
                    <a:pt x="177" y="5"/>
                  </a:lnTo>
                  <a:lnTo>
                    <a:pt x="177" y="8"/>
                  </a:lnTo>
                  <a:lnTo>
                    <a:pt x="177" y="2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1168" y="735"/>
              <a:ext cx="1479" cy="3114"/>
            </a:xfrm>
            <a:custGeom>
              <a:avLst/>
              <a:gdLst>
                <a:gd name="T0" fmla="*/ 1479 w 1479"/>
                <a:gd name="T1" fmla="*/ 2906 h 3114"/>
                <a:gd name="T2" fmla="*/ 1475 w 1479"/>
                <a:gd name="T3" fmla="*/ 2948 h 3114"/>
                <a:gd name="T4" fmla="*/ 1463 w 1479"/>
                <a:gd name="T5" fmla="*/ 2987 h 3114"/>
                <a:gd name="T6" fmla="*/ 1443 w 1479"/>
                <a:gd name="T7" fmla="*/ 3023 h 3114"/>
                <a:gd name="T8" fmla="*/ 1418 w 1479"/>
                <a:gd name="T9" fmla="*/ 3054 h 3114"/>
                <a:gd name="T10" fmla="*/ 1386 w 1479"/>
                <a:gd name="T11" fmla="*/ 3079 h 3114"/>
                <a:gd name="T12" fmla="*/ 1351 w 1479"/>
                <a:gd name="T13" fmla="*/ 3098 h 3114"/>
                <a:gd name="T14" fmla="*/ 1312 w 1479"/>
                <a:gd name="T15" fmla="*/ 3110 h 3114"/>
                <a:gd name="T16" fmla="*/ 1270 w 1479"/>
                <a:gd name="T17" fmla="*/ 3114 h 3114"/>
                <a:gd name="T18" fmla="*/ 208 w 1479"/>
                <a:gd name="T19" fmla="*/ 3114 h 3114"/>
                <a:gd name="T20" fmla="*/ 167 w 1479"/>
                <a:gd name="T21" fmla="*/ 3110 h 3114"/>
                <a:gd name="T22" fmla="*/ 128 w 1479"/>
                <a:gd name="T23" fmla="*/ 3098 h 3114"/>
                <a:gd name="T24" fmla="*/ 92 w 1479"/>
                <a:gd name="T25" fmla="*/ 3079 h 3114"/>
                <a:gd name="T26" fmla="*/ 61 w 1479"/>
                <a:gd name="T27" fmla="*/ 3054 h 3114"/>
                <a:gd name="T28" fmla="*/ 35 w 1479"/>
                <a:gd name="T29" fmla="*/ 3023 h 3114"/>
                <a:gd name="T30" fmla="*/ 16 w 1479"/>
                <a:gd name="T31" fmla="*/ 2987 h 3114"/>
                <a:gd name="T32" fmla="*/ 4 w 1479"/>
                <a:gd name="T33" fmla="*/ 2948 h 3114"/>
                <a:gd name="T34" fmla="*/ 0 w 1479"/>
                <a:gd name="T35" fmla="*/ 2906 h 3114"/>
                <a:gd name="T36" fmla="*/ 0 w 1479"/>
                <a:gd name="T37" fmla="*/ 208 h 3114"/>
                <a:gd name="T38" fmla="*/ 4 w 1479"/>
                <a:gd name="T39" fmla="*/ 166 h 3114"/>
                <a:gd name="T40" fmla="*/ 16 w 1479"/>
                <a:gd name="T41" fmla="*/ 128 h 3114"/>
                <a:gd name="T42" fmla="*/ 35 w 1479"/>
                <a:gd name="T43" fmla="*/ 91 h 3114"/>
                <a:gd name="T44" fmla="*/ 61 w 1479"/>
                <a:gd name="T45" fmla="*/ 61 h 3114"/>
                <a:gd name="T46" fmla="*/ 92 w 1479"/>
                <a:gd name="T47" fmla="*/ 35 h 3114"/>
                <a:gd name="T48" fmla="*/ 128 w 1479"/>
                <a:gd name="T49" fmla="*/ 16 h 3114"/>
                <a:gd name="T50" fmla="*/ 167 w 1479"/>
                <a:gd name="T51" fmla="*/ 4 h 3114"/>
                <a:gd name="T52" fmla="*/ 208 w 1479"/>
                <a:gd name="T53" fmla="*/ 0 h 3114"/>
                <a:gd name="T54" fmla="*/ 1270 w 1479"/>
                <a:gd name="T55" fmla="*/ 0 h 3114"/>
                <a:gd name="T56" fmla="*/ 1312 w 1479"/>
                <a:gd name="T57" fmla="*/ 4 h 3114"/>
                <a:gd name="T58" fmla="*/ 1351 w 1479"/>
                <a:gd name="T59" fmla="*/ 16 h 3114"/>
                <a:gd name="T60" fmla="*/ 1386 w 1479"/>
                <a:gd name="T61" fmla="*/ 35 h 3114"/>
                <a:gd name="T62" fmla="*/ 1418 w 1479"/>
                <a:gd name="T63" fmla="*/ 61 h 3114"/>
                <a:gd name="T64" fmla="*/ 1443 w 1479"/>
                <a:gd name="T65" fmla="*/ 91 h 3114"/>
                <a:gd name="T66" fmla="*/ 1463 w 1479"/>
                <a:gd name="T67" fmla="*/ 128 h 3114"/>
                <a:gd name="T68" fmla="*/ 1475 w 1479"/>
                <a:gd name="T69" fmla="*/ 166 h 3114"/>
                <a:gd name="T70" fmla="*/ 1479 w 1479"/>
                <a:gd name="T71" fmla="*/ 208 h 3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79" h="3114">
                  <a:moveTo>
                    <a:pt x="1479" y="2906"/>
                  </a:moveTo>
                  <a:lnTo>
                    <a:pt x="1479" y="2906"/>
                  </a:lnTo>
                  <a:lnTo>
                    <a:pt x="1478" y="2927"/>
                  </a:lnTo>
                  <a:lnTo>
                    <a:pt x="1475" y="2948"/>
                  </a:lnTo>
                  <a:lnTo>
                    <a:pt x="1470" y="2968"/>
                  </a:lnTo>
                  <a:lnTo>
                    <a:pt x="1463" y="2987"/>
                  </a:lnTo>
                  <a:lnTo>
                    <a:pt x="1454" y="3005"/>
                  </a:lnTo>
                  <a:lnTo>
                    <a:pt x="1443" y="3023"/>
                  </a:lnTo>
                  <a:lnTo>
                    <a:pt x="1431" y="3039"/>
                  </a:lnTo>
                  <a:lnTo>
                    <a:pt x="1418" y="3054"/>
                  </a:lnTo>
                  <a:lnTo>
                    <a:pt x="1403" y="3067"/>
                  </a:lnTo>
                  <a:lnTo>
                    <a:pt x="1386" y="3079"/>
                  </a:lnTo>
                  <a:lnTo>
                    <a:pt x="1369" y="3089"/>
                  </a:lnTo>
                  <a:lnTo>
                    <a:pt x="1351" y="3098"/>
                  </a:lnTo>
                  <a:lnTo>
                    <a:pt x="1332" y="3105"/>
                  </a:lnTo>
                  <a:lnTo>
                    <a:pt x="1312" y="3110"/>
                  </a:lnTo>
                  <a:lnTo>
                    <a:pt x="1292" y="3113"/>
                  </a:lnTo>
                  <a:lnTo>
                    <a:pt x="1270" y="3114"/>
                  </a:lnTo>
                  <a:lnTo>
                    <a:pt x="208" y="3114"/>
                  </a:lnTo>
                  <a:lnTo>
                    <a:pt x="208" y="3114"/>
                  </a:lnTo>
                  <a:lnTo>
                    <a:pt x="187" y="3113"/>
                  </a:lnTo>
                  <a:lnTo>
                    <a:pt x="167" y="3110"/>
                  </a:lnTo>
                  <a:lnTo>
                    <a:pt x="147" y="3105"/>
                  </a:lnTo>
                  <a:lnTo>
                    <a:pt x="128" y="3098"/>
                  </a:lnTo>
                  <a:lnTo>
                    <a:pt x="109" y="3089"/>
                  </a:lnTo>
                  <a:lnTo>
                    <a:pt x="92" y="3079"/>
                  </a:lnTo>
                  <a:lnTo>
                    <a:pt x="75" y="3067"/>
                  </a:lnTo>
                  <a:lnTo>
                    <a:pt x="61" y="3054"/>
                  </a:lnTo>
                  <a:lnTo>
                    <a:pt x="47" y="3039"/>
                  </a:lnTo>
                  <a:lnTo>
                    <a:pt x="35" y="3023"/>
                  </a:lnTo>
                  <a:lnTo>
                    <a:pt x="25" y="3005"/>
                  </a:lnTo>
                  <a:lnTo>
                    <a:pt x="16" y="2987"/>
                  </a:lnTo>
                  <a:lnTo>
                    <a:pt x="9" y="2968"/>
                  </a:lnTo>
                  <a:lnTo>
                    <a:pt x="4" y="2948"/>
                  </a:lnTo>
                  <a:lnTo>
                    <a:pt x="1" y="2927"/>
                  </a:lnTo>
                  <a:lnTo>
                    <a:pt x="0" y="290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187"/>
                  </a:lnTo>
                  <a:lnTo>
                    <a:pt x="4" y="166"/>
                  </a:lnTo>
                  <a:lnTo>
                    <a:pt x="9" y="147"/>
                  </a:lnTo>
                  <a:lnTo>
                    <a:pt x="16" y="128"/>
                  </a:lnTo>
                  <a:lnTo>
                    <a:pt x="25" y="109"/>
                  </a:lnTo>
                  <a:lnTo>
                    <a:pt x="35" y="91"/>
                  </a:lnTo>
                  <a:lnTo>
                    <a:pt x="47" y="75"/>
                  </a:lnTo>
                  <a:lnTo>
                    <a:pt x="61" y="61"/>
                  </a:lnTo>
                  <a:lnTo>
                    <a:pt x="75" y="47"/>
                  </a:lnTo>
                  <a:lnTo>
                    <a:pt x="92" y="35"/>
                  </a:lnTo>
                  <a:lnTo>
                    <a:pt x="109" y="25"/>
                  </a:lnTo>
                  <a:lnTo>
                    <a:pt x="128" y="16"/>
                  </a:lnTo>
                  <a:lnTo>
                    <a:pt x="147" y="9"/>
                  </a:lnTo>
                  <a:lnTo>
                    <a:pt x="167" y="4"/>
                  </a:lnTo>
                  <a:lnTo>
                    <a:pt x="187" y="1"/>
                  </a:lnTo>
                  <a:lnTo>
                    <a:pt x="208" y="0"/>
                  </a:lnTo>
                  <a:lnTo>
                    <a:pt x="1270" y="0"/>
                  </a:lnTo>
                  <a:lnTo>
                    <a:pt x="1270" y="0"/>
                  </a:lnTo>
                  <a:lnTo>
                    <a:pt x="1292" y="1"/>
                  </a:lnTo>
                  <a:lnTo>
                    <a:pt x="1312" y="4"/>
                  </a:lnTo>
                  <a:lnTo>
                    <a:pt x="1332" y="9"/>
                  </a:lnTo>
                  <a:lnTo>
                    <a:pt x="1351" y="16"/>
                  </a:lnTo>
                  <a:lnTo>
                    <a:pt x="1369" y="25"/>
                  </a:lnTo>
                  <a:lnTo>
                    <a:pt x="1386" y="35"/>
                  </a:lnTo>
                  <a:lnTo>
                    <a:pt x="1403" y="47"/>
                  </a:lnTo>
                  <a:lnTo>
                    <a:pt x="1418" y="61"/>
                  </a:lnTo>
                  <a:lnTo>
                    <a:pt x="1431" y="75"/>
                  </a:lnTo>
                  <a:lnTo>
                    <a:pt x="1443" y="91"/>
                  </a:lnTo>
                  <a:lnTo>
                    <a:pt x="1454" y="109"/>
                  </a:lnTo>
                  <a:lnTo>
                    <a:pt x="1463" y="128"/>
                  </a:lnTo>
                  <a:lnTo>
                    <a:pt x="1470" y="147"/>
                  </a:lnTo>
                  <a:lnTo>
                    <a:pt x="1475" y="166"/>
                  </a:lnTo>
                  <a:lnTo>
                    <a:pt x="1478" y="187"/>
                  </a:lnTo>
                  <a:lnTo>
                    <a:pt x="1479" y="208"/>
                  </a:lnTo>
                  <a:lnTo>
                    <a:pt x="1479" y="2906"/>
                  </a:lnTo>
                  <a:close/>
                </a:path>
              </a:pathLst>
            </a:custGeom>
            <a:solidFill>
              <a:srgbClr val="FFFFFF"/>
            </a:solidFill>
            <a:ln w="19050">
              <a:solidFill>
                <a:srgbClr val="D0D2D3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AutoShape 3"/>
            <p:cNvSpPr>
              <a:spLocks noChangeAspect="1" noChangeArrowheads="1" noTextEdit="1"/>
            </p:cNvSpPr>
            <p:nvPr/>
          </p:nvSpPr>
          <p:spPr bwMode="auto">
            <a:xfrm>
              <a:off x="1140" y="729"/>
              <a:ext cx="1536" cy="3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6"/>
            <p:cNvSpPr>
              <a:spLocks/>
            </p:cNvSpPr>
            <p:nvPr/>
          </p:nvSpPr>
          <p:spPr bwMode="auto">
            <a:xfrm>
              <a:off x="1630" y="876"/>
              <a:ext cx="52" cy="53"/>
            </a:xfrm>
            <a:custGeom>
              <a:avLst/>
              <a:gdLst>
                <a:gd name="T0" fmla="*/ 0 w 52"/>
                <a:gd name="T1" fmla="*/ 27 h 53"/>
                <a:gd name="T2" fmla="*/ 0 w 52"/>
                <a:gd name="T3" fmla="*/ 27 h 53"/>
                <a:gd name="T4" fmla="*/ 0 w 52"/>
                <a:gd name="T5" fmla="*/ 21 h 53"/>
                <a:gd name="T6" fmla="*/ 2 w 52"/>
                <a:gd name="T7" fmla="*/ 17 h 53"/>
                <a:gd name="T8" fmla="*/ 4 w 52"/>
                <a:gd name="T9" fmla="*/ 12 h 53"/>
                <a:gd name="T10" fmla="*/ 7 w 52"/>
                <a:gd name="T11" fmla="*/ 8 h 53"/>
                <a:gd name="T12" fmla="*/ 11 w 52"/>
                <a:gd name="T13" fmla="*/ 5 h 53"/>
                <a:gd name="T14" fmla="*/ 16 w 52"/>
                <a:gd name="T15" fmla="*/ 2 h 53"/>
                <a:gd name="T16" fmla="*/ 21 w 52"/>
                <a:gd name="T17" fmla="*/ 1 h 53"/>
                <a:gd name="T18" fmla="*/ 26 w 52"/>
                <a:gd name="T19" fmla="*/ 0 h 53"/>
                <a:gd name="T20" fmla="*/ 26 w 52"/>
                <a:gd name="T21" fmla="*/ 0 h 53"/>
                <a:gd name="T22" fmla="*/ 31 w 52"/>
                <a:gd name="T23" fmla="*/ 1 h 53"/>
                <a:gd name="T24" fmla="*/ 36 w 52"/>
                <a:gd name="T25" fmla="*/ 2 h 53"/>
                <a:gd name="T26" fmla="*/ 41 w 52"/>
                <a:gd name="T27" fmla="*/ 5 h 53"/>
                <a:gd name="T28" fmla="*/ 45 w 52"/>
                <a:gd name="T29" fmla="*/ 8 h 53"/>
                <a:gd name="T30" fmla="*/ 48 w 52"/>
                <a:gd name="T31" fmla="*/ 12 h 53"/>
                <a:gd name="T32" fmla="*/ 50 w 52"/>
                <a:gd name="T33" fmla="*/ 17 h 53"/>
                <a:gd name="T34" fmla="*/ 52 w 52"/>
                <a:gd name="T35" fmla="*/ 21 h 53"/>
                <a:gd name="T36" fmla="*/ 52 w 52"/>
                <a:gd name="T37" fmla="*/ 27 h 53"/>
                <a:gd name="T38" fmla="*/ 52 w 52"/>
                <a:gd name="T39" fmla="*/ 27 h 53"/>
                <a:gd name="T40" fmla="*/ 52 w 52"/>
                <a:gd name="T41" fmla="*/ 32 h 53"/>
                <a:gd name="T42" fmla="*/ 50 w 52"/>
                <a:gd name="T43" fmla="*/ 37 h 53"/>
                <a:gd name="T44" fmla="*/ 48 w 52"/>
                <a:gd name="T45" fmla="*/ 42 h 53"/>
                <a:gd name="T46" fmla="*/ 45 w 52"/>
                <a:gd name="T47" fmla="*/ 46 h 53"/>
                <a:gd name="T48" fmla="*/ 41 w 52"/>
                <a:gd name="T49" fmla="*/ 49 h 53"/>
                <a:gd name="T50" fmla="*/ 36 w 52"/>
                <a:gd name="T51" fmla="*/ 51 h 53"/>
                <a:gd name="T52" fmla="*/ 31 w 52"/>
                <a:gd name="T53" fmla="*/ 53 h 53"/>
                <a:gd name="T54" fmla="*/ 26 w 52"/>
                <a:gd name="T55" fmla="*/ 53 h 53"/>
                <a:gd name="T56" fmla="*/ 26 w 52"/>
                <a:gd name="T57" fmla="*/ 53 h 53"/>
                <a:gd name="T58" fmla="*/ 21 w 52"/>
                <a:gd name="T59" fmla="*/ 53 h 53"/>
                <a:gd name="T60" fmla="*/ 16 w 52"/>
                <a:gd name="T61" fmla="*/ 51 h 53"/>
                <a:gd name="T62" fmla="*/ 11 w 52"/>
                <a:gd name="T63" fmla="*/ 49 h 53"/>
                <a:gd name="T64" fmla="*/ 7 w 52"/>
                <a:gd name="T65" fmla="*/ 46 h 53"/>
                <a:gd name="T66" fmla="*/ 4 w 52"/>
                <a:gd name="T67" fmla="*/ 42 h 53"/>
                <a:gd name="T68" fmla="*/ 2 w 52"/>
                <a:gd name="T69" fmla="*/ 37 h 53"/>
                <a:gd name="T70" fmla="*/ 0 w 52"/>
                <a:gd name="T71" fmla="*/ 32 h 53"/>
                <a:gd name="T72" fmla="*/ 0 w 52"/>
                <a:gd name="T73" fmla="*/ 27 h 53"/>
                <a:gd name="T74" fmla="*/ 0 w 52"/>
                <a:gd name="T7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2" h="53">
                  <a:moveTo>
                    <a:pt x="0" y="27"/>
                  </a:moveTo>
                  <a:lnTo>
                    <a:pt x="0" y="27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4" y="12"/>
                  </a:lnTo>
                  <a:lnTo>
                    <a:pt x="7" y="8"/>
                  </a:lnTo>
                  <a:lnTo>
                    <a:pt x="11" y="5"/>
                  </a:lnTo>
                  <a:lnTo>
                    <a:pt x="16" y="2"/>
                  </a:lnTo>
                  <a:lnTo>
                    <a:pt x="21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1"/>
                  </a:lnTo>
                  <a:lnTo>
                    <a:pt x="36" y="2"/>
                  </a:lnTo>
                  <a:lnTo>
                    <a:pt x="41" y="5"/>
                  </a:lnTo>
                  <a:lnTo>
                    <a:pt x="45" y="8"/>
                  </a:lnTo>
                  <a:lnTo>
                    <a:pt x="48" y="12"/>
                  </a:lnTo>
                  <a:lnTo>
                    <a:pt x="50" y="17"/>
                  </a:lnTo>
                  <a:lnTo>
                    <a:pt x="52" y="2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52" y="32"/>
                  </a:lnTo>
                  <a:lnTo>
                    <a:pt x="50" y="37"/>
                  </a:lnTo>
                  <a:lnTo>
                    <a:pt x="48" y="42"/>
                  </a:lnTo>
                  <a:lnTo>
                    <a:pt x="45" y="46"/>
                  </a:lnTo>
                  <a:lnTo>
                    <a:pt x="41" y="49"/>
                  </a:lnTo>
                  <a:lnTo>
                    <a:pt x="36" y="51"/>
                  </a:lnTo>
                  <a:lnTo>
                    <a:pt x="31" y="53"/>
                  </a:lnTo>
                  <a:lnTo>
                    <a:pt x="26" y="53"/>
                  </a:lnTo>
                  <a:lnTo>
                    <a:pt x="26" y="53"/>
                  </a:lnTo>
                  <a:lnTo>
                    <a:pt x="21" y="53"/>
                  </a:lnTo>
                  <a:lnTo>
                    <a:pt x="16" y="51"/>
                  </a:lnTo>
                  <a:lnTo>
                    <a:pt x="11" y="49"/>
                  </a:lnTo>
                  <a:lnTo>
                    <a:pt x="7" y="46"/>
                  </a:lnTo>
                  <a:lnTo>
                    <a:pt x="4" y="42"/>
                  </a:lnTo>
                  <a:lnTo>
                    <a:pt x="2" y="37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1F1F2"/>
            </a:solidFill>
            <a:ln w="9525">
              <a:solidFill>
                <a:srgbClr val="DBDB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1887" y="780"/>
              <a:ext cx="33" cy="32"/>
            </a:xfrm>
            <a:custGeom>
              <a:avLst/>
              <a:gdLst>
                <a:gd name="T0" fmla="*/ 0 w 33"/>
                <a:gd name="T1" fmla="*/ 16 h 32"/>
                <a:gd name="T2" fmla="*/ 0 w 33"/>
                <a:gd name="T3" fmla="*/ 16 h 32"/>
                <a:gd name="T4" fmla="*/ 0 w 33"/>
                <a:gd name="T5" fmla="*/ 13 h 32"/>
                <a:gd name="T6" fmla="*/ 1 w 33"/>
                <a:gd name="T7" fmla="*/ 10 h 32"/>
                <a:gd name="T8" fmla="*/ 3 w 33"/>
                <a:gd name="T9" fmla="*/ 7 h 32"/>
                <a:gd name="T10" fmla="*/ 5 w 33"/>
                <a:gd name="T11" fmla="*/ 5 h 32"/>
                <a:gd name="T12" fmla="*/ 7 w 33"/>
                <a:gd name="T13" fmla="*/ 3 h 32"/>
                <a:gd name="T14" fmla="*/ 10 w 33"/>
                <a:gd name="T15" fmla="*/ 1 h 32"/>
                <a:gd name="T16" fmla="*/ 13 w 33"/>
                <a:gd name="T17" fmla="*/ 0 h 32"/>
                <a:gd name="T18" fmla="*/ 16 w 33"/>
                <a:gd name="T19" fmla="*/ 0 h 32"/>
                <a:gd name="T20" fmla="*/ 16 w 33"/>
                <a:gd name="T21" fmla="*/ 0 h 32"/>
                <a:gd name="T22" fmla="*/ 19 w 33"/>
                <a:gd name="T23" fmla="*/ 0 h 32"/>
                <a:gd name="T24" fmla="*/ 24 w 33"/>
                <a:gd name="T25" fmla="*/ 1 h 32"/>
                <a:gd name="T26" fmla="*/ 26 w 33"/>
                <a:gd name="T27" fmla="*/ 3 h 32"/>
                <a:gd name="T28" fmla="*/ 29 w 33"/>
                <a:gd name="T29" fmla="*/ 5 h 32"/>
                <a:gd name="T30" fmla="*/ 31 w 33"/>
                <a:gd name="T31" fmla="*/ 7 h 32"/>
                <a:gd name="T32" fmla="*/ 32 w 33"/>
                <a:gd name="T33" fmla="*/ 10 h 32"/>
                <a:gd name="T34" fmla="*/ 33 w 33"/>
                <a:gd name="T35" fmla="*/ 13 h 32"/>
                <a:gd name="T36" fmla="*/ 33 w 33"/>
                <a:gd name="T37" fmla="*/ 16 h 32"/>
                <a:gd name="T38" fmla="*/ 33 w 33"/>
                <a:gd name="T39" fmla="*/ 16 h 32"/>
                <a:gd name="T40" fmla="*/ 33 w 33"/>
                <a:gd name="T41" fmla="*/ 20 h 32"/>
                <a:gd name="T42" fmla="*/ 32 w 33"/>
                <a:gd name="T43" fmla="*/ 23 h 32"/>
                <a:gd name="T44" fmla="*/ 31 w 33"/>
                <a:gd name="T45" fmla="*/ 25 h 32"/>
                <a:gd name="T46" fmla="*/ 29 w 33"/>
                <a:gd name="T47" fmla="*/ 28 h 32"/>
                <a:gd name="T48" fmla="*/ 26 w 33"/>
                <a:gd name="T49" fmla="*/ 30 h 32"/>
                <a:gd name="T50" fmla="*/ 24 w 33"/>
                <a:gd name="T51" fmla="*/ 31 h 32"/>
                <a:gd name="T52" fmla="*/ 19 w 33"/>
                <a:gd name="T53" fmla="*/ 32 h 32"/>
                <a:gd name="T54" fmla="*/ 16 w 33"/>
                <a:gd name="T55" fmla="*/ 32 h 32"/>
                <a:gd name="T56" fmla="*/ 16 w 33"/>
                <a:gd name="T57" fmla="*/ 32 h 32"/>
                <a:gd name="T58" fmla="*/ 13 w 33"/>
                <a:gd name="T59" fmla="*/ 32 h 32"/>
                <a:gd name="T60" fmla="*/ 10 w 33"/>
                <a:gd name="T61" fmla="*/ 31 h 32"/>
                <a:gd name="T62" fmla="*/ 7 w 33"/>
                <a:gd name="T63" fmla="*/ 30 h 32"/>
                <a:gd name="T64" fmla="*/ 5 w 33"/>
                <a:gd name="T65" fmla="*/ 28 h 32"/>
                <a:gd name="T66" fmla="*/ 3 w 33"/>
                <a:gd name="T67" fmla="*/ 25 h 32"/>
                <a:gd name="T68" fmla="*/ 1 w 33"/>
                <a:gd name="T69" fmla="*/ 23 h 32"/>
                <a:gd name="T70" fmla="*/ 0 w 33"/>
                <a:gd name="T71" fmla="*/ 20 h 32"/>
                <a:gd name="T72" fmla="*/ 0 w 33"/>
                <a:gd name="T73" fmla="*/ 16 h 32"/>
                <a:gd name="T74" fmla="*/ 0 w 33"/>
                <a:gd name="T75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2">
                  <a:moveTo>
                    <a:pt x="0" y="16"/>
                  </a:move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3" y="7"/>
                  </a:lnTo>
                  <a:lnTo>
                    <a:pt x="5" y="5"/>
                  </a:lnTo>
                  <a:lnTo>
                    <a:pt x="7" y="3"/>
                  </a:lnTo>
                  <a:lnTo>
                    <a:pt x="10" y="1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4" y="1"/>
                  </a:lnTo>
                  <a:lnTo>
                    <a:pt x="26" y="3"/>
                  </a:lnTo>
                  <a:lnTo>
                    <a:pt x="29" y="5"/>
                  </a:lnTo>
                  <a:lnTo>
                    <a:pt x="31" y="7"/>
                  </a:lnTo>
                  <a:lnTo>
                    <a:pt x="32" y="10"/>
                  </a:lnTo>
                  <a:lnTo>
                    <a:pt x="33" y="13"/>
                  </a:lnTo>
                  <a:lnTo>
                    <a:pt x="33" y="16"/>
                  </a:lnTo>
                  <a:lnTo>
                    <a:pt x="33" y="16"/>
                  </a:lnTo>
                  <a:lnTo>
                    <a:pt x="33" y="20"/>
                  </a:lnTo>
                  <a:lnTo>
                    <a:pt x="32" y="23"/>
                  </a:lnTo>
                  <a:lnTo>
                    <a:pt x="31" y="25"/>
                  </a:lnTo>
                  <a:lnTo>
                    <a:pt x="29" y="28"/>
                  </a:lnTo>
                  <a:lnTo>
                    <a:pt x="26" y="30"/>
                  </a:lnTo>
                  <a:lnTo>
                    <a:pt x="24" y="31"/>
                  </a:lnTo>
                  <a:lnTo>
                    <a:pt x="19" y="32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13" y="32"/>
                  </a:lnTo>
                  <a:lnTo>
                    <a:pt x="10" y="31"/>
                  </a:lnTo>
                  <a:lnTo>
                    <a:pt x="7" y="30"/>
                  </a:lnTo>
                  <a:lnTo>
                    <a:pt x="5" y="28"/>
                  </a:lnTo>
                  <a:lnTo>
                    <a:pt x="3" y="25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F1F1F2"/>
            </a:solidFill>
            <a:ln w="9525">
              <a:solidFill>
                <a:srgbClr val="DBDB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1783" y="3552"/>
              <a:ext cx="242" cy="242"/>
            </a:xfrm>
            <a:custGeom>
              <a:avLst/>
              <a:gdLst>
                <a:gd name="T0" fmla="*/ 0 w 242"/>
                <a:gd name="T1" fmla="*/ 121 h 242"/>
                <a:gd name="T2" fmla="*/ 2 w 242"/>
                <a:gd name="T3" fmla="*/ 96 h 242"/>
                <a:gd name="T4" fmla="*/ 9 w 242"/>
                <a:gd name="T5" fmla="*/ 74 h 242"/>
                <a:gd name="T6" fmla="*/ 20 w 242"/>
                <a:gd name="T7" fmla="*/ 53 h 242"/>
                <a:gd name="T8" fmla="*/ 35 w 242"/>
                <a:gd name="T9" fmla="*/ 36 h 242"/>
                <a:gd name="T10" fmla="*/ 53 w 242"/>
                <a:gd name="T11" fmla="*/ 21 h 242"/>
                <a:gd name="T12" fmla="*/ 73 w 242"/>
                <a:gd name="T13" fmla="*/ 10 h 242"/>
                <a:gd name="T14" fmla="*/ 96 w 242"/>
                <a:gd name="T15" fmla="*/ 3 h 242"/>
                <a:gd name="T16" fmla="*/ 120 w 242"/>
                <a:gd name="T17" fmla="*/ 0 h 242"/>
                <a:gd name="T18" fmla="*/ 134 w 242"/>
                <a:gd name="T19" fmla="*/ 1 h 242"/>
                <a:gd name="T20" fmla="*/ 157 w 242"/>
                <a:gd name="T21" fmla="*/ 6 h 242"/>
                <a:gd name="T22" fmla="*/ 179 w 242"/>
                <a:gd name="T23" fmla="*/ 15 h 242"/>
                <a:gd name="T24" fmla="*/ 198 w 242"/>
                <a:gd name="T25" fmla="*/ 28 h 242"/>
                <a:gd name="T26" fmla="*/ 214 w 242"/>
                <a:gd name="T27" fmla="*/ 44 h 242"/>
                <a:gd name="T28" fmla="*/ 227 w 242"/>
                <a:gd name="T29" fmla="*/ 63 h 242"/>
                <a:gd name="T30" fmla="*/ 236 w 242"/>
                <a:gd name="T31" fmla="*/ 85 h 242"/>
                <a:gd name="T32" fmla="*/ 241 w 242"/>
                <a:gd name="T33" fmla="*/ 108 h 242"/>
                <a:gd name="T34" fmla="*/ 242 w 242"/>
                <a:gd name="T35" fmla="*/ 121 h 242"/>
                <a:gd name="T36" fmla="*/ 239 w 242"/>
                <a:gd name="T37" fmla="*/ 145 h 242"/>
                <a:gd name="T38" fmla="*/ 232 w 242"/>
                <a:gd name="T39" fmla="*/ 168 h 242"/>
                <a:gd name="T40" fmla="*/ 221 w 242"/>
                <a:gd name="T41" fmla="*/ 188 h 242"/>
                <a:gd name="T42" fmla="*/ 206 w 242"/>
                <a:gd name="T43" fmla="*/ 207 h 242"/>
                <a:gd name="T44" fmla="*/ 189 w 242"/>
                <a:gd name="T45" fmla="*/ 222 h 242"/>
                <a:gd name="T46" fmla="*/ 168 w 242"/>
                <a:gd name="T47" fmla="*/ 233 h 242"/>
                <a:gd name="T48" fmla="*/ 145 w 242"/>
                <a:gd name="T49" fmla="*/ 240 h 242"/>
                <a:gd name="T50" fmla="*/ 120 w 242"/>
                <a:gd name="T51" fmla="*/ 242 h 242"/>
                <a:gd name="T52" fmla="*/ 108 w 242"/>
                <a:gd name="T53" fmla="*/ 242 h 242"/>
                <a:gd name="T54" fmla="*/ 84 w 242"/>
                <a:gd name="T55" fmla="*/ 237 h 242"/>
                <a:gd name="T56" fmla="*/ 63 w 242"/>
                <a:gd name="T57" fmla="*/ 228 h 242"/>
                <a:gd name="T58" fmla="*/ 44 w 242"/>
                <a:gd name="T59" fmla="*/ 215 h 242"/>
                <a:gd name="T60" fmla="*/ 27 w 242"/>
                <a:gd name="T61" fmla="*/ 197 h 242"/>
                <a:gd name="T62" fmla="*/ 14 w 242"/>
                <a:gd name="T63" fmla="*/ 178 h 242"/>
                <a:gd name="T64" fmla="*/ 5 w 242"/>
                <a:gd name="T65" fmla="*/ 157 h 242"/>
                <a:gd name="T66" fmla="*/ 0 w 242"/>
                <a:gd name="T67" fmla="*/ 133 h 242"/>
                <a:gd name="T68" fmla="*/ 0 w 242"/>
                <a:gd name="T69" fmla="*/ 121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2" h="242">
                  <a:moveTo>
                    <a:pt x="0" y="121"/>
                  </a:moveTo>
                  <a:lnTo>
                    <a:pt x="0" y="121"/>
                  </a:lnTo>
                  <a:lnTo>
                    <a:pt x="0" y="108"/>
                  </a:lnTo>
                  <a:lnTo>
                    <a:pt x="2" y="96"/>
                  </a:lnTo>
                  <a:lnTo>
                    <a:pt x="5" y="85"/>
                  </a:lnTo>
                  <a:lnTo>
                    <a:pt x="9" y="74"/>
                  </a:lnTo>
                  <a:lnTo>
                    <a:pt x="14" y="63"/>
                  </a:lnTo>
                  <a:lnTo>
                    <a:pt x="20" y="53"/>
                  </a:lnTo>
                  <a:lnTo>
                    <a:pt x="27" y="44"/>
                  </a:lnTo>
                  <a:lnTo>
                    <a:pt x="35" y="36"/>
                  </a:lnTo>
                  <a:lnTo>
                    <a:pt x="44" y="28"/>
                  </a:lnTo>
                  <a:lnTo>
                    <a:pt x="53" y="21"/>
                  </a:lnTo>
                  <a:lnTo>
                    <a:pt x="63" y="15"/>
                  </a:lnTo>
                  <a:lnTo>
                    <a:pt x="73" y="10"/>
                  </a:lnTo>
                  <a:lnTo>
                    <a:pt x="84" y="6"/>
                  </a:lnTo>
                  <a:lnTo>
                    <a:pt x="96" y="3"/>
                  </a:lnTo>
                  <a:lnTo>
                    <a:pt x="108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34" y="1"/>
                  </a:lnTo>
                  <a:lnTo>
                    <a:pt x="145" y="3"/>
                  </a:lnTo>
                  <a:lnTo>
                    <a:pt x="157" y="6"/>
                  </a:lnTo>
                  <a:lnTo>
                    <a:pt x="168" y="10"/>
                  </a:lnTo>
                  <a:lnTo>
                    <a:pt x="179" y="15"/>
                  </a:lnTo>
                  <a:lnTo>
                    <a:pt x="189" y="21"/>
                  </a:lnTo>
                  <a:lnTo>
                    <a:pt x="198" y="28"/>
                  </a:lnTo>
                  <a:lnTo>
                    <a:pt x="206" y="36"/>
                  </a:lnTo>
                  <a:lnTo>
                    <a:pt x="214" y="44"/>
                  </a:lnTo>
                  <a:lnTo>
                    <a:pt x="221" y="53"/>
                  </a:lnTo>
                  <a:lnTo>
                    <a:pt x="227" y="63"/>
                  </a:lnTo>
                  <a:lnTo>
                    <a:pt x="232" y="74"/>
                  </a:lnTo>
                  <a:lnTo>
                    <a:pt x="236" y="85"/>
                  </a:lnTo>
                  <a:lnTo>
                    <a:pt x="239" y="96"/>
                  </a:lnTo>
                  <a:lnTo>
                    <a:pt x="241" y="108"/>
                  </a:lnTo>
                  <a:lnTo>
                    <a:pt x="242" y="121"/>
                  </a:lnTo>
                  <a:lnTo>
                    <a:pt x="242" y="121"/>
                  </a:lnTo>
                  <a:lnTo>
                    <a:pt x="241" y="133"/>
                  </a:lnTo>
                  <a:lnTo>
                    <a:pt x="239" y="145"/>
                  </a:lnTo>
                  <a:lnTo>
                    <a:pt x="236" y="157"/>
                  </a:lnTo>
                  <a:lnTo>
                    <a:pt x="232" y="168"/>
                  </a:lnTo>
                  <a:lnTo>
                    <a:pt x="227" y="178"/>
                  </a:lnTo>
                  <a:lnTo>
                    <a:pt x="221" y="188"/>
                  </a:lnTo>
                  <a:lnTo>
                    <a:pt x="214" y="197"/>
                  </a:lnTo>
                  <a:lnTo>
                    <a:pt x="206" y="207"/>
                  </a:lnTo>
                  <a:lnTo>
                    <a:pt x="198" y="215"/>
                  </a:lnTo>
                  <a:lnTo>
                    <a:pt x="189" y="222"/>
                  </a:lnTo>
                  <a:lnTo>
                    <a:pt x="179" y="228"/>
                  </a:lnTo>
                  <a:lnTo>
                    <a:pt x="168" y="233"/>
                  </a:lnTo>
                  <a:lnTo>
                    <a:pt x="157" y="237"/>
                  </a:lnTo>
                  <a:lnTo>
                    <a:pt x="145" y="240"/>
                  </a:lnTo>
                  <a:lnTo>
                    <a:pt x="134" y="242"/>
                  </a:lnTo>
                  <a:lnTo>
                    <a:pt x="120" y="242"/>
                  </a:lnTo>
                  <a:lnTo>
                    <a:pt x="120" y="242"/>
                  </a:lnTo>
                  <a:lnTo>
                    <a:pt x="108" y="242"/>
                  </a:lnTo>
                  <a:lnTo>
                    <a:pt x="96" y="240"/>
                  </a:lnTo>
                  <a:lnTo>
                    <a:pt x="84" y="237"/>
                  </a:lnTo>
                  <a:lnTo>
                    <a:pt x="73" y="233"/>
                  </a:lnTo>
                  <a:lnTo>
                    <a:pt x="63" y="228"/>
                  </a:lnTo>
                  <a:lnTo>
                    <a:pt x="53" y="222"/>
                  </a:lnTo>
                  <a:lnTo>
                    <a:pt x="44" y="215"/>
                  </a:lnTo>
                  <a:lnTo>
                    <a:pt x="35" y="207"/>
                  </a:lnTo>
                  <a:lnTo>
                    <a:pt x="27" y="197"/>
                  </a:lnTo>
                  <a:lnTo>
                    <a:pt x="20" y="188"/>
                  </a:lnTo>
                  <a:lnTo>
                    <a:pt x="14" y="178"/>
                  </a:lnTo>
                  <a:lnTo>
                    <a:pt x="9" y="168"/>
                  </a:lnTo>
                  <a:lnTo>
                    <a:pt x="5" y="157"/>
                  </a:lnTo>
                  <a:lnTo>
                    <a:pt x="2" y="145"/>
                  </a:lnTo>
                  <a:lnTo>
                    <a:pt x="0" y="133"/>
                  </a:lnTo>
                  <a:lnTo>
                    <a:pt x="0" y="121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F1F1F2"/>
            </a:solidFill>
            <a:ln w="12700">
              <a:solidFill>
                <a:srgbClr val="DBDB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19"/>
            <p:cNvSpPr>
              <a:spLocks/>
            </p:cNvSpPr>
            <p:nvPr/>
          </p:nvSpPr>
          <p:spPr bwMode="auto">
            <a:xfrm>
              <a:off x="1798" y="3567"/>
              <a:ext cx="212" cy="212"/>
            </a:xfrm>
            <a:custGeom>
              <a:avLst/>
              <a:gdLst>
                <a:gd name="T0" fmla="*/ 0 w 212"/>
                <a:gd name="T1" fmla="*/ 106 h 212"/>
                <a:gd name="T2" fmla="*/ 2 w 212"/>
                <a:gd name="T3" fmla="*/ 84 h 212"/>
                <a:gd name="T4" fmla="*/ 8 w 212"/>
                <a:gd name="T5" fmla="*/ 65 h 212"/>
                <a:gd name="T6" fmla="*/ 18 w 212"/>
                <a:gd name="T7" fmla="*/ 47 h 212"/>
                <a:gd name="T8" fmla="*/ 31 w 212"/>
                <a:gd name="T9" fmla="*/ 31 h 212"/>
                <a:gd name="T10" fmla="*/ 46 w 212"/>
                <a:gd name="T11" fmla="*/ 18 h 212"/>
                <a:gd name="T12" fmla="*/ 64 w 212"/>
                <a:gd name="T13" fmla="*/ 9 h 212"/>
                <a:gd name="T14" fmla="*/ 84 w 212"/>
                <a:gd name="T15" fmla="*/ 2 h 212"/>
                <a:gd name="T16" fmla="*/ 105 w 212"/>
                <a:gd name="T17" fmla="*/ 0 h 212"/>
                <a:gd name="T18" fmla="*/ 117 w 212"/>
                <a:gd name="T19" fmla="*/ 1 h 212"/>
                <a:gd name="T20" fmla="*/ 138 w 212"/>
                <a:gd name="T21" fmla="*/ 5 h 212"/>
                <a:gd name="T22" fmla="*/ 156 w 212"/>
                <a:gd name="T23" fmla="*/ 13 h 212"/>
                <a:gd name="T24" fmla="*/ 173 w 212"/>
                <a:gd name="T25" fmla="*/ 24 h 212"/>
                <a:gd name="T26" fmla="*/ 188 w 212"/>
                <a:gd name="T27" fmla="*/ 39 h 212"/>
                <a:gd name="T28" fmla="*/ 199 w 212"/>
                <a:gd name="T29" fmla="*/ 55 h 212"/>
                <a:gd name="T30" fmla="*/ 207 w 212"/>
                <a:gd name="T31" fmla="*/ 74 h 212"/>
                <a:gd name="T32" fmla="*/ 211 w 212"/>
                <a:gd name="T33" fmla="*/ 95 h 212"/>
                <a:gd name="T34" fmla="*/ 212 w 212"/>
                <a:gd name="T35" fmla="*/ 106 h 212"/>
                <a:gd name="T36" fmla="*/ 209 w 212"/>
                <a:gd name="T37" fmla="*/ 127 h 212"/>
                <a:gd name="T38" fmla="*/ 203 w 212"/>
                <a:gd name="T39" fmla="*/ 147 h 212"/>
                <a:gd name="T40" fmla="*/ 194 w 212"/>
                <a:gd name="T41" fmla="*/ 165 h 212"/>
                <a:gd name="T42" fmla="*/ 181 w 212"/>
                <a:gd name="T43" fmla="*/ 180 h 212"/>
                <a:gd name="T44" fmla="*/ 165 w 212"/>
                <a:gd name="T45" fmla="*/ 194 h 212"/>
                <a:gd name="T46" fmla="*/ 147 w 212"/>
                <a:gd name="T47" fmla="*/ 204 h 212"/>
                <a:gd name="T48" fmla="*/ 127 w 212"/>
                <a:gd name="T49" fmla="*/ 210 h 212"/>
                <a:gd name="T50" fmla="*/ 105 w 212"/>
                <a:gd name="T51" fmla="*/ 212 h 212"/>
                <a:gd name="T52" fmla="*/ 94 w 212"/>
                <a:gd name="T53" fmla="*/ 212 h 212"/>
                <a:gd name="T54" fmla="*/ 74 w 212"/>
                <a:gd name="T55" fmla="*/ 207 h 212"/>
                <a:gd name="T56" fmla="*/ 55 w 212"/>
                <a:gd name="T57" fmla="*/ 199 h 212"/>
                <a:gd name="T58" fmla="*/ 38 w 212"/>
                <a:gd name="T59" fmla="*/ 188 h 212"/>
                <a:gd name="T60" fmla="*/ 24 w 212"/>
                <a:gd name="T61" fmla="*/ 173 h 212"/>
                <a:gd name="T62" fmla="*/ 13 w 212"/>
                <a:gd name="T63" fmla="*/ 156 h 212"/>
                <a:gd name="T64" fmla="*/ 5 w 212"/>
                <a:gd name="T65" fmla="*/ 137 h 212"/>
                <a:gd name="T66" fmla="*/ 0 w 212"/>
                <a:gd name="T67" fmla="*/ 116 h 212"/>
                <a:gd name="T68" fmla="*/ 0 w 212"/>
                <a:gd name="T69" fmla="*/ 10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2" h="212">
                  <a:moveTo>
                    <a:pt x="0" y="106"/>
                  </a:moveTo>
                  <a:lnTo>
                    <a:pt x="0" y="106"/>
                  </a:lnTo>
                  <a:lnTo>
                    <a:pt x="0" y="95"/>
                  </a:lnTo>
                  <a:lnTo>
                    <a:pt x="2" y="84"/>
                  </a:lnTo>
                  <a:lnTo>
                    <a:pt x="5" y="74"/>
                  </a:lnTo>
                  <a:lnTo>
                    <a:pt x="8" y="65"/>
                  </a:lnTo>
                  <a:lnTo>
                    <a:pt x="13" y="55"/>
                  </a:lnTo>
                  <a:lnTo>
                    <a:pt x="18" y="47"/>
                  </a:lnTo>
                  <a:lnTo>
                    <a:pt x="24" y="39"/>
                  </a:lnTo>
                  <a:lnTo>
                    <a:pt x="31" y="31"/>
                  </a:lnTo>
                  <a:lnTo>
                    <a:pt x="38" y="24"/>
                  </a:lnTo>
                  <a:lnTo>
                    <a:pt x="46" y="18"/>
                  </a:lnTo>
                  <a:lnTo>
                    <a:pt x="55" y="13"/>
                  </a:lnTo>
                  <a:lnTo>
                    <a:pt x="64" y="9"/>
                  </a:lnTo>
                  <a:lnTo>
                    <a:pt x="74" y="5"/>
                  </a:lnTo>
                  <a:lnTo>
                    <a:pt x="84" y="2"/>
                  </a:lnTo>
                  <a:lnTo>
                    <a:pt x="94" y="1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117" y="1"/>
                  </a:lnTo>
                  <a:lnTo>
                    <a:pt x="127" y="2"/>
                  </a:lnTo>
                  <a:lnTo>
                    <a:pt x="138" y="5"/>
                  </a:lnTo>
                  <a:lnTo>
                    <a:pt x="147" y="9"/>
                  </a:lnTo>
                  <a:lnTo>
                    <a:pt x="156" y="13"/>
                  </a:lnTo>
                  <a:lnTo>
                    <a:pt x="165" y="18"/>
                  </a:lnTo>
                  <a:lnTo>
                    <a:pt x="173" y="24"/>
                  </a:lnTo>
                  <a:lnTo>
                    <a:pt x="181" y="31"/>
                  </a:lnTo>
                  <a:lnTo>
                    <a:pt x="188" y="39"/>
                  </a:lnTo>
                  <a:lnTo>
                    <a:pt x="194" y="47"/>
                  </a:lnTo>
                  <a:lnTo>
                    <a:pt x="199" y="55"/>
                  </a:lnTo>
                  <a:lnTo>
                    <a:pt x="203" y="65"/>
                  </a:lnTo>
                  <a:lnTo>
                    <a:pt x="207" y="74"/>
                  </a:lnTo>
                  <a:lnTo>
                    <a:pt x="209" y="84"/>
                  </a:lnTo>
                  <a:lnTo>
                    <a:pt x="211" y="95"/>
                  </a:lnTo>
                  <a:lnTo>
                    <a:pt x="212" y="106"/>
                  </a:lnTo>
                  <a:lnTo>
                    <a:pt x="212" y="106"/>
                  </a:lnTo>
                  <a:lnTo>
                    <a:pt x="211" y="116"/>
                  </a:lnTo>
                  <a:lnTo>
                    <a:pt x="209" y="127"/>
                  </a:lnTo>
                  <a:lnTo>
                    <a:pt x="207" y="137"/>
                  </a:lnTo>
                  <a:lnTo>
                    <a:pt x="203" y="147"/>
                  </a:lnTo>
                  <a:lnTo>
                    <a:pt x="199" y="156"/>
                  </a:lnTo>
                  <a:lnTo>
                    <a:pt x="194" y="165"/>
                  </a:lnTo>
                  <a:lnTo>
                    <a:pt x="188" y="173"/>
                  </a:lnTo>
                  <a:lnTo>
                    <a:pt x="181" y="180"/>
                  </a:lnTo>
                  <a:lnTo>
                    <a:pt x="173" y="188"/>
                  </a:lnTo>
                  <a:lnTo>
                    <a:pt x="165" y="194"/>
                  </a:lnTo>
                  <a:lnTo>
                    <a:pt x="156" y="199"/>
                  </a:lnTo>
                  <a:lnTo>
                    <a:pt x="147" y="204"/>
                  </a:lnTo>
                  <a:lnTo>
                    <a:pt x="138" y="207"/>
                  </a:lnTo>
                  <a:lnTo>
                    <a:pt x="127" y="210"/>
                  </a:lnTo>
                  <a:lnTo>
                    <a:pt x="117" y="212"/>
                  </a:lnTo>
                  <a:lnTo>
                    <a:pt x="105" y="212"/>
                  </a:lnTo>
                  <a:lnTo>
                    <a:pt x="105" y="212"/>
                  </a:lnTo>
                  <a:lnTo>
                    <a:pt x="94" y="212"/>
                  </a:lnTo>
                  <a:lnTo>
                    <a:pt x="84" y="210"/>
                  </a:lnTo>
                  <a:lnTo>
                    <a:pt x="74" y="207"/>
                  </a:lnTo>
                  <a:lnTo>
                    <a:pt x="64" y="204"/>
                  </a:lnTo>
                  <a:lnTo>
                    <a:pt x="55" y="199"/>
                  </a:lnTo>
                  <a:lnTo>
                    <a:pt x="46" y="194"/>
                  </a:lnTo>
                  <a:lnTo>
                    <a:pt x="38" y="188"/>
                  </a:lnTo>
                  <a:lnTo>
                    <a:pt x="31" y="180"/>
                  </a:lnTo>
                  <a:lnTo>
                    <a:pt x="24" y="173"/>
                  </a:lnTo>
                  <a:lnTo>
                    <a:pt x="18" y="165"/>
                  </a:lnTo>
                  <a:lnTo>
                    <a:pt x="13" y="156"/>
                  </a:lnTo>
                  <a:lnTo>
                    <a:pt x="8" y="147"/>
                  </a:lnTo>
                  <a:lnTo>
                    <a:pt x="5" y="137"/>
                  </a:lnTo>
                  <a:lnTo>
                    <a:pt x="2" y="127"/>
                  </a:lnTo>
                  <a:lnTo>
                    <a:pt x="0" y="116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20"/>
            <p:cNvSpPr>
              <a:spLocks/>
            </p:cNvSpPr>
            <p:nvPr/>
          </p:nvSpPr>
          <p:spPr bwMode="auto">
            <a:xfrm>
              <a:off x="1781" y="890"/>
              <a:ext cx="241" cy="24"/>
            </a:xfrm>
            <a:custGeom>
              <a:avLst/>
              <a:gdLst>
                <a:gd name="T0" fmla="*/ 241 w 241"/>
                <a:gd name="T1" fmla="*/ 12 h 24"/>
                <a:gd name="T2" fmla="*/ 241 w 241"/>
                <a:gd name="T3" fmla="*/ 12 h 24"/>
                <a:gd name="T4" fmla="*/ 240 w 241"/>
                <a:gd name="T5" fmla="*/ 17 h 24"/>
                <a:gd name="T6" fmla="*/ 238 w 241"/>
                <a:gd name="T7" fmla="*/ 21 h 24"/>
                <a:gd name="T8" fmla="*/ 234 w 241"/>
                <a:gd name="T9" fmla="*/ 23 h 24"/>
                <a:gd name="T10" fmla="*/ 229 w 241"/>
                <a:gd name="T11" fmla="*/ 24 h 24"/>
                <a:gd name="T12" fmla="*/ 12 w 241"/>
                <a:gd name="T13" fmla="*/ 24 h 24"/>
                <a:gd name="T14" fmla="*/ 12 w 241"/>
                <a:gd name="T15" fmla="*/ 24 h 24"/>
                <a:gd name="T16" fmla="*/ 7 w 241"/>
                <a:gd name="T17" fmla="*/ 23 h 24"/>
                <a:gd name="T18" fmla="*/ 3 w 241"/>
                <a:gd name="T19" fmla="*/ 21 h 24"/>
                <a:gd name="T20" fmla="*/ 1 w 241"/>
                <a:gd name="T21" fmla="*/ 17 h 24"/>
                <a:gd name="T22" fmla="*/ 0 w 241"/>
                <a:gd name="T23" fmla="*/ 12 h 24"/>
                <a:gd name="T24" fmla="*/ 0 w 241"/>
                <a:gd name="T25" fmla="*/ 12 h 24"/>
                <a:gd name="T26" fmla="*/ 0 w 241"/>
                <a:gd name="T27" fmla="*/ 12 h 24"/>
                <a:gd name="T28" fmla="*/ 1 w 241"/>
                <a:gd name="T29" fmla="*/ 7 h 24"/>
                <a:gd name="T30" fmla="*/ 3 w 241"/>
                <a:gd name="T31" fmla="*/ 3 h 24"/>
                <a:gd name="T32" fmla="*/ 7 w 241"/>
                <a:gd name="T33" fmla="*/ 1 h 24"/>
                <a:gd name="T34" fmla="*/ 12 w 241"/>
                <a:gd name="T35" fmla="*/ 0 h 24"/>
                <a:gd name="T36" fmla="*/ 229 w 241"/>
                <a:gd name="T37" fmla="*/ 0 h 24"/>
                <a:gd name="T38" fmla="*/ 229 w 241"/>
                <a:gd name="T39" fmla="*/ 0 h 24"/>
                <a:gd name="T40" fmla="*/ 234 w 241"/>
                <a:gd name="T41" fmla="*/ 1 h 24"/>
                <a:gd name="T42" fmla="*/ 238 w 241"/>
                <a:gd name="T43" fmla="*/ 3 h 24"/>
                <a:gd name="T44" fmla="*/ 240 w 241"/>
                <a:gd name="T45" fmla="*/ 7 h 24"/>
                <a:gd name="T46" fmla="*/ 241 w 241"/>
                <a:gd name="T47" fmla="*/ 12 h 24"/>
                <a:gd name="T48" fmla="*/ 241 w 241"/>
                <a:gd name="T49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1" h="24">
                  <a:moveTo>
                    <a:pt x="241" y="12"/>
                  </a:moveTo>
                  <a:lnTo>
                    <a:pt x="241" y="12"/>
                  </a:lnTo>
                  <a:lnTo>
                    <a:pt x="240" y="17"/>
                  </a:lnTo>
                  <a:lnTo>
                    <a:pt x="238" y="21"/>
                  </a:lnTo>
                  <a:lnTo>
                    <a:pt x="234" y="23"/>
                  </a:lnTo>
                  <a:lnTo>
                    <a:pt x="229" y="24"/>
                  </a:lnTo>
                  <a:lnTo>
                    <a:pt x="12" y="24"/>
                  </a:lnTo>
                  <a:lnTo>
                    <a:pt x="12" y="24"/>
                  </a:lnTo>
                  <a:lnTo>
                    <a:pt x="7" y="23"/>
                  </a:lnTo>
                  <a:lnTo>
                    <a:pt x="3" y="21"/>
                  </a:lnTo>
                  <a:lnTo>
                    <a:pt x="1" y="17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" y="7"/>
                  </a:lnTo>
                  <a:lnTo>
                    <a:pt x="3" y="3"/>
                  </a:lnTo>
                  <a:lnTo>
                    <a:pt x="7" y="1"/>
                  </a:lnTo>
                  <a:lnTo>
                    <a:pt x="12" y="0"/>
                  </a:lnTo>
                  <a:lnTo>
                    <a:pt x="229" y="0"/>
                  </a:lnTo>
                  <a:lnTo>
                    <a:pt x="229" y="0"/>
                  </a:lnTo>
                  <a:lnTo>
                    <a:pt x="234" y="1"/>
                  </a:lnTo>
                  <a:lnTo>
                    <a:pt x="238" y="3"/>
                  </a:lnTo>
                  <a:lnTo>
                    <a:pt x="240" y="7"/>
                  </a:lnTo>
                  <a:lnTo>
                    <a:pt x="241" y="12"/>
                  </a:lnTo>
                  <a:lnTo>
                    <a:pt x="241" y="12"/>
                  </a:lnTo>
                  <a:close/>
                </a:path>
              </a:pathLst>
            </a:custGeom>
            <a:solidFill>
              <a:srgbClr val="E5E5E5"/>
            </a:solidFill>
            <a:ln w="12700">
              <a:solidFill>
                <a:srgbClr val="DBDBD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657431" y="1184725"/>
            <a:ext cx="40677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 smtClean="0">
                <a:solidFill>
                  <a:schemeClr val="accent2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韓流</a:t>
            </a:r>
            <a:endParaRPr lang="en-US" altLang="zh-CN" sz="8000" dirty="0" smtClean="0">
              <a:solidFill>
                <a:schemeClr val="accent2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美食定義</a:t>
            </a:r>
            <a:endParaRPr lang="en-US" altLang="zh-CN" sz="4800" dirty="0" smtClean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>
            <a:off x="808718" y="337912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61912" y="3512133"/>
            <a:ext cx="3735917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Source Sans Pro Light" panose="020B0403030403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182928" y="259303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平台推广</a:t>
            </a:r>
            <a:endParaRPr lang="en-US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638182" y="997907"/>
            <a:ext cx="9156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sz="1400" dirty="0" smtClean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Promotion</a:t>
            </a:r>
            <a:endParaRPr lang="en-US" sz="1400" dirty="0">
              <a:solidFill>
                <a:schemeClr val="bg1"/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52" name="Straight Connector 51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7062" y="2776500"/>
            <a:ext cx="1088975" cy="3508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46200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5" name="Rectangle 64"/>
          <p:cNvSpPr/>
          <p:nvPr/>
        </p:nvSpPr>
        <p:spPr>
          <a:xfrm>
            <a:off x="0" y="-9330"/>
            <a:ext cx="12191999" cy="344804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30" name="Rectangle 29"/>
          <p:cNvSpPr/>
          <p:nvPr/>
        </p:nvSpPr>
        <p:spPr>
          <a:xfrm>
            <a:off x="0" y="3439502"/>
            <a:ext cx="12192000" cy="34228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1" dirty="0"/>
          </a:p>
        </p:txBody>
      </p:sp>
      <p:grpSp>
        <p:nvGrpSpPr>
          <p:cNvPr id="54" name="Group 53"/>
          <p:cNvGrpSpPr/>
          <p:nvPr/>
        </p:nvGrpSpPr>
        <p:grpSpPr>
          <a:xfrm>
            <a:off x="3687844" y="2043291"/>
            <a:ext cx="4816312" cy="2771418"/>
            <a:chOff x="8488509" y="230609"/>
            <a:chExt cx="3512078" cy="2020932"/>
          </a:xfrm>
        </p:grpSpPr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8488509" y="2173503"/>
              <a:ext cx="3512077" cy="78038"/>
            </a:xfrm>
            <a:custGeom>
              <a:avLst/>
              <a:gdLst>
                <a:gd name="connsiteX0" fmla="*/ 0 w 3512077"/>
                <a:gd name="connsiteY0" fmla="*/ 0 h 78038"/>
                <a:gd name="connsiteX1" fmla="*/ 1769047 w 3512077"/>
                <a:gd name="connsiteY1" fmla="*/ 0 h 78038"/>
                <a:gd name="connsiteX2" fmla="*/ 1769047 w 3512077"/>
                <a:gd name="connsiteY2" fmla="*/ 1 h 78038"/>
                <a:gd name="connsiteX3" fmla="*/ 2765760 w 3512077"/>
                <a:gd name="connsiteY3" fmla="*/ 1 h 78038"/>
                <a:gd name="connsiteX4" fmla="*/ 3512077 w 3512077"/>
                <a:gd name="connsiteY4" fmla="*/ 1 h 78038"/>
                <a:gd name="connsiteX5" fmla="*/ 3512077 w 3512077"/>
                <a:gd name="connsiteY5" fmla="*/ 32017 h 78038"/>
                <a:gd name="connsiteX6" fmla="*/ 3355985 w 3512077"/>
                <a:gd name="connsiteY6" fmla="*/ 78038 h 78038"/>
                <a:gd name="connsiteX7" fmla="*/ 1743030 w 3512077"/>
                <a:gd name="connsiteY7" fmla="*/ 78038 h 78038"/>
                <a:gd name="connsiteX8" fmla="*/ 1743030 w 3512077"/>
                <a:gd name="connsiteY8" fmla="*/ 78037 h 78038"/>
                <a:gd name="connsiteX9" fmla="*/ 1530488 w 3512077"/>
                <a:gd name="connsiteY9" fmla="*/ 78037 h 78038"/>
                <a:gd name="connsiteX10" fmla="*/ 155916 w 3512077"/>
                <a:gd name="connsiteY10" fmla="*/ 78037 h 78038"/>
                <a:gd name="connsiteX11" fmla="*/ 0 w 3512077"/>
                <a:gd name="connsiteY11" fmla="*/ 32017 h 78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512077" h="78038">
                  <a:moveTo>
                    <a:pt x="0" y="0"/>
                  </a:moveTo>
                  <a:cubicBezTo>
                    <a:pt x="0" y="0"/>
                    <a:pt x="0" y="0"/>
                    <a:pt x="1769047" y="0"/>
                  </a:cubicBezTo>
                  <a:lnTo>
                    <a:pt x="1769047" y="1"/>
                  </a:lnTo>
                  <a:lnTo>
                    <a:pt x="2765760" y="1"/>
                  </a:lnTo>
                  <a:cubicBezTo>
                    <a:pt x="3512077" y="1"/>
                    <a:pt x="3512077" y="1"/>
                    <a:pt x="3512077" y="1"/>
                  </a:cubicBezTo>
                  <a:lnTo>
                    <a:pt x="3512077" y="32017"/>
                  </a:lnTo>
                  <a:cubicBezTo>
                    <a:pt x="3512077" y="46023"/>
                    <a:pt x="3452041" y="78038"/>
                    <a:pt x="3355985" y="78038"/>
                  </a:cubicBezTo>
                  <a:cubicBezTo>
                    <a:pt x="3259928" y="78038"/>
                    <a:pt x="1743030" y="78038"/>
                    <a:pt x="1743030" y="78038"/>
                  </a:cubicBezTo>
                  <a:lnTo>
                    <a:pt x="1743030" y="78037"/>
                  </a:lnTo>
                  <a:lnTo>
                    <a:pt x="1530488" y="78037"/>
                  </a:lnTo>
                  <a:cubicBezTo>
                    <a:pt x="1099283" y="78037"/>
                    <a:pt x="227877" y="78037"/>
                    <a:pt x="155916" y="78037"/>
                  </a:cubicBezTo>
                  <a:cubicBezTo>
                    <a:pt x="59968" y="78037"/>
                    <a:pt x="0" y="46022"/>
                    <a:pt x="0" y="3201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56" name="Freeform 47"/>
            <p:cNvSpPr>
              <a:spLocks/>
            </p:cNvSpPr>
            <p:nvPr/>
          </p:nvSpPr>
          <p:spPr bwMode="auto">
            <a:xfrm>
              <a:off x="8834713" y="230609"/>
              <a:ext cx="2845683" cy="1948898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57" name="Rectangle 50"/>
            <p:cNvSpPr>
              <a:spLocks noChangeArrowheads="1"/>
            </p:cNvSpPr>
            <p:nvPr/>
          </p:nvSpPr>
          <p:spPr bwMode="auto">
            <a:xfrm>
              <a:off x="8488509" y="2141489"/>
              <a:ext cx="3512078" cy="640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bg1">
                  <a:lumMod val="8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9991397" y="2141489"/>
              <a:ext cx="504298" cy="36016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59" name="Rectangle 52"/>
            <p:cNvSpPr>
              <a:spLocks noChangeArrowheads="1"/>
            </p:cNvSpPr>
            <p:nvPr/>
          </p:nvSpPr>
          <p:spPr bwMode="auto">
            <a:xfrm>
              <a:off x="8938775" y="362670"/>
              <a:ext cx="2639562" cy="16667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60" name="Oval 54"/>
            <p:cNvSpPr>
              <a:spLocks noChangeArrowheads="1"/>
            </p:cNvSpPr>
            <p:nvPr/>
          </p:nvSpPr>
          <p:spPr bwMode="auto">
            <a:xfrm>
              <a:off x="10241546" y="292637"/>
              <a:ext cx="30019" cy="30014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61" name="Oval 55"/>
            <p:cNvSpPr>
              <a:spLocks noChangeArrowheads="1"/>
            </p:cNvSpPr>
            <p:nvPr/>
          </p:nvSpPr>
          <p:spPr bwMode="auto">
            <a:xfrm>
              <a:off x="10241546" y="290637"/>
              <a:ext cx="30019" cy="280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62" name="Oval 56"/>
            <p:cNvSpPr>
              <a:spLocks noChangeArrowheads="1"/>
            </p:cNvSpPr>
            <p:nvPr/>
          </p:nvSpPr>
          <p:spPr bwMode="auto">
            <a:xfrm>
              <a:off x="10247549" y="294639"/>
              <a:ext cx="18011" cy="200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63" name="Oval 57"/>
            <p:cNvSpPr>
              <a:spLocks noChangeArrowheads="1"/>
            </p:cNvSpPr>
            <p:nvPr/>
          </p:nvSpPr>
          <p:spPr bwMode="auto">
            <a:xfrm>
              <a:off x="10251551" y="300640"/>
              <a:ext cx="10007" cy="1000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10255554" y="302642"/>
              <a:ext cx="2002" cy="4002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/>
            <a:p>
              <a:endParaRPr lang="id-ID" sz="3599" dirty="0">
                <a:latin typeface="Source Sans Pro Regular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5182930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平台推广</a:t>
            </a:r>
            <a:endParaRPr lang="en-US" altLang="zh-CN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638183" y="997907"/>
            <a:ext cx="9156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altLang="zh-CN" sz="1400" dirty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Promotion</a:t>
            </a:r>
            <a:endParaRPr lang="en-US" altLang="zh-CN" sz="1400" dirty="0">
              <a:solidFill>
                <a:schemeClr val="bg1"/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1392359" y="5171420"/>
            <a:ext cx="1798660" cy="1240572"/>
            <a:chOff x="1392359" y="4434295"/>
            <a:chExt cx="1798660" cy="1240572"/>
          </a:xfrm>
        </p:grpSpPr>
        <p:sp>
          <p:nvSpPr>
            <p:cNvPr id="40" name="Rectangle 39"/>
            <p:cNvSpPr/>
            <p:nvPr/>
          </p:nvSpPr>
          <p:spPr>
            <a:xfrm>
              <a:off x="1788987" y="457371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40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43" name="Straight Connector 42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58486" y="5171420"/>
            <a:ext cx="1798660" cy="1240572"/>
            <a:chOff x="1392359" y="4434295"/>
            <a:chExt cx="1798660" cy="1240572"/>
          </a:xfrm>
        </p:grpSpPr>
        <p:sp>
          <p:nvSpPr>
            <p:cNvPr id="47" name="Rectangle 46"/>
            <p:cNvSpPr/>
            <p:nvPr/>
          </p:nvSpPr>
          <p:spPr>
            <a:xfrm>
              <a:off x="1796858" y="4573718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8" name="Group 47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50" name="Straight Connector 49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477054" y="5171420"/>
            <a:ext cx="1798660" cy="1240572"/>
            <a:chOff x="1392359" y="4434295"/>
            <a:chExt cx="1798660" cy="1240572"/>
          </a:xfrm>
        </p:grpSpPr>
        <p:sp>
          <p:nvSpPr>
            <p:cNvPr id="69" name="Rectangle 68"/>
            <p:cNvSpPr/>
            <p:nvPr/>
          </p:nvSpPr>
          <p:spPr>
            <a:xfrm>
              <a:off x="1788987" y="4573709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72" name="Straight Connector 71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1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967356" y="5171420"/>
            <a:ext cx="1798660" cy="1240572"/>
            <a:chOff x="1392359" y="4434295"/>
            <a:chExt cx="1798660" cy="1240572"/>
          </a:xfrm>
        </p:grpSpPr>
        <p:sp>
          <p:nvSpPr>
            <p:cNvPr id="76" name="Rectangle 75"/>
            <p:cNvSpPr/>
            <p:nvPr/>
          </p:nvSpPr>
          <p:spPr>
            <a:xfrm>
              <a:off x="1788987" y="4573709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7" name="Group 76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79" name="Straight Connector 78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8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pic>
        <p:nvPicPr>
          <p:cNvPr id="14" name="图片占位符 13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680745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0" name="Rectangle 59"/>
          <p:cNvSpPr/>
          <p:nvPr/>
        </p:nvSpPr>
        <p:spPr>
          <a:xfrm>
            <a:off x="0" y="1"/>
            <a:ext cx="12191999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grpSp>
        <p:nvGrpSpPr>
          <p:cNvPr id="42" name="Group 41"/>
          <p:cNvGrpSpPr/>
          <p:nvPr/>
        </p:nvGrpSpPr>
        <p:grpSpPr>
          <a:xfrm>
            <a:off x="7499644" y="1005247"/>
            <a:ext cx="3942799" cy="5598713"/>
            <a:chOff x="9724767" y="3041634"/>
            <a:chExt cx="1524779" cy="2165162"/>
          </a:xfrm>
        </p:grpSpPr>
        <p:grpSp>
          <p:nvGrpSpPr>
            <p:cNvPr id="43" name="Group 42"/>
            <p:cNvGrpSpPr/>
            <p:nvPr/>
          </p:nvGrpSpPr>
          <p:grpSpPr>
            <a:xfrm>
              <a:off x="9724767" y="3041634"/>
              <a:ext cx="1524779" cy="2165162"/>
              <a:chOff x="19740901" y="3907229"/>
              <a:chExt cx="2810409" cy="3990736"/>
            </a:xfrm>
          </p:grpSpPr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19740901" y="3907229"/>
                <a:ext cx="2810409" cy="3990736"/>
              </a:xfrm>
              <a:custGeom>
                <a:avLst/>
                <a:gdLst>
                  <a:gd name="T0" fmla="*/ 834 w 834"/>
                  <a:gd name="T1" fmla="*/ 1133 h 1183"/>
                  <a:gd name="T2" fmla="*/ 785 w 834"/>
                  <a:gd name="T3" fmla="*/ 1183 h 1183"/>
                  <a:gd name="T4" fmla="*/ 50 w 834"/>
                  <a:gd name="T5" fmla="*/ 1183 h 1183"/>
                  <a:gd name="T6" fmla="*/ 0 w 834"/>
                  <a:gd name="T7" fmla="*/ 1133 h 1183"/>
                  <a:gd name="T8" fmla="*/ 0 w 834"/>
                  <a:gd name="T9" fmla="*/ 49 h 1183"/>
                  <a:gd name="T10" fmla="*/ 50 w 834"/>
                  <a:gd name="T11" fmla="*/ 0 h 1183"/>
                  <a:gd name="T12" fmla="*/ 785 w 834"/>
                  <a:gd name="T13" fmla="*/ 0 h 1183"/>
                  <a:gd name="T14" fmla="*/ 834 w 834"/>
                  <a:gd name="T15" fmla="*/ 49 h 1183"/>
                  <a:gd name="T16" fmla="*/ 834 w 834"/>
                  <a:gd name="T17" fmla="*/ 113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1183">
                    <a:moveTo>
                      <a:pt x="834" y="1133"/>
                    </a:moveTo>
                    <a:cubicBezTo>
                      <a:pt x="834" y="1160"/>
                      <a:pt x="812" y="1183"/>
                      <a:pt x="785" y="1183"/>
                    </a:cubicBezTo>
                    <a:cubicBezTo>
                      <a:pt x="50" y="1183"/>
                      <a:pt x="50" y="1183"/>
                      <a:pt x="50" y="1183"/>
                    </a:cubicBezTo>
                    <a:cubicBezTo>
                      <a:pt x="22" y="1183"/>
                      <a:pt x="0" y="1160"/>
                      <a:pt x="0" y="113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5" y="0"/>
                      <a:pt x="785" y="0"/>
                      <a:pt x="785" y="0"/>
                    </a:cubicBezTo>
                    <a:cubicBezTo>
                      <a:pt x="812" y="0"/>
                      <a:pt x="834" y="22"/>
                      <a:pt x="834" y="49"/>
                    </a:cubicBezTo>
                    <a:cubicBezTo>
                      <a:pt x="834" y="1133"/>
                      <a:pt x="834" y="1133"/>
                      <a:pt x="834" y="113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chemeClr val="bg1">
                    <a:lumMod val="75000"/>
                  </a:schemeClr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Source Sans Pro Regular" charset="0"/>
                </a:endParaRPr>
              </a:p>
            </p:txBody>
          </p:sp>
          <p:grpSp>
            <p:nvGrpSpPr>
              <p:cNvPr id="49" name="Group 48"/>
              <p:cNvGrpSpPr/>
              <p:nvPr/>
            </p:nvGrpSpPr>
            <p:grpSpPr>
              <a:xfrm>
                <a:off x="21066819" y="4065780"/>
                <a:ext cx="104590" cy="53974"/>
                <a:chOff x="21066819" y="4065780"/>
                <a:chExt cx="104590" cy="53974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1" name="Oval 50"/>
                <p:cNvSpPr>
                  <a:spLocks noChangeArrowheads="1"/>
                </p:cNvSpPr>
                <p:nvPr/>
              </p:nvSpPr>
              <p:spPr bwMode="auto">
                <a:xfrm>
                  <a:off x="21120800" y="4069152"/>
                  <a:ext cx="50609" cy="5060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  <p:sp>
              <p:nvSpPr>
                <p:cNvPr id="52" name="Oval 51"/>
                <p:cNvSpPr>
                  <a:spLocks noChangeArrowheads="1"/>
                </p:cNvSpPr>
                <p:nvPr/>
              </p:nvSpPr>
              <p:spPr bwMode="auto">
                <a:xfrm>
                  <a:off x="21120800" y="4065780"/>
                  <a:ext cx="50609" cy="5060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  <p:sp>
              <p:nvSpPr>
                <p:cNvPr id="53" name="Oval 52"/>
                <p:cNvSpPr>
                  <a:spLocks noChangeArrowheads="1"/>
                </p:cNvSpPr>
                <p:nvPr/>
              </p:nvSpPr>
              <p:spPr bwMode="auto">
                <a:xfrm>
                  <a:off x="21130921" y="4075899"/>
                  <a:ext cx="30366" cy="3036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  <p:sp>
              <p:nvSpPr>
                <p:cNvPr id="54" name="Oval 53"/>
                <p:cNvSpPr>
                  <a:spLocks noChangeArrowheads="1"/>
                </p:cNvSpPr>
                <p:nvPr/>
              </p:nvSpPr>
              <p:spPr bwMode="auto">
                <a:xfrm>
                  <a:off x="21137668" y="4082646"/>
                  <a:ext cx="16870" cy="1686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  <p:sp>
              <p:nvSpPr>
                <p:cNvPr id="55" name="Freeform 54"/>
                <p:cNvSpPr>
                  <a:spLocks/>
                </p:cNvSpPr>
                <p:nvPr/>
              </p:nvSpPr>
              <p:spPr bwMode="auto">
                <a:xfrm>
                  <a:off x="21144416" y="4089393"/>
                  <a:ext cx="3375" cy="3374"/>
                </a:xfrm>
                <a:custGeom>
                  <a:avLst/>
                  <a:gdLst>
                    <a:gd name="T0" fmla="*/ 1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  <a:gd name="T6" fmla="*/ 1 w 1"/>
                    <a:gd name="T7" fmla="*/ 0 h 1"/>
                    <a:gd name="T8" fmla="*/ 1 w 1"/>
                    <a:gd name="T9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lnTo>
                        <a:pt x="1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  <p:sp>
              <p:nvSpPr>
                <p:cNvPr id="56" name="Rectangle 55"/>
                <p:cNvSpPr>
                  <a:spLocks noChangeArrowheads="1"/>
                </p:cNvSpPr>
                <p:nvPr/>
              </p:nvSpPr>
              <p:spPr bwMode="auto">
                <a:xfrm>
                  <a:off x="21066819" y="4082646"/>
                  <a:ext cx="23618" cy="2361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04" tIns="45702" rIns="91404" bIns="45702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3599" dirty="0">
                    <a:latin typeface="Source Sans Pro Regular" charset="0"/>
                  </a:endParaRPr>
                </a:p>
              </p:txBody>
            </p:sp>
          </p:grpSp>
          <p:sp>
            <p:nvSpPr>
              <p:cNvPr id="50" name="Rectangle 41"/>
              <p:cNvSpPr>
                <a:spLocks noChangeArrowheads="1"/>
              </p:cNvSpPr>
              <p:nvPr/>
            </p:nvSpPr>
            <p:spPr bwMode="auto">
              <a:xfrm>
                <a:off x="19909590" y="4241196"/>
                <a:ext cx="2476397" cy="3302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19050">
                <a:solidFill>
                  <a:schemeClr val="bg1">
                    <a:lumMod val="85000"/>
                  </a:schemeClr>
                </a:solidFill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04" tIns="45702" rIns="91404" bIns="45702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3599" dirty="0">
                  <a:latin typeface="Source Sans Pro Regular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10445422" y="5025659"/>
              <a:ext cx="131022" cy="131022"/>
              <a:chOff x="3422843" y="4932785"/>
              <a:chExt cx="384175" cy="384175"/>
            </a:xfrm>
          </p:grpSpPr>
          <p:sp>
            <p:nvSpPr>
              <p:cNvPr id="46" name="Freeform 18"/>
              <p:cNvSpPr>
                <a:spLocks/>
              </p:cNvSpPr>
              <p:nvPr/>
            </p:nvSpPr>
            <p:spPr bwMode="auto">
              <a:xfrm>
                <a:off x="3422843" y="4932785"/>
                <a:ext cx="384175" cy="384175"/>
              </a:xfrm>
              <a:custGeom>
                <a:avLst/>
                <a:gdLst>
                  <a:gd name="T0" fmla="*/ 0 w 242"/>
                  <a:gd name="T1" fmla="*/ 121 h 242"/>
                  <a:gd name="T2" fmla="*/ 2 w 242"/>
                  <a:gd name="T3" fmla="*/ 96 h 242"/>
                  <a:gd name="T4" fmla="*/ 9 w 242"/>
                  <a:gd name="T5" fmla="*/ 74 h 242"/>
                  <a:gd name="T6" fmla="*/ 20 w 242"/>
                  <a:gd name="T7" fmla="*/ 53 h 242"/>
                  <a:gd name="T8" fmla="*/ 35 w 242"/>
                  <a:gd name="T9" fmla="*/ 36 h 242"/>
                  <a:gd name="T10" fmla="*/ 53 w 242"/>
                  <a:gd name="T11" fmla="*/ 21 h 242"/>
                  <a:gd name="T12" fmla="*/ 73 w 242"/>
                  <a:gd name="T13" fmla="*/ 10 h 242"/>
                  <a:gd name="T14" fmla="*/ 96 w 242"/>
                  <a:gd name="T15" fmla="*/ 3 h 242"/>
                  <a:gd name="T16" fmla="*/ 120 w 242"/>
                  <a:gd name="T17" fmla="*/ 0 h 242"/>
                  <a:gd name="T18" fmla="*/ 134 w 242"/>
                  <a:gd name="T19" fmla="*/ 1 h 242"/>
                  <a:gd name="T20" fmla="*/ 157 w 242"/>
                  <a:gd name="T21" fmla="*/ 6 h 242"/>
                  <a:gd name="T22" fmla="*/ 179 w 242"/>
                  <a:gd name="T23" fmla="*/ 15 h 242"/>
                  <a:gd name="T24" fmla="*/ 198 w 242"/>
                  <a:gd name="T25" fmla="*/ 28 h 242"/>
                  <a:gd name="T26" fmla="*/ 214 w 242"/>
                  <a:gd name="T27" fmla="*/ 44 h 242"/>
                  <a:gd name="T28" fmla="*/ 227 w 242"/>
                  <a:gd name="T29" fmla="*/ 63 h 242"/>
                  <a:gd name="T30" fmla="*/ 236 w 242"/>
                  <a:gd name="T31" fmla="*/ 85 h 242"/>
                  <a:gd name="T32" fmla="*/ 241 w 242"/>
                  <a:gd name="T33" fmla="*/ 108 h 242"/>
                  <a:gd name="T34" fmla="*/ 242 w 242"/>
                  <a:gd name="T35" fmla="*/ 121 h 242"/>
                  <a:gd name="T36" fmla="*/ 239 w 242"/>
                  <a:gd name="T37" fmla="*/ 145 h 242"/>
                  <a:gd name="T38" fmla="*/ 232 w 242"/>
                  <a:gd name="T39" fmla="*/ 168 h 242"/>
                  <a:gd name="T40" fmla="*/ 221 w 242"/>
                  <a:gd name="T41" fmla="*/ 188 h 242"/>
                  <a:gd name="T42" fmla="*/ 206 w 242"/>
                  <a:gd name="T43" fmla="*/ 207 h 242"/>
                  <a:gd name="T44" fmla="*/ 189 w 242"/>
                  <a:gd name="T45" fmla="*/ 222 h 242"/>
                  <a:gd name="T46" fmla="*/ 168 w 242"/>
                  <a:gd name="T47" fmla="*/ 233 h 242"/>
                  <a:gd name="T48" fmla="*/ 145 w 242"/>
                  <a:gd name="T49" fmla="*/ 240 h 242"/>
                  <a:gd name="T50" fmla="*/ 120 w 242"/>
                  <a:gd name="T51" fmla="*/ 242 h 242"/>
                  <a:gd name="T52" fmla="*/ 108 w 242"/>
                  <a:gd name="T53" fmla="*/ 242 h 242"/>
                  <a:gd name="T54" fmla="*/ 84 w 242"/>
                  <a:gd name="T55" fmla="*/ 237 h 242"/>
                  <a:gd name="T56" fmla="*/ 63 w 242"/>
                  <a:gd name="T57" fmla="*/ 228 h 242"/>
                  <a:gd name="T58" fmla="*/ 44 w 242"/>
                  <a:gd name="T59" fmla="*/ 215 h 242"/>
                  <a:gd name="T60" fmla="*/ 27 w 242"/>
                  <a:gd name="T61" fmla="*/ 197 h 242"/>
                  <a:gd name="T62" fmla="*/ 14 w 242"/>
                  <a:gd name="T63" fmla="*/ 178 h 242"/>
                  <a:gd name="T64" fmla="*/ 5 w 242"/>
                  <a:gd name="T65" fmla="*/ 157 h 242"/>
                  <a:gd name="T66" fmla="*/ 0 w 242"/>
                  <a:gd name="T67" fmla="*/ 133 h 242"/>
                  <a:gd name="T68" fmla="*/ 0 w 242"/>
                  <a:gd name="T69" fmla="*/ 121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42" h="242">
                    <a:moveTo>
                      <a:pt x="0" y="121"/>
                    </a:moveTo>
                    <a:lnTo>
                      <a:pt x="0" y="121"/>
                    </a:lnTo>
                    <a:lnTo>
                      <a:pt x="0" y="108"/>
                    </a:lnTo>
                    <a:lnTo>
                      <a:pt x="2" y="96"/>
                    </a:lnTo>
                    <a:lnTo>
                      <a:pt x="5" y="85"/>
                    </a:lnTo>
                    <a:lnTo>
                      <a:pt x="9" y="74"/>
                    </a:lnTo>
                    <a:lnTo>
                      <a:pt x="14" y="63"/>
                    </a:lnTo>
                    <a:lnTo>
                      <a:pt x="20" y="53"/>
                    </a:lnTo>
                    <a:lnTo>
                      <a:pt x="27" y="44"/>
                    </a:lnTo>
                    <a:lnTo>
                      <a:pt x="35" y="36"/>
                    </a:lnTo>
                    <a:lnTo>
                      <a:pt x="44" y="28"/>
                    </a:lnTo>
                    <a:lnTo>
                      <a:pt x="53" y="21"/>
                    </a:lnTo>
                    <a:lnTo>
                      <a:pt x="63" y="15"/>
                    </a:lnTo>
                    <a:lnTo>
                      <a:pt x="73" y="10"/>
                    </a:lnTo>
                    <a:lnTo>
                      <a:pt x="84" y="6"/>
                    </a:lnTo>
                    <a:lnTo>
                      <a:pt x="96" y="3"/>
                    </a:lnTo>
                    <a:lnTo>
                      <a:pt x="108" y="1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34" y="1"/>
                    </a:lnTo>
                    <a:lnTo>
                      <a:pt x="145" y="3"/>
                    </a:lnTo>
                    <a:lnTo>
                      <a:pt x="157" y="6"/>
                    </a:lnTo>
                    <a:lnTo>
                      <a:pt x="168" y="10"/>
                    </a:lnTo>
                    <a:lnTo>
                      <a:pt x="179" y="15"/>
                    </a:lnTo>
                    <a:lnTo>
                      <a:pt x="189" y="21"/>
                    </a:lnTo>
                    <a:lnTo>
                      <a:pt x="198" y="28"/>
                    </a:lnTo>
                    <a:lnTo>
                      <a:pt x="206" y="36"/>
                    </a:lnTo>
                    <a:lnTo>
                      <a:pt x="214" y="44"/>
                    </a:lnTo>
                    <a:lnTo>
                      <a:pt x="221" y="53"/>
                    </a:lnTo>
                    <a:lnTo>
                      <a:pt x="227" y="63"/>
                    </a:lnTo>
                    <a:lnTo>
                      <a:pt x="232" y="74"/>
                    </a:lnTo>
                    <a:lnTo>
                      <a:pt x="236" y="85"/>
                    </a:lnTo>
                    <a:lnTo>
                      <a:pt x="239" y="96"/>
                    </a:lnTo>
                    <a:lnTo>
                      <a:pt x="241" y="108"/>
                    </a:lnTo>
                    <a:lnTo>
                      <a:pt x="242" y="121"/>
                    </a:lnTo>
                    <a:lnTo>
                      <a:pt x="242" y="121"/>
                    </a:lnTo>
                    <a:lnTo>
                      <a:pt x="241" y="133"/>
                    </a:lnTo>
                    <a:lnTo>
                      <a:pt x="239" y="145"/>
                    </a:lnTo>
                    <a:lnTo>
                      <a:pt x="236" y="157"/>
                    </a:lnTo>
                    <a:lnTo>
                      <a:pt x="232" y="168"/>
                    </a:lnTo>
                    <a:lnTo>
                      <a:pt x="227" y="178"/>
                    </a:lnTo>
                    <a:lnTo>
                      <a:pt x="221" y="188"/>
                    </a:lnTo>
                    <a:lnTo>
                      <a:pt x="214" y="197"/>
                    </a:lnTo>
                    <a:lnTo>
                      <a:pt x="206" y="207"/>
                    </a:lnTo>
                    <a:lnTo>
                      <a:pt x="198" y="215"/>
                    </a:lnTo>
                    <a:lnTo>
                      <a:pt x="189" y="222"/>
                    </a:lnTo>
                    <a:lnTo>
                      <a:pt x="179" y="228"/>
                    </a:lnTo>
                    <a:lnTo>
                      <a:pt x="168" y="233"/>
                    </a:lnTo>
                    <a:lnTo>
                      <a:pt x="157" y="237"/>
                    </a:lnTo>
                    <a:lnTo>
                      <a:pt x="145" y="240"/>
                    </a:lnTo>
                    <a:lnTo>
                      <a:pt x="134" y="242"/>
                    </a:lnTo>
                    <a:lnTo>
                      <a:pt x="120" y="242"/>
                    </a:lnTo>
                    <a:lnTo>
                      <a:pt x="120" y="242"/>
                    </a:lnTo>
                    <a:lnTo>
                      <a:pt x="108" y="242"/>
                    </a:lnTo>
                    <a:lnTo>
                      <a:pt x="96" y="240"/>
                    </a:lnTo>
                    <a:lnTo>
                      <a:pt x="84" y="237"/>
                    </a:lnTo>
                    <a:lnTo>
                      <a:pt x="73" y="233"/>
                    </a:lnTo>
                    <a:lnTo>
                      <a:pt x="63" y="228"/>
                    </a:lnTo>
                    <a:lnTo>
                      <a:pt x="53" y="222"/>
                    </a:lnTo>
                    <a:lnTo>
                      <a:pt x="44" y="215"/>
                    </a:lnTo>
                    <a:lnTo>
                      <a:pt x="35" y="207"/>
                    </a:lnTo>
                    <a:lnTo>
                      <a:pt x="27" y="197"/>
                    </a:lnTo>
                    <a:lnTo>
                      <a:pt x="20" y="188"/>
                    </a:lnTo>
                    <a:lnTo>
                      <a:pt x="14" y="178"/>
                    </a:lnTo>
                    <a:lnTo>
                      <a:pt x="9" y="168"/>
                    </a:lnTo>
                    <a:lnTo>
                      <a:pt x="5" y="157"/>
                    </a:lnTo>
                    <a:lnTo>
                      <a:pt x="2" y="145"/>
                    </a:lnTo>
                    <a:lnTo>
                      <a:pt x="0" y="133"/>
                    </a:lnTo>
                    <a:lnTo>
                      <a:pt x="0" y="121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F1F1F2"/>
              </a:solidFill>
              <a:ln w="6350">
                <a:solidFill>
                  <a:srgbClr val="DBDBDB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19"/>
              <p:cNvSpPr>
                <a:spLocks/>
              </p:cNvSpPr>
              <p:nvPr/>
            </p:nvSpPr>
            <p:spPr bwMode="auto">
              <a:xfrm>
                <a:off x="3446655" y="4956597"/>
                <a:ext cx="336550" cy="336550"/>
              </a:xfrm>
              <a:custGeom>
                <a:avLst/>
                <a:gdLst>
                  <a:gd name="T0" fmla="*/ 0 w 212"/>
                  <a:gd name="T1" fmla="*/ 106 h 212"/>
                  <a:gd name="T2" fmla="*/ 2 w 212"/>
                  <a:gd name="T3" fmla="*/ 84 h 212"/>
                  <a:gd name="T4" fmla="*/ 8 w 212"/>
                  <a:gd name="T5" fmla="*/ 65 h 212"/>
                  <a:gd name="T6" fmla="*/ 18 w 212"/>
                  <a:gd name="T7" fmla="*/ 47 h 212"/>
                  <a:gd name="T8" fmla="*/ 31 w 212"/>
                  <a:gd name="T9" fmla="*/ 31 h 212"/>
                  <a:gd name="T10" fmla="*/ 46 w 212"/>
                  <a:gd name="T11" fmla="*/ 18 h 212"/>
                  <a:gd name="T12" fmla="*/ 64 w 212"/>
                  <a:gd name="T13" fmla="*/ 9 h 212"/>
                  <a:gd name="T14" fmla="*/ 84 w 212"/>
                  <a:gd name="T15" fmla="*/ 2 h 212"/>
                  <a:gd name="T16" fmla="*/ 105 w 212"/>
                  <a:gd name="T17" fmla="*/ 0 h 212"/>
                  <a:gd name="T18" fmla="*/ 117 w 212"/>
                  <a:gd name="T19" fmla="*/ 1 h 212"/>
                  <a:gd name="T20" fmla="*/ 138 w 212"/>
                  <a:gd name="T21" fmla="*/ 5 h 212"/>
                  <a:gd name="T22" fmla="*/ 156 w 212"/>
                  <a:gd name="T23" fmla="*/ 13 h 212"/>
                  <a:gd name="T24" fmla="*/ 173 w 212"/>
                  <a:gd name="T25" fmla="*/ 24 h 212"/>
                  <a:gd name="T26" fmla="*/ 188 w 212"/>
                  <a:gd name="T27" fmla="*/ 39 h 212"/>
                  <a:gd name="T28" fmla="*/ 199 w 212"/>
                  <a:gd name="T29" fmla="*/ 55 h 212"/>
                  <a:gd name="T30" fmla="*/ 207 w 212"/>
                  <a:gd name="T31" fmla="*/ 74 h 212"/>
                  <a:gd name="T32" fmla="*/ 211 w 212"/>
                  <a:gd name="T33" fmla="*/ 95 h 212"/>
                  <a:gd name="T34" fmla="*/ 212 w 212"/>
                  <a:gd name="T35" fmla="*/ 106 h 212"/>
                  <a:gd name="T36" fmla="*/ 209 w 212"/>
                  <a:gd name="T37" fmla="*/ 127 h 212"/>
                  <a:gd name="T38" fmla="*/ 203 w 212"/>
                  <a:gd name="T39" fmla="*/ 147 h 212"/>
                  <a:gd name="T40" fmla="*/ 194 w 212"/>
                  <a:gd name="T41" fmla="*/ 165 h 212"/>
                  <a:gd name="T42" fmla="*/ 181 w 212"/>
                  <a:gd name="T43" fmla="*/ 180 h 212"/>
                  <a:gd name="T44" fmla="*/ 165 w 212"/>
                  <a:gd name="T45" fmla="*/ 194 h 212"/>
                  <a:gd name="T46" fmla="*/ 147 w 212"/>
                  <a:gd name="T47" fmla="*/ 204 h 212"/>
                  <a:gd name="T48" fmla="*/ 127 w 212"/>
                  <a:gd name="T49" fmla="*/ 210 h 212"/>
                  <a:gd name="T50" fmla="*/ 105 w 212"/>
                  <a:gd name="T51" fmla="*/ 212 h 212"/>
                  <a:gd name="T52" fmla="*/ 94 w 212"/>
                  <a:gd name="T53" fmla="*/ 212 h 212"/>
                  <a:gd name="T54" fmla="*/ 74 w 212"/>
                  <a:gd name="T55" fmla="*/ 207 h 212"/>
                  <a:gd name="T56" fmla="*/ 55 w 212"/>
                  <a:gd name="T57" fmla="*/ 199 h 212"/>
                  <a:gd name="T58" fmla="*/ 38 w 212"/>
                  <a:gd name="T59" fmla="*/ 188 h 212"/>
                  <a:gd name="T60" fmla="*/ 24 w 212"/>
                  <a:gd name="T61" fmla="*/ 173 h 212"/>
                  <a:gd name="T62" fmla="*/ 13 w 212"/>
                  <a:gd name="T63" fmla="*/ 156 h 212"/>
                  <a:gd name="T64" fmla="*/ 5 w 212"/>
                  <a:gd name="T65" fmla="*/ 137 h 212"/>
                  <a:gd name="T66" fmla="*/ 0 w 212"/>
                  <a:gd name="T67" fmla="*/ 116 h 212"/>
                  <a:gd name="T68" fmla="*/ 0 w 212"/>
                  <a:gd name="T69" fmla="*/ 106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2" h="212">
                    <a:moveTo>
                      <a:pt x="0" y="106"/>
                    </a:moveTo>
                    <a:lnTo>
                      <a:pt x="0" y="106"/>
                    </a:lnTo>
                    <a:lnTo>
                      <a:pt x="0" y="95"/>
                    </a:lnTo>
                    <a:lnTo>
                      <a:pt x="2" y="84"/>
                    </a:lnTo>
                    <a:lnTo>
                      <a:pt x="5" y="74"/>
                    </a:lnTo>
                    <a:lnTo>
                      <a:pt x="8" y="65"/>
                    </a:lnTo>
                    <a:lnTo>
                      <a:pt x="13" y="55"/>
                    </a:lnTo>
                    <a:lnTo>
                      <a:pt x="18" y="47"/>
                    </a:lnTo>
                    <a:lnTo>
                      <a:pt x="24" y="39"/>
                    </a:lnTo>
                    <a:lnTo>
                      <a:pt x="31" y="31"/>
                    </a:lnTo>
                    <a:lnTo>
                      <a:pt x="38" y="24"/>
                    </a:lnTo>
                    <a:lnTo>
                      <a:pt x="46" y="18"/>
                    </a:lnTo>
                    <a:lnTo>
                      <a:pt x="55" y="13"/>
                    </a:lnTo>
                    <a:lnTo>
                      <a:pt x="64" y="9"/>
                    </a:lnTo>
                    <a:lnTo>
                      <a:pt x="74" y="5"/>
                    </a:lnTo>
                    <a:lnTo>
                      <a:pt x="84" y="2"/>
                    </a:lnTo>
                    <a:lnTo>
                      <a:pt x="94" y="1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117" y="1"/>
                    </a:lnTo>
                    <a:lnTo>
                      <a:pt x="127" y="2"/>
                    </a:lnTo>
                    <a:lnTo>
                      <a:pt x="138" y="5"/>
                    </a:lnTo>
                    <a:lnTo>
                      <a:pt x="147" y="9"/>
                    </a:lnTo>
                    <a:lnTo>
                      <a:pt x="156" y="13"/>
                    </a:lnTo>
                    <a:lnTo>
                      <a:pt x="165" y="18"/>
                    </a:lnTo>
                    <a:lnTo>
                      <a:pt x="173" y="24"/>
                    </a:lnTo>
                    <a:lnTo>
                      <a:pt x="181" y="31"/>
                    </a:lnTo>
                    <a:lnTo>
                      <a:pt x="188" y="39"/>
                    </a:lnTo>
                    <a:lnTo>
                      <a:pt x="194" y="47"/>
                    </a:lnTo>
                    <a:lnTo>
                      <a:pt x="199" y="55"/>
                    </a:lnTo>
                    <a:lnTo>
                      <a:pt x="203" y="65"/>
                    </a:lnTo>
                    <a:lnTo>
                      <a:pt x="207" y="74"/>
                    </a:lnTo>
                    <a:lnTo>
                      <a:pt x="209" y="84"/>
                    </a:lnTo>
                    <a:lnTo>
                      <a:pt x="211" y="95"/>
                    </a:lnTo>
                    <a:lnTo>
                      <a:pt x="212" y="106"/>
                    </a:lnTo>
                    <a:lnTo>
                      <a:pt x="212" y="106"/>
                    </a:lnTo>
                    <a:lnTo>
                      <a:pt x="211" y="116"/>
                    </a:lnTo>
                    <a:lnTo>
                      <a:pt x="209" y="127"/>
                    </a:lnTo>
                    <a:lnTo>
                      <a:pt x="207" y="137"/>
                    </a:lnTo>
                    <a:lnTo>
                      <a:pt x="203" y="147"/>
                    </a:lnTo>
                    <a:lnTo>
                      <a:pt x="199" y="156"/>
                    </a:lnTo>
                    <a:lnTo>
                      <a:pt x="194" y="165"/>
                    </a:lnTo>
                    <a:lnTo>
                      <a:pt x="188" y="173"/>
                    </a:lnTo>
                    <a:lnTo>
                      <a:pt x="181" y="180"/>
                    </a:lnTo>
                    <a:lnTo>
                      <a:pt x="173" y="188"/>
                    </a:lnTo>
                    <a:lnTo>
                      <a:pt x="165" y="194"/>
                    </a:lnTo>
                    <a:lnTo>
                      <a:pt x="156" y="199"/>
                    </a:lnTo>
                    <a:lnTo>
                      <a:pt x="147" y="204"/>
                    </a:lnTo>
                    <a:lnTo>
                      <a:pt x="138" y="207"/>
                    </a:lnTo>
                    <a:lnTo>
                      <a:pt x="127" y="210"/>
                    </a:lnTo>
                    <a:lnTo>
                      <a:pt x="117" y="212"/>
                    </a:lnTo>
                    <a:lnTo>
                      <a:pt x="105" y="212"/>
                    </a:lnTo>
                    <a:lnTo>
                      <a:pt x="105" y="212"/>
                    </a:lnTo>
                    <a:lnTo>
                      <a:pt x="94" y="212"/>
                    </a:lnTo>
                    <a:lnTo>
                      <a:pt x="84" y="210"/>
                    </a:lnTo>
                    <a:lnTo>
                      <a:pt x="74" y="207"/>
                    </a:lnTo>
                    <a:lnTo>
                      <a:pt x="64" y="204"/>
                    </a:lnTo>
                    <a:lnTo>
                      <a:pt x="55" y="199"/>
                    </a:lnTo>
                    <a:lnTo>
                      <a:pt x="46" y="194"/>
                    </a:lnTo>
                    <a:lnTo>
                      <a:pt x="38" y="188"/>
                    </a:lnTo>
                    <a:lnTo>
                      <a:pt x="31" y="180"/>
                    </a:lnTo>
                    <a:lnTo>
                      <a:pt x="24" y="173"/>
                    </a:lnTo>
                    <a:lnTo>
                      <a:pt x="18" y="165"/>
                    </a:lnTo>
                    <a:lnTo>
                      <a:pt x="13" y="156"/>
                    </a:lnTo>
                    <a:lnTo>
                      <a:pt x="8" y="147"/>
                    </a:lnTo>
                    <a:lnTo>
                      <a:pt x="5" y="137"/>
                    </a:lnTo>
                    <a:lnTo>
                      <a:pt x="2" y="127"/>
                    </a:lnTo>
                    <a:lnTo>
                      <a:pt x="0" y="116"/>
                    </a:lnTo>
                    <a:lnTo>
                      <a:pt x="0" y="106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68" name="Rectangle 67"/>
          <p:cNvSpPr/>
          <p:nvPr/>
        </p:nvSpPr>
        <p:spPr>
          <a:xfrm>
            <a:off x="5182930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平台推广</a:t>
            </a:r>
            <a:endParaRPr lang="en-US" altLang="zh-CN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-1" y="0"/>
            <a:ext cx="7048500" cy="6866180"/>
          </a:xfrm>
          <a:custGeom>
            <a:avLst/>
            <a:gdLst>
              <a:gd name="connsiteX0" fmla="*/ 0 w 7048500"/>
              <a:gd name="connsiteY0" fmla="*/ 0 h 6866180"/>
              <a:gd name="connsiteX1" fmla="*/ 3600450 w 7048500"/>
              <a:gd name="connsiteY1" fmla="*/ 0 h 6866180"/>
              <a:gd name="connsiteX2" fmla="*/ 3600450 w 7048500"/>
              <a:gd name="connsiteY2" fmla="*/ 14960 h 6866180"/>
              <a:gd name="connsiteX3" fmla="*/ 3615410 w 7048500"/>
              <a:gd name="connsiteY3" fmla="*/ 0 h 6866180"/>
              <a:gd name="connsiteX4" fmla="*/ 7048500 w 7048500"/>
              <a:gd name="connsiteY4" fmla="*/ 3433090 h 6866180"/>
              <a:gd name="connsiteX5" fmla="*/ 3615410 w 7048500"/>
              <a:gd name="connsiteY5" fmla="*/ 6866180 h 6866180"/>
              <a:gd name="connsiteX6" fmla="*/ 3600450 w 7048500"/>
              <a:gd name="connsiteY6" fmla="*/ 6851220 h 6866180"/>
              <a:gd name="connsiteX7" fmla="*/ 3600450 w 7048500"/>
              <a:gd name="connsiteY7" fmla="*/ 6858000 h 6866180"/>
              <a:gd name="connsiteX8" fmla="*/ 0 w 7048500"/>
              <a:gd name="connsiteY8" fmla="*/ 6858000 h 68661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048500" h="6866180">
                <a:moveTo>
                  <a:pt x="0" y="0"/>
                </a:moveTo>
                <a:lnTo>
                  <a:pt x="3600450" y="0"/>
                </a:lnTo>
                <a:lnTo>
                  <a:pt x="3600450" y="14960"/>
                </a:lnTo>
                <a:lnTo>
                  <a:pt x="3615410" y="0"/>
                </a:lnTo>
                <a:lnTo>
                  <a:pt x="7048500" y="3433090"/>
                </a:lnTo>
                <a:lnTo>
                  <a:pt x="3615410" y="6866180"/>
                </a:lnTo>
                <a:lnTo>
                  <a:pt x="3600450" y="6851220"/>
                </a:lnTo>
                <a:lnTo>
                  <a:pt x="36004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/>
          <p:cNvSpPr/>
          <p:nvPr/>
        </p:nvSpPr>
        <p:spPr>
          <a:xfrm>
            <a:off x="5638183" y="997907"/>
            <a:ext cx="9156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d-ID" altLang="zh-CN" sz="1400" dirty="0">
                <a:solidFill>
                  <a:schemeClr val="bg1"/>
                </a:solidFill>
                <a:latin typeface="Stylo" panose="03060500000000000000" pitchFamily="66" charset="0"/>
                <a:ea typeface="Lato" panose="020F0502020204030203" pitchFamily="34" charset="0"/>
                <a:cs typeface="Lato" panose="020F0502020204030203" pitchFamily="34" charset="0"/>
              </a:rPr>
              <a:t>Promotion</a:t>
            </a:r>
            <a:endParaRPr lang="en-US" altLang="zh-CN" sz="1400" dirty="0">
              <a:solidFill>
                <a:schemeClr val="bg1"/>
              </a:solidFill>
              <a:latin typeface="Stylo" panose="03060500000000000000" pitchFamily="66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365482" y="3035972"/>
            <a:ext cx="1798660" cy="1240572"/>
            <a:chOff x="1392359" y="4434295"/>
            <a:chExt cx="1798660" cy="1240572"/>
          </a:xfrm>
        </p:grpSpPr>
        <p:sp>
          <p:nvSpPr>
            <p:cNvPr id="97" name="Rectangle 96"/>
            <p:cNvSpPr/>
            <p:nvPr/>
          </p:nvSpPr>
          <p:spPr>
            <a:xfrm>
              <a:off x="1796357" y="457371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8" name="Group 97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100" name="Straight Connector 99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9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93697" y="3035972"/>
            <a:ext cx="1798660" cy="1240572"/>
            <a:chOff x="1392359" y="4434295"/>
            <a:chExt cx="1798660" cy="1240572"/>
          </a:xfrm>
        </p:grpSpPr>
        <p:sp>
          <p:nvSpPr>
            <p:cNvPr id="103" name="Rectangle 102"/>
            <p:cNvSpPr/>
            <p:nvPr/>
          </p:nvSpPr>
          <p:spPr>
            <a:xfrm>
              <a:off x="1788987" y="4573718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4" name="Group 103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106" name="Straight Connector 105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65482" y="4768280"/>
            <a:ext cx="1798660" cy="1240572"/>
            <a:chOff x="1392359" y="4434295"/>
            <a:chExt cx="1798660" cy="1240572"/>
          </a:xfrm>
        </p:grpSpPr>
        <p:sp>
          <p:nvSpPr>
            <p:cNvPr id="109" name="Rectangle 108"/>
            <p:cNvSpPr/>
            <p:nvPr/>
          </p:nvSpPr>
          <p:spPr>
            <a:xfrm>
              <a:off x="1796357" y="457371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109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112" name="Straight Connector 111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1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893697" y="4768280"/>
            <a:ext cx="1798660" cy="1240572"/>
            <a:chOff x="1392359" y="4434295"/>
            <a:chExt cx="1798660" cy="1240572"/>
          </a:xfrm>
        </p:grpSpPr>
        <p:sp>
          <p:nvSpPr>
            <p:cNvPr id="115" name="Rectangle 114"/>
            <p:cNvSpPr/>
            <p:nvPr/>
          </p:nvSpPr>
          <p:spPr>
            <a:xfrm>
              <a:off x="1788987" y="4573718"/>
              <a:ext cx="100540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推广方式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2295001" y="4434295"/>
              <a:ext cx="0" cy="617401"/>
              <a:chOff x="10024010" y="4324704"/>
              <a:chExt cx="0" cy="1113725"/>
            </a:xfrm>
          </p:grpSpPr>
          <p:cxnSp>
            <p:nvCxnSpPr>
              <p:cNvPr id="118" name="Straight Connector 117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Shape 487"/>
            <p:cNvSpPr/>
            <p:nvPr/>
          </p:nvSpPr>
          <p:spPr>
            <a:xfrm>
              <a:off x="1392359" y="5202927"/>
              <a:ext cx="1798660" cy="4719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noAutofit/>
            </a:bodyPr>
            <a:lstStyle>
              <a:lvl1pPr algn="l">
                <a:defRPr sz="2400" spc="48">
                  <a:solidFill>
                    <a:srgbClr val="FFFFFF"/>
                  </a:solidFill>
                  <a:latin typeface="Source Sans Pro"/>
                  <a:ea typeface="Source Sans Pro"/>
                  <a:cs typeface="Source Sans Pro"/>
                  <a:sym typeface="Source Sans Pro"/>
                </a:defRPr>
              </a:lvl1pPr>
            </a:lstStyle>
            <a:p>
              <a:pPr algn="ctr"/>
              <a:r>
                <a:rPr lang="zh-CN" altLang="en-US" sz="1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Poppins Light" charset="0"/>
              </a:endParaRPr>
            </a:p>
          </p:txBody>
        </p:sp>
      </p:grpSp>
      <p:sp>
        <p:nvSpPr>
          <p:cNvPr id="120" name="Rectangle 119"/>
          <p:cNvSpPr/>
          <p:nvPr/>
        </p:nvSpPr>
        <p:spPr>
          <a:xfrm>
            <a:off x="624584" y="792511"/>
            <a:ext cx="406777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韓流</a:t>
            </a:r>
            <a:endParaRPr lang="en-US" altLang="zh-CN" sz="72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  <a:p>
            <a:r>
              <a:rPr lang="zh-CN" altLang="en-US" sz="44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美食定義</a:t>
            </a:r>
            <a:endParaRPr lang="en-US" altLang="zh-CN" sz="44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36302" y="1473778"/>
            <a:ext cx="3474205" cy="4628591"/>
          </a:xfrm>
        </p:spPr>
      </p:pic>
    </p:spTree>
    <p:extLst>
      <p:ext uri="{BB962C8B-B14F-4D97-AF65-F5344CB8AC3E}">
        <p14:creationId xmlns:p14="http://schemas.microsoft.com/office/powerpoint/2010/main" val="20330017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1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图片占位符 21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Rectangle 8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" name="TextBox 1"/>
          <p:cNvSpPr txBox="1"/>
          <p:nvPr/>
        </p:nvSpPr>
        <p:spPr>
          <a:xfrm>
            <a:off x="4618671" y="263574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  <a:cs typeface="Lato Bold" panose="020F0502020204030203" pitchFamily="34" charset="0"/>
              </a:rPr>
              <a:t>聯系方式</a:t>
            </a:r>
            <a:endParaRPr lang="en-US" sz="5400" b="1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  <a:cs typeface="Lato Bold" panose="020F0502020204030203" pitchFamily="34" charset="0"/>
            </a:endParaRPr>
          </a:p>
        </p:txBody>
      </p:sp>
      <p:sp>
        <p:nvSpPr>
          <p:cNvPr id="44" name="Subtitle 2"/>
          <p:cNvSpPr txBox="1">
            <a:spLocks/>
          </p:cNvSpPr>
          <p:nvPr/>
        </p:nvSpPr>
        <p:spPr>
          <a:xfrm>
            <a:off x="4893744" y="3554616"/>
            <a:ext cx="2404506" cy="373150"/>
          </a:xfrm>
          <a:prstGeom prst="rect">
            <a:avLst/>
          </a:prstGeom>
        </p:spPr>
        <p:txBody>
          <a:bodyPr vert="horz" wrap="non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20"/>
              </a:lnSpc>
            </a:pPr>
            <a:r>
              <a:rPr lang="en-US" sz="2000" dirty="0" smtClean="0">
                <a:solidFill>
                  <a:schemeClr val="bg1"/>
                </a:solidFill>
                <a:latin typeface="Stylo" panose="03060500000000000000" pitchFamily="66" charset="0"/>
                <a:ea typeface="Lato Bold" panose="020F0502020204030203" pitchFamily="34" charset="0"/>
                <a:cs typeface="Lato Bold" panose="020F0502020204030203" pitchFamily="34" charset="0"/>
              </a:rPr>
              <a:t>www.</a:t>
            </a:r>
            <a:r>
              <a:rPr lang="en-US" altLang="zh-CN" sz="2000" dirty="0" smtClean="0">
                <a:solidFill>
                  <a:schemeClr val="bg1"/>
                </a:solidFill>
                <a:latin typeface="Stylo" panose="03060500000000000000" pitchFamily="66" charset="0"/>
                <a:ea typeface="Lato Bold" panose="020F0502020204030203" pitchFamily="34" charset="0"/>
                <a:cs typeface="Lato Bold" panose="020F0502020204030203" pitchFamily="34" charset="0"/>
              </a:rPr>
              <a:t>powerpoint</a:t>
            </a:r>
            <a:r>
              <a:rPr lang="en-US" sz="2000" dirty="0" smtClean="0">
                <a:solidFill>
                  <a:schemeClr val="bg1"/>
                </a:solidFill>
                <a:latin typeface="Stylo" panose="03060500000000000000" pitchFamily="66" charset="0"/>
                <a:ea typeface="Lato Bold" panose="020F0502020204030203" pitchFamily="34" charset="0"/>
                <a:cs typeface="Lato Bold" panose="020F0502020204030203" pitchFamily="34" charset="0"/>
              </a:rPr>
              <a:t>.com</a:t>
            </a:r>
            <a:endParaRPr lang="en-US" sz="2000" dirty="0">
              <a:solidFill>
                <a:schemeClr val="bg1"/>
              </a:solidFill>
              <a:latin typeface="Stylo" panose="03060500000000000000" pitchFamily="66" charset="0"/>
              <a:ea typeface="Lato Bold" panose="020F0502020204030203" pitchFamily="34" charset="0"/>
              <a:cs typeface="Lato Bold" panose="020F0502020204030203" pitchFamily="34" charset="0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5808588" y="2605741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54244" y="4374345"/>
            <a:ext cx="800219" cy="1327571"/>
            <a:chOff x="3054244" y="4374345"/>
            <a:chExt cx="800219" cy="1327571"/>
          </a:xfrm>
        </p:grpSpPr>
        <p:grpSp>
          <p:nvGrpSpPr>
            <p:cNvPr id="3" name="Group 2"/>
            <p:cNvGrpSpPr/>
            <p:nvPr/>
          </p:nvGrpSpPr>
          <p:grpSpPr>
            <a:xfrm>
              <a:off x="3083764" y="4374345"/>
              <a:ext cx="741178" cy="741178"/>
              <a:chOff x="3083764" y="4374345"/>
              <a:chExt cx="741178" cy="741178"/>
            </a:xfrm>
          </p:grpSpPr>
          <p:sp>
            <p:nvSpPr>
              <p:cNvPr id="21" name="Diamond 20"/>
              <p:cNvSpPr/>
              <p:nvPr/>
            </p:nvSpPr>
            <p:spPr>
              <a:xfrm>
                <a:off x="3083764" y="4374345"/>
                <a:ext cx="741178" cy="741178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2" name="Shape 2934"/>
              <p:cNvSpPr/>
              <p:nvPr/>
            </p:nvSpPr>
            <p:spPr>
              <a:xfrm>
                <a:off x="3339404" y="4586879"/>
                <a:ext cx="229898" cy="316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800"/>
                    </a:moveTo>
                    <a:cubicBezTo>
                      <a:pt x="8563" y="10800"/>
                      <a:pt x="6750" y="9481"/>
                      <a:pt x="6750" y="7855"/>
                    </a:cubicBezTo>
                    <a:cubicBezTo>
                      <a:pt x="6750" y="6228"/>
                      <a:pt x="8563" y="4909"/>
                      <a:pt x="10800" y="4909"/>
                    </a:cubicBezTo>
                    <a:cubicBezTo>
                      <a:pt x="13037" y="4909"/>
                      <a:pt x="14850" y="6228"/>
                      <a:pt x="14850" y="7855"/>
                    </a:cubicBezTo>
                    <a:cubicBezTo>
                      <a:pt x="14850" y="9481"/>
                      <a:pt x="13037" y="10800"/>
                      <a:pt x="10800" y="10800"/>
                    </a:cubicBezTo>
                    <a:moveTo>
                      <a:pt x="10800" y="3927"/>
                    </a:moveTo>
                    <a:cubicBezTo>
                      <a:pt x="7817" y="3927"/>
                      <a:pt x="5400" y="5686"/>
                      <a:pt x="5400" y="7855"/>
                    </a:cubicBezTo>
                    <a:cubicBezTo>
                      <a:pt x="5400" y="10023"/>
                      <a:pt x="7817" y="11782"/>
                      <a:pt x="10800" y="11782"/>
                    </a:cubicBezTo>
                    <a:cubicBezTo>
                      <a:pt x="13783" y="11782"/>
                      <a:pt x="16200" y="10023"/>
                      <a:pt x="16200" y="7855"/>
                    </a:cubicBezTo>
                    <a:cubicBezTo>
                      <a:pt x="16200" y="5686"/>
                      <a:pt x="13783" y="3927"/>
                      <a:pt x="10800" y="3927"/>
                    </a:cubicBezTo>
                    <a:moveTo>
                      <a:pt x="10800" y="20127"/>
                    </a:moveTo>
                    <a:cubicBezTo>
                      <a:pt x="10800" y="20127"/>
                      <a:pt x="1350" y="13745"/>
                      <a:pt x="1350" y="7855"/>
                    </a:cubicBezTo>
                    <a:cubicBezTo>
                      <a:pt x="1350" y="4059"/>
                      <a:pt x="5581" y="982"/>
                      <a:pt x="10800" y="982"/>
                    </a:cubicBezTo>
                    <a:cubicBezTo>
                      <a:pt x="16019" y="982"/>
                      <a:pt x="20250" y="4059"/>
                      <a:pt x="20250" y="7855"/>
                    </a:cubicBezTo>
                    <a:cubicBezTo>
                      <a:pt x="20250" y="13745"/>
                      <a:pt x="10800" y="20127"/>
                      <a:pt x="10800" y="20127"/>
                    </a:cubicBezTo>
                    <a:moveTo>
                      <a:pt x="10800" y="0"/>
                    </a:moveTo>
                    <a:cubicBezTo>
                      <a:pt x="4836" y="0"/>
                      <a:pt x="0" y="3517"/>
                      <a:pt x="0" y="7855"/>
                    </a:cubicBezTo>
                    <a:cubicBezTo>
                      <a:pt x="0" y="14236"/>
                      <a:pt x="10800" y="21600"/>
                      <a:pt x="10800" y="21600"/>
                    </a:cubicBezTo>
                    <a:cubicBezTo>
                      <a:pt x="10800" y="21600"/>
                      <a:pt x="21600" y="14236"/>
                      <a:pt x="21600" y="7855"/>
                    </a:cubicBezTo>
                    <a:cubicBezTo>
                      <a:pt x="21600" y="3517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latin typeface="+mn-ea"/>
                </a:endParaRPr>
              </a:p>
            </p:txBody>
          </p:sp>
        </p:grpSp>
        <p:sp>
          <p:nvSpPr>
            <p:cNvPr id="25" name="Rectangle 24"/>
            <p:cNvSpPr/>
            <p:nvPr/>
          </p:nvSpPr>
          <p:spPr>
            <a:xfrm>
              <a:off x="3054244" y="5424917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  <a:cs typeface="Lato Hairline" panose="020F0502020204030203" pitchFamily="34" charset="0"/>
                </a:rPr>
                <a:t>公司地址</a:t>
              </a:r>
              <a:endParaRPr lang="en-US" sz="1200" dirty="0">
                <a:solidFill>
                  <a:schemeClr val="bg1"/>
                </a:solidFill>
                <a:latin typeface="+mn-ea"/>
                <a:cs typeface="Lato Hairline" panose="020F0502020204030203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11338" y="4374345"/>
            <a:ext cx="800219" cy="1327571"/>
            <a:chOff x="5711338" y="4374345"/>
            <a:chExt cx="800219" cy="1327571"/>
          </a:xfrm>
        </p:grpSpPr>
        <p:grpSp>
          <p:nvGrpSpPr>
            <p:cNvPr id="5" name="Group 4"/>
            <p:cNvGrpSpPr/>
            <p:nvPr/>
          </p:nvGrpSpPr>
          <p:grpSpPr>
            <a:xfrm>
              <a:off x="5740859" y="4374345"/>
              <a:ext cx="741178" cy="741178"/>
              <a:chOff x="5740859" y="4374345"/>
              <a:chExt cx="741178" cy="741178"/>
            </a:xfrm>
          </p:grpSpPr>
          <p:sp>
            <p:nvSpPr>
              <p:cNvPr id="19" name="Diamond 18"/>
              <p:cNvSpPr/>
              <p:nvPr/>
            </p:nvSpPr>
            <p:spPr>
              <a:xfrm>
                <a:off x="5740859" y="4374345"/>
                <a:ext cx="741178" cy="741178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26" name="Shape 2836"/>
              <p:cNvSpPr>
                <a:spLocks noChangeAspect="1"/>
              </p:cNvSpPr>
              <p:nvPr/>
            </p:nvSpPr>
            <p:spPr>
              <a:xfrm>
                <a:off x="5982517" y="4651166"/>
                <a:ext cx="257863" cy="187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18900"/>
                    </a:moveTo>
                    <a:cubicBezTo>
                      <a:pt x="20618" y="18980"/>
                      <a:pt x="20611" y="19058"/>
                      <a:pt x="20601" y="19135"/>
                    </a:cubicBezTo>
                    <a:lnTo>
                      <a:pt x="14539" y="10800"/>
                    </a:lnTo>
                    <a:lnTo>
                      <a:pt x="20601" y="2465"/>
                    </a:lnTo>
                    <a:cubicBezTo>
                      <a:pt x="20611" y="2542"/>
                      <a:pt x="20618" y="2620"/>
                      <a:pt x="20618" y="2700"/>
                    </a:cubicBezTo>
                    <a:cubicBezTo>
                      <a:pt x="20618" y="2700"/>
                      <a:pt x="20618" y="18900"/>
                      <a:pt x="20618" y="18900"/>
                    </a:cubicBezTo>
                    <a:close/>
                    <a:moveTo>
                      <a:pt x="19636" y="20250"/>
                    </a:moveTo>
                    <a:lnTo>
                      <a:pt x="1964" y="20250"/>
                    </a:lnTo>
                    <a:cubicBezTo>
                      <a:pt x="1849" y="20250"/>
                      <a:pt x="1739" y="20218"/>
                      <a:pt x="1637" y="20178"/>
                    </a:cubicBezTo>
                    <a:lnTo>
                      <a:pt x="7755" y="11754"/>
                    </a:lnTo>
                    <a:lnTo>
                      <a:pt x="9440" y="14072"/>
                    </a:lnTo>
                    <a:cubicBezTo>
                      <a:pt x="9816" y="14589"/>
                      <a:pt x="10308" y="14847"/>
                      <a:pt x="10800" y="14847"/>
                    </a:cubicBezTo>
                    <a:cubicBezTo>
                      <a:pt x="11292" y="14847"/>
                      <a:pt x="11784" y="14589"/>
                      <a:pt x="12159" y="14072"/>
                    </a:cubicBezTo>
                    <a:lnTo>
                      <a:pt x="13845" y="11754"/>
                    </a:lnTo>
                    <a:lnTo>
                      <a:pt x="19964" y="20178"/>
                    </a:lnTo>
                    <a:cubicBezTo>
                      <a:pt x="19861" y="20218"/>
                      <a:pt x="19752" y="20250"/>
                      <a:pt x="19636" y="20250"/>
                    </a:cubicBezTo>
                    <a:moveTo>
                      <a:pt x="982" y="18900"/>
                    </a:moveTo>
                    <a:lnTo>
                      <a:pt x="982" y="2700"/>
                    </a:lnTo>
                    <a:cubicBezTo>
                      <a:pt x="982" y="2620"/>
                      <a:pt x="989" y="2542"/>
                      <a:pt x="999" y="2465"/>
                    </a:cubicBezTo>
                    <a:lnTo>
                      <a:pt x="7061" y="10800"/>
                    </a:lnTo>
                    <a:lnTo>
                      <a:pt x="999" y="19135"/>
                    </a:lnTo>
                    <a:cubicBezTo>
                      <a:pt x="989" y="19058"/>
                      <a:pt x="982" y="18980"/>
                      <a:pt x="982" y="18900"/>
                    </a:cubicBezTo>
                    <a:moveTo>
                      <a:pt x="1964" y="1350"/>
                    </a:moveTo>
                    <a:lnTo>
                      <a:pt x="19636" y="1350"/>
                    </a:lnTo>
                    <a:cubicBezTo>
                      <a:pt x="19752" y="1350"/>
                      <a:pt x="19861" y="1382"/>
                      <a:pt x="19964" y="1433"/>
                    </a:cubicBezTo>
                    <a:lnTo>
                      <a:pt x="11465" y="13118"/>
                    </a:lnTo>
                    <a:cubicBezTo>
                      <a:pt x="11288" y="13362"/>
                      <a:pt x="11051" y="13497"/>
                      <a:pt x="10800" y="13497"/>
                    </a:cubicBezTo>
                    <a:cubicBezTo>
                      <a:pt x="10549" y="13497"/>
                      <a:pt x="10312" y="13362"/>
                      <a:pt x="10134" y="13118"/>
                    </a:cubicBezTo>
                    <a:lnTo>
                      <a:pt x="1637" y="1433"/>
                    </a:lnTo>
                    <a:cubicBezTo>
                      <a:pt x="1739" y="1382"/>
                      <a:pt x="1849" y="1350"/>
                      <a:pt x="1964" y="1350"/>
                    </a:cubicBezTo>
                    <a:moveTo>
                      <a:pt x="19636" y="0"/>
                    </a:moveTo>
                    <a:lnTo>
                      <a:pt x="1964" y="0"/>
                    </a:lnTo>
                    <a:cubicBezTo>
                      <a:pt x="879" y="0"/>
                      <a:pt x="0" y="1209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879" y="21600"/>
                      <a:pt x="1964" y="21600"/>
                    </a:cubicBezTo>
                    <a:lnTo>
                      <a:pt x="19636" y="21600"/>
                    </a:lnTo>
                    <a:cubicBezTo>
                      <a:pt x="20721" y="21600"/>
                      <a:pt x="21600" y="20391"/>
                      <a:pt x="21600" y="18900"/>
                    </a:cubicBezTo>
                    <a:lnTo>
                      <a:pt x="21600" y="2700"/>
                    </a:lnTo>
                    <a:cubicBezTo>
                      <a:pt x="21600" y="1209"/>
                      <a:pt x="20721" y="0"/>
                      <a:pt x="19636" y="0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latin typeface="+mn-ea"/>
                </a:endParaRPr>
              </a:p>
            </p:txBody>
          </p:sp>
        </p:grpSp>
        <p:sp>
          <p:nvSpPr>
            <p:cNvPr id="27" name="Rectangle 26"/>
            <p:cNvSpPr/>
            <p:nvPr/>
          </p:nvSpPr>
          <p:spPr>
            <a:xfrm>
              <a:off x="5711338" y="5424917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  <a:cs typeface="Lato Hairline" panose="020F0502020204030203" pitchFamily="34" charset="0"/>
                </a:rPr>
                <a:t>企业邮箱</a:t>
              </a:r>
              <a:endParaRPr lang="en-US" sz="1200" dirty="0">
                <a:solidFill>
                  <a:schemeClr val="bg1"/>
                </a:solidFill>
                <a:latin typeface="+mn-ea"/>
                <a:cs typeface="Lato Hairline" panose="020F0502020204030203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97992" y="4374345"/>
            <a:ext cx="800219" cy="1327571"/>
            <a:chOff x="8297992" y="4374345"/>
            <a:chExt cx="800219" cy="1327571"/>
          </a:xfrm>
        </p:grpSpPr>
        <p:grpSp>
          <p:nvGrpSpPr>
            <p:cNvPr id="6" name="Group 5"/>
            <p:cNvGrpSpPr/>
            <p:nvPr/>
          </p:nvGrpSpPr>
          <p:grpSpPr>
            <a:xfrm>
              <a:off x="8327512" y="4374345"/>
              <a:ext cx="741178" cy="741178"/>
              <a:chOff x="8327512" y="4374345"/>
              <a:chExt cx="741178" cy="741178"/>
            </a:xfrm>
          </p:grpSpPr>
          <p:sp>
            <p:nvSpPr>
              <p:cNvPr id="20" name="Diamond 19"/>
              <p:cNvSpPr/>
              <p:nvPr/>
            </p:nvSpPr>
            <p:spPr>
              <a:xfrm>
                <a:off x="8327512" y="4374345"/>
                <a:ext cx="741178" cy="741178"/>
              </a:xfrm>
              <a:prstGeom prst="diamond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90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30" name="Shape 2628"/>
              <p:cNvSpPr/>
              <p:nvPr/>
            </p:nvSpPr>
            <p:spPr>
              <a:xfrm>
                <a:off x="8573120" y="4619953"/>
                <a:ext cx="249963" cy="249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45" y="20618"/>
                    </a:moveTo>
                    <a:cubicBezTo>
                      <a:pt x="15830" y="20618"/>
                      <a:pt x="15230" y="20482"/>
                      <a:pt x="14664" y="20214"/>
                    </a:cubicBezTo>
                    <a:cubicBezTo>
                      <a:pt x="14611" y="20189"/>
                      <a:pt x="14556" y="20170"/>
                      <a:pt x="14501" y="20175"/>
                    </a:cubicBezTo>
                    <a:cubicBezTo>
                      <a:pt x="8920" y="17308"/>
                      <a:pt x="4296" y="12685"/>
                      <a:pt x="1448" y="7105"/>
                    </a:cubicBezTo>
                    <a:cubicBezTo>
                      <a:pt x="1432" y="7048"/>
                      <a:pt x="1412" y="6991"/>
                      <a:pt x="1386" y="6936"/>
                    </a:cubicBezTo>
                    <a:cubicBezTo>
                      <a:pt x="1118" y="6369"/>
                      <a:pt x="982" y="5770"/>
                      <a:pt x="982" y="5155"/>
                    </a:cubicBezTo>
                    <a:cubicBezTo>
                      <a:pt x="982" y="2774"/>
                      <a:pt x="3067" y="982"/>
                      <a:pt x="4418" y="982"/>
                    </a:cubicBezTo>
                    <a:cubicBezTo>
                      <a:pt x="4595" y="982"/>
                      <a:pt x="4712" y="1072"/>
                      <a:pt x="4765" y="1126"/>
                    </a:cubicBezTo>
                    <a:cubicBezTo>
                      <a:pt x="4777" y="1139"/>
                      <a:pt x="4800" y="1164"/>
                      <a:pt x="4832" y="1216"/>
                    </a:cubicBezTo>
                    <a:cubicBezTo>
                      <a:pt x="4849" y="1244"/>
                      <a:pt x="4868" y="1271"/>
                      <a:pt x="4888" y="1297"/>
                    </a:cubicBezTo>
                    <a:lnTo>
                      <a:pt x="8121" y="5453"/>
                    </a:lnTo>
                    <a:cubicBezTo>
                      <a:pt x="8146" y="5485"/>
                      <a:pt x="8173" y="5515"/>
                      <a:pt x="8202" y="5544"/>
                    </a:cubicBezTo>
                    <a:cubicBezTo>
                      <a:pt x="8255" y="5598"/>
                      <a:pt x="8345" y="5715"/>
                      <a:pt x="8345" y="5891"/>
                    </a:cubicBezTo>
                    <a:cubicBezTo>
                      <a:pt x="8345" y="5978"/>
                      <a:pt x="8321" y="6060"/>
                      <a:pt x="8274" y="6135"/>
                    </a:cubicBezTo>
                    <a:lnTo>
                      <a:pt x="7180" y="7221"/>
                    </a:lnTo>
                    <a:cubicBezTo>
                      <a:pt x="7175" y="7226"/>
                      <a:pt x="7170" y="7231"/>
                      <a:pt x="7165" y="7236"/>
                    </a:cubicBezTo>
                    <a:cubicBezTo>
                      <a:pt x="6769" y="7609"/>
                      <a:pt x="6543" y="8126"/>
                      <a:pt x="6543" y="8668"/>
                    </a:cubicBezTo>
                    <a:cubicBezTo>
                      <a:pt x="6543" y="9175"/>
                      <a:pt x="6740" y="9658"/>
                      <a:pt x="7082" y="10020"/>
                    </a:cubicBezTo>
                    <a:cubicBezTo>
                      <a:pt x="7094" y="10040"/>
                      <a:pt x="7107" y="10059"/>
                      <a:pt x="7121" y="10078"/>
                    </a:cubicBezTo>
                    <a:cubicBezTo>
                      <a:pt x="8327" y="11745"/>
                      <a:pt x="9810" y="13222"/>
                      <a:pt x="11528" y="14469"/>
                    </a:cubicBezTo>
                    <a:cubicBezTo>
                      <a:pt x="11541" y="14478"/>
                      <a:pt x="11555" y="14487"/>
                      <a:pt x="11568" y="14496"/>
                    </a:cubicBezTo>
                    <a:cubicBezTo>
                      <a:pt x="11931" y="14844"/>
                      <a:pt x="12418" y="15045"/>
                      <a:pt x="12928" y="15045"/>
                    </a:cubicBezTo>
                    <a:cubicBezTo>
                      <a:pt x="13440" y="15045"/>
                      <a:pt x="13934" y="14840"/>
                      <a:pt x="14301" y="14479"/>
                    </a:cubicBezTo>
                    <a:cubicBezTo>
                      <a:pt x="14320" y="14463"/>
                      <a:pt x="14338" y="14446"/>
                      <a:pt x="14356" y="14427"/>
                    </a:cubicBezTo>
                    <a:lnTo>
                      <a:pt x="15456" y="13320"/>
                    </a:lnTo>
                    <a:cubicBezTo>
                      <a:pt x="15533" y="13271"/>
                      <a:pt x="15615" y="13247"/>
                      <a:pt x="15701" y="13247"/>
                    </a:cubicBezTo>
                    <a:cubicBezTo>
                      <a:pt x="15878" y="13247"/>
                      <a:pt x="15995" y="13337"/>
                      <a:pt x="16048" y="13391"/>
                    </a:cubicBezTo>
                    <a:cubicBezTo>
                      <a:pt x="16077" y="13420"/>
                      <a:pt x="16108" y="13447"/>
                      <a:pt x="16140" y="13472"/>
                    </a:cubicBezTo>
                    <a:lnTo>
                      <a:pt x="20296" y="16704"/>
                    </a:lnTo>
                    <a:cubicBezTo>
                      <a:pt x="20323" y="16725"/>
                      <a:pt x="20351" y="16744"/>
                      <a:pt x="20379" y="16762"/>
                    </a:cubicBezTo>
                    <a:cubicBezTo>
                      <a:pt x="20431" y="16795"/>
                      <a:pt x="20455" y="16816"/>
                      <a:pt x="20466" y="16827"/>
                    </a:cubicBezTo>
                    <a:cubicBezTo>
                      <a:pt x="20520" y="16881"/>
                      <a:pt x="20610" y="16997"/>
                      <a:pt x="20610" y="17174"/>
                    </a:cubicBezTo>
                    <a:cubicBezTo>
                      <a:pt x="20610" y="17207"/>
                      <a:pt x="20612" y="17240"/>
                      <a:pt x="20616" y="17273"/>
                    </a:cubicBezTo>
                    <a:cubicBezTo>
                      <a:pt x="20539" y="18625"/>
                      <a:pt x="18774" y="20618"/>
                      <a:pt x="16445" y="20618"/>
                    </a:cubicBezTo>
                    <a:moveTo>
                      <a:pt x="21600" y="17174"/>
                    </a:moveTo>
                    <a:lnTo>
                      <a:pt x="21592" y="17174"/>
                    </a:lnTo>
                    <a:cubicBezTo>
                      <a:pt x="21592" y="16768"/>
                      <a:pt x="21427" y="16399"/>
                      <a:pt x="21161" y="16133"/>
                    </a:cubicBezTo>
                    <a:cubicBezTo>
                      <a:pt x="21082" y="16054"/>
                      <a:pt x="20994" y="15988"/>
                      <a:pt x="20899" y="15929"/>
                    </a:cubicBezTo>
                    <a:lnTo>
                      <a:pt x="16743" y="12697"/>
                    </a:lnTo>
                    <a:cubicBezTo>
                      <a:pt x="16476" y="12430"/>
                      <a:pt x="16108" y="12265"/>
                      <a:pt x="15701" y="12265"/>
                    </a:cubicBezTo>
                    <a:cubicBezTo>
                      <a:pt x="15368" y="12265"/>
                      <a:pt x="15065" y="12380"/>
                      <a:pt x="14819" y="12567"/>
                    </a:cubicBezTo>
                    <a:lnTo>
                      <a:pt x="13659" y="13736"/>
                    </a:lnTo>
                    <a:lnTo>
                      <a:pt x="13656" y="13733"/>
                    </a:lnTo>
                    <a:cubicBezTo>
                      <a:pt x="13477" y="13934"/>
                      <a:pt x="13218" y="14063"/>
                      <a:pt x="12928" y="14063"/>
                    </a:cubicBezTo>
                    <a:cubicBezTo>
                      <a:pt x="12595" y="14063"/>
                      <a:pt x="12303" y="13897"/>
                      <a:pt x="12125" y="13645"/>
                    </a:cubicBezTo>
                    <a:cubicBezTo>
                      <a:pt x="12119" y="13654"/>
                      <a:pt x="12111" y="13663"/>
                      <a:pt x="12104" y="13674"/>
                    </a:cubicBezTo>
                    <a:cubicBezTo>
                      <a:pt x="10500" y="12510"/>
                      <a:pt x="9078" y="11108"/>
                      <a:pt x="7916" y="9502"/>
                    </a:cubicBezTo>
                    <a:cubicBezTo>
                      <a:pt x="7927" y="9495"/>
                      <a:pt x="7937" y="9486"/>
                      <a:pt x="7949" y="9479"/>
                    </a:cubicBezTo>
                    <a:cubicBezTo>
                      <a:pt x="7693" y="9299"/>
                      <a:pt x="7525" y="9004"/>
                      <a:pt x="7525" y="8668"/>
                    </a:cubicBezTo>
                    <a:cubicBezTo>
                      <a:pt x="7525" y="8367"/>
                      <a:pt x="7662" y="8101"/>
                      <a:pt x="7873" y="7920"/>
                    </a:cubicBezTo>
                    <a:lnTo>
                      <a:pt x="7872" y="7918"/>
                    </a:lnTo>
                    <a:lnTo>
                      <a:pt x="9026" y="6773"/>
                    </a:lnTo>
                    <a:cubicBezTo>
                      <a:pt x="9213" y="6528"/>
                      <a:pt x="9327" y="6224"/>
                      <a:pt x="9327" y="5891"/>
                    </a:cubicBezTo>
                    <a:cubicBezTo>
                      <a:pt x="9327" y="5485"/>
                      <a:pt x="9162" y="5116"/>
                      <a:pt x="8896" y="4850"/>
                    </a:cubicBezTo>
                    <a:lnTo>
                      <a:pt x="5663" y="693"/>
                    </a:lnTo>
                    <a:cubicBezTo>
                      <a:pt x="5604" y="599"/>
                      <a:pt x="5538" y="510"/>
                      <a:pt x="5459" y="432"/>
                    </a:cubicBezTo>
                    <a:cubicBezTo>
                      <a:pt x="5193" y="165"/>
                      <a:pt x="4825" y="0"/>
                      <a:pt x="4418" y="0"/>
                    </a:cubicBezTo>
                    <a:cubicBezTo>
                      <a:pt x="2455" y="0"/>
                      <a:pt x="0" y="2308"/>
                      <a:pt x="0" y="5155"/>
                    </a:cubicBezTo>
                    <a:cubicBezTo>
                      <a:pt x="0" y="5943"/>
                      <a:pt x="183" y="6688"/>
                      <a:pt x="499" y="7356"/>
                    </a:cubicBezTo>
                    <a:lnTo>
                      <a:pt x="483" y="7373"/>
                    </a:lnTo>
                    <a:cubicBezTo>
                      <a:pt x="3436" y="13255"/>
                      <a:pt x="8345" y="18164"/>
                      <a:pt x="14228" y="21117"/>
                    </a:cubicBezTo>
                    <a:lnTo>
                      <a:pt x="14244" y="21101"/>
                    </a:lnTo>
                    <a:cubicBezTo>
                      <a:pt x="14912" y="21418"/>
                      <a:pt x="15657" y="21600"/>
                      <a:pt x="16445" y="21600"/>
                    </a:cubicBezTo>
                    <a:cubicBezTo>
                      <a:pt x="19292" y="21600"/>
                      <a:pt x="21600" y="19145"/>
                      <a:pt x="21600" y="17182"/>
                    </a:cubicBezTo>
                    <a:cubicBezTo>
                      <a:pt x="21600" y="17179"/>
                      <a:pt x="21600" y="17177"/>
                      <a:pt x="21600" y="17174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532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500">
                  <a:latin typeface="+mn-ea"/>
                </a:endParaRPr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8297992" y="5424917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+mn-ea"/>
                  <a:cs typeface="Lato Hairline" panose="020F0502020204030203" pitchFamily="34" charset="0"/>
                </a:rPr>
                <a:t>电话号码</a:t>
              </a:r>
              <a:endParaRPr lang="en-US" sz="1200" dirty="0">
                <a:solidFill>
                  <a:schemeClr val="bg1"/>
                </a:solidFill>
                <a:latin typeface="+mn-ea"/>
                <a:cs typeface="Lato Hairline" panose="020F0502020204030203" pitchFamily="34" charset="0"/>
              </a:endParaRPr>
            </a:p>
          </p:txBody>
        </p:sp>
      </p:grp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4812897" y="1335795"/>
            <a:ext cx="2566199" cy="1012190"/>
            <a:chOff x="3409" y="1992"/>
            <a:chExt cx="862" cy="340"/>
          </a:xfrm>
        </p:grpSpPr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3666" y="2156"/>
              <a:ext cx="348" cy="106"/>
            </a:xfrm>
            <a:prstGeom prst="rect">
              <a:avLst/>
            </a:pr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6"/>
            <p:cNvSpPr>
              <a:spLocks noChangeArrowheads="1"/>
            </p:cNvSpPr>
            <p:nvPr/>
          </p:nvSpPr>
          <p:spPr bwMode="auto">
            <a:xfrm>
              <a:off x="3666" y="2156"/>
              <a:ext cx="3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3969" y="2045"/>
              <a:ext cx="116" cy="70"/>
            </a:xfrm>
            <a:custGeom>
              <a:avLst/>
              <a:gdLst>
                <a:gd name="T0" fmla="*/ 49 w 49"/>
                <a:gd name="T1" fmla="*/ 0 h 29"/>
                <a:gd name="T2" fmla="*/ 1 w 49"/>
                <a:gd name="T3" fmla="*/ 29 h 29"/>
                <a:gd name="T4" fmla="*/ 0 w 49"/>
                <a:gd name="T5" fmla="*/ 8 h 29"/>
                <a:gd name="T6" fmla="*/ 49 w 4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9">
                  <a:moveTo>
                    <a:pt x="49" y="0"/>
                  </a:moveTo>
                  <a:cubicBezTo>
                    <a:pt x="49" y="0"/>
                    <a:pt x="40" y="28"/>
                    <a:pt x="1" y="2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rgbClr val="2D3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3597" y="2045"/>
              <a:ext cx="117" cy="70"/>
            </a:xfrm>
            <a:custGeom>
              <a:avLst/>
              <a:gdLst>
                <a:gd name="T0" fmla="*/ 0 w 49"/>
                <a:gd name="T1" fmla="*/ 0 h 29"/>
                <a:gd name="T2" fmla="*/ 48 w 49"/>
                <a:gd name="T3" fmla="*/ 29 h 29"/>
                <a:gd name="T4" fmla="*/ 49 w 49"/>
                <a:gd name="T5" fmla="*/ 8 h 29"/>
                <a:gd name="T6" fmla="*/ 0 w 4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9">
                  <a:moveTo>
                    <a:pt x="0" y="0"/>
                  </a:moveTo>
                  <a:cubicBezTo>
                    <a:pt x="0" y="0"/>
                    <a:pt x="8" y="28"/>
                    <a:pt x="48" y="2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2D3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3690" y="2067"/>
              <a:ext cx="302" cy="65"/>
            </a:xfrm>
            <a:prstGeom prst="rect">
              <a:avLst/>
            </a:prstGeom>
            <a:solidFill>
              <a:srgbClr val="3C2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690" y="2067"/>
              <a:ext cx="302" cy="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11"/>
            <p:cNvSpPr>
              <a:spLocks noChangeArrowheads="1"/>
            </p:cNvSpPr>
            <p:nvPr/>
          </p:nvSpPr>
          <p:spPr bwMode="auto">
            <a:xfrm>
              <a:off x="3704" y="2079"/>
              <a:ext cx="17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12"/>
            <p:cNvSpPr>
              <a:spLocks noChangeArrowheads="1"/>
            </p:cNvSpPr>
            <p:nvPr/>
          </p:nvSpPr>
          <p:spPr bwMode="auto">
            <a:xfrm>
              <a:off x="3704" y="2079"/>
              <a:ext cx="17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13"/>
            <p:cNvSpPr>
              <a:spLocks noChangeArrowheads="1"/>
            </p:cNvSpPr>
            <p:nvPr/>
          </p:nvSpPr>
          <p:spPr bwMode="auto">
            <a:xfrm>
              <a:off x="3728" y="2079"/>
              <a:ext cx="17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4"/>
            <p:cNvSpPr>
              <a:spLocks noChangeArrowheads="1"/>
            </p:cNvSpPr>
            <p:nvPr/>
          </p:nvSpPr>
          <p:spPr bwMode="auto">
            <a:xfrm>
              <a:off x="3728" y="2079"/>
              <a:ext cx="17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5"/>
            <p:cNvSpPr>
              <a:spLocks noChangeArrowheads="1"/>
            </p:cNvSpPr>
            <p:nvPr/>
          </p:nvSpPr>
          <p:spPr bwMode="auto">
            <a:xfrm>
              <a:off x="3752" y="2079"/>
              <a:ext cx="16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16"/>
            <p:cNvSpPr>
              <a:spLocks noChangeArrowheads="1"/>
            </p:cNvSpPr>
            <p:nvPr/>
          </p:nvSpPr>
          <p:spPr bwMode="auto">
            <a:xfrm>
              <a:off x="3752" y="2079"/>
              <a:ext cx="16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17"/>
            <p:cNvSpPr>
              <a:spLocks noChangeArrowheads="1"/>
            </p:cNvSpPr>
            <p:nvPr/>
          </p:nvSpPr>
          <p:spPr bwMode="auto">
            <a:xfrm>
              <a:off x="3776" y="2079"/>
              <a:ext cx="16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18"/>
            <p:cNvSpPr>
              <a:spLocks noChangeArrowheads="1"/>
            </p:cNvSpPr>
            <p:nvPr/>
          </p:nvSpPr>
          <p:spPr bwMode="auto">
            <a:xfrm>
              <a:off x="3776" y="2079"/>
              <a:ext cx="16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19"/>
            <p:cNvSpPr>
              <a:spLocks noChangeArrowheads="1"/>
            </p:cNvSpPr>
            <p:nvPr/>
          </p:nvSpPr>
          <p:spPr bwMode="auto">
            <a:xfrm>
              <a:off x="3890" y="2079"/>
              <a:ext cx="17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3890" y="2079"/>
              <a:ext cx="17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21"/>
            <p:cNvSpPr>
              <a:spLocks noChangeArrowheads="1"/>
            </p:cNvSpPr>
            <p:nvPr/>
          </p:nvSpPr>
          <p:spPr bwMode="auto">
            <a:xfrm>
              <a:off x="3914" y="2079"/>
              <a:ext cx="17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22"/>
            <p:cNvSpPr>
              <a:spLocks noChangeArrowheads="1"/>
            </p:cNvSpPr>
            <p:nvPr/>
          </p:nvSpPr>
          <p:spPr bwMode="auto">
            <a:xfrm>
              <a:off x="3914" y="2079"/>
              <a:ext cx="17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3938" y="2079"/>
              <a:ext cx="16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3938" y="2079"/>
              <a:ext cx="16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3961" y="2079"/>
              <a:ext cx="17" cy="32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Rectangle 26"/>
            <p:cNvSpPr>
              <a:spLocks noChangeArrowheads="1"/>
            </p:cNvSpPr>
            <p:nvPr/>
          </p:nvSpPr>
          <p:spPr bwMode="auto">
            <a:xfrm>
              <a:off x="3961" y="2079"/>
              <a:ext cx="17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Rectangle 27"/>
            <p:cNvSpPr>
              <a:spLocks noChangeArrowheads="1"/>
            </p:cNvSpPr>
            <p:nvPr/>
          </p:nvSpPr>
          <p:spPr bwMode="auto">
            <a:xfrm>
              <a:off x="3678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8"/>
            <p:cNvSpPr>
              <a:spLocks noChangeArrowheads="1"/>
            </p:cNvSpPr>
            <p:nvPr/>
          </p:nvSpPr>
          <p:spPr bwMode="auto">
            <a:xfrm>
              <a:off x="3678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9"/>
            <p:cNvSpPr>
              <a:spLocks noChangeArrowheads="1"/>
            </p:cNvSpPr>
            <p:nvPr/>
          </p:nvSpPr>
          <p:spPr bwMode="auto">
            <a:xfrm>
              <a:off x="3690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0"/>
            <p:cNvSpPr>
              <a:spLocks noChangeArrowheads="1"/>
            </p:cNvSpPr>
            <p:nvPr/>
          </p:nvSpPr>
          <p:spPr bwMode="auto">
            <a:xfrm>
              <a:off x="3690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31"/>
            <p:cNvSpPr>
              <a:spLocks noChangeArrowheads="1"/>
            </p:cNvSpPr>
            <p:nvPr/>
          </p:nvSpPr>
          <p:spPr bwMode="auto">
            <a:xfrm>
              <a:off x="3704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32"/>
            <p:cNvSpPr>
              <a:spLocks noChangeArrowheads="1"/>
            </p:cNvSpPr>
            <p:nvPr/>
          </p:nvSpPr>
          <p:spPr bwMode="auto">
            <a:xfrm>
              <a:off x="3704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33"/>
            <p:cNvSpPr>
              <a:spLocks noChangeArrowheads="1"/>
            </p:cNvSpPr>
            <p:nvPr/>
          </p:nvSpPr>
          <p:spPr bwMode="auto">
            <a:xfrm>
              <a:off x="3716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34"/>
            <p:cNvSpPr>
              <a:spLocks noChangeArrowheads="1"/>
            </p:cNvSpPr>
            <p:nvPr/>
          </p:nvSpPr>
          <p:spPr bwMode="auto">
            <a:xfrm>
              <a:off x="3716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35"/>
            <p:cNvSpPr>
              <a:spLocks noChangeArrowheads="1"/>
            </p:cNvSpPr>
            <p:nvPr/>
          </p:nvSpPr>
          <p:spPr bwMode="auto">
            <a:xfrm>
              <a:off x="3733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36"/>
            <p:cNvSpPr>
              <a:spLocks noChangeArrowheads="1"/>
            </p:cNvSpPr>
            <p:nvPr/>
          </p:nvSpPr>
          <p:spPr bwMode="auto">
            <a:xfrm>
              <a:off x="3733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37"/>
            <p:cNvSpPr>
              <a:spLocks noChangeArrowheads="1"/>
            </p:cNvSpPr>
            <p:nvPr/>
          </p:nvSpPr>
          <p:spPr bwMode="auto">
            <a:xfrm>
              <a:off x="3745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38"/>
            <p:cNvSpPr>
              <a:spLocks noChangeArrowheads="1"/>
            </p:cNvSpPr>
            <p:nvPr/>
          </p:nvSpPr>
          <p:spPr bwMode="auto">
            <a:xfrm>
              <a:off x="3745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39"/>
            <p:cNvSpPr>
              <a:spLocks noChangeArrowheads="1"/>
            </p:cNvSpPr>
            <p:nvPr/>
          </p:nvSpPr>
          <p:spPr bwMode="auto">
            <a:xfrm>
              <a:off x="3757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0"/>
            <p:cNvSpPr>
              <a:spLocks noChangeArrowheads="1"/>
            </p:cNvSpPr>
            <p:nvPr/>
          </p:nvSpPr>
          <p:spPr bwMode="auto">
            <a:xfrm>
              <a:off x="3757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41"/>
            <p:cNvSpPr>
              <a:spLocks noChangeArrowheads="1"/>
            </p:cNvSpPr>
            <p:nvPr/>
          </p:nvSpPr>
          <p:spPr bwMode="auto">
            <a:xfrm>
              <a:off x="3771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42"/>
            <p:cNvSpPr>
              <a:spLocks noChangeArrowheads="1"/>
            </p:cNvSpPr>
            <p:nvPr/>
          </p:nvSpPr>
          <p:spPr bwMode="auto">
            <a:xfrm>
              <a:off x="3771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43"/>
            <p:cNvSpPr>
              <a:spLocks noChangeArrowheads="1"/>
            </p:cNvSpPr>
            <p:nvPr/>
          </p:nvSpPr>
          <p:spPr bwMode="auto">
            <a:xfrm>
              <a:off x="3790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44"/>
            <p:cNvSpPr>
              <a:spLocks noChangeArrowheads="1"/>
            </p:cNvSpPr>
            <p:nvPr/>
          </p:nvSpPr>
          <p:spPr bwMode="auto">
            <a:xfrm>
              <a:off x="3790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45"/>
            <p:cNvSpPr>
              <a:spLocks noChangeArrowheads="1"/>
            </p:cNvSpPr>
            <p:nvPr/>
          </p:nvSpPr>
          <p:spPr bwMode="auto">
            <a:xfrm>
              <a:off x="3804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46"/>
            <p:cNvSpPr>
              <a:spLocks noChangeArrowheads="1"/>
            </p:cNvSpPr>
            <p:nvPr/>
          </p:nvSpPr>
          <p:spPr bwMode="auto">
            <a:xfrm>
              <a:off x="3804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47"/>
            <p:cNvSpPr>
              <a:spLocks noChangeArrowheads="1"/>
            </p:cNvSpPr>
            <p:nvPr/>
          </p:nvSpPr>
          <p:spPr bwMode="auto">
            <a:xfrm>
              <a:off x="3816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48"/>
            <p:cNvSpPr>
              <a:spLocks noChangeArrowheads="1"/>
            </p:cNvSpPr>
            <p:nvPr/>
          </p:nvSpPr>
          <p:spPr bwMode="auto">
            <a:xfrm>
              <a:off x="3816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3828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50"/>
            <p:cNvSpPr>
              <a:spLocks noChangeArrowheads="1"/>
            </p:cNvSpPr>
            <p:nvPr/>
          </p:nvSpPr>
          <p:spPr bwMode="auto">
            <a:xfrm>
              <a:off x="3828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51"/>
            <p:cNvSpPr>
              <a:spLocks noChangeArrowheads="1"/>
            </p:cNvSpPr>
            <p:nvPr/>
          </p:nvSpPr>
          <p:spPr bwMode="auto">
            <a:xfrm>
              <a:off x="3845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52"/>
            <p:cNvSpPr>
              <a:spLocks noChangeArrowheads="1"/>
            </p:cNvSpPr>
            <p:nvPr/>
          </p:nvSpPr>
          <p:spPr bwMode="auto">
            <a:xfrm>
              <a:off x="3845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53"/>
            <p:cNvSpPr>
              <a:spLocks noChangeArrowheads="1"/>
            </p:cNvSpPr>
            <p:nvPr/>
          </p:nvSpPr>
          <p:spPr bwMode="auto">
            <a:xfrm>
              <a:off x="3857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54"/>
            <p:cNvSpPr>
              <a:spLocks noChangeArrowheads="1"/>
            </p:cNvSpPr>
            <p:nvPr/>
          </p:nvSpPr>
          <p:spPr bwMode="auto">
            <a:xfrm>
              <a:off x="3857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55"/>
            <p:cNvSpPr>
              <a:spLocks noChangeArrowheads="1"/>
            </p:cNvSpPr>
            <p:nvPr/>
          </p:nvSpPr>
          <p:spPr bwMode="auto">
            <a:xfrm>
              <a:off x="3871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56"/>
            <p:cNvSpPr>
              <a:spLocks noChangeArrowheads="1"/>
            </p:cNvSpPr>
            <p:nvPr/>
          </p:nvSpPr>
          <p:spPr bwMode="auto">
            <a:xfrm>
              <a:off x="3871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57"/>
            <p:cNvSpPr>
              <a:spLocks noChangeArrowheads="1"/>
            </p:cNvSpPr>
            <p:nvPr/>
          </p:nvSpPr>
          <p:spPr bwMode="auto">
            <a:xfrm>
              <a:off x="3883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58"/>
            <p:cNvSpPr>
              <a:spLocks noChangeArrowheads="1"/>
            </p:cNvSpPr>
            <p:nvPr/>
          </p:nvSpPr>
          <p:spPr bwMode="auto">
            <a:xfrm>
              <a:off x="3883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59"/>
            <p:cNvSpPr>
              <a:spLocks noChangeArrowheads="1"/>
            </p:cNvSpPr>
            <p:nvPr/>
          </p:nvSpPr>
          <p:spPr bwMode="auto">
            <a:xfrm>
              <a:off x="3904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60"/>
            <p:cNvSpPr>
              <a:spLocks noChangeArrowheads="1"/>
            </p:cNvSpPr>
            <p:nvPr/>
          </p:nvSpPr>
          <p:spPr bwMode="auto">
            <a:xfrm>
              <a:off x="3904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61"/>
            <p:cNvSpPr>
              <a:spLocks noChangeArrowheads="1"/>
            </p:cNvSpPr>
            <p:nvPr/>
          </p:nvSpPr>
          <p:spPr bwMode="auto">
            <a:xfrm>
              <a:off x="3916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62"/>
            <p:cNvSpPr>
              <a:spLocks noChangeArrowheads="1"/>
            </p:cNvSpPr>
            <p:nvPr/>
          </p:nvSpPr>
          <p:spPr bwMode="auto">
            <a:xfrm>
              <a:off x="3916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63"/>
            <p:cNvSpPr>
              <a:spLocks noChangeArrowheads="1"/>
            </p:cNvSpPr>
            <p:nvPr/>
          </p:nvSpPr>
          <p:spPr bwMode="auto">
            <a:xfrm>
              <a:off x="3928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64"/>
            <p:cNvSpPr>
              <a:spLocks noChangeArrowheads="1"/>
            </p:cNvSpPr>
            <p:nvPr/>
          </p:nvSpPr>
          <p:spPr bwMode="auto">
            <a:xfrm>
              <a:off x="3928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65"/>
            <p:cNvSpPr>
              <a:spLocks noChangeArrowheads="1"/>
            </p:cNvSpPr>
            <p:nvPr/>
          </p:nvSpPr>
          <p:spPr bwMode="auto">
            <a:xfrm>
              <a:off x="3940" y="2183"/>
              <a:ext cx="10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66"/>
            <p:cNvSpPr>
              <a:spLocks noChangeArrowheads="1"/>
            </p:cNvSpPr>
            <p:nvPr/>
          </p:nvSpPr>
          <p:spPr bwMode="auto">
            <a:xfrm>
              <a:off x="3940" y="2183"/>
              <a:ext cx="10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67"/>
            <p:cNvSpPr>
              <a:spLocks noChangeArrowheads="1"/>
            </p:cNvSpPr>
            <p:nvPr/>
          </p:nvSpPr>
          <p:spPr bwMode="auto">
            <a:xfrm>
              <a:off x="3957" y="2183"/>
              <a:ext cx="9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68"/>
            <p:cNvSpPr>
              <a:spLocks noChangeArrowheads="1"/>
            </p:cNvSpPr>
            <p:nvPr/>
          </p:nvSpPr>
          <p:spPr bwMode="auto">
            <a:xfrm>
              <a:off x="3957" y="2183"/>
              <a:ext cx="9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69"/>
            <p:cNvSpPr>
              <a:spLocks noChangeArrowheads="1"/>
            </p:cNvSpPr>
            <p:nvPr/>
          </p:nvSpPr>
          <p:spPr bwMode="auto">
            <a:xfrm>
              <a:off x="3971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0"/>
            <p:cNvSpPr>
              <a:spLocks noChangeArrowheads="1"/>
            </p:cNvSpPr>
            <p:nvPr/>
          </p:nvSpPr>
          <p:spPr bwMode="auto">
            <a:xfrm>
              <a:off x="3971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71"/>
            <p:cNvSpPr>
              <a:spLocks noChangeArrowheads="1"/>
            </p:cNvSpPr>
            <p:nvPr/>
          </p:nvSpPr>
          <p:spPr bwMode="auto">
            <a:xfrm>
              <a:off x="3983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72"/>
            <p:cNvSpPr>
              <a:spLocks noChangeArrowheads="1"/>
            </p:cNvSpPr>
            <p:nvPr/>
          </p:nvSpPr>
          <p:spPr bwMode="auto">
            <a:xfrm>
              <a:off x="3983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73"/>
            <p:cNvSpPr>
              <a:spLocks noChangeArrowheads="1"/>
            </p:cNvSpPr>
            <p:nvPr/>
          </p:nvSpPr>
          <p:spPr bwMode="auto">
            <a:xfrm>
              <a:off x="3995" y="2183"/>
              <a:ext cx="7" cy="19"/>
            </a:xfrm>
            <a:prstGeom prst="rect">
              <a:avLst/>
            </a:prstGeom>
            <a:solidFill>
              <a:srgbClr val="8B5E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74"/>
            <p:cNvSpPr>
              <a:spLocks noChangeArrowheads="1"/>
            </p:cNvSpPr>
            <p:nvPr/>
          </p:nvSpPr>
          <p:spPr bwMode="auto">
            <a:xfrm>
              <a:off x="3995" y="2183"/>
              <a:ext cx="7" cy="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"/>
            <p:cNvSpPr>
              <a:spLocks noEditPoints="1"/>
            </p:cNvSpPr>
            <p:nvPr/>
          </p:nvSpPr>
          <p:spPr bwMode="auto">
            <a:xfrm>
              <a:off x="3666" y="2183"/>
              <a:ext cx="291" cy="14"/>
            </a:xfrm>
            <a:custGeom>
              <a:avLst/>
              <a:gdLst>
                <a:gd name="T0" fmla="*/ 84 w 122"/>
                <a:gd name="T1" fmla="*/ 3 h 6"/>
                <a:gd name="T2" fmla="*/ 86 w 122"/>
                <a:gd name="T3" fmla="*/ 6 h 6"/>
                <a:gd name="T4" fmla="*/ 68 w 122"/>
                <a:gd name="T5" fmla="*/ 3 h 6"/>
                <a:gd name="T6" fmla="*/ 66 w 122"/>
                <a:gd name="T7" fmla="*/ 6 h 6"/>
                <a:gd name="T8" fmla="*/ 68 w 122"/>
                <a:gd name="T9" fmla="*/ 3 h 6"/>
                <a:gd name="T10" fmla="*/ 61 w 122"/>
                <a:gd name="T11" fmla="*/ 6 h 6"/>
                <a:gd name="T12" fmla="*/ 63 w 122"/>
                <a:gd name="T13" fmla="*/ 3 h 6"/>
                <a:gd name="T14" fmla="*/ 79 w 122"/>
                <a:gd name="T15" fmla="*/ 3 h 6"/>
                <a:gd name="T16" fmla="*/ 80 w 122"/>
                <a:gd name="T17" fmla="*/ 6 h 6"/>
                <a:gd name="T18" fmla="*/ 79 w 122"/>
                <a:gd name="T19" fmla="*/ 3 h 6"/>
                <a:gd name="T20" fmla="*/ 89 w 122"/>
                <a:gd name="T21" fmla="*/ 3 h 6"/>
                <a:gd name="T22" fmla="*/ 91 w 122"/>
                <a:gd name="T23" fmla="*/ 6 h 6"/>
                <a:gd name="T24" fmla="*/ 56 w 122"/>
                <a:gd name="T25" fmla="*/ 3 h 6"/>
                <a:gd name="T26" fmla="*/ 58 w 122"/>
                <a:gd name="T27" fmla="*/ 6 h 6"/>
                <a:gd name="T28" fmla="*/ 56 w 122"/>
                <a:gd name="T29" fmla="*/ 3 h 6"/>
                <a:gd name="T30" fmla="*/ 71 w 122"/>
                <a:gd name="T31" fmla="*/ 3 h 6"/>
                <a:gd name="T32" fmla="*/ 74 w 122"/>
                <a:gd name="T33" fmla="*/ 6 h 6"/>
                <a:gd name="T34" fmla="*/ 75 w 122"/>
                <a:gd name="T35" fmla="*/ 3 h 6"/>
                <a:gd name="T36" fmla="*/ 100 w 122"/>
                <a:gd name="T37" fmla="*/ 3 h 6"/>
                <a:gd name="T38" fmla="*/ 94 w 122"/>
                <a:gd name="T39" fmla="*/ 6 h 6"/>
                <a:gd name="T40" fmla="*/ 100 w 122"/>
                <a:gd name="T41" fmla="*/ 3 h 6"/>
                <a:gd name="T42" fmla="*/ 47 w 122"/>
                <a:gd name="T43" fmla="*/ 6 h 6"/>
                <a:gd name="T44" fmla="*/ 52 w 122"/>
                <a:gd name="T45" fmla="*/ 3 h 6"/>
                <a:gd name="T46" fmla="*/ 105 w 122"/>
                <a:gd name="T47" fmla="*/ 3 h 6"/>
                <a:gd name="T48" fmla="*/ 103 w 122"/>
                <a:gd name="T49" fmla="*/ 6 h 6"/>
                <a:gd name="T50" fmla="*/ 105 w 122"/>
                <a:gd name="T51" fmla="*/ 3 h 6"/>
                <a:gd name="T52" fmla="*/ 42 w 122"/>
                <a:gd name="T53" fmla="*/ 6 h 6"/>
                <a:gd name="T54" fmla="*/ 44 w 122"/>
                <a:gd name="T55" fmla="*/ 3 h 6"/>
                <a:gd name="T56" fmla="*/ 110 w 122"/>
                <a:gd name="T57" fmla="*/ 2 h 6"/>
                <a:gd name="T58" fmla="*/ 108 w 122"/>
                <a:gd name="T59" fmla="*/ 5 h 6"/>
                <a:gd name="T60" fmla="*/ 110 w 122"/>
                <a:gd name="T61" fmla="*/ 2 h 6"/>
                <a:gd name="T62" fmla="*/ 37 w 122"/>
                <a:gd name="T63" fmla="*/ 5 h 6"/>
                <a:gd name="T64" fmla="*/ 38 w 122"/>
                <a:gd name="T65" fmla="*/ 2 h 6"/>
                <a:gd name="T66" fmla="*/ 115 w 122"/>
                <a:gd name="T67" fmla="*/ 2 h 6"/>
                <a:gd name="T68" fmla="*/ 113 w 122"/>
                <a:gd name="T69" fmla="*/ 5 h 6"/>
                <a:gd name="T70" fmla="*/ 115 w 122"/>
                <a:gd name="T71" fmla="*/ 2 h 6"/>
                <a:gd name="T72" fmla="*/ 32 w 122"/>
                <a:gd name="T73" fmla="*/ 5 h 6"/>
                <a:gd name="T74" fmla="*/ 33 w 122"/>
                <a:gd name="T75" fmla="*/ 2 h 6"/>
                <a:gd name="T76" fmla="*/ 122 w 122"/>
                <a:gd name="T77" fmla="*/ 2 h 6"/>
                <a:gd name="T78" fmla="*/ 119 w 122"/>
                <a:gd name="T79" fmla="*/ 5 h 6"/>
                <a:gd name="T80" fmla="*/ 122 w 122"/>
                <a:gd name="T81" fmla="*/ 2 h 6"/>
                <a:gd name="T82" fmla="*/ 24 w 122"/>
                <a:gd name="T83" fmla="*/ 5 h 6"/>
                <a:gd name="T84" fmla="*/ 28 w 122"/>
                <a:gd name="T85" fmla="*/ 2 h 6"/>
                <a:gd name="T86" fmla="*/ 19 w 122"/>
                <a:gd name="T87" fmla="*/ 2 h 6"/>
                <a:gd name="T88" fmla="*/ 21 w 122"/>
                <a:gd name="T89" fmla="*/ 5 h 6"/>
                <a:gd name="T90" fmla="*/ 19 w 122"/>
                <a:gd name="T91" fmla="*/ 2 h 6"/>
                <a:gd name="T92" fmla="*/ 14 w 122"/>
                <a:gd name="T93" fmla="*/ 4 h 6"/>
                <a:gd name="T94" fmla="*/ 16 w 122"/>
                <a:gd name="T95" fmla="*/ 1 h 6"/>
                <a:gd name="T96" fmla="*/ 9 w 122"/>
                <a:gd name="T97" fmla="*/ 1 h 6"/>
                <a:gd name="T98" fmla="*/ 10 w 122"/>
                <a:gd name="T99" fmla="*/ 4 h 6"/>
                <a:gd name="T100" fmla="*/ 9 w 122"/>
                <a:gd name="T101" fmla="*/ 1 h 6"/>
                <a:gd name="T102" fmla="*/ 0 w 122"/>
                <a:gd name="T103" fmla="*/ 3 h 6"/>
                <a:gd name="T104" fmla="*/ 5 w 122"/>
                <a:gd name="T10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2" h="6">
                  <a:moveTo>
                    <a:pt x="86" y="3"/>
                  </a:moveTo>
                  <a:cubicBezTo>
                    <a:pt x="85" y="3"/>
                    <a:pt x="85" y="3"/>
                    <a:pt x="84" y="3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5" y="6"/>
                    <a:pt x="85" y="6"/>
                    <a:pt x="86" y="6"/>
                  </a:cubicBezTo>
                  <a:cubicBezTo>
                    <a:pt x="86" y="3"/>
                    <a:pt x="86" y="3"/>
                    <a:pt x="86" y="3"/>
                  </a:cubicBezTo>
                  <a:moveTo>
                    <a:pt x="68" y="3"/>
                  </a:moveTo>
                  <a:cubicBezTo>
                    <a:pt x="67" y="3"/>
                    <a:pt x="67" y="3"/>
                    <a:pt x="66" y="3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7" y="6"/>
                    <a:pt x="67" y="6"/>
                    <a:pt x="68" y="6"/>
                  </a:cubicBezTo>
                  <a:cubicBezTo>
                    <a:pt x="68" y="3"/>
                    <a:pt x="68" y="3"/>
                    <a:pt x="68" y="3"/>
                  </a:cubicBezTo>
                  <a:moveTo>
                    <a:pt x="61" y="3"/>
                  </a:moveTo>
                  <a:cubicBezTo>
                    <a:pt x="61" y="6"/>
                    <a:pt x="61" y="6"/>
                    <a:pt x="61" y="6"/>
                  </a:cubicBezTo>
                  <a:cubicBezTo>
                    <a:pt x="62" y="6"/>
                    <a:pt x="62" y="6"/>
                    <a:pt x="63" y="6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2" y="3"/>
                    <a:pt x="62" y="3"/>
                    <a:pt x="61" y="3"/>
                  </a:cubicBezTo>
                  <a:moveTo>
                    <a:pt x="79" y="3"/>
                  </a:move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80" y="6"/>
                    <a:pt x="80" y="6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3"/>
                    <a:pt x="79" y="3"/>
                    <a:pt x="79" y="3"/>
                  </a:cubicBezTo>
                  <a:moveTo>
                    <a:pt x="91" y="3"/>
                  </a:moveTo>
                  <a:cubicBezTo>
                    <a:pt x="90" y="3"/>
                    <a:pt x="90" y="3"/>
                    <a:pt x="89" y="3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90" y="6"/>
                    <a:pt x="90" y="6"/>
                    <a:pt x="91" y="6"/>
                  </a:cubicBezTo>
                  <a:cubicBezTo>
                    <a:pt x="91" y="3"/>
                    <a:pt x="91" y="3"/>
                    <a:pt x="91" y="3"/>
                  </a:cubicBezTo>
                  <a:moveTo>
                    <a:pt x="56" y="3"/>
                  </a:moveTo>
                  <a:cubicBezTo>
                    <a:pt x="56" y="6"/>
                    <a:pt x="56" y="6"/>
                    <a:pt x="56" y="6"/>
                  </a:cubicBezTo>
                  <a:cubicBezTo>
                    <a:pt x="57" y="6"/>
                    <a:pt x="57" y="6"/>
                    <a:pt x="58" y="6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7" y="3"/>
                    <a:pt x="57" y="3"/>
                    <a:pt x="56" y="3"/>
                  </a:cubicBezTo>
                  <a:moveTo>
                    <a:pt x="74" y="3"/>
                  </a:moveTo>
                  <a:cubicBezTo>
                    <a:pt x="73" y="3"/>
                    <a:pt x="72" y="3"/>
                    <a:pt x="71" y="3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4" y="6"/>
                  </a:cubicBezTo>
                  <a:cubicBezTo>
                    <a:pt x="74" y="6"/>
                    <a:pt x="75" y="6"/>
                    <a:pt x="75" y="6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4" y="3"/>
                    <a:pt x="74" y="3"/>
                  </a:cubicBezTo>
                  <a:moveTo>
                    <a:pt x="100" y="3"/>
                  </a:moveTo>
                  <a:cubicBezTo>
                    <a:pt x="98" y="3"/>
                    <a:pt x="96" y="3"/>
                    <a:pt x="94" y="3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6" y="6"/>
                    <a:pt x="98" y="6"/>
                    <a:pt x="100" y="6"/>
                  </a:cubicBezTo>
                  <a:cubicBezTo>
                    <a:pt x="100" y="3"/>
                    <a:pt x="100" y="3"/>
                    <a:pt x="100" y="3"/>
                  </a:cubicBezTo>
                  <a:moveTo>
                    <a:pt x="47" y="3"/>
                  </a:moveTo>
                  <a:cubicBezTo>
                    <a:pt x="47" y="6"/>
                    <a:pt x="47" y="6"/>
                    <a:pt x="47" y="6"/>
                  </a:cubicBezTo>
                  <a:cubicBezTo>
                    <a:pt x="49" y="6"/>
                    <a:pt x="51" y="6"/>
                    <a:pt x="52" y="6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3"/>
                    <a:pt x="49" y="3"/>
                    <a:pt x="47" y="3"/>
                  </a:cubicBezTo>
                  <a:moveTo>
                    <a:pt x="105" y="3"/>
                  </a:moveTo>
                  <a:cubicBezTo>
                    <a:pt x="104" y="3"/>
                    <a:pt x="104" y="3"/>
                    <a:pt x="103" y="3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4" y="6"/>
                    <a:pt x="104" y="6"/>
                    <a:pt x="105" y="6"/>
                  </a:cubicBezTo>
                  <a:cubicBezTo>
                    <a:pt x="105" y="3"/>
                    <a:pt x="105" y="3"/>
                    <a:pt x="105" y="3"/>
                  </a:cubicBezTo>
                  <a:moveTo>
                    <a:pt x="42" y="3"/>
                  </a:moveTo>
                  <a:cubicBezTo>
                    <a:pt x="42" y="6"/>
                    <a:pt x="42" y="6"/>
                    <a:pt x="42" y="6"/>
                  </a:cubicBezTo>
                  <a:cubicBezTo>
                    <a:pt x="43" y="6"/>
                    <a:pt x="43" y="6"/>
                    <a:pt x="44" y="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3"/>
                    <a:pt x="43" y="3"/>
                    <a:pt x="42" y="3"/>
                  </a:cubicBezTo>
                  <a:moveTo>
                    <a:pt x="110" y="2"/>
                  </a:moveTo>
                  <a:cubicBezTo>
                    <a:pt x="109" y="2"/>
                    <a:pt x="109" y="2"/>
                    <a:pt x="108" y="2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9" y="5"/>
                    <a:pt x="109" y="5"/>
                    <a:pt x="110" y="5"/>
                  </a:cubicBezTo>
                  <a:cubicBezTo>
                    <a:pt x="110" y="2"/>
                    <a:pt x="110" y="2"/>
                    <a:pt x="110" y="2"/>
                  </a:cubicBezTo>
                  <a:moveTo>
                    <a:pt x="37" y="2"/>
                  </a:move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7" y="2"/>
                    <a:pt x="37" y="2"/>
                  </a:cubicBezTo>
                  <a:moveTo>
                    <a:pt x="115" y="2"/>
                  </a:moveTo>
                  <a:cubicBezTo>
                    <a:pt x="114" y="2"/>
                    <a:pt x="114" y="2"/>
                    <a:pt x="113" y="2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5" y="5"/>
                  </a:cubicBezTo>
                  <a:cubicBezTo>
                    <a:pt x="115" y="2"/>
                    <a:pt x="115" y="2"/>
                    <a:pt x="115" y="2"/>
                  </a:cubicBezTo>
                  <a:moveTo>
                    <a:pt x="32" y="2"/>
                  </a:move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3" y="5"/>
                    <a:pt x="33" y="5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2" y="2"/>
                    <a:pt x="32" y="2"/>
                  </a:cubicBezTo>
                  <a:moveTo>
                    <a:pt x="122" y="2"/>
                  </a:moveTo>
                  <a:cubicBezTo>
                    <a:pt x="121" y="2"/>
                    <a:pt x="120" y="2"/>
                    <a:pt x="119" y="2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1" y="5"/>
                    <a:pt x="122" y="5"/>
                  </a:cubicBezTo>
                  <a:cubicBezTo>
                    <a:pt x="122" y="2"/>
                    <a:pt x="122" y="2"/>
                    <a:pt x="122" y="2"/>
                  </a:cubicBezTo>
                  <a:moveTo>
                    <a:pt x="24" y="2"/>
                  </a:moveTo>
                  <a:cubicBezTo>
                    <a:pt x="24" y="5"/>
                    <a:pt x="24" y="5"/>
                    <a:pt x="24" y="5"/>
                  </a:cubicBezTo>
                  <a:cubicBezTo>
                    <a:pt x="26" y="5"/>
                    <a:pt x="27" y="5"/>
                    <a:pt x="28" y="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6" y="2"/>
                    <a:pt x="24" y="2"/>
                  </a:cubicBezTo>
                  <a:moveTo>
                    <a:pt x="19" y="2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5"/>
                    <a:pt x="21" y="5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2"/>
                    <a:pt x="19" y="2"/>
                  </a:cubicBezTo>
                  <a:moveTo>
                    <a:pt x="14" y="1"/>
                  </a:move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4" y="1"/>
                  </a:cubicBezTo>
                  <a:moveTo>
                    <a:pt x="9" y="1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10" y="4"/>
                    <a:pt x="10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9" y="1"/>
                    <a:pt x="9" y="1"/>
                  </a:cubicBezTo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3"/>
                    <a:pt x="5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2" y="0"/>
                    <a:pt x="0" y="0"/>
                  </a:cubicBezTo>
                </a:path>
              </a:pathLst>
            </a:custGeom>
            <a:solidFill>
              <a:srgbClr val="2B1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6"/>
            <p:cNvSpPr>
              <a:spLocks/>
            </p:cNvSpPr>
            <p:nvPr/>
          </p:nvSpPr>
          <p:spPr bwMode="auto">
            <a:xfrm>
              <a:off x="3678" y="2185"/>
              <a:ext cx="9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/>
            <p:cNvSpPr>
              <a:spLocks/>
            </p:cNvSpPr>
            <p:nvPr/>
          </p:nvSpPr>
          <p:spPr bwMode="auto">
            <a:xfrm>
              <a:off x="3690" y="2185"/>
              <a:ext cx="9" cy="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/>
            <p:cNvSpPr>
              <a:spLocks/>
            </p:cNvSpPr>
            <p:nvPr/>
          </p:nvSpPr>
          <p:spPr bwMode="auto">
            <a:xfrm>
              <a:off x="3704" y="2185"/>
              <a:ext cx="7" cy="8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/>
            <p:cNvSpPr>
              <a:spLocks/>
            </p:cNvSpPr>
            <p:nvPr/>
          </p:nvSpPr>
          <p:spPr bwMode="auto">
            <a:xfrm>
              <a:off x="3716" y="2188"/>
              <a:ext cx="7" cy="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0"/>
            <p:cNvSpPr>
              <a:spLocks/>
            </p:cNvSpPr>
            <p:nvPr/>
          </p:nvSpPr>
          <p:spPr bwMode="auto">
            <a:xfrm>
              <a:off x="3733" y="2188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1"/>
            <p:cNvSpPr>
              <a:spLocks/>
            </p:cNvSpPr>
            <p:nvPr/>
          </p:nvSpPr>
          <p:spPr bwMode="auto">
            <a:xfrm>
              <a:off x="3745" y="2188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2"/>
            <p:cNvSpPr>
              <a:spLocks/>
            </p:cNvSpPr>
            <p:nvPr/>
          </p:nvSpPr>
          <p:spPr bwMode="auto">
            <a:xfrm>
              <a:off x="3757" y="2188"/>
              <a:ext cx="9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3 h 4"/>
                <a:gd name="T4" fmla="*/ 4 w 4"/>
                <a:gd name="T5" fmla="*/ 4 h 4"/>
                <a:gd name="T6" fmla="*/ 4 w 4"/>
                <a:gd name="T7" fmla="*/ 1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3"/>
            <p:cNvSpPr>
              <a:spLocks/>
            </p:cNvSpPr>
            <p:nvPr/>
          </p:nvSpPr>
          <p:spPr bwMode="auto">
            <a:xfrm>
              <a:off x="3771" y="2190"/>
              <a:ext cx="7" cy="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4"/>
            <p:cNvSpPr>
              <a:spLocks/>
            </p:cNvSpPr>
            <p:nvPr/>
          </p:nvSpPr>
          <p:spPr bwMode="auto">
            <a:xfrm>
              <a:off x="3790" y="219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5"/>
            <p:cNvSpPr>
              <a:spLocks/>
            </p:cNvSpPr>
            <p:nvPr/>
          </p:nvSpPr>
          <p:spPr bwMode="auto">
            <a:xfrm>
              <a:off x="3804" y="2190"/>
              <a:ext cx="7" cy="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0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6"/>
            <p:cNvSpPr>
              <a:spLocks/>
            </p:cNvSpPr>
            <p:nvPr/>
          </p:nvSpPr>
          <p:spPr bwMode="auto">
            <a:xfrm>
              <a:off x="3816" y="2190"/>
              <a:ext cx="7" cy="7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3 h 3"/>
                <a:gd name="T4" fmla="*/ 2 w 3"/>
                <a:gd name="T5" fmla="*/ 3 h 3"/>
                <a:gd name="T6" fmla="*/ 3 w 3"/>
                <a:gd name="T7" fmla="*/ 3 h 3"/>
                <a:gd name="T8" fmla="*/ 3 w 3"/>
                <a:gd name="T9" fmla="*/ 0 h 3"/>
                <a:gd name="T10" fmla="*/ 2 w 3"/>
                <a:gd name="T11" fmla="*/ 0 h 3"/>
                <a:gd name="T12" fmla="*/ 0 w 3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7"/>
            <p:cNvSpPr>
              <a:spLocks/>
            </p:cNvSpPr>
            <p:nvPr/>
          </p:nvSpPr>
          <p:spPr bwMode="auto">
            <a:xfrm>
              <a:off x="3828" y="2190"/>
              <a:ext cx="7" cy="7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8"/>
            <p:cNvSpPr>
              <a:spLocks/>
            </p:cNvSpPr>
            <p:nvPr/>
          </p:nvSpPr>
          <p:spPr bwMode="auto">
            <a:xfrm>
              <a:off x="3845" y="219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4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9"/>
            <p:cNvSpPr>
              <a:spLocks/>
            </p:cNvSpPr>
            <p:nvPr/>
          </p:nvSpPr>
          <p:spPr bwMode="auto">
            <a:xfrm>
              <a:off x="3857" y="2190"/>
              <a:ext cx="9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2 w 4"/>
                <a:gd name="T5" fmla="*/ 3 h 3"/>
                <a:gd name="T6" fmla="*/ 4 w 4"/>
                <a:gd name="T7" fmla="*/ 3 h 3"/>
                <a:gd name="T8" fmla="*/ 4 w 4"/>
                <a:gd name="T9" fmla="*/ 0 h 3"/>
                <a:gd name="T10" fmla="*/ 2 w 4"/>
                <a:gd name="T11" fmla="*/ 0 h 3"/>
                <a:gd name="T12" fmla="*/ 0 w 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0"/>
            <p:cNvSpPr>
              <a:spLocks/>
            </p:cNvSpPr>
            <p:nvPr/>
          </p:nvSpPr>
          <p:spPr bwMode="auto">
            <a:xfrm>
              <a:off x="3871" y="2190"/>
              <a:ext cx="7" cy="7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1"/>
            <p:cNvSpPr>
              <a:spLocks/>
            </p:cNvSpPr>
            <p:nvPr/>
          </p:nvSpPr>
          <p:spPr bwMode="auto">
            <a:xfrm>
              <a:off x="3883" y="2190"/>
              <a:ext cx="7" cy="7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2"/>
            <p:cNvSpPr>
              <a:spLocks/>
            </p:cNvSpPr>
            <p:nvPr/>
          </p:nvSpPr>
          <p:spPr bwMode="auto">
            <a:xfrm>
              <a:off x="3904" y="2190"/>
              <a:ext cx="7" cy="7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3"/>
            <p:cNvSpPr>
              <a:spLocks/>
            </p:cNvSpPr>
            <p:nvPr/>
          </p:nvSpPr>
          <p:spPr bwMode="auto">
            <a:xfrm>
              <a:off x="3916" y="2188"/>
              <a:ext cx="7" cy="9"/>
            </a:xfrm>
            <a:custGeom>
              <a:avLst/>
              <a:gdLst>
                <a:gd name="T0" fmla="*/ 3 w 3"/>
                <a:gd name="T1" fmla="*/ 0 h 4"/>
                <a:gd name="T2" fmla="*/ 0 w 3"/>
                <a:gd name="T3" fmla="*/ 1 h 4"/>
                <a:gd name="T4" fmla="*/ 0 w 3"/>
                <a:gd name="T5" fmla="*/ 4 h 4"/>
                <a:gd name="T6" fmla="*/ 3 w 3"/>
                <a:gd name="T7" fmla="*/ 3 h 4"/>
                <a:gd name="T8" fmla="*/ 3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4"/>
            <p:cNvSpPr>
              <a:spLocks/>
            </p:cNvSpPr>
            <p:nvPr/>
          </p:nvSpPr>
          <p:spPr bwMode="auto">
            <a:xfrm>
              <a:off x="3928" y="2188"/>
              <a:ext cx="7" cy="7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5"/>
            <p:cNvSpPr>
              <a:spLocks/>
            </p:cNvSpPr>
            <p:nvPr/>
          </p:nvSpPr>
          <p:spPr bwMode="auto">
            <a:xfrm>
              <a:off x="3940" y="2188"/>
              <a:ext cx="10" cy="7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6"/>
            <p:cNvSpPr>
              <a:spLocks/>
            </p:cNvSpPr>
            <p:nvPr/>
          </p:nvSpPr>
          <p:spPr bwMode="auto">
            <a:xfrm>
              <a:off x="4014" y="2183"/>
              <a:ext cx="0" cy="7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7AE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7"/>
            <p:cNvSpPr>
              <a:spLocks noEditPoints="1"/>
            </p:cNvSpPr>
            <p:nvPr/>
          </p:nvSpPr>
          <p:spPr bwMode="auto">
            <a:xfrm>
              <a:off x="3966" y="2183"/>
              <a:ext cx="48" cy="12"/>
            </a:xfrm>
            <a:custGeom>
              <a:avLst/>
              <a:gdLst>
                <a:gd name="T0" fmla="*/ 2 w 20"/>
                <a:gd name="T1" fmla="*/ 2 h 5"/>
                <a:gd name="T2" fmla="*/ 0 w 20"/>
                <a:gd name="T3" fmla="*/ 2 h 5"/>
                <a:gd name="T4" fmla="*/ 0 w 20"/>
                <a:gd name="T5" fmla="*/ 5 h 5"/>
                <a:gd name="T6" fmla="*/ 2 w 20"/>
                <a:gd name="T7" fmla="*/ 4 h 5"/>
                <a:gd name="T8" fmla="*/ 2 w 20"/>
                <a:gd name="T9" fmla="*/ 2 h 5"/>
                <a:gd name="T10" fmla="*/ 7 w 20"/>
                <a:gd name="T11" fmla="*/ 1 h 5"/>
                <a:gd name="T12" fmla="*/ 5 w 20"/>
                <a:gd name="T13" fmla="*/ 1 h 5"/>
                <a:gd name="T14" fmla="*/ 5 w 20"/>
                <a:gd name="T15" fmla="*/ 4 h 5"/>
                <a:gd name="T16" fmla="*/ 7 w 20"/>
                <a:gd name="T17" fmla="*/ 4 h 5"/>
                <a:gd name="T18" fmla="*/ 7 w 20"/>
                <a:gd name="T19" fmla="*/ 1 h 5"/>
                <a:gd name="T20" fmla="*/ 12 w 20"/>
                <a:gd name="T21" fmla="*/ 1 h 5"/>
                <a:gd name="T22" fmla="*/ 10 w 20"/>
                <a:gd name="T23" fmla="*/ 1 h 5"/>
                <a:gd name="T24" fmla="*/ 10 w 20"/>
                <a:gd name="T25" fmla="*/ 4 h 5"/>
                <a:gd name="T26" fmla="*/ 12 w 20"/>
                <a:gd name="T27" fmla="*/ 4 h 5"/>
                <a:gd name="T28" fmla="*/ 12 w 20"/>
                <a:gd name="T29" fmla="*/ 1 h 5"/>
                <a:gd name="T30" fmla="*/ 20 w 20"/>
                <a:gd name="T31" fmla="*/ 0 h 5"/>
                <a:gd name="T32" fmla="*/ 15 w 20"/>
                <a:gd name="T33" fmla="*/ 1 h 5"/>
                <a:gd name="T34" fmla="*/ 15 w 20"/>
                <a:gd name="T35" fmla="*/ 4 h 5"/>
                <a:gd name="T36" fmla="*/ 20 w 20"/>
                <a:gd name="T37" fmla="*/ 3 h 5"/>
                <a:gd name="T38" fmla="*/ 20 w 20"/>
                <a:gd name="T3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5">
                  <a:moveTo>
                    <a:pt x="2" y="2"/>
                  </a:moveTo>
                  <a:cubicBezTo>
                    <a:pt x="1" y="2"/>
                    <a:pt x="0" y="2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7" y="1"/>
                  </a:moveTo>
                  <a:cubicBezTo>
                    <a:pt x="6" y="1"/>
                    <a:pt x="6" y="1"/>
                    <a:pt x="5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1"/>
                    <a:pt x="7" y="1"/>
                    <a:pt x="7" y="1"/>
                  </a:cubicBezTo>
                  <a:moveTo>
                    <a:pt x="12" y="1"/>
                  </a:moveTo>
                  <a:cubicBezTo>
                    <a:pt x="11" y="1"/>
                    <a:pt x="11" y="1"/>
                    <a:pt x="10" y="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1"/>
                    <a:pt x="12" y="1"/>
                    <a:pt x="12" y="1"/>
                  </a:cubicBezTo>
                  <a:moveTo>
                    <a:pt x="20" y="0"/>
                  </a:moveTo>
                  <a:cubicBezTo>
                    <a:pt x="19" y="0"/>
                    <a:pt x="17" y="1"/>
                    <a:pt x="15" y="1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3"/>
                    <a:pt x="19" y="3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2B1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8"/>
            <p:cNvSpPr>
              <a:spLocks/>
            </p:cNvSpPr>
            <p:nvPr/>
          </p:nvSpPr>
          <p:spPr bwMode="auto">
            <a:xfrm>
              <a:off x="3957" y="2188"/>
              <a:ext cx="9" cy="7"/>
            </a:xfrm>
            <a:custGeom>
              <a:avLst/>
              <a:gdLst>
                <a:gd name="T0" fmla="*/ 4 w 4"/>
                <a:gd name="T1" fmla="*/ 0 h 3"/>
                <a:gd name="T2" fmla="*/ 0 w 4"/>
                <a:gd name="T3" fmla="*/ 0 h 3"/>
                <a:gd name="T4" fmla="*/ 0 w 4"/>
                <a:gd name="T5" fmla="*/ 3 h 3"/>
                <a:gd name="T6" fmla="*/ 4 w 4"/>
                <a:gd name="T7" fmla="*/ 3 h 3"/>
                <a:gd name="T8" fmla="*/ 4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9"/>
            <p:cNvSpPr>
              <a:spLocks/>
            </p:cNvSpPr>
            <p:nvPr/>
          </p:nvSpPr>
          <p:spPr bwMode="auto">
            <a:xfrm>
              <a:off x="3971" y="2185"/>
              <a:ext cx="7" cy="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0"/>
            <p:cNvSpPr>
              <a:spLocks/>
            </p:cNvSpPr>
            <p:nvPr/>
          </p:nvSpPr>
          <p:spPr bwMode="auto">
            <a:xfrm>
              <a:off x="3983" y="2185"/>
              <a:ext cx="7" cy="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1"/>
            <p:cNvSpPr>
              <a:spLocks/>
            </p:cNvSpPr>
            <p:nvPr/>
          </p:nvSpPr>
          <p:spPr bwMode="auto">
            <a:xfrm>
              <a:off x="3995" y="2185"/>
              <a:ext cx="7" cy="8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0 w 3"/>
                <a:gd name="T5" fmla="*/ 3 h 3"/>
                <a:gd name="T6" fmla="*/ 3 w 3"/>
                <a:gd name="T7" fmla="*/ 3 h 3"/>
                <a:gd name="T8" fmla="*/ 3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Rectangle 102"/>
            <p:cNvSpPr>
              <a:spLocks noChangeArrowheads="1"/>
            </p:cNvSpPr>
            <p:nvPr/>
          </p:nvSpPr>
          <p:spPr bwMode="auto">
            <a:xfrm>
              <a:off x="3811" y="2084"/>
              <a:ext cx="60" cy="24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Rectangle 103"/>
            <p:cNvSpPr>
              <a:spLocks noChangeArrowheads="1"/>
            </p:cNvSpPr>
            <p:nvPr/>
          </p:nvSpPr>
          <p:spPr bwMode="auto">
            <a:xfrm>
              <a:off x="3811" y="2084"/>
              <a:ext cx="60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4"/>
            <p:cNvSpPr>
              <a:spLocks/>
            </p:cNvSpPr>
            <p:nvPr/>
          </p:nvSpPr>
          <p:spPr bwMode="auto">
            <a:xfrm>
              <a:off x="3690" y="2067"/>
              <a:ext cx="302" cy="31"/>
            </a:xfrm>
            <a:custGeom>
              <a:avLst/>
              <a:gdLst>
                <a:gd name="T0" fmla="*/ 127 w 127"/>
                <a:gd name="T1" fmla="*/ 0 h 13"/>
                <a:gd name="T2" fmla="*/ 10 w 127"/>
                <a:gd name="T3" fmla="*/ 0 h 13"/>
                <a:gd name="T4" fmla="*/ 0 w 127"/>
                <a:gd name="T5" fmla="*/ 0 h 13"/>
                <a:gd name="T6" fmla="*/ 0 w 127"/>
                <a:gd name="T7" fmla="*/ 8 h 13"/>
                <a:gd name="T8" fmla="*/ 6 w 127"/>
                <a:gd name="T9" fmla="*/ 10 h 13"/>
                <a:gd name="T10" fmla="*/ 6 w 127"/>
                <a:gd name="T11" fmla="*/ 5 h 13"/>
                <a:gd name="T12" fmla="*/ 13 w 127"/>
                <a:gd name="T13" fmla="*/ 5 h 13"/>
                <a:gd name="T14" fmla="*/ 13 w 127"/>
                <a:gd name="T15" fmla="*/ 11 h 13"/>
                <a:gd name="T16" fmla="*/ 16 w 127"/>
                <a:gd name="T17" fmla="*/ 11 h 13"/>
                <a:gd name="T18" fmla="*/ 16 w 127"/>
                <a:gd name="T19" fmla="*/ 5 h 13"/>
                <a:gd name="T20" fmla="*/ 23 w 127"/>
                <a:gd name="T21" fmla="*/ 5 h 13"/>
                <a:gd name="T22" fmla="*/ 23 w 127"/>
                <a:gd name="T23" fmla="*/ 12 h 13"/>
                <a:gd name="T24" fmla="*/ 26 w 127"/>
                <a:gd name="T25" fmla="*/ 12 h 13"/>
                <a:gd name="T26" fmla="*/ 26 w 127"/>
                <a:gd name="T27" fmla="*/ 5 h 13"/>
                <a:gd name="T28" fmla="*/ 33 w 127"/>
                <a:gd name="T29" fmla="*/ 5 h 13"/>
                <a:gd name="T30" fmla="*/ 33 w 127"/>
                <a:gd name="T31" fmla="*/ 13 h 13"/>
                <a:gd name="T32" fmla="*/ 36 w 127"/>
                <a:gd name="T33" fmla="*/ 13 h 13"/>
                <a:gd name="T34" fmla="*/ 36 w 127"/>
                <a:gd name="T35" fmla="*/ 5 h 13"/>
                <a:gd name="T36" fmla="*/ 43 w 127"/>
                <a:gd name="T37" fmla="*/ 5 h 13"/>
                <a:gd name="T38" fmla="*/ 43 w 127"/>
                <a:gd name="T39" fmla="*/ 13 h 13"/>
                <a:gd name="T40" fmla="*/ 50 w 127"/>
                <a:gd name="T41" fmla="*/ 13 h 13"/>
                <a:gd name="T42" fmla="*/ 51 w 127"/>
                <a:gd name="T43" fmla="*/ 13 h 13"/>
                <a:gd name="T44" fmla="*/ 51 w 127"/>
                <a:gd name="T45" fmla="*/ 7 h 13"/>
                <a:gd name="T46" fmla="*/ 76 w 127"/>
                <a:gd name="T47" fmla="*/ 7 h 13"/>
                <a:gd name="T48" fmla="*/ 76 w 127"/>
                <a:gd name="T49" fmla="*/ 13 h 13"/>
                <a:gd name="T50" fmla="*/ 77 w 127"/>
                <a:gd name="T51" fmla="*/ 13 h 13"/>
                <a:gd name="T52" fmla="*/ 84 w 127"/>
                <a:gd name="T53" fmla="*/ 13 h 13"/>
                <a:gd name="T54" fmla="*/ 84 w 127"/>
                <a:gd name="T55" fmla="*/ 5 h 13"/>
                <a:gd name="T56" fmla="*/ 91 w 127"/>
                <a:gd name="T57" fmla="*/ 5 h 13"/>
                <a:gd name="T58" fmla="*/ 91 w 127"/>
                <a:gd name="T59" fmla="*/ 13 h 13"/>
                <a:gd name="T60" fmla="*/ 94 w 127"/>
                <a:gd name="T61" fmla="*/ 13 h 13"/>
                <a:gd name="T62" fmla="*/ 94 w 127"/>
                <a:gd name="T63" fmla="*/ 5 h 13"/>
                <a:gd name="T64" fmla="*/ 101 w 127"/>
                <a:gd name="T65" fmla="*/ 5 h 13"/>
                <a:gd name="T66" fmla="*/ 101 w 127"/>
                <a:gd name="T67" fmla="*/ 12 h 13"/>
                <a:gd name="T68" fmla="*/ 104 w 127"/>
                <a:gd name="T69" fmla="*/ 12 h 13"/>
                <a:gd name="T70" fmla="*/ 104 w 127"/>
                <a:gd name="T71" fmla="*/ 5 h 13"/>
                <a:gd name="T72" fmla="*/ 111 w 127"/>
                <a:gd name="T73" fmla="*/ 5 h 13"/>
                <a:gd name="T74" fmla="*/ 111 w 127"/>
                <a:gd name="T75" fmla="*/ 11 h 13"/>
                <a:gd name="T76" fmla="*/ 114 w 127"/>
                <a:gd name="T77" fmla="*/ 11 h 13"/>
                <a:gd name="T78" fmla="*/ 114 w 127"/>
                <a:gd name="T79" fmla="*/ 5 h 13"/>
                <a:gd name="T80" fmla="*/ 121 w 127"/>
                <a:gd name="T81" fmla="*/ 5 h 13"/>
                <a:gd name="T82" fmla="*/ 121 w 127"/>
                <a:gd name="T83" fmla="*/ 10 h 13"/>
                <a:gd name="T84" fmla="*/ 127 w 127"/>
                <a:gd name="T85" fmla="*/ 8 h 13"/>
                <a:gd name="T86" fmla="*/ 127 w 127"/>
                <a:gd name="T8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7" h="13">
                  <a:moveTo>
                    <a:pt x="12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9"/>
                    <a:pt x="4" y="9"/>
                    <a:pt x="6" y="10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1"/>
                    <a:pt x="16" y="1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4" y="12"/>
                    <a:pt x="25" y="12"/>
                    <a:pt x="26" y="12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5" y="13"/>
                    <a:pt x="36" y="13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5" y="13"/>
                    <a:pt x="48" y="13"/>
                    <a:pt x="50" y="13"/>
                  </a:cubicBezTo>
                  <a:cubicBezTo>
                    <a:pt x="50" y="13"/>
                    <a:pt x="51" y="13"/>
                    <a:pt x="51" y="1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6" y="13"/>
                    <a:pt x="76" y="13"/>
                    <a:pt x="77" y="13"/>
                  </a:cubicBezTo>
                  <a:cubicBezTo>
                    <a:pt x="79" y="13"/>
                    <a:pt x="82" y="13"/>
                    <a:pt x="84" y="13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3"/>
                    <a:pt x="93" y="13"/>
                    <a:pt x="94" y="13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3" y="12"/>
                    <a:pt x="104" y="12"/>
                  </a:cubicBezTo>
                  <a:cubicBezTo>
                    <a:pt x="104" y="5"/>
                    <a:pt x="104" y="5"/>
                    <a:pt x="104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2" y="11"/>
                    <a:pt x="113" y="11"/>
                    <a:pt x="114" y="11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3" y="9"/>
                    <a:pt x="125" y="9"/>
                    <a:pt x="127" y="8"/>
                  </a:cubicBezTo>
                  <a:cubicBezTo>
                    <a:pt x="127" y="0"/>
                    <a:pt x="127" y="0"/>
                    <a:pt x="127" y="0"/>
                  </a:cubicBezTo>
                </a:path>
              </a:pathLst>
            </a:custGeom>
            <a:solidFill>
              <a:srgbClr val="2B19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5"/>
            <p:cNvSpPr>
              <a:spLocks/>
            </p:cNvSpPr>
            <p:nvPr/>
          </p:nvSpPr>
          <p:spPr bwMode="auto">
            <a:xfrm>
              <a:off x="3704" y="2079"/>
              <a:ext cx="17" cy="1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0 h 6"/>
                <a:gd name="T4" fmla="*/ 0 w 7"/>
                <a:gd name="T5" fmla="*/ 5 h 6"/>
                <a:gd name="T6" fmla="*/ 7 w 7"/>
                <a:gd name="T7" fmla="*/ 6 h 6"/>
                <a:gd name="T8" fmla="*/ 7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5" y="5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6"/>
            <p:cNvSpPr>
              <a:spLocks/>
            </p:cNvSpPr>
            <p:nvPr/>
          </p:nvSpPr>
          <p:spPr bwMode="auto">
            <a:xfrm>
              <a:off x="3728" y="2079"/>
              <a:ext cx="17" cy="17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0 w 7"/>
                <a:gd name="T5" fmla="*/ 6 h 7"/>
                <a:gd name="T6" fmla="*/ 7 w 7"/>
                <a:gd name="T7" fmla="*/ 7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5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7"/>
            <p:cNvSpPr>
              <a:spLocks/>
            </p:cNvSpPr>
            <p:nvPr/>
          </p:nvSpPr>
          <p:spPr bwMode="auto">
            <a:xfrm>
              <a:off x="3752" y="2079"/>
              <a:ext cx="16" cy="19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0 h 8"/>
                <a:gd name="T4" fmla="*/ 0 w 7"/>
                <a:gd name="T5" fmla="*/ 7 h 8"/>
                <a:gd name="T6" fmla="*/ 7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5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8"/>
            <p:cNvSpPr>
              <a:spLocks/>
            </p:cNvSpPr>
            <p:nvPr/>
          </p:nvSpPr>
          <p:spPr bwMode="auto">
            <a:xfrm>
              <a:off x="3776" y="2079"/>
              <a:ext cx="16" cy="19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0 h 8"/>
                <a:gd name="T4" fmla="*/ 0 w 7"/>
                <a:gd name="T5" fmla="*/ 8 h 8"/>
                <a:gd name="T6" fmla="*/ 7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4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9"/>
            <p:cNvSpPr>
              <a:spLocks/>
            </p:cNvSpPr>
            <p:nvPr/>
          </p:nvSpPr>
          <p:spPr bwMode="auto">
            <a:xfrm>
              <a:off x="3890" y="2079"/>
              <a:ext cx="17" cy="19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0 h 8"/>
                <a:gd name="T4" fmla="*/ 0 w 7"/>
                <a:gd name="T5" fmla="*/ 8 h 8"/>
                <a:gd name="T6" fmla="*/ 7 w 7"/>
                <a:gd name="T7" fmla="*/ 8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5" y="8"/>
                    <a:pt x="7" y="8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0"/>
            <p:cNvSpPr>
              <a:spLocks/>
            </p:cNvSpPr>
            <p:nvPr/>
          </p:nvSpPr>
          <p:spPr bwMode="auto">
            <a:xfrm>
              <a:off x="3914" y="2079"/>
              <a:ext cx="17" cy="19"/>
            </a:xfrm>
            <a:custGeom>
              <a:avLst/>
              <a:gdLst>
                <a:gd name="T0" fmla="*/ 7 w 7"/>
                <a:gd name="T1" fmla="*/ 0 h 8"/>
                <a:gd name="T2" fmla="*/ 0 w 7"/>
                <a:gd name="T3" fmla="*/ 0 h 8"/>
                <a:gd name="T4" fmla="*/ 0 w 7"/>
                <a:gd name="T5" fmla="*/ 8 h 8"/>
                <a:gd name="T6" fmla="*/ 7 w 7"/>
                <a:gd name="T7" fmla="*/ 7 h 8"/>
                <a:gd name="T8" fmla="*/ 7 w 7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5" y="7"/>
                    <a:pt x="7" y="7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1"/>
            <p:cNvSpPr>
              <a:spLocks/>
            </p:cNvSpPr>
            <p:nvPr/>
          </p:nvSpPr>
          <p:spPr bwMode="auto">
            <a:xfrm>
              <a:off x="3938" y="2079"/>
              <a:ext cx="16" cy="17"/>
            </a:xfrm>
            <a:custGeom>
              <a:avLst/>
              <a:gdLst>
                <a:gd name="T0" fmla="*/ 7 w 7"/>
                <a:gd name="T1" fmla="*/ 0 h 7"/>
                <a:gd name="T2" fmla="*/ 0 w 7"/>
                <a:gd name="T3" fmla="*/ 0 h 7"/>
                <a:gd name="T4" fmla="*/ 0 w 7"/>
                <a:gd name="T5" fmla="*/ 7 h 7"/>
                <a:gd name="T6" fmla="*/ 7 w 7"/>
                <a:gd name="T7" fmla="*/ 6 h 7"/>
                <a:gd name="T8" fmla="*/ 7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4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2"/>
            <p:cNvSpPr>
              <a:spLocks/>
            </p:cNvSpPr>
            <p:nvPr/>
          </p:nvSpPr>
          <p:spPr bwMode="auto">
            <a:xfrm>
              <a:off x="3961" y="2079"/>
              <a:ext cx="17" cy="15"/>
            </a:xfrm>
            <a:custGeom>
              <a:avLst/>
              <a:gdLst>
                <a:gd name="T0" fmla="*/ 7 w 7"/>
                <a:gd name="T1" fmla="*/ 0 h 6"/>
                <a:gd name="T2" fmla="*/ 0 w 7"/>
                <a:gd name="T3" fmla="*/ 0 h 6"/>
                <a:gd name="T4" fmla="*/ 0 w 7"/>
                <a:gd name="T5" fmla="*/ 6 h 6"/>
                <a:gd name="T6" fmla="*/ 7 w 7"/>
                <a:gd name="T7" fmla="*/ 5 h 6"/>
                <a:gd name="T8" fmla="*/ 7 w 7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4" y="5"/>
                    <a:pt x="7" y="5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644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3"/>
            <p:cNvSpPr>
              <a:spLocks/>
            </p:cNvSpPr>
            <p:nvPr/>
          </p:nvSpPr>
          <p:spPr bwMode="auto">
            <a:xfrm>
              <a:off x="3811" y="2084"/>
              <a:ext cx="60" cy="14"/>
            </a:xfrm>
            <a:custGeom>
              <a:avLst/>
              <a:gdLst>
                <a:gd name="T0" fmla="*/ 25 w 25"/>
                <a:gd name="T1" fmla="*/ 0 h 6"/>
                <a:gd name="T2" fmla="*/ 0 w 25"/>
                <a:gd name="T3" fmla="*/ 0 h 6"/>
                <a:gd name="T4" fmla="*/ 0 w 25"/>
                <a:gd name="T5" fmla="*/ 6 h 6"/>
                <a:gd name="T6" fmla="*/ 12 w 25"/>
                <a:gd name="T7" fmla="*/ 6 h 6"/>
                <a:gd name="T8" fmla="*/ 25 w 25"/>
                <a:gd name="T9" fmla="*/ 6 h 6"/>
                <a:gd name="T10" fmla="*/ 25 w 25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6">
                  <a:moveTo>
                    <a:pt x="2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6"/>
                    <a:pt x="8" y="6"/>
                    <a:pt x="12" y="6"/>
                  </a:cubicBezTo>
                  <a:cubicBezTo>
                    <a:pt x="17" y="6"/>
                    <a:pt x="21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5434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4"/>
            <p:cNvSpPr>
              <a:spLocks/>
            </p:cNvSpPr>
            <p:nvPr/>
          </p:nvSpPr>
          <p:spPr bwMode="auto">
            <a:xfrm>
              <a:off x="3714" y="1992"/>
              <a:ext cx="14" cy="27"/>
            </a:xfrm>
            <a:custGeom>
              <a:avLst/>
              <a:gdLst>
                <a:gd name="T0" fmla="*/ 14 w 14"/>
                <a:gd name="T1" fmla="*/ 27 h 27"/>
                <a:gd name="T2" fmla="*/ 0 w 14"/>
                <a:gd name="T3" fmla="*/ 27 h 27"/>
                <a:gd name="T4" fmla="*/ 0 w 14"/>
                <a:gd name="T5" fmla="*/ 0 h 27"/>
                <a:gd name="T6" fmla="*/ 7 w 14"/>
                <a:gd name="T7" fmla="*/ 0 h 27"/>
                <a:gd name="T8" fmla="*/ 14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14" y="27"/>
                  </a:moveTo>
                  <a:lnTo>
                    <a:pt x="0" y="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4" y="27"/>
                  </a:lnTo>
                  <a:close/>
                </a:path>
              </a:pathLst>
            </a:custGeom>
            <a:solidFill>
              <a:srgbClr val="57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5"/>
            <p:cNvSpPr>
              <a:spLocks/>
            </p:cNvSpPr>
            <p:nvPr/>
          </p:nvSpPr>
          <p:spPr bwMode="auto">
            <a:xfrm>
              <a:off x="3957" y="1992"/>
              <a:ext cx="14" cy="27"/>
            </a:xfrm>
            <a:custGeom>
              <a:avLst/>
              <a:gdLst>
                <a:gd name="T0" fmla="*/ 0 w 14"/>
                <a:gd name="T1" fmla="*/ 27 h 27"/>
                <a:gd name="T2" fmla="*/ 14 w 14"/>
                <a:gd name="T3" fmla="*/ 27 h 27"/>
                <a:gd name="T4" fmla="*/ 14 w 14"/>
                <a:gd name="T5" fmla="*/ 0 h 27"/>
                <a:gd name="T6" fmla="*/ 7 w 14"/>
                <a:gd name="T7" fmla="*/ 0 h 27"/>
                <a:gd name="T8" fmla="*/ 0 w 14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27"/>
                  </a:moveTo>
                  <a:lnTo>
                    <a:pt x="14" y="27"/>
                  </a:lnTo>
                  <a:lnTo>
                    <a:pt x="14" y="0"/>
                  </a:lnTo>
                  <a:lnTo>
                    <a:pt x="7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57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6"/>
            <p:cNvSpPr>
              <a:spLocks/>
            </p:cNvSpPr>
            <p:nvPr/>
          </p:nvSpPr>
          <p:spPr bwMode="auto">
            <a:xfrm>
              <a:off x="3702" y="2009"/>
              <a:ext cx="281" cy="63"/>
            </a:xfrm>
            <a:custGeom>
              <a:avLst/>
              <a:gdLst>
                <a:gd name="T0" fmla="*/ 269 w 281"/>
                <a:gd name="T1" fmla="*/ 0 h 63"/>
                <a:gd name="T2" fmla="*/ 9 w 281"/>
                <a:gd name="T3" fmla="*/ 0 h 63"/>
                <a:gd name="T4" fmla="*/ 0 w 281"/>
                <a:gd name="T5" fmla="*/ 63 h 63"/>
                <a:gd name="T6" fmla="*/ 119 w 281"/>
                <a:gd name="T7" fmla="*/ 63 h 63"/>
                <a:gd name="T8" fmla="*/ 162 w 281"/>
                <a:gd name="T9" fmla="*/ 63 h 63"/>
                <a:gd name="T10" fmla="*/ 281 w 281"/>
                <a:gd name="T11" fmla="*/ 63 h 63"/>
                <a:gd name="T12" fmla="*/ 269 w 281"/>
                <a:gd name="T13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1" h="63">
                  <a:moveTo>
                    <a:pt x="269" y="0"/>
                  </a:moveTo>
                  <a:lnTo>
                    <a:pt x="9" y="0"/>
                  </a:lnTo>
                  <a:lnTo>
                    <a:pt x="0" y="63"/>
                  </a:lnTo>
                  <a:lnTo>
                    <a:pt x="119" y="63"/>
                  </a:lnTo>
                  <a:lnTo>
                    <a:pt x="162" y="63"/>
                  </a:lnTo>
                  <a:lnTo>
                    <a:pt x="281" y="63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17"/>
            <p:cNvSpPr>
              <a:spLocks noChangeArrowheads="1"/>
            </p:cNvSpPr>
            <p:nvPr/>
          </p:nvSpPr>
          <p:spPr bwMode="auto">
            <a:xfrm>
              <a:off x="3597" y="2041"/>
              <a:ext cx="488" cy="4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8"/>
            <p:cNvSpPr>
              <a:spLocks/>
            </p:cNvSpPr>
            <p:nvPr/>
          </p:nvSpPr>
          <p:spPr bwMode="auto">
            <a:xfrm>
              <a:off x="3597" y="2017"/>
              <a:ext cx="488" cy="75"/>
            </a:xfrm>
            <a:custGeom>
              <a:avLst/>
              <a:gdLst>
                <a:gd name="T0" fmla="*/ 205 w 205"/>
                <a:gd name="T1" fmla="*/ 12 h 31"/>
                <a:gd name="T2" fmla="*/ 102 w 205"/>
                <a:gd name="T3" fmla="*/ 31 h 31"/>
                <a:gd name="T4" fmla="*/ 0 w 205"/>
                <a:gd name="T5" fmla="*/ 12 h 31"/>
                <a:gd name="T6" fmla="*/ 49 w 205"/>
                <a:gd name="T7" fmla="*/ 12 h 31"/>
                <a:gd name="T8" fmla="*/ 51 w 205"/>
                <a:gd name="T9" fmla="*/ 0 h 31"/>
                <a:gd name="T10" fmla="*/ 155 w 205"/>
                <a:gd name="T11" fmla="*/ 0 h 31"/>
                <a:gd name="T12" fmla="*/ 157 w 205"/>
                <a:gd name="T13" fmla="*/ 12 h 31"/>
                <a:gd name="T14" fmla="*/ 205 w 205"/>
                <a:gd name="T15" fmla="*/ 1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5" h="31">
                  <a:moveTo>
                    <a:pt x="205" y="12"/>
                  </a:moveTo>
                  <a:cubicBezTo>
                    <a:pt x="180" y="26"/>
                    <a:pt x="146" y="31"/>
                    <a:pt x="102" y="31"/>
                  </a:cubicBezTo>
                  <a:cubicBezTo>
                    <a:pt x="58" y="31"/>
                    <a:pt x="24" y="26"/>
                    <a:pt x="0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7" y="12"/>
                    <a:pt x="157" y="12"/>
                    <a:pt x="157" y="12"/>
                  </a:cubicBezTo>
                  <a:lnTo>
                    <a:pt x="205" y="12"/>
                  </a:lnTo>
                  <a:close/>
                </a:path>
              </a:pathLst>
            </a:custGeom>
            <a:solidFill>
              <a:srgbClr val="57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9"/>
            <p:cNvSpPr>
              <a:spLocks/>
            </p:cNvSpPr>
            <p:nvPr/>
          </p:nvSpPr>
          <p:spPr bwMode="auto">
            <a:xfrm>
              <a:off x="3585" y="2130"/>
              <a:ext cx="512" cy="41"/>
            </a:xfrm>
            <a:custGeom>
              <a:avLst/>
              <a:gdLst>
                <a:gd name="T0" fmla="*/ 170 w 215"/>
                <a:gd name="T1" fmla="*/ 3 h 17"/>
                <a:gd name="T2" fmla="*/ 214 w 215"/>
                <a:gd name="T3" fmla="*/ 17 h 17"/>
                <a:gd name="T4" fmla="*/ 215 w 215"/>
                <a:gd name="T5" fmla="*/ 17 h 17"/>
                <a:gd name="T6" fmla="*/ 215 w 215"/>
                <a:gd name="T7" fmla="*/ 13 h 17"/>
                <a:gd name="T8" fmla="*/ 171 w 215"/>
                <a:gd name="T9" fmla="*/ 0 h 17"/>
                <a:gd name="T10" fmla="*/ 44 w 215"/>
                <a:gd name="T11" fmla="*/ 0 h 17"/>
                <a:gd name="T12" fmla="*/ 0 w 215"/>
                <a:gd name="T13" fmla="*/ 13 h 17"/>
                <a:gd name="T14" fmla="*/ 0 w 215"/>
                <a:gd name="T15" fmla="*/ 17 h 17"/>
                <a:gd name="T16" fmla="*/ 44 w 215"/>
                <a:gd name="T17" fmla="*/ 3 h 17"/>
                <a:gd name="T18" fmla="*/ 170 w 215"/>
                <a:gd name="T1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5" h="17">
                  <a:moveTo>
                    <a:pt x="170" y="3"/>
                  </a:moveTo>
                  <a:cubicBezTo>
                    <a:pt x="173" y="4"/>
                    <a:pt x="199" y="13"/>
                    <a:pt x="214" y="17"/>
                  </a:cubicBezTo>
                  <a:cubicBezTo>
                    <a:pt x="215" y="17"/>
                    <a:pt x="215" y="17"/>
                    <a:pt x="215" y="17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199" y="11"/>
                    <a:pt x="171" y="0"/>
                    <a:pt x="171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15" y="11"/>
                    <a:pt x="0" y="1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13"/>
                    <a:pt x="41" y="4"/>
                    <a:pt x="44" y="3"/>
                  </a:cubicBezTo>
                  <a:lnTo>
                    <a:pt x="170" y="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0"/>
            <p:cNvSpPr>
              <a:spLocks/>
            </p:cNvSpPr>
            <p:nvPr/>
          </p:nvSpPr>
          <p:spPr bwMode="auto">
            <a:xfrm>
              <a:off x="3585" y="2137"/>
              <a:ext cx="510" cy="51"/>
            </a:xfrm>
            <a:custGeom>
              <a:avLst/>
              <a:gdLst>
                <a:gd name="T0" fmla="*/ 107 w 214"/>
                <a:gd name="T1" fmla="*/ 20 h 21"/>
                <a:gd name="T2" fmla="*/ 214 w 214"/>
                <a:gd name="T3" fmla="*/ 14 h 21"/>
                <a:gd name="T4" fmla="*/ 170 w 214"/>
                <a:gd name="T5" fmla="*/ 0 h 21"/>
                <a:gd name="T6" fmla="*/ 44 w 214"/>
                <a:gd name="T7" fmla="*/ 0 h 21"/>
                <a:gd name="T8" fmla="*/ 0 w 214"/>
                <a:gd name="T9" fmla="*/ 14 h 21"/>
                <a:gd name="T10" fmla="*/ 0 w 214"/>
                <a:gd name="T11" fmla="*/ 14 h 21"/>
                <a:gd name="T12" fmla="*/ 107 w 214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21">
                  <a:moveTo>
                    <a:pt x="107" y="20"/>
                  </a:moveTo>
                  <a:cubicBezTo>
                    <a:pt x="158" y="21"/>
                    <a:pt x="210" y="14"/>
                    <a:pt x="214" y="14"/>
                  </a:cubicBezTo>
                  <a:cubicBezTo>
                    <a:pt x="199" y="10"/>
                    <a:pt x="173" y="1"/>
                    <a:pt x="17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1" y="1"/>
                    <a:pt x="15" y="10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55" y="21"/>
                    <a:pt x="107" y="20"/>
                  </a:cubicBezTo>
                  <a:close/>
                </a:path>
              </a:pathLst>
            </a:custGeom>
            <a:solidFill>
              <a:srgbClr val="576B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1"/>
            <p:cNvSpPr>
              <a:spLocks/>
            </p:cNvSpPr>
            <p:nvPr/>
          </p:nvSpPr>
          <p:spPr bwMode="auto">
            <a:xfrm>
              <a:off x="3585" y="2171"/>
              <a:ext cx="510" cy="24"/>
            </a:xfrm>
            <a:custGeom>
              <a:avLst/>
              <a:gdLst>
                <a:gd name="T0" fmla="*/ 108 w 214"/>
                <a:gd name="T1" fmla="*/ 6 h 10"/>
                <a:gd name="T2" fmla="*/ 0 w 214"/>
                <a:gd name="T3" fmla="*/ 0 h 10"/>
                <a:gd name="T4" fmla="*/ 0 w 214"/>
                <a:gd name="T5" fmla="*/ 3 h 10"/>
                <a:gd name="T6" fmla="*/ 108 w 214"/>
                <a:gd name="T7" fmla="*/ 9 h 10"/>
                <a:gd name="T8" fmla="*/ 214 w 214"/>
                <a:gd name="T9" fmla="*/ 3 h 10"/>
                <a:gd name="T10" fmla="*/ 214 w 214"/>
                <a:gd name="T11" fmla="*/ 0 h 10"/>
                <a:gd name="T12" fmla="*/ 108 w 214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10">
                  <a:moveTo>
                    <a:pt x="108" y="6"/>
                  </a:moveTo>
                  <a:cubicBezTo>
                    <a:pt x="55" y="7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55" y="10"/>
                    <a:pt x="108" y="9"/>
                  </a:cubicBezTo>
                  <a:cubicBezTo>
                    <a:pt x="158" y="10"/>
                    <a:pt x="210" y="3"/>
                    <a:pt x="214" y="3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0" y="0"/>
                    <a:pt x="158" y="7"/>
                    <a:pt x="108" y="6"/>
                  </a:cubicBezTo>
                  <a:close/>
                </a:path>
              </a:pathLst>
            </a:custGeom>
            <a:solidFill>
              <a:srgbClr val="2D3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122"/>
            <p:cNvSpPr>
              <a:spLocks noChangeArrowheads="1"/>
            </p:cNvSpPr>
            <p:nvPr/>
          </p:nvSpPr>
          <p:spPr bwMode="auto">
            <a:xfrm>
              <a:off x="3678" y="2217"/>
              <a:ext cx="69" cy="33"/>
            </a:xfrm>
            <a:prstGeom prst="rect">
              <a:avLst/>
            </a:prstGeom>
            <a:solidFill>
              <a:srgbClr val="220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123"/>
            <p:cNvSpPr>
              <a:spLocks noChangeArrowheads="1"/>
            </p:cNvSpPr>
            <p:nvPr/>
          </p:nvSpPr>
          <p:spPr bwMode="auto">
            <a:xfrm>
              <a:off x="3678" y="2217"/>
              <a:ext cx="21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124"/>
            <p:cNvSpPr>
              <a:spLocks noChangeArrowheads="1"/>
            </p:cNvSpPr>
            <p:nvPr/>
          </p:nvSpPr>
          <p:spPr bwMode="auto">
            <a:xfrm>
              <a:off x="3728" y="2217"/>
              <a:ext cx="19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125"/>
            <p:cNvSpPr>
              <a:spLocks noChangeArrowheads="1"/>
            </p:cNvSpPr>
            <p:nvPr/>
          </p:nvSpPr>
          <p:spPr bwMode="auto">
            <a:xfrm>
              <a:off x="3807" y="2217"/>
              <a:ext cx="69" cy="33"/>
            </a:xfrm>
            <a:prstGeom prst="rect">
              <a:avLst/>
            </a:prstGeom>
            <a:solidFill>
              <a:srgbClr val="220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126"/>
            <p:cNvSpPr>
              <a:spLocks noChangeArrowheads="1"/>
            </p:cNvSpPr>
            <p:nvPr/>
          </p:nvSpPr>
          <p:spPr bwMode="auto">
            <a:xfrm>
              <a:off x="3807" y="2217"/>
              <a:ext cx="19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127"/>
            <p:cNvSpPr>
              <a:spLocks noChangeArrowheads="1"/>
            </p:cNvSpPr>
            <p:nvPr/>
          </p:nvSpPr>
          <p:spPr bwMode="auto">
            <a:xfrm>
              <a:off x="3854" y="2217"/>
              <a:ext cx="22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128"/>
            <p:cNvSpPr>
              <a:spLocks noChangeArrowheads="1"/>
            </p:cNvSpPr>
            <p:nvPr/>
          </p:nvSpPr>
          <p:spPr bwMode="auto">
            <a:xfrm>
              <a:off x="3935" y="2217"/>
              <a:ext cx="67" cy="33"/>
            </a:xfrm>
            <a:prstGeom prst="rect">
              <a:avLst/>
            </a:prstGeom>
            <a:solidFill>
              <a:srgbClr val="220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129"/>
            <p:cNvSpPr>
              <a:spLocks noChangeArrowheads="1"/>
            </p:cNvSpPr>
            <p:nvPr/>
          </p:nvSpPr>
          <p:spPr bwMode="auto">
            <a:xfrm>
              <a:off x="3935" y="2217"/>
              <a:ext cx="19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130"/>
            <p:cNvSpPr>
              <a:spLocks noChangeArrowheads="1"/>
            </p:cNvSpPr>
            <p:nvPr/>
          </p:nvSpPr>
          <p:spPr bwMode="auto">
            <a:xfrm>
              <a:off x="3983" y="2217"/>
              <a:ext cx="19" cy="33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131"/>
            <p:cNvSpPr>
              <a:spLocks noChangeArrowheads="1"/>
            </p:cNvSpPr>
            <p:nvPr/>
          </p:nvSpPr>
          <p:spPr bwMode="auto">
            <a:xfrm>
              <a:off x="3752" y="2217"/>
              <a:ext cx="50" cy="33"/>
            </a:xfrm>
            <a:prstGeom prst="rect">
              <a:avLst/>
            </a:prstGeom>
            <a:solidFill>
              <a:srgbClr val="2D3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132"/>
            <p:cNvSpPr>
              <a:spLocks noChangeArrowheads="1"/>
            </p:cNvSpPr>
            <p:nvPr/>
          </p:nvSpPr>
          <p:spPr bwMode="auto">
            <a:xfrm>
              <a:off x="3880" y="2217"/>
              <a:ext cx="51" cy="33"/>
            </a:xfrm>
            <a:prstGeom prst="rect">
              <a:avLst/>
            </a:prstGeom>
            <a:solidFill>
              <a:srgbClr val="2D3C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133"/>
            <p:cNvSpPr>
              <a:spLocks noChangeArrowheads="1"/>
            </p:cNvSpPr>
            <p:nvPr/>
          </p:nvSpPr>
          <p:spPr bwMode="auto">
            <a:xfrm>
              <a:off x="3463" y="2255"/>
              <a:ext cx="756" cy="36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134"/>
            <p:cNvSpPr>
              <a:spLocks noChangeArrowheads="1"/>
            </p:cNvSpPr>
            <p:nvPr/>
          </p:nvSpPr>
          <p:spPr bwMode="auto">
            <a:xfrm>
              <a:off x="3463" y="2272"/>
              <a:ext cx="310" cy="3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135"/>
            <p:cNvSpPr>
              <a:spLocks noChangeArrowheads="1"/>
            </p:cNvSpPr>
            <p:nvPr/>
          </p:nvSpPr>
          <p:spPr bwMode="auto">
            <a:xfrm>
              <a:off x="3909" y="2272"/>
              <a:ext cx="310" cy="3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136"/>
            <p:cNvSpPr>
              <a:spLocks noChangeArrowheads="1"/>
            </p:cNvSpPr>
            <p:nvPr/>
          </p:nvSpPr>
          <p:spPr bwMode="auto">
            <a:xfrm>
              <a:off x="3409" y="2289"/>
              <a:ext cx="862" cy="41"/>
            </a:xfrm>
            <a:prstGeom prst="rect">
              <a:avLst/>
            </a:prstGeom>
            <a:solidFill>
              <a:srgbClr val="BC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137"/>
            <p:cNvSpPr>
              <a:spLocks noChangeArrowheads="1"/>
            </p:cNvSpPr>
            <p:nvPr/>
          </p:nvSpPr>
          <p:spPr bwMode="auto">
            <a:xfrm>
              <a:off x="3423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138"/>
            <p:cNvSpPr>
              <a:spLocks noChangeArrowheads="1"/>
            </p:cNvSpPr>
            <p:nvPr/>
          </p:nvSpPr>
          <p:spPr bwMode="auto">
            <a:xfrm>
              <a:off x="3440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139"/>
            <p:cNvSpPr>
              <a:spLocks noChangeArrowheads="1"/>
            </p:cNvSpPr>
            <p:nvPr/>
          </p:nvSpPr>
          <p:spPr bwMode="auto">
            <a:xfrm>
              <a:off x="3456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140"/>
            <p:cNvSpPr>
              <a:spLocks noChangeArrowheads="1"/>
            </p:cNvSpPr>
            <p:nvPr/>
          </p:nvSpPr>
          <p:spPr bwMode="auto">
            <a:xfrm>
              <a:off x="3475" y="2296"/>
              <a:ext cx="7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141"/>
            <p:cNvSpPr>
              <a:spLocks noChangeArrowheads="1"/>
            </p:cNvSpPr>
            <p:nvPr/>
          </p:nvSpPr>
          <p:spPr bwMode="auto">
            <a:xfrm>
              <a:off x="3492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42"/>
            <p:cNvSpPr>
              <a:spLocks noChangeArrowheads="1"/>
            </p:cNvSpPr>
            <p:nvPr/>
          </p:nvSpPr>
          <p:spPr bwMode="auto">
            <a:xfrm>
              <a:off x="3509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143"/>
            <p:cNvSpPr>
              <a:spLocks noChangeArrowheads="1"/>
            </p:cNvSpPr>
            <p:nvPr/>
          </p:nvSpPr>
          <p:spPr bwMode="auto">
            <a:xfrm>
              <a:off x="3525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144"/>
            <p:cNvSpPr>
              <a:spLocks noChangeArrowheads="1"/>
            </p:cNvSpPr>
            <p:nvPr/>
          </p:nvSpPr>
          <p:spPr bwMode="auto">
            <a:xfrm>
              <a:off x="3542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145"/>
            <p:cNvSpPr>
              <a:spLocks noChangeArrowheads="1"/>
            </p:cNvSpPr>
            <p:nvPr/>
          </p:nvSpPr>
          <p:spPr bwMode="auto">
            <a:xfrm>
              <a:off x="3559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146"/>
            <p:cNvSpPr>
              <a:spLocks noChangeArrowheads="1"/>
            </p:cNvSpPr>
            <p:nvPr/>
          </p:nvSpPr>
          <p:spPr bwMode="auto">
            <a:xfrm>
              <a:off x="3575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147"/>
            <p:cNvSpPr>
              <a:spLocks noChangeArrowheads="1"/>
            </p:cNvSpPr>
            <p:nvPr/>
          </p:nvSpPr>
          <p:spPr bwMode="auto">
            <a:xfrm>
              <a:off x="3594" y="2296"/>
              <a:ext cx="8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148"/>
            <p:cNvSpPr>
              <a:spLocks noChangeArrowheads="1"/>
            </p:cNvSpPr>
            <p:nvPr/>
          </p:nvSpPr>
          <p:spPr bwMode="auto">
            <a:xfrm>
              <a:off x="3611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149"/>
            <p:cNvSpPr>
              <a:spLocks noChangeArrowheads="1"/>
            </p:cNvSpPr>
            <p:nvPr/>
          </p:nvSpPr>
          <p:spPr bwMode="auto">
            <a:xfrm>
              <a:off x="3628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150"/>
            <p:cNvSpPr>
              <a:spLocks noChangeArrowheads="1"/>
            </p:cNvSpPr>
            <p:nvPr/>
          </p:nvSpPr>
          <p:spPr bwMode="auto">
            <a:xfrm>
              <a:off x="3645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151"/>
            <p:cNvSpPr>
              <a:spLocks noChangeArrowheads="1"/>
            </p:cNvSpPr>
            <p:nvPr/>
          </p:nvSpPr>
          <p:spPr bwMode="auto">
            <a:xfrm>
              <a:off x="3661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152"/>
            <p:cNvSpPr>
              <a:spLocks noChangeArrowheads="1"/>
            </p:cNvSpPr>
            <p:nvPr/>
          </p:nvSpPr>
          <p:spPr bwMode="auto">
            <a:xfrm>
              <a:off x="3678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53"/>
            <p:cNvSpPr>
              <a:spLocks noChangeArrowheads="1"/>
            </p:cNvSpPr>
            <p:nvPr/>
          </p:nvSpPr>
          <p:spPr bwMode="auto">
            <a:xfrm>
              <a:off x="3695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154"/>
            <p:cNvSpPr>
              <a:spLocks noChangeArrowheads="1"/>
            </p:cNvSpPr>
            <p:nvPr/>
          </p:nvSpPr>
          <p:spPr bwMode="auto">
            <a:xfrm>
              <a:off x="3714" y="2296"/>
              <a:ext cx="7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155"/>
            <p:cNvSpPr>
              <a:spLocks noChangeArrowheads="1"/>
            </p:cNvSpPr>
            <p:nvPr/>
          </p:nvSpPr>
          <p:spPr bwMode="auto">
            <a:xfrm>
              <a:off x="3730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6"/>
            <p:cNvSpPr>
              <a:spLocks noChangeArrowheads="1"/>
            </p:cNvSpPr>
            <p:nvPr/>
          </p:nvSpPr>
          <p:spPr bwMode="auto">
            <a:xfrm>
              <a:off x="3747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157"/>
            <p:cNvSpPr>
              <a:spLocks noChangeArrowheads="1"/>
            </p:cNvSpPr>
            <p:nvPr/>
          </p:nvSpPr>
          <p:spPr bwMode="auto">
            <a:xfrm>
              <a:off x="3764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8"/>
            <p:cNvSpPr>
              <a:spLocks noChangeArrowheads="1"/>
            </p:cNvSpPr>
            <p:nvPr/>
          </p:nvSpPr>
          <p:spPr bwMode="auto">
            <a:xfrm>
              <a:off x="3909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159"/>
            <p:cNvSpPr>
              <a:spLocks noChangeArrowheads="1"/>
            </p:cNvSpPr>
            <p:nvPr/>
          </p:nvSpPr>
          <p:spPr bwMode="auto">
            <a:xfrm>
              <a:off x="3926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60"/>
            <p:cNvSpPr>
              <a:spLocks noChangeArrowheads="1"/>
            </p:cNvSpPr>
            <p:nvPr/>
          </p:nvSpPr>
          <p:spPr bwMode="auto">
            <a:xfrm>
              <a:off x="3942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161"/>
            <p:cNvSpPr>
              <a:spLocks noChangeArrowheads="1"/>
            </p:cNvSpPr>
            <p:nvPr/>
          </p:nvSpPr>
          <p:spPr bwMode="auto">
            <a:xfrm>
              <a:off x="3959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162"/>
            <p:cNvSpPr>
              <a:spLocks noChangeArrowheads="1"/>
            </p:cNvSpPr>
            <p:nvPr/>
          </p:nvSpPr>
          <p:spPr bwMode="auto">
            <a:xfrm>
              <a:off x="3976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163"/>
            <p:cNvSpPr>
              <a:spLocks noChangeArrowheads="1"/>
            </p:cNvSpPr>
            <p:nvPr/>
          </p:nvSpPr>
          <p:spPr bwMode="auto">
            <a:xfrm>
              <a:off x="3995" y="2296"/>
              <a:ext cx="7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164"/>
            <p:cNvSpPr>
              <a:spLocks noChangeArrowheads="1"/>
            </p:cNvSpPr>
            <p:nvPr/>
          </p:nvSpPr>
          <p:spPr bwMode="auto">
            <a:xfrm>
              <a:off x="4012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165"/>
            <p:cNvSpPr>
              <a:spLocks noChangeArrowheads="1"/>
            </p:cNvSpPr>
            <p:nvPr/>
          </p:nvSpPr>
          <p:spPr bwMode="auto">
            <a:xfrm>
              <a:off x="4028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166"/>
            <p:cNvSpPr>
              <a:spLocks noChangeArrowheads="1"/>
            </p:cNvSpPr>
            <p:nvPr/>
          </p:nvSpPr>
          <p:spPr bwMode="auto">
            <a:xfrm>
              <a:off x="4045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167"/>
            <p:cNvSpPr>
              <a:spLocks noChangeArrowheads="1"/>
            </p:cNvSpPr>
            <p:nvPr/>
          </p:nvSpPr>
          <p:spPr bwMode="auto">
            <a:xfrm>
              <a:off x="4062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168"/>
            <p:cNvSpPr>
              <a:spLocks noChangeArrowheads="1"/>
            </p:cNvSpPr>
            <p:nvPr/>
          </p:nvSpPr>
          <p:spPr bwMode="auto">
            <a:xfrm>
              <a:off x="4078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169"/>
            <p:cNvSpPr>
              <a:spLocks noChangeArrowheads="1"/>
            </p:cNvSpPr>
            <p:nvPr/>
          </p:nvSpPr>
          <p:spPr bwMode="auto">
            <a:xfrm>
              <a:off x="4095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170"/>
            <p:cNvSpPr>
              <a:spLocks noChangeArrowheads="1"/>
            </p:cNvSpPr>
            <p:nvPr/>
          </p:nvSpPr>
          <p:spPr bwMode="auto">
            <a:xfrm>
              <a:off x="4114" y="2296"/>
              <a:ext cx="7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171"/>
            <p:cNvSpPr>
              <a:spLocks noChangeArrowheads="1"/>
            </p:cNvSpPr>
            <p:nvPr/>
          </p:nvSpPr>
          <p:spPr bwMode="auto">
            <a:xfrm>
              <a:off x="4131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172"/>
            <p:cNvSpPr>
              <a:spLocks noChangeArrowheads="1"/>
            </p:cNvSpPr>
            <p:nvPr/>
          </p:nvSpPr>
          <p:spPr bwMode="auto">
            <a:xfrm>
              <a:off x="4147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173"/>
            <p:cNvSpPr>
              <a:spLocks noChangeArrowheads="1"/>
            </p:cNvSpPr>
            <p:nvPr/>
          </p:nvSpPr>
          <p:spPr bwMode="auto">
            <a:xfrm>
              <a:off x="4164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74"/>
            <p:cNvSpPr>
              <a:spLocks noChangeArrowheads="1"/>
            </p:cNvSpPr>
            <p:nvPr/>
          </p:nvSpPr>
          <p:spPr bwMode="auto">
            <a:xfrm>
              <a:off x="4181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175"/>
            <p:cNvSpPr>
              <a:spLocks noChangeArrowheads="1"/>
            </p:cNvSpPr>
            <p:nvPr/>
          </p:nvSpPr>
          <p:spPr bwMode="auto">
            <a:xfrm>
              <a:off x="4197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176"/>
            <p:cNvSpPr>
              <a:spLocks noChangeArrowheads="1"/>
            </p:cNvSpPr>
            <p:nvPr/>
          </p:nvSpPr>
          <p:spPr bwMode="auto">
            <a:xfrm>
              <a:off x="4214" y="2296"/>
              <a:ext cx="10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177"/>
            <p:cNvSpPr>
              <a:spLocks noChangeArrowheads="1"/>
            </p:cNvSpPr>
            <p:nvPr/>
          </p:nvSpPr>
          <p:spPr bwMode="auto">
            <a:xfrm>
              <a:off x="4233" y="2296"/>
              <a:ext cx="7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178"/>
            <p:cNvSpPr>
              <a:spLocks noChangeArrowheads="1"/>
            </p:cNvSpPr>
            <p:nvPr/>
          </p:nvSpPr>
          <p:spPr bwMode="auto">
            <a:xfrm>
              <a:off x="4250" y="2296"/>
              <a:ext cx="9" cy="15"/>
            </a:xfrm>
            <a:prstGeom prst="rect">
              <a:avLst/>
            </a:pr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9"/>
            <p:cNvSpPr>
              <a:spLocks/>
            </p:cNvSpPr>
            <p:nvPr/>
          </p:nvSpPr>
          <p:spPr bwMode="auto">
            <a:xfrm>
              <a:off x="3463" y="2234"/>
              <a:ext cx="317" cy="26"/>
            </a:xfrm>
            <a:custGeom>
              <a:avLst/>
              <a:gdLst>
                <a:gd name="T0" fmla="*/ 0 w 317"/>
                <a:gd name="T1" fmla="*/ 7 h 26"/>
                <a:gd name="T2" fmla="*/ 3 w 317"/>
                <a:gd name="T3" fmla="*/ 26 h 26"/>
                <a:gd name="T4" fmla="*/ 8 w 317"/>
                <a:gd name="T5" fmla="*/ 7 h 26"/>
                <a:gd name="T6" fmla="*/ 17 w 317"/>
                <a:gd name="T7" fmla="*/ 21 h 26"/>
                <a:gd name="T8" fmla="*/ 27 w 317"/>
                <a:gd name="T9" fmla="*/ 7 h 26"/>
                <a:gd name="T10" fmla="*/ 36 w 317"/>
                <a:gd name="T11" fmla="*/ 21 h 26"/>
                <a:gd name="T12" fmla="*/ 46 w 317"/>
                <a:gd name="T13" fmla="*/ 7 h 26"/>
                <a:gd name="T14" fmla="*/ 55 w 317"/>
                <a:gd name="T15" fmla="*/ 21 h 26"/>
                <a:gd name="T16" fmla="*/ 65 w 317"/>
                <a:gd name="T17" fmla="*/ 7 h 26"/>
                <a:gd name="T18" fmla="*/ 74 w 317"/>
                <a:gd name="T19" fmla="*/ 21 h 26"/>
                <a:gd name="T20" fmla="*/ 81 w 317"/>
                <a:gd name="T21" fmla="*/ 7 h 26"/>
                <a:gd name="T22" fmla="*/ 91 w 317"/>
                <a:gd name="T23" fmla="*/ 21 h 26"/>
                <a:gd name="T24" fmla="*/ 100 w 317"/>
                <a:gd name="T25" fmla="*/ 7 h 26"/>
                <a:gd name="T26" fmla="*/ 110 w 317"/>
                <a:gd name="T27" fmla="*/ 21 h 26"/>
                <a:gd name="T28" fmla="*/ 120 w 317"/>
                <a:gd name="T29" fmla="*/ 7 h 26"/>
                <a:gd name="T30" fmla="*/ 129 w 317"/>
                <a:gd name="T31" fmla="*/ 21 h 26"/>
                <a:gd name="T32" fmla="*/ 139 w 317"/>
                <a:gd name="T33" fmla="*/ 7 h 26"/>
                <a:gd name="T34" fmla="*/ 148 w 317"/>
                <a:gd name="T35" fmla="*/ 21 h 26"/>
                <a:gd name="T36" fmla="*/ 158 w 317"/>
                <a:gd name="T37" fmla="*/ 7 h 26"/>
                <a:gd name="T38" fmla="*/ 165 w 317"/>
                <a:gd name="T39" fmla="*/ 21 h 26"/>
                <a:gd name="T40" fmla="*/ 174 w 317"/>
                <a:gd name="T41" fmla="*/ 7 h 26"/>
                <a:gd name="T42" fmla="*/ 184 w 317"/>
                <a:gd name="T43" fmla="*/ 21 h 26"/>
                <a:gd name="T44" fmla="*/ 193 w 317"/>
                <a:gd name="T45" fmla="*/ 7 h 26"/>
                <a:gd name="T46" fmla="*/ 203 w 317"/>
                <a:gd name="T47" fmla="*/ 21 h 26"/>
                <a:gd name="T48" fmla="*/ 212 w 317"/>
                <a:gd name="T49" fmla="*/ 7 h 26"/>
                <a:gd name="T50" fmla="*/ 222 w 317"/>
                <a:gd name="T51" fmla="*/ 21 h 26"/>
                <a:gd name="T52" fmla="*/ 232 w 317"/>
                <a:gd name="T53" fmla="*/ 7 h 26"/>
                <a:gd name="T54" fmla="*/ 241 w 317"/>
                <a:gd name="T55" fmla="*/ 21 h 26"/>
                <a:gd name="T56" fmla="*/ 251 w 317"/>
                <a:gd name="T57" fmla="*/ 7 h 26"/>
                <a:gd name="T58" fmla="*/ 258 w 317"/>
                <a:gd name="T59" fmla="*/ 21 h 26"/>
                <a:gd name="T60" fmla="*/ 267 w 317"/>
                <a:gd name="T61" fmla="*/ 7 h 26"/>
                <a:gd name="T62" fmla="*/ 277 w 317"/>
                <a:gd name="T63" fmla="*/ 21 h 26"/>
                <a:gd name="T64" fmla="*/ 286 w 317"/>
                <a:gd name="T65" fmla="*/ 7 h 26"/>
                <a:gd name="T66" fmla="*/ 296 w 317"/>
                <a:gd name="T67" fmla="*/ 21 h 26"/>
                <a:gd name="T68" fmla="*/ 305 w 317"/>
                <a:gd name="T69" fmla="*/ 7 h 26"/>
                <a:gd name="T70" fmla="*/ 315 w 317"/>
                <a:gd name="T71" fmla="*/ 21 h 26"/>
                <a:gd name="T72" fmla="*/ 317 w 317"/>
                <a:gd name="T73" fmla="*/ 7 h 26"/>
                <a:gd name="T74" fmla="*/ 0 w 317"/>
                <a:gd name="T7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7" h="26">
                  <a:moveTo>
                    <a:pt x="0" y="4"/>
                  </a:moveTo>
                  <a:lnTo>
                    <a:pt x="0" y="7"/>
                  </a:lnTo>
                  <a:lnTo>
                    <a:pt x="0" y="26"/>
                  </a:lnTo>
                  <a:lnTo>
                    <a:pt x="3" y="26"/>
                  </a:lnTo>
                  <a:lnTo>
                    <a:pt x="3" y="7"/>
                  </a:lnTo>
                  <a:lnTo>
                    <a:pt x="8" y="7"/>
                  </a:lnTo>
                  <a:lnTo>
                    <a:pt x="8" y="21"/>
                  </a:lnTo>
                  <a:lnTo>
                    <a:pt x="17" y="21"/>
                  </a:lnTo>
                  <a:lnTo>
                    <a:pt x="17" y="7"/>
                  </a:lnTo>
                  <a:lnTo>
                    <a:pt x="27" y="7"/>
                  </a:lnTo>
                  <a:lnTo>
                    <a:pt x="27" y="21"/>
                  </a:lnTo>
                  <a:lnTo>
                    <a:pt x="36" y="21"/>
                  </a:lnTo>
                  <a:lnTo>
                    <a:pt x="36" y="7"/>
                  </a:lnTo>
                  <a:lnTo>
                    <a:pt x="46" y="7"/>
                  </a:lnTo>
                  <a:lnTo>
                    <a:pt x="46" y="21"/>
                  </a:lnTo>
                  <a:lnTo>
                    <a:pt x="55" y="21"/>
                  </a:lnTo>
                  <a:lnTo>
                    <a:pt x="55" y="7"/>
                  </a:lnTo>
                  <a:lnTo>
                    <a:pt x="65" y="7"/>
                  </a:lnTo>
                  <a:lnTo>
                    <a:pt x="65" y="21"/>
                  </a:lnTo>
                  <a:lnTo>
                    <a:pt x="74" y="21"/>
                  </a:lnTo>
                  <a:lnTo>
                    <a:pt x="74" y="7"/>
                  </a:lnTo>
                  <a:lnTo>
                    <a:pt x="81" y="7"/>
                  </a:lnTo>
                  <a:lnTo>
                    <a:pt x="81" y="21"/>
                  </a:lnTo>
                  <a:lnTo>
                    <a:pt x="91" y="21"/>
                  </a:lnTo>
                  <a:lnTo>
                    <a:pt x="91" y="7"/>
                  </a:lnTo>
                  <a:lnTo>
                    <a:pt x="100" y="7"/>
                  </a:lnTo>
                  <a:lnTo>
                    <a:pt x="100" y="21"/>
                  </a:lnTo>
                  <a:lnTo>
                    <a:pt x="110" y="21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0" y="21"/>
                  </a:lnTo>
                  <a:lnTo>
                    <a:pt x="129" y="21"/>
                  </a:lnTo>
                  <a:lnTo>
                    <a:pt x="129" y="7"/>
                  </a:lnTo>
                  <a:lnTo>
                    <a:pt x="139" y="7"/>
                  </a:lnTo>
                  <a:lnTo>
                    <a:pt x="139" y="21"/>
                  </a:lnTo>
                  <a:lnTo>
                    <a:pt x="148" y="21"/>
                  </a:lnTo>
                  <a:lnTo>
                    <a:pt x="148" y="7"/>
                  </a:lnTo>
                  <a:lnTo>
                    <a:pt x="158" y="7"/>
                  </a:lnTo>
                  <a:lnTo>
                    <a:pt x="158" y="21"/>
                  </a:lnTo>
                  <a:lnTo>
                    <a:pt x="165" y="21"/>
                  </a:lnTo>
                  <a:lnTo>
                    <a:pt x="165" y="7"/>
                  </a:lnTo>
                  <a:lnTo>
                    <a:pt x="174" y="7"/>
                  </a:lnTo>
                  <a:lnTo>
                    <a:pt x="174" y="21"/>
                  </a:lnTo>
                  <a:lnTo>
                    <a:pt x="184" y="21"/>
                  </a:lnTo>
                  <a:lnTo>
                    <a:pt x="184" y="7"/>
                  </a:lnTo>
                  <a:lnTo>
                    <a:pt x="193" y="7"/>
                  </a:lnTo>
                  <a:lnTo>
                    <a:pt x="193" y="21"/>
                  </a:lnTo>
                  <a:lnTo>
                    <a:pt x="203" y="21"/>
                  </a:lnTo>
                  <a:lnTo>
                    <a:pt x="203" y="7"/>
                  </a:lnTo>
                  <a:lnTo>
                    <a:pt x="212" y="7"/>
                  </a:lnTo>
                  <a:lnTo>
                    <a:pt x="212" y="21"/>
                  </a:lnTo>
                  <a:lnTo>
                    <a:pt x="222" y="21"/>
                  </a:lnTo>
                  <a:lnTo>
                    <a:pt x="222" y="7"/>
                  </a:lnTo>
                  <a:lnTo>
                    <a:pt x="232" y="7"/>
                  </a:lnTo>
                  <a:lnTo>
                    <a:pt x="232" y="21"/>
                  </a:lnTo>
                  <a:lnTo>
                    <a:pt x="241" y="21"/>
                  </a:lnTo>
                  <a:lnTo>
                    <a:pt x="241" y="7"/>
                  </a:lnTo>
                  <a:lnTo>
                    <a:pt x="251" y="7"/>
                  </a:lnTo>
                  <a:lnTo>
                    <a:pt x="251" y="21"/>
                  </a:lnTo>
                  <a:lnTo>
                    <a:pt x="258" y="21"/>
                  </a:lnTo>
                  <a:lnTo>
                    <a:pt x="258" y="7"/>
                  </a:lnTo>
                  <a:lnTo>
                    <a:pt x="267" y="7"/>
                  </a:lnTo>
                  <a:lnTo>
                    <a:pt x="267" y="21"/>
                  </a:lnTo>
                  <a:lnTo>
                    <a:pt x="277" y="21"/>
                  </a:lnTo>
                  <a:lnTo>
                    <a:pt x="277" y="7"/>
                  </a:lnTo>
                  <a:lnTo>
                    <a:pt x="286" y="7"/>
                  </a:lnTo>
                  <a:lnTo>
                    <a:pt x="286" y="21"/>
                  </a:lnTo>
                  <a:lnTo>
                    <a:pt x="296" y="21"/>
                  </a:lnTo>
                  <a:lnTo>
                    <a:pt x="296" y="7"/>
                  </a:lnTo>
                  <a:lnTo>
                    <a:pt x="305" y="7"/>
                  </a:lnTo>
                  <a:lnTo>
                    <a:pt x="305" y="21"/>
                  </a:lnTo>
                  <a:lnTo>
                    <a:pt x="315" y="21"/>
                  </a:lnTo>
                  <a:lnTo>
                    <a:pt x="315" y="7"/>
                  </a:lnTo>
                  <a:lnTo>
                    <a:pt x="317" y="7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80"/>
            <p:cNvSpPr>
              <a:spLocks/>
            </p:cNvSpPr>
            <p:nvPr/>
          </p:nvSpPr>
          <p:spPr bwMode="auto">
            <a:xfrm>
              <a:off x="3902" y="2234"/>
              <a:ext cx="317" cy="26"/>
            </a:xfrm>
            <a:custGeom>
              <a:avLst/>
              <a:gdLst>
                <a:gd name="T0" fmla="*/ 0 w 317"/>
                <a:gd name="T1" fmla="*/ 7 h 26"/>
                <a:gd name="T2" fmla="*/ 2 w 317"/>
                <a:gd name="T3" fmla="*/ 21 h 26"/>
                <a:gd name="T4" fmla="*/ 12 w 317"/>
                <a:gd name="T5" fmla="*/ 7 h 26"/>
                <a:gd name="T6" fmla="*/ 21 w 317"/>
                <a:gd name="T7" fmla="*/ 21 h 26"/>
                <a:gd name="T8" fmla="*/ 31 w 317"/>
                <a:gd name="T9" fmla="*/ 7 h 26"/>
                <a:gd name="T10" fmla="*/ 38 w 317"/>
                <a:gd name="T11" fmla="*/ 21 h 26"/>
                <a:gd name="T12" fmla="*/ 48 w 317"/>
                <a:gd name="T13" fmla="*/ 7 h 26"/>
                <a:gd name="T14" fmla="*/ 57 w 317"/>
                <a:gd name="T15" fmla="*/ 21 h 26"/>
                <a:gd name="T16" fmla="*/ 67 w 317"/>
                <a:gd name="T17" fmla="*/ 7 h 26"/>
                <a:gd name="T18" fmla="*/ 76 w 317"/>
                <a:gd name="T19" fmla="*/ 21 h 26"/>
                <a:gd name="T20" fmla="*/ 86 w 317"/>
                <a:gd name="T21" fmla="*/ 7 h 26"/>
                <a:gd name="T22" fmla="*/ 95 w 317"/>
                <a:gd name="T23" fmla="*/ 21 h 26"/>
                <a:gd name="T24" fmla="*/ 105 w 317"/>
                <a:gd name="T25" fmla="*/ 7 h 26"/>
                <a:gd name="T26" fmla="*/ 114 w 317"/>
                <a:gd name="T27" fmla="*/ 21 h 26"/>
                <a:gd name="T28" fmla="*/ 124 w 317"/>
                <a:gd name="T29" fmla="*/ 7 h 26"/>
                <a:gd name="T30" fmla="*/ 131 w 317"/>
                <a:gd name="T31" fmla="*/ 21 h 26"/>
                <a:gd name="T32" fmla="*/ 141 w 317"/>
                <a:gd name="T33" fmla="*/ 7 h 26"/>
                <a:gd name="T34" fmla="*/ 150 w 317"/>
                <a:gd name="T35" fmla="*/ 21 h 26"/>
                <a:gd name="T36" fmla="*/ 160 w 317"/>
                <a:gd name="T37" fmla="*/ 7 h 26"/>
                <a:gd name="T38" fmla="*/ 169 w 317"/>
                <a:gd name="T39" fmla="*/ 21 h 26"/>
                <a:gd name="T40" fmla="*/ 179 w 317"/>
                <a:gd name="T41" fmla="*/ 7 h 26"/>
                <a:gd name="T42" fmla="*/ 188 w 317"/>
                <a:gd name="T43" fmla="*/ 21 h 26"/>
                <a:gd name="T44" fmla="*/ 198 w 317"/>
                <a:gd name="T45" fmla="*/ 7 h 26"/>
                <a:gd name="T46" fmla="*/ 207 w 317"/>
                <a:gd name="T47" fmla="*/ 21 h 26"/>
                <a:gd name="T48" fmla="*/ 214 w 317"/>
                <a:gd name="T49" fmla="*/ 7 h 26"/>
                <a:gd name="T50" fmla="*/ 224 w 317"/>
                <a:gd name="T51" fmla="*/ 21 h 26"/>
                <a:gd name="T52" fmla="*/ 233 w 317"/>
                <a:gd name="T53" fmla="*/ 7 h 26"/>
                <a:gd name="T54" fmla="*/ 243 w 317"/>
                <a:gd name="T55" fmla="*/ 21 h 26"/>
                <a:gd name="T56" fmla="*/ 253 w 317"/>
                <a:gd name="T57" fmla="*/ 7 h 26"/>
                <a:gd name="T58" fmla="*/ 262 w 317"/>
                <a:gd name="T59" fmla="*/ 21 h 26"/>
                <a:gd name="T60" fmla="*/ 272 w 317"/>
                <a:gd name="T61" fmla="*/ 7 h 26"/>
                <a:gd name="T62" fmla="*/ 281 w 317"/>
                <a:gd name="T63" fmla="*/ 21 h 26"/>
                <a:gd name="T64" fmla="*/ 291 w 317"/>
                <a:gd name="T65" fmla="*/ 7 h 26"/>
                <a:gd name="T66" fmla="*/ 300 w 317"/>
                <a:gd name="T67" fmla="*/ 21 h 26"/>
                <a:gd name="T68" fmla="*/ 307 w 317"/>
                <a:gd name="T69" fmla="*/ 7 h 26"/>
                <a:gd name="T70" fmla="*/ 315 w 317"/>
                <a:gd name="T71" fmla="*/ 26 h 26"/>
                <a:gd name="T72" fmla="*/ 317 w 317"/>
                <a:gd name="T73" fmla="*/ 7 h 26"/>
                <a:gd name="T74" fmla="*/ 317 w 317"/>
                <a:gd name="T7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17" h="26">
                  <a:moveTo>
                    <a:pt x="0" y="0"/>
                  </a:moveTo>
                  <a:lnTo>
                    <a:pt x="0" y="7"/>
                  </a:lnTo>
                  <a:lnTo>
                    <a:pt x="2" y="7"/>
                  </a:lnTo>
                  <a:lnTo>
                    <a:pt x="2" y="21"/>
                  </a:lnTo>
                  <a:lnTo>
                    <a:pt x="12" y="21"/>
                  </a:lnTo>
                  <a:lnTo>
                    <a:pt x="12" y="7"/>
                  </a:lnTo>
                  <a:lnTo>
                    <a:pt x="21" y="7"/>
                  </a:lnTo>
                  <a:lnTo>
                    <a:pt x="21" y="21"/>
                  </a:lnTo>
                  <a:lnTo>
                    <a:pt x="31" y="21"/>
                  </a:lnTo>
                  <a:lnTo>
                    <a:pt x="31" y="7"/>
                  </a:lnTo>
                  <a:lnTo>
                    <a:pt x="38" y="7"/>
                  </a:lnTo>
                  <a:lnTo>
                    <a:pt x="38" y="21"/>
                  </a:lnTo>
                  <a:lnTo>
                    <a:pt x="48" y="21"/>
                  </a:lnTo>
                  <a:lnTo>
                    <a:pt x="48" y="7"/>
                  </a:lnTo>
                  <a:lnTo>
                    <a:pt x="57" y="7"/>
                  </a:lnTo>
                  <a:lnTo>
                    <a:pt x="57" y="21"/>
                  </a:lnTo>
                  <a:lnTo>
                    <a:pt x="67" y="21"/>
                  </a:lnTo>
                  <a:lnTo>
                    <a:pt x="67" y="7"/>
                  </a:lnTo>
                  <a:lnTo>
                    <a:pt x="76" y="7"/>
                  </a:lnTo>
                  <a:lnTo>
                    <a:pt x="76" y="21"/>
                  </a:lnTo>
                  <a:lnTo>
                    <a:pt x="86" y="21"/>
                  </a:lnTo>
                  <a:lnTo>
                    <a:pt x="86" y="7"/>
                  </a:lnTo>
                  <a:lnTo>
                    <a:pt x="95" y="7"/>
                  </a:lnTo>
                  <a:lnTo>
                    <a:pt x="95" y="21"/>
                  </a:lnTo>
                  <a:lnTo>
                    <a:pt x="105" y="21"/>
                  </a:lnTo>
                  <a:lnTo>
                    <a:pt x="105" y="7"/>
                  </a:lnTo>
                  <a:lnTo>
                    <a:pt x="114" y="7"/>
                  </a:lnTo>
                  <a:lnTo>
                    <a:pt x="114" y="21"/>
                  </a:lnTo>
                  <a:lnTo>
                    <a:pt x="124" y="21"/>
                  </a:lnTo>
                  <a:lnTo>
                    <a:pt x="124" y="7"/>
                  </a:lnTo>
                  <a:lnTo>
                    <a:pt x="131" y="7"/>
                  </a:lnTo>
                  <a:lnTo>
                    <a:pt x="131" y="21"/>
                  </a:lnTo>
                  <a:lnTo>
                    <a:pt x="141" y="21"/>
                  </a:lnTo>
                  <a:lnTo>
                    <a:pt x="141" y="7"/>
                  </a:lnTo>
                  <a:lnTo>
                    <a:pt x="150" y="7"/>
                  </a:lnTo>
                  <a:lnTo>
                    <a:pt x="150" y="21"/>
                  </a:lnTo>
                  <a:lnTo>
                    <a:pt x="160" y="21"/>
                  </a:lnTo>
                  <a:lnTo>
                    <a:pt x="160" y="7"/>
                  </a:lnTo>
                  <a:lnTo>
                    <a:pt x="169" y="7"/>
                  </a:lnTo>
                  <a:lnTo>
                    <a:pt x="169" y="21"/>
                  </a:lnTo>
                  <a:lnTo>
                    <a:pt x="179" y="21"/>
                  </a:lnTo>
                  <a:lnTo>
                    <a:pt x="179" y="7"/>
                  </a:lnTo>
                  <a:lnTo>
                    <a:pt x="188" y="7"/>
                  </a:lnTo>
                  <a:lnTo>
                    <a:pt x="188" y="21"/>
                  </a:lnTo>
                  <a:lnTo>
                    <a:pt x="198" y="21"/>
                  </a:lnTo>
                  <a:lnTo>
                    <a:pt x="198" y="7"/>
                  </a:lnTo>
                  <a:lnTo>
                    <a:pt x="207" y="7"/>
                  </a:lnTo>
                  <a:lnTo>
                    <a:pt x="207" y="21"/>
                  </a:lnTo>
                  <a:lnTo>
                    <a:pt x="214" y="21"/>
                  </a:lnTo>
                  <a:lnTo>
                    <a:pt x="214" y="7"/>
                  </a:lnTo>
                  <a:lnTo>
                    <a:pt x="224" y="7"/>
                  </a:lnTo>
                  <a:lnTo>
                    <a:pt x="224" y="21"/>
                  </a:lnTo>
                  <a:lnTo>
                    <a:pt x="233" y="21"/>
                  </a:lnTo>
                  <a:lnTo>
                    <a:pt x="233" y="7"/>
                  </a:lnTo>
                  <a:lnTo>
                    <a:pt x="243" y="7"/>
                  </a:lnTo>
                  <a:lnTo>
                    <a:pt x="243" y="21"/>
                  </a:lnTo>
                  <a:lnTo>
                    <a:pt x="253" y="21"/>
                  </a:lnTo>
                  <a:lnTo>
                    <a:pt x="253" y="7"/>
                  </a:lnTo>
                  <a:lnTo>
                    <a:pt x="262" y="7"/>
                  </a:lnTo>
                  <a:lnTo>
                    <a:pt x="262" y="21"/>
                  </a:lnTo>
                  <a:lnTo>
                    <a:pt x="272" y="21"/>
                  </a:lnTo>
                  <a:lnTo>
                    <a:pt x="272" y="7"/>
                  </a:lnTo>
                  <a:lnTo>
                    <a:pt x="281" y="7"/>
                  </a:lnTo>
                  <a:lnTo>
                    <a:pt x="281" y="21"/>
                  </a:lnTo>
                  <a:lnTo>
                    <a:pt x="291" y="21"/>
                  </a:lnTo>
                  <a:lnTo>
                    <a:pt x="291" y="7"/>
                  </a:lnTo>
                  <a:lnTo>
                    <a:pt x="300" y="7"/>
                  </a:lnTo>
                  <a:lnTo>
                    <a:pt x="300" y="21"/>
                  </a:lnTo>
                  <a:lnTo>
                    <a:pt x="307" y="21"/>
                  </a:lnTo>
                  <a:lnTo>
                    <a:pt x="307" y="7"/>
                  </a:lnTo>
                  <a:lnTo>
                    <a:pt x="315" y="7"/>
                  </a:lnTo>
                  <a:lnTo>
                    <a:pt x="315" y="26"/>
                  </a:lnTo>
                  <a:lnTo>
                    <a:pt x="317" y="26"/>
                  </a:lnTo>
                  <a:lnTo>
                    <a:pt x="317" y="7"/>
                  </a:lnTo>
                  <a:lnTo>
                    <a:pt x="317" y="4"/>
                  </a:lnTo>
                  <a:lnTo>
                    <a:pt x="3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95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Rectangle 181"/>
            <p:cNvSpPr>
              <a:spLocks noChangeArrowheads="1"/>
            </p:cNvSpPr>
            <p:nvPr/>
          </p:nvSpPr>
          <p:spPr bwMode="auto">
            <a:xfrm>
              <a:off x="3780" y="2262"/>
              <a:ext cx="122" cy="3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Rectangle 182"/>
            <p:cNvSpPr>
              <a:spLocks noChangeArrowheads="1"/>
            </p:cNvSpPr>
            <p:nvPr/>
          </p:nvSpPr>
          <p:spPr bwMode="auto">
            <a:xfrm>
              <a:off x="3780" y="2272"/>
              <a:ext cx="122" cy="3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Rectangle 183"/>
            <p:cNvSpPr>
              <a:spLocks noChangeArrowheads="1"/>
            </p:cNvSpPr>
            <p:nvPr/>
          </p:nvSpPr>
          <p:spPr bwMode="auto">
            <a:xfrm>
              <a:off x="3780" y="2282"/>
              <a:ext cx="122" cy="2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Rectangle 184"/>
            <p:cNvSpPr>
              <a:spLocks noChangeArrowheads="1"/>
            </p:cNvSpPr>
            <p:nvPr/>
          </p:nvSpPr>
          <p:spPr bwMode="auto">
            <a:xfrm>
              <a:off x="3780" y="2299"/>
              <a:ext cx="122" cy="1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Rectangle 185"/>
            <p:cNvSpPr>
              <a:spLocks noChangeArrowheads="1"/>
            </p:cNvSpPr>
            <p:nvPr/>
          </p:nvSpPr>
          <p:spPr bwMode="auto">
            <a:xfrm>
              <a:off x="3780" y="2308"/>
              <a:ext cx="122" cy="1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Rectangle 186"/>
            <p:cNvSpPr>
              <a:spLocks noChangeArrowheads="1"/>
            </p:cNvSpPr>
            <p:nvPr/>
          </p:nvSpPr>
          <p:spPr bwMode="auto">
            <a:xfrm>
              <a:off x="3780" y="2318"/>
              <a:ext cx="122" cy="2"/>
            </a:xfrm>
            <a:prstGeom prst="rect">
              <a:avLst/>
            </a:pr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Rectangle 187"/>
            <p:cNvSpPr>
              <a:spLocks noChangeArrowheads="1"/>
            </p:cNvSpPr>
            <p:nvPr/>
          </p:nvSpPr>
          <p:spPr bwMode="auto">
            <a:xfrm>
              <a:off x="3771" y="2231"/>
              <a:ext cx="9" cy="101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88"/>
            <p:cNvSpPr>
              <a:spLocks noChangeArrowheads="1"/>
            </p:cNvSpPr>
            <p:nvPr/>
          </p:nvSpPr>
          <p:spPr bwMode="auto">
            <a:xfrm>
              <a:off x="3900" y="2231"/>
              <a:ext cx="9" cy="101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Rectangle 189"/>
            <p:cNvSpPr>
              <a:spLocks noChangeArrowheads="1"/>
            </p:cNvSpPr>
            <p:nvPr/>
          </p:nvSpPr>
          <p:spPr bwMode="auto">
            <a:xfrm>
              <a:off x="3833" y="2255"/>
              <a:ext cx="16" cy="17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90"/>
            <p:cNvSpPr>
              <a:spLocks noChangeArrowheads="1"/>
            </p:cNvSpPr>
            <p:nvPr/>
          </p:nvSpPr>
          <p:spPr bwMode="auto">
            <a:xfrm>
              <a:off x="3833" y="2291"/>
              <a:ext cx="16" cy="17"/>
            </a:xfrm>
            <a:prstGeom prst="rect">
              <a:avLst/>
            </a:pr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00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049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iamond 8"/>
          <p:cNvSpPr/>
          <p:nvPr/>
        </p:nvSpPr>
        <p:spPr>
          <a:xfrm>
            <a:off x="4011194" y="-2006600"/>
            <a:ext cx="13785540" cy="13785540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55539" y="806978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>
                <a:latin typeface="鯨海酔侯" panose="02000609000000000000" pitchFamily="49" charset="-128"/>
                <a:ea typeface="鯨海酔侯" panose="02000609000000000000" pitchFamily="49" charset="-128"/>
                <a:cs typeface="魂心" panose="02000009000000000000" pitchFamily="1" charset="-128"/>
              </a:rPr>
              <a:t>品牌故事</a:t>
            </a:r>
            <a:endParaRPr lang="en-US" altLang="zh-CN" sz="4400" dirty="0">
              <a:latin typeface="鯨海酔侯" panose="02000609000000000000" pitchFamily="49" charset="-128"/>
              <a:ea typeface="鯨海酔侯" panose="02000609000000000000" pitchFamily="49" charset="-128"/>
              <a:cs typeface="魂心" panose="02000009000000000000" pitchFamily="1" charset="-12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45170" y="1844092"/>
            <a:ext cx="32624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400" spc="600" dirty="0">
                <a:solidFill>
                  <a:srgbClr val="D5252A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每一个企业都有自己的故事</a:t>
            </a:r>
            <a:endParaRPr lang="en-US" altLang="zh-CN" sz="1400" spc="600" dirty="0">
              <a:solidFill>
                <a:srgbClr val="D5252A"/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2388975" y="1693417"/>
            <a:ext cx="574823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90179" y="2302543"/>
            <a:ext cx="3772414" cy="2304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Low"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</a:t>
            </a:r>
            <a:r>
              <a:rPr lang="zh-CN" altLang="en-US" sz="1400" dirty="0" smtClean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。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130" y="4606572"/>
            <a:ext cx="2400512" cy="200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155572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8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09-wood-texture.jpg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prstGeom prst="rect">
            <a:avLst/>
          </a:prstGeom>
          <a:ln w="12700">
            <a:miter lim="400000"/>
          </a:ln>
        </p:spPr>
      </p:pic>
      <p:sp>
        <p:nvSpPr>
          <p:cNvPr id="271" name="Rectangle 27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73" name="Rectangle 272"/>
          <p:cNvSpPr/>
          <p:nvPr/>
        </p:nvSpPr>
        <p:spPr>
          <a:xfrm>
            <a:off x="2332110" y="636131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  <a:cs typeface="魂心" panose="02000009000000000000" pitchFamily="1" charset="-128"/>
              </a:rPr>
              <a:t>品牌故事</a:t>
            </a:r>
            <a:endParaRPr lang="en-US" sz="44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  <a:cs typeface="魂心" panose="02000009000000000000" pitchFamily="1" charset="-128"/>
            </a:endParaRPr>
          </a:p>
        </p:txBody>
      </p:sp>
      <p:sp>
        <p:nvSpPr>
          <p:cNvPr id="274" name="TextBox 273"/>
          <p:cNvSpPr txBox="1"/>
          <p:nvPr/>
        </p:nvSpPr>
        <p:spPr>
          <a:xfrm>
            <a:off x="1392956" y="2347605"/>
            <a:ext cx="43200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Low">
              <a:lnSpc>
                <a:spcPct val="150000"/>
              </a:lnSpc>
            </a:pPr>
            <a:r>
              <a:rPr lang="zh-CN" altLang="en-US" sz="1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韩国菜有“五味五色”之称：甜、酸、苦、辣、咸；红、白、黑、绿、黄。尝过韩式泡菜、大酱汤、石锅拌饭、参鸡汤、韩国烤牛肉等的客人都对这个韩国饮食文化的“国粹”难以忘怀。韩国料理选材天然素荤搭配合理追求少而精，保证足够的营养，不会令人暴饮暴食</a:t>
            </a:r>
            <a:r>
              <a:rPr lang="zh-CN" altLang="en-US" sz="14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。</a:t>
            </a:r>
            <a:endParaRPr lang="en-US" altLang="zh-CN" sz="14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  <a:p>
            <a:pPr lvl="0" algn="justLow">
              <a:lnSpc>
                <a:spcPct val="150000"/>
              </a:lnSpc>
            </a:pPr>
            <a:endParaRPr lang="en-US" altLang="zh-CN" sz="1400" dirty="0" smtClea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  <a:p>
            <a:pPr lvl="0" algn="justLow">
              <a:lnSpc>
                <a:spcPct val="150000"/>
              </a:lnSpc>
            </a:pPr>
            <a:r>
              <a:rPr lang="zh-CN" altLang="en-US" sz="1400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韩国料理中</a:t>
            </a:r>
            <a:r>
              <a:rPr lang="zh-CN" altLang="en-US" sz="1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多以米食为主食，另有面食、荞麦、菜、肉等，除了炊煮熟食的饭之外，另外常伴随热汤。而韩国泡菜是饭桌上常见的配菜，以白菜、萝卜、黄瓜等食材发酵而成，种类齐全而成为饭馔</a:t>
            </a:r>
            <a:endParaRPr lang="en-US" altLang="zh-CN" sz="1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sp>
        <p:nvSpPr>
          <p:cNvPr id="276" name="Rectangle 275"/>
          <p:cNvSpPr/>
          <p:nvPr/>
        </p:nvSpPr>
        <p:spPr>
          <a:xfrm>
            <a:off x="1921743" y="1687092"/>
            <a:ext cx="32624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 smtClean="0">
                <a:solidFill>
                  <a:schemeClr val="accent2"/>
                </a:solidFill>
                <a:latin typeface="Source Sans Pro" panose="020B0503030403020204" pitchFamily="34" charset="0"/>
                <a:ea typeface="Lato" panose="020F0502020204030203" pitchFamily="34" charset="0"/>
                <a:cs typeface="Lato" panose="020F0502020204030203" pitchFamily="34" charset="0"/>
              </a:rPr>
              <a:t>每一个企业都有自己的故事</a:t>
            </a:r>
            <a:endParaRPr lang="en-US" sz="1400" spc="600" dirty="0">
              <a:solidFill>
                <a:schemeClr val="accent2"/>
              </a:solidFill>
              <a:latin typeface="Source Sans Pro" panose="020B0503030403020204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278" name="Straight Connector 277"/>
          <p:cNvCxnSpPr/>
          <p:nvPr/>
        </p:nvCxnSpPr>
        <p:spPr>
          <a:xfrm>
            <a:off x="3265546" y="14994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amond 25"/>
          <p:cNvSpPr/>
          <p:nvPr/>
        </p:nvSpPr>
        <p:spPr>
          <a:xfrm flipV="1">
            <a:off x="6096000" y="0"/>
            <a:ext cx="6096000" cy="6858000"/>
          </a:xfrm>
          <a:prstGeom prst="parallelogram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64" name="图片 406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24783" y="0"/>
            <a:ext cx="5013704" cy="6858697"/>
          </a:xfrm>
          <a:prstGeom prst="parallelogram">
            <a:avLst>
              <a:gd name="adj" fmla="val 14776"/>
            </a:avLst>
          </a:prstGeom>
          <a:ln w="28575">
            <a:solidFill>
              <a:schemeClr val="accent1">
                <a:shade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72936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" grpId="0"/>
      <p:bldP spid="274" grpId="0"/>
      <p:bldP spid="2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6" name="Rectangle 5"/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11" name="组合 1110"/>
          <p:cNvGrpSpPr/>
          <p:nvPr/>
        </p:nvGrpSpPr>
        <p:grpSpPr>
          <a:xfrm>
            <a:off x="4429818" y="655144"/>
            <a:ext cx="605784" cy="605784"/>
            <a:chOff x="4172153" y="2653514"/>
            <a:chExt cx="1054887" cy="1054887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4172153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>
              <a:off x="3644709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2" name="组合 1111"/>
          <p:cNvGrpSpPr/>
          <p:nvPr/>
        </p:nvGrpSpPr>
        <p:grpSpPr>
          <a:xfrm flipV="1">
            <a:off x="7185424" y="5591076"/>
            <a:ext cx="605786" cy="605785"/>
            <a:chOff x="6993738" y="2653514"/>
            <a:chExt cx="1054888" cy="1054887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6993738" y="2653515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>
              <a:off x="7521182" y="3180958"/>
              <a:ext cx="1054887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/>
          <p:cNvSpPr/>
          <p:nvPr/>
        </p:nvSpPr>
        <p:spPr>
          <a:xfrm>
            <a:off x="4607538" y="4471938"/>
            <a:ext cx="30059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spc="6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" panose="020F0502020204030203" pitchFamily="34" charset="0"/>
              </a:rPr>
              <a:t>创造美食文化的无名英雄</a:t>
            </a:r>
            <a:endParaRPr lang="en-US" sz="1400" spc="6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6110514" y="4872984"/>
            <a:ext cx="0" cy="36076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907214" y="1827718"/>
            <a:ext cx="2377572" cy="244038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823103" y="4293912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992259" y="2391282"/>
            <a:ext cx="223651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000" dirty="0" smtClean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厨師</a:t>
            </a:r>
            <a:endParaRPr lang="en-US" sz="80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19" name="Freeform 136"/>
          <p:cNvSpPr>
            <a:spLocks noEditPoints="1"/>
          </p:cNvSpPr>
          <p:nvPr/>
        </p:nvSpPr>
        <p:spPr bwMode="auto">
          <a:xfrm>
            <a:off x="5945589" y="1932861"/>
            <a:ext cx="329850" cy="480145"/>
          </a:xfrm>
          <a:custGeom>
            <a:avLst/>
            <a:gdLst>
              <a:gd name="T0" fmla="*/ 1661 w 2479"/>
              <a:gd name="T1" fmla="*/ 3169 h 3612"/>
              <a:gd name="T2" fmla="*/ 1574 w 2479"/>
              <a:gd name="T3" fmla="*/ 3274 h 3612"/>
              <a:gd name="T4" fmla="*/ 1486 w 2479"/>
              <a:gd name="T5" fmla="*/ 3169 h 3612"/>
              <a:gd name="T6" fmla="*/ 904 w 2479"/>
              <a:gd name="T7" fmla="*/ 3081 h 3612"/>
              <a:gd name="T8" fmla="*/ 992 w 2479"/>
              <a:gd name="T9" fmla="*/ 3186 h 3612"/>
              <a:gd name="T10" fmla="*/ 881 w 2479"/>
              <a:gd name="T11" fmla="*/ 3271 h 3612"/>
              <a:gd name="T12" fmla="*/ 820 w 2479"/>
              <a:gd name="T13" fmla="*/ 3146 h 3612"/>
              <a:gd name="T14" fmla="*/ 513 w 2479"/>
              <a:gd name="T15" fmla="*/ 2795 h 3612"/>
              <a:gd name="T16" fmla="*/ 1900 w 2479"/>
              <a:gd name="T17" fmla="*/ 3435 h 3612"/>
              <a:gd name="T18" fmla="*/ 1988 w 2479"/>
              <a:gd name="T19" fmla="*/ 2791 h 3612"/>
              <a:gd name="T20" fmla="*/ 2075 w 2479"/>
              <a:gd name="T21" fmla="*/ 3524 h 3612"/>
              <a:gd name="T22" fmla="*/ 490 w 2479"/>
              <a:gd name="T23" fmla="*/ 3612 h 3612"/>
              <a:gd name="T24" fmla="*/ 403 w 2479"/>
              <a:gd name="T25" fmla="*/ 2879 h 3612"/>
              <a:gd name="T26" fmla="*/ 1574 w 2479"/>
              <a:gd name="T27" fmla="*/ 2656 h 3612"/>
              <a:gd name="T28" fmla="*/ 1661 w 2479"/>
              <a:gd name="T29" fmla="*/ 2761 h 3612"/>
              <a:gd name="T30" fmla="*/ 1551 w 2479"/>
              <a:gd name="T31" fmla="*/ 2846 h 3612"/>
              <a:gd name="T32" fmla="*/ 1490 w 2479"/>
              <a:gd name="T33" fmla="*/ 2721 h 3612"/>
              <a:gd name="T34" fmla="*/ 927 w 2479"/>
              <a:gd name="T35" fmla="*/ 2659 h 3612"/>
              <a:gd name="T36" fmla="*/ 988 w 2479"/>
              <a:gd name="T37" fmla="*/ 2785 h 3612"/>
              <a:gd name="T38" fmla="*/ 859 w 2479"/>
              <a:gd name="T39" fmla="*/ 2838 h 3612"/>
              <a:gd name="T40" fmla="*/ 828 w 2479"/>
              <a:gd name="T41" fmla="*/ 2700 h 3612"/>
              <a:gd name="T42" fmla="*/ 741 w 2479"/>
              <a:gd name="T43" fmla="*/ 1991 h 3612"/>
              <a:gd name="T44" fmla="*/ 780 w 2479"/>
              <a:gd name="T45" fmla="*/ 2109 h 3612"/>
              <a:gd name="T46" fmla="*/ 150 w 2479"/>
              <a:gd name="T47" fmla="*/ 3586 h 3612"/>
              <a:gd name="T48" fmla="*/ 12 w 2479"/>
              <a:gd name="T49" fmla="*/ 3568 h 3612"/>
              <a:gd name="T50" fmla="*/ 34 w 2479"/>
              <a:gd name="T51" fmla="*/ 2469 h 3612"/>
              <a:gd name="T52" fmla="*/ 1812 w 2479"/>
              <a:gd name="T53" fmla="*/ 1988 h 3612"/>
              <a:gd name="T54" fmla="*/ 2479 w 2479"/>
              <a:gd name="T55" fmla="*/ 3524 h 3612"/>
              <a:gd name="T56" fmla="*/ 2367 w 2479"/>
              <a:gd name="T57" fmla="*/ 3609 h 3612"/>
              <a:gd name="T58" fmla="*/ 1724 w 2479"/>
              <a:gd name="T59" fmla="*/ 2140 h 3612"/>
              <a:gd name="T60" fmla="*/ 1706 w 2479"/>
              <a:gd name="T61" fmla="*/ 2017 h 3612"/>
              <a:gd name="T62" fmla="*/ 1459 w 2479"/>
              <a:gd name="T63" fmla="*/ 1993 h 3612"/>
              <a:gd name="T64" fmla="*/ 1473 w 2479"/>
              <a:gd name="T65" fmla="*/ 2189 h 3612"/>
              <a:gd name="T66" fmla="*/ 1323 w 2479"/>
              <a:gd name="T67" fmla="*/ 2640 h 3612"/>
              <a:gd name="T68" fmla="*/ 1195 w 2479"/>
              <a:gd name="T69" fmla="*/ 2692 h 3612"/>
              <a:gd name="T70" fmla="*/ 1081 w 2479"/>
              <a:gd name="T71" fmla="*/ 2281 h 3612"/>
              <a:gd name="T72" fmla="*/ 980 w 2479"/>
              <a:gd name="T73" fmla="*/ 2047 h 3612"/>
              <a:gd name="T74" fmla="*/ 1109 w 2479"/>
              <a:gd name="T75" fmla="*/ 1994 h 3612"/>
              <a:gd name="T76" fmla="*/ 1178 w 2479"/>
              <a:gd name="T77" fmla="*/ 2131 h 3612"/>
              <a:gd name="T78" fmla="*/ 1314 w 2479"/>
              <a:gd name="T79" fmla="*/ 2114 h 3612"/>
              <a:gd name="T80" fmla="*/ 1391 w 2479"/>
              <a:gd name="T81" fmla="*/ 1984 h 3612"/>
              <a:gd name="T82" fmla="*/ 936 w 2479"/>
              <a:gd name="T83" fmla="*/ 1647 h 3612"/>
              <a:gd name="T84" fmla="*/ 1011 w 2479"/>
              <a:gd name="T85" fmla="*/ 1718 h 3612"/>
              <a:gd name="T86" fmla="*/ 1538 w 2479"/>
              <a:gd name="T87" fmla="*/ 1661 h 3612"/>
              <a:gd name="T88" fmla="*/ 849 w 2479"/>
              <a:gd name="T89" fmla="*/ 1137 h 3612"/>
              <a:gd name="T90" fmla="*/ 731 w 2479"/>
              <a:gd name="T91" fmla="*/ 180 h 3612"/>
              <a:gd name="T92" fmla="*/ 610 w 2479"/>
              <a:gd name="T93" fmla="*/ 329 h 3612"/>
              <a:gd name="T94" fmla="*/ 731 w 2479"/>
              <a:gd name="T95" fmla="*/ 477 h 3612"/>
              <a:gd name="T96" fmla="*/ 1842 w 2479"/>
              <a:gd name="T97" fmla="*/ 413 h 3612"/>
              <a:gd name="T98" fmla="*/ 1823 w 2479"/>
              <a:gd name="T99" fmla="*/ 221 h 3612"/>
              <a:gd name="T100" fmla="*/ 1717 w 2479"/>
              <a:gd name="T101" fmla="*/ 0 h 3612"/>
              <a:gd name="T102" fmla="*/ 1975 w 2479"/>
              <a:gd name="T103" fmla="*/ 128 h 3612"/>
              <a:gd name="T104" fmla="*/ 2032 w 2479"/>
              <a:gd name="T105" fmla="*/ 415 h 3612"/>
              <a:gd name="T106" fmla="*/ 1845 w 2479"/>
              <a:gd name="T107" fmla="*/ 631 h 3612"/>
              <a:gd name="T108" fmla="*/ 1699 w 2479"/>
              <a:gd name="T109" fmla="*/ 1733 h 3612"/>
              <a:gd name="T110" fmla="*/ 1504 w 2479"/>
              <a:gd name="T111" fmla="*/ 1892 h 3612"/>
              <a:gd name="T112" fmla="*/ 845 w 2479"/>
              <a:gd name="T113" fmla="*/ 1828 h 3612"/>
              <a:gd name="T114" fmla="*/ 673 w 2479"/>
              <a:gd name="T115" fmla="*/ 1212 h 3612"/>
              <a:gd name="T116" fmla="*/ 502 w 2479"/>
              <a:gd name="T117" fmla="*/ 529 h 3612"/>
              <a:gd name="T118" fmla="*/ 445 w 2479"/>
              <a:gd name="T119" fmla="*/ 242 h 3612"/>
              <a:gd name="T120" fmla="*/ 634 w 2479"/>
              <a:gd name="T121" fmla="*/ 26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479" h="3612">
                <a:moveTo>
                  <a:pt x="1574" y="3081"/>
                </a:moveTo>
                <a:lnTo>
                  <a:pt x="1598" y="3084"/>
                </a:lnTo>
                <a:lnTo>
                  <a:pt x="1619" y="3093"/>
                </a:lnTo>
                <a:lnTo>
                  <a:pt x="1636" y="3107"/>
                </a:lnTo>
                <a:lnTo>
                  <a:pt x="1650" y="3125"/>
                </a:lnTo>
                <a:lnTo>
                  <a:pt x="1659" y="3146"/>
                </a:lnTo>
                <a:lnTo>
                  <a:pt x="1661" y="3169"/>
                </a:lnTo>
                <a:lnTo>
                  <a:pt x="1661" y="3186"/>
                </a:lnTo>
                <a:lnTo>
                  <a:pt x="1659" y="3209"/>
                </a:lnTo>
                <a:lnTo>
                  <a:pt x="1650" y="3230"/>
                </a:lnTo>
                <a:lnTo>
                  <a:pt x="1636" y="3248"/>
                </a:lnTo>
                <a:lnTo>
                  <a:pt x="1619" y="3262"/>
                </a:lnTo>
                <a:lnTo>
                  <a:pt x="1598" y="3271"/>
                </a:lnTo>
                <a:lnTo>
                  <a:pt x="1574" y="3274"/>
                </a:lnTo>
                <a:lnTo>
                  <a:pt x="1551" y="3271"/>
                </a:lnTo>
                <a:lnTo>
                  <a:pt x="1530" y="3262"/>
                </a:lnTo>
                <a:lnTo>
                  <a:pt x="1511" y="3248"/>
                </a:lnTo>
                <a:lnTo>
                  <a:pt x="1498" y="3230"/>
                </a:lnTo>
                <a:lnTo>
                  <a:pt x="1490" y="3209"/>
                </a:lnTo>
                <a:lnTo>
                  <a:pt x="1486" y="3186"/>
                </a:lnTo>
                <a:lnTo>
                  <a:pt x="1486" y="3169"/>
                </a:lnTo>
                <a:lnTo>
                  <a:pt x="1490" y="3146"/>
                </a:lnTo>
                <a:lnTo>
                  <a:pt x="1498" y="3125"/>
                </a:lnTo>
                <a:lnTo>
                  <a:pt x="1511" y="3107"/>
                </a:lnTo>
                <a:lnTo>
                  <a:pt x="1530" y="3093"/>
                </a:lnTo>
                <a:lnTo>
                  <a:pt x="1551" y="3084"/>
                </a:lnTo>
                <a:lnTo>
                  <a:pt x="1574" y="3081"/>
                </a:lnTo>
                <a:close/>
                <a:moveTo>
                  <a:pt x="904" y="3081"/>
                </a:moveTo>
                <a:lnTo>
                  <a:pt x="927" y="3084"/>
                </a:lnTo>
                <a:lnTo>
                  <a:pt x="948" y="3093"/>
                </a:lnTo>
                <a:lnTo>
                  <a:pt x="966" y="3107"/>
                </a:lnTo>
                <a:lnTo>
                  <a:pt x="980" y="3125"/>
                </a:lnTo>
                <a:lnTo>
                  <a:pt x="988" y="3146"/>
                </a:lnTo>
                <a:lnTo>
                  <a:pt x="992" y="3169"/>
                </a:lnTo>
                <a:lnTo>
                  <a:pt x="992" y="3186"/>
                </a:lnTo>
                <a:lnTo>
                  <a:pt x="988" y="3209"/>
                </a:lnTo>
                <a:lnTo>
                  <a:pt x="980" y="3230"/>
                </a:lnTo>
                <a:lnTo>
                  <a:pt x="966" y="3248"/>
                </a:lnTo>
                <a:lnTo>
                  <a:pt x="948" y="3262"/>
                </a:lnTo>
                <a:lnTo>
                  <a:pt x="927" y="3271"/>
                </a:lnTo>
                <a:lnTo>
                  <a:pt x="904" y="3274"/>
                </a:lnTo>
                <a:lnTo>
                  <a:pt x="881" y="3271"/>
                </a:lnTo>
                <a:lnTo>
                  <a:pt x="859" y="3262"/>
                </a:lnTo>
                <a:lnTo>
                  <a:pt x="842" y="3248"/>
                </a:lnTo>
                <a:lnTo>
                  <a:pt x="828" y="3230"/>
                </a:lnTo>
                <a:lnTo>
                  <a:pt x="820" y="3209"/>
                </a:lnTo>
                <a:lnTo>
                  <a:pt x="816" y="3186"/>
                </a:lnTo>
                <a:lnTo>
                  <a:pt x="816" y="3169"/>
                </a:lnTo>
                <a:lnTo>
                  <a:pt x="820" y="3146"/>
                </a:lnTo>
                <a:lnTo>
                  <a:pt x="828" y="3125"/>
                </a:lnTo>
                <a:lnTo>
                  <a:pt x="842" y="3107"/>
                </a:lnTo>
                <a:lnTo>
                  <a:pt x="859" y="3093"/>
                </a:lnTo>
                <a:lnTo>
                  <a:pt x="881" y="3084"/>
                </a:lnTo>
                <a:lnTo>
                  <a:pt x="904" y="3081"/>
                </a:lnTo>
                <a:close/>
                <a:moveTo>
                  <a:pt x="490" y="2791"/>
                </a:moveTo>
                <a:lnTo>
                  <a:pt x="513" y="2795"/>
                </a:lnTo>
                <a:lnTo>
                  <a:pt x="534" y="2804"/>
                </a:lnTo>
                <a:lnTo>
                  <a:pt x="553" y="2817"/>
                </a:lnTo>
                <a:lnTo>
                  <a:pt x="566" y="2835"/>
                </a:lnTo>
                <a:lnTo>
                  <a:pt x="575" y="2856"/>
                </a:lnTo>
                <a:lnTo>
                  <a:pt x="578" y="2879"/>
                </a:lnTo>
                <a:lnTo>
                  <a:pt x="578" y="3435"/>
                </a:lnTo>
                <a:lnTo>
                  <a:pt x="1900" y="3435"/>
                </a:lnTo>
                <a:lnTo>
                  <a:pt x="1900" y="2879"/>
                </a:lnTo>
                <a:lnTo>
                  <a:pt x="1903" y="2856"/>
                </a:lnTo>
                <a:lnTo>
                  <a:pt x="1912" y="2835"/>
                </a:lnTo>
                <a:lnTo>
                  <a:pt x="1925" y="2817"/>
                </a:lnTo>
                <a:lnTo>
                  <a:pt x="1944" y="2804"/>
                </a:lnTo>
                <a:lnTo>
                  <a:pt x="1965" y="2795"/>
                </a:lnTo>
                <a:lnTo>
                  <a:pt x="1988" y="2791"/>
                </a:lnTo>
                <a:lnTo>
                  <a:pt x="2012" y="2795"/>
                </a:lnTo>
                <a:lnTo>
                  <a:pt x="2032" y="2804"/>
                </a:lnTo>
                <a:lnTo>
                  <a:pt x="2050" y="2817"/>
                </a:lnTo>
                <a:lnTo>
                  <a:pt x="2063" y="2835"/>
                </a:lnTo>
                <a:lnTo>
                  <a:pt x="2073" y="2856"/>
                </a:lnTo>
                <a:lnTo>
                  <a:pt x="2075" y="2879"/>
                </a:lnTo>
                <a:lnTo>
                  <a:pt x="2075" y="3524"/>
                </a:lnTo>
                <a:lnTo>
                  <a:pt x="2073" y="3547"/>
                </a:lnTo>
                <a:lnTo>
                  <a:pt x="2063" y="3568"/>
                </a:lnTo>
                <a:lnTo>
                  <a:pt x="2050" y="3586"/>
                </a:lnTo>
                <a:lnTo>
                  <a:pt x="2032" y="3600"/>
                </a:lnTo>
                <a:lnTo>
                  <a:pt x="2012" y="3609"/>
                </a:lnTo>
                <a:lnTo>
                  <a:pt x="1988" y="3612"/>
                </a:lnTo>
                <a:lnTo>
                  <a:pt x="490" y="3612"/>
                </a:lnTo>
                <a:lnTo>
                  <a:pt x="467" y="3609"/>
                </a:lnTo>
                <a:lnTo>
                  <a:pt x="445" y="3600"/>
                </a:lnTo>
                <a:lnTo>
                  <a:pt x="428" y="3586"/>
                </a:lnTo>
                <a:lnTo>
                  <a:pt x="415" y="3568"/>
                </a:lnTo>
                <a:lnTo>
                  <a:pt x="406" y="3547"/>
                </a:lnTo>
                <a:lnTo>
                  <a:pt x="403" y="3524"/>
                </a:lnTo>
                <a:lnTo>
                  <a:pt x="403" y="2879"/>
                </a:lnTo>
                <a:lnTo>
                  <a:pt x="406" y="2856"/>
                </a:lnTo>
                <a:lnTo>
                  <a:pt x="415" y="2835"/>
                </a:lnTo>
                <a:lnTo>
                  <a:pt x="428" y="2817"/>
                </a:lnTo>
                <a:lnTo>
                  <a:pt x="445" y="2804"/>
                </a:lnTo>
                <a:lnTo>
                  <a:pt x="467" y="2795"/>
                </a:lnTo>
                <a:lnTo>
                  <a:pt x="490" y="2791"/>
                </a:lnTo>
                <a:close/>
                <a:moveTo>
                  <a:pt x="1574" y="2656"/>
                </a:moveTo>
                <a:lnTo>
                  <a:pt x="1598" y="2659"/>
                </a:lnTo>
                <a:lnTo>
                  <a:pt x="1619" y="2668"/>
                </a:lnTo>
                <a:lnTo>
                  <a:pt x="1636" y="2681"/>
                </a:lnTo>
                <a:lnTo>
                  <a:pt x="1650" y="2700"/>
                </a:lnTo>
                <a:lnTo>
                  <a:pt x="1659" y="2721"/>
                </a:lnTo>
                <a:lnTo>
                  <a:pt x="1661" y="2744"/>
                </a:lnTo>
                <a:lnTo>
                  <a:pt x="1661" y="2761"/>
                </a:lnTo>
                <a:lnTo>
                  <a:pt x="1659" y="2785"/>
                </a:lnTo>
                <a:lnTo>
                  <a:pt x="1650" y="2806"/>
                </a:lnTo>
                <a:lnTo>
                  <a:pt x="1636" y="2823"/>
                </a:lnTo>
                <a:lnTo>
                  <a:pt x="1619" y="2838"/>
                </a:lnTo>
                <a:lnTo>
                  <a:pt x="1598" y="2846"/>
                </a:lnTo>
                <a:lnTo>
                  <a:pt x="1574" y="2850"/>
                </a:lnTo>
                <a:lnTo>
                  <a:pt x="1551" y="2846"/>
                </a:lnTo>
                <a:lnTo>
                  <a:pt x="1530" y="2838"/>
                </a:lnTo>
                <a:lnTo>
                  <a:pt x="1511" y="2823"/>
                </a:lnTo>
                <a:lnTo>
                  <a:pt x="1498" y="2806"/>
                </a:lnTo>
                <a:lnTo>
                  <a:pt x="1490" y="2785"/>
                </a:lnTo>
                <a:lnTo>
                  <a:pt x="1486" y="2761"/>
                </a:lnTo>
                <a:lnTo>
                  <a:pt x="1486" y="2744"/>
                </a:lnTo>
                <a:lnTo>
                  <a:pt x="1490" y="2721"/>
                </a:lnTo>
                <a:lnTo>
                  <a:pt x="1498" y="2700"/>
                </a:lnTo>
                <a:lnTo>
                  <a:pt x="1511" y="2681"/>
                </a:lnTo>
                <a:lnTo>
                  <a:pt x="1530" y="2668"/>
                </a:lnTo>
                <a:lnTo>
                  <a:pt x="1551" y="2659"/>
                </a:lnTo>
                <a:lnTo>
                  <a:pt x="1574" y="2656"/>
                </a:lnTo>
                <a:close/>
                <a:moveTo>
                  <a:pt x="904" y="2656"/>
                </a:moveTo>
                <a:lnTo>
                  <a:pt x="927" y="2659"/>
                </a:lnTo>
                <a:lnTo>
                  <a:pt x="948" y="2668"/>
                </a:lnTo>
                <a:lnTo>
                  <a:pt x="966" y="2681"/>
                </a:lnTo>
                <a:lnTo>
                  <a:pt x="980" y="2700"/>
                </a:lnTo>
                <a:lnTo>
                  <a:pt x="988" y="2721"/>
                </a:lnTo>
                <a:lnTo>
                  <a:pt x="992" y="2744"/>
                </a:lnTo>
                <a:lnTo>
                  <a:pt x="992" y="2761"/>
                </a:lnTo>
                <a:lnTo>
                  <a:pt x="988" y="2785"/>
                </a:lnTo>
                <a:lnTo>
                  <a:pt x="980" y="2806"/>
                </a:lnTo>
                <a:lnTo>
                  <a:pt x="966" y="2823"/>
                </a:lnTo>
                <a:lnTo>
                  <a:pt x="948" y="2838"/>
                </a:lnTo>
                <a:lnTo>
                  <a:pt x="927" y="2846"/>
                </a:lnTo>
                <a:lnTo>
                  <a:pt x="904" y="2850"/>
                </a:lnTo>
                <a:lnTo>
                  <a:pt x="881" y="2846"/>
                </a:lnTo>
                <a:lnTo>
                  <a:pt x="859" y="2838"/>
                </a:lnTo>
                <a:lnTo>
                  <a:pt x="842" y="2823"/>
                </a:lnTo>
                <a:lnTo>
                  <a:pt x="828" y="2806"/>
                </a:lnTo>
                <a:lnTo>
                  <a:pt x="820" y="2785"/>
                </a:lnTo>
                <a:lnTo>
                  <a:pt x="816" y="2761"/>
                </a:lnTo>
                <a:lnTo>
                  <a:pt x="816" y="2744"/>
                </a:lnTo>
                <a:lnTo>
                  <a:pt x="820" y="2721"/>
                </a:lnTo>
                <a:lnTo>
                  <a:pt x="828" y="2700"/>
                </a:lnTo>
                <a:lnTo>
                  <a:pt x="842" y="2681"/>
                </a:lnTo>
                <a:lnTo>
                  <a:pt x="859" y="2668"/>
                </a:lnTo>
                <a:lnTo>
                  <a:pt x="881" y="2659"/>
                </a:lnTo>
                <a:lnTo>
                  <a:pt x="904" y="2656"/>
                </a:lnTo>
                <a:close/>
                <a:moveTo>
                  <a:pt x="704" y="1982"/>
                </a:moveTo>
                <a:lnTo>
                  <a:pt x="723" y="1984"/>
                </a:lnTo>
                <a:lnTo>
                  <a:pt x="741" y="1991"/>
                </a:lnTo>
                <a:lnTo>
                  <a:pt x="757" y="2002"/>
                </a:lnTo>
                <a:lnTo>
                  <a:pt x="772" y="2017"/>
                </a:lnTo>
                <a:lnTo>
                  <a:pt x="783" y="2034"/>
                </a:lnTo>
                <a:lnTo>
                  <a:pt x="788" y="2052"/>
                </a:lnTo>
                <a:lnTo>
                  <a:pt x="789" y="2072"/>
                </a:lnTo>
                <a:lnTo>
                  <a:pt x="787" y="2091"/>
                </a:lnTo>
                <a:lnTo>
                  <a:pt x="780" y="2109"/>
                </a:lnTo>
                <a:lnTo>
                  <a:pt x="769" y="2126"/>
                </a:lnTo>
                <a:lnTo>
                  <a:pt x="755" y="2140"/>
                </a:lnTo>
                <a:lnTo>
                  <a:pt x="175" y="2584"/>
                </a:lnTo>
                <a:lnTo>
                  <a:pt x="175" y="3524"/>
                </a:lnTo>
                <a:lnTo>
                  <a:pt x="172" y="3547"/>
                </a:lnTo>
                <a:lnTo>
                  <a:pt x="163" y="3568"/>
                </a:lnTo>
                <a:lnTo>
                  <a:pt x="150" y="3586"/>
                </a:lnTo>
                <a:lnTo>
                  <a:pt x="131" y="3600"/>
                </a:lnTo>
                <a:lnTo>
                  <a:pt x="111" y="3609"/>
                </a:lnTo>
                <a:lnTo>
                  <a:pt x="88" y="3612"/>
                </a:lnTo>
                <a:lnTo>
                  <a:pt x="63" y="3609"/>
                </a:lnTo>
                <a:lnTo>
                  <a:pt x="43" y="3600"/>
                </a:lnTo>
                <a:lnTo>
                  <a:pt x="25" y="3586"/>
                </a:lnTo>
                <a:lnTo>
                  <a:pt x="12" y="3568"/>
                </a:lnTo>
                <a:lnTo>
                  <a:pt x="2" y="3547"/>
                </a:lnTo>
                <a:lnTo>
                  <a:pt x="0" y="3524"/>
                </a:lnTo>
                <a:lnTo>
                  <a:pt x="0" y="2540"/>
                </a:lnTo>
                <a:lnTo>
                  <a:pt x="2" y="2520"/>
                </a:lnTo>
                <a:lnTo>
                  <a:pt x="9" y="2501"/>
                </a:lnTo>
                <a:lnTo>
                  <a:pt x="20" y="2483"/>
                </a:lnTo>
                <a:lnTo>
                  <a:pt x="34" y="2469"/>
                </a:lnTo>
                <a:lnTo>
                  <a:pt x="649" y="1999"/>
                </a:lnTo>
                <a:lnTo>
                  <a:pt x="667" y="1988"/>
                </a:lnTo>
                <a:lnTo>
                  <a:pt x="685" y="1983"/>
                </a:lnTo>
                <a:lnTo>
                  <a:pt x="704" y="1982"/>
                </a:lnTo>
                <a:close/>
                <a:moveTo>
                  <a:pt x="1774" y="1982"/>
                </a:moveTo>
                <a:lnTo>
                  <a:pt x="1794" y="1983"/>
                </a:lnTo>
                <a:lnTo>
                  <a:pt x="1812" y="1988"/>
                </a:lnTo>
                <a:lnTo>
                  <a:pt x="1830" y="1999"/>
                </a:lnTo>
                <a:lnTo>
                  <a:pt x="2444" y="2469"/>
                </a:lnTo>
                <a:lnTo>
                  <a:pt x="2458" y="2483"/>
                </a:lnTo>
                <a:lnTo>
                  <a:pt x="2469" y="2501"/>
                </a:lnTo>
                <a:lnTo>
                  <a:pt x="2476" y="2520"/>
                </a:lnTo>
                <a:lnTo>
                  <a:pt x="2479" y="2540"/>
                </a:lnTo>
                <a:lnTo>
                  <a:pt x="2479" y="3524"/>
                </a:lnTo>
                <a:lnTo>
                  <a:pt x="2476" y="3547"/>
                </a:lnTo>
                <a:lnTo>
                  <a:pt x="2467" y="3568"/>
                </a:lnTo>
                <a:lnTo>
                  <a:pt x="2453" y="3586"/>
                </a:lnTo>
                <a:lnTo>
                  <a:pt x="2435" y="3600"/>
                </a:lnTo>
                <a:lnTo>
                  <a:pt x="2414" y="3609"/>
                </a:lnTo>
                <a:lnTo>
                  <a:pt x="2390" y="3612"/>
                </a:lnTo>
                <a:lnTo>
                  <a:pt x="2367" y="3609"/>
                </a:lnTo>
                <a:lnTo>
                  <a:pt x="2346" y="3600"/>
                </a:lnTo>
                <a:lnTo>
                  <a:pt x="2329" y="3586"/>
                </a:lnTo>
                <a:lnTo>
                  <a:pt x="2315" y="3568"/>
                </a:lnTo>
                <a:lnTo>
                  <a:pt x="2306" y="3547"/>
                </a:lnTo>
                <a:lnTo>
                  <a:pt x="2303" y="3524"/>
                </a:lnTo>
                <a:lnTo>
                  <a:pt x="2303" y="2584"/>
                </a:lnTo>
                <a:lnTo>
                  <a:pt x="1724" y="2140"/>
                </a:lnTo>
                <a:lnTo>
                  <a:pt x="1708" y="2126"/>
                </a:lnTo>
                <a:lnTo>
                  <a:pt x="1699" y="2109"/>
                </a:lnTo>
                <a:lnTo>
                  <a:pt x="1691" y="2091"/>
                </a:lnTo>
                <a:lnTo>
                  <a:pt x="1689" y="2072"/>
                </a:lnTo>
                <a:lnTo>
                  <a:pt x="1691" y="2052"/>
                </a:lnTo>
                <a:lnTo>
                  <a:pt x="1696" y="2034"/>
                </a:lnTo>
                <a:lnTo>
                  <a:pt x="1706" y="2017"/>
                </a:lnTo>
                <a:lnTo>
                  <a:pt x="1720" y="2002"/>
                </a:lnTo>
                <a:lnTo>
                  <a:pt x="1737" y="1991"/>
                </a:lnTo>
                <a:lnTo>
                  <a:pt x="1755" y="1984"/>
                </a:lnTo>
                <a:lnTo>
                  <a:pt x="1774" y="1982"/>
                </a:lnTo>
                <a:close/>
                <a:moveTo>
                  <a:pt x="1414" y="1981"/>
                </a:moveTo>
                <a:lnTo>
                  <a:pt x="1437" y="1984"/>
                </a:lnTo>
                <a:lnTo>
                  <a:pt x="1459" y="1993"/>
                </a:lnTo>
                <a:lnTo>
                  <a:pt x="1476" y="2007"/>
                </a:lnTo>
                <a:lnTo>
                  <a:pt x="1490" y="2025"/>
                </a:lnTo>
                <a:lnTo>
                  <a:pt x="1498" y="2046"/>
                </a:lnTo>
                <a:lnTo>
                  <a:pt x="1502" y="2070"/>
                </a:lnTo>
                <a:lnTo>
                  <a:pt x="1498" y="2112"/>
                </a:lnTo>
                <a:lnTo>
                  <a:pt x="1488" y="2151"/>
                </a:lnTo>
                <a:lnTo>
                  <a:pt x="1473" y="2189"/>
                </a:lnTo>
                <a:lnTo>
                  <a:pt x="1452" y="2224"/>
                </a:lnTo>
                <a:lnTo>
                  <a:pt x="1427" y="2254"/>
                </a:lnTo>
                <a:lnTo>
                  <a:pt x="1398" y="2280"/>
                </a:lnTo>
                <a:lnTo>
                  <a:pt x="1364" y="2302"/>
                </a:lnTo>
                <a:lnTo>
                  <a:pt x="1326" y="2318"/>
                </a:lnTo>
                <a:lnTo>
                  <a:pt x="1326" y="2617"/>
                </a:lnTo>
                <a:lnTo>
                  <a:pt x="1323" y="2640"/>
                </a:lnTo>
                <a:lnTo>
                  <a:pt x="1314" y="2661"/>
                </a:lnTo>
                <a:lnTo>
                  <a:pt x="1301" y="2679"/>
                </a:lnTo>
                <a:lnTo>
                  <a:pt x="1284" y="2692"/>
                </a:lnTo>
                <a:lnTo>
                  <a:pt x="1262" y="2701"/>
                </a:lnTo>
                <a:lnTo>
                  <a:pt x="1239" y="2705"/>
                </a:lnTo>
                <a:lnTo>
                  <a:pt x="1216" y="2701"/>
                </a:lnTo>
                <a:lnTo>
                  <a:pt x="1195" y="2692"/>
                </a:lnTo>
                <a:lnTo>
                  <a:pt x="1177" y="2679"/>
                </a:lnTo>
                <a:lnTo>
                  <a:pt x="1163" y="2661"/>
                </a:lnTo>
                <a:lnTo>
                  <a:pt x="1155" y="2640"/>
                </a:lnTo>
                <a:lnTo>
                  <a:pt x="1151" y="2617"/>
                </a:lnTo>
                <a:lnTo>
                  <a:pt x="1151" y="2318"/>
                </a:lnTo>
                <a:lnTo>
                  <a:pt x="1114" y="2302"/>
                </a:lnTo>
                <a:lnTo>
                  <a:pt x="1081" y="2281"/>
                </a:lnTo>
                <a:lnTo>
                  <a:pt x="1051" y="2255"/>
                </a:lnTo>
                <a:lnTo>
                  <a:pt x="1025" y="2224"/>
                </a:lnTo>
                <a:lnTo>
                  <a:pt x="1005" y="2190"/>
                </a:lnTo>
                <a:lnTo>
                  <a:pt x="989" y="2152"/>
                </a:lnTo>
                <a:lnTo>
                  <a:pt x="980" y="2112"/>
                </a:lnTo>
                <a:lnTo>
                  <a:pt x="976" y="2070"/>
                </a:lnTo>
                <a:lnTo>
                  <a:pt x="980" y="2047"/>
                </a:lnTo>
                <a:lnTo>
                  <a:pt x="988" y="2026"/>
                </a:lnTo>
                <a:lnTo>
                  <a:pt x="1001" y="2007"/>
                </a:lnTo>
                <a:lnTo>
                  <a:pt x="1020" y="1994"/>
                </a:lnTo>
                <a:lnTo>
                  <a:pt x="1041" y="1985"/>
                </a:lnTo>
                <a:lnTo>
                  <a:pt x="1064" y="1982"/>
                </a:lnTo>
                <a:lnTo>
                  <a:pt x="1087" y="1985"/>
                </a:lnTo>
                <a:lnTo>
                  <a:pt x="1109" y="1994"/>
                </a:lnTo>
                <a:lnTo>
                  <a:pt x="1126" y="2007"/>
                </a:lnTo>
                <a:lnTo>
                  <a:pt x="1139" y="2026"/>
                </a:lnTo>
                <a:lnTo>
                  <a:pt x="1148" y="2047"/>
                </a:lnTo>
                <a:lnTo>
                  <a:pt x="1151" y="2070"/>
                </a:lnTo>
                <a:lnTo>
                  <a:pt x="1155" y="2093"/>
                </a:lnTo>
                <a:lnTo>
                  <a:pt x="1163" y="2114"/>
                </a:lnTo>
                <a:lnTo>
                  <a:pt x="1178" y="2131"/>
                </a:lnTo>
                <a:lnTo>
                  <a:pt x="1195" y="2146"/>
                </a:lnTo>
                <a:lnTo>
                  <a:pt x="1216" y="2155"/>
                </a:lnTo>
                <a:lnTo>
                  <a:pt x="1239" y="2157"/>
                </a:lnTo>
                <a:lnTo>
                  <a:pt x="1262" y="2155"/>
                </a:lnTo>
                <a:lnTo>
                  <a:pt x="1283" y="2146"/>
                </a:lnTo>
                <a:lnTo>
                  <a:pt x="1300" y="2131"/>
                </a:lnTo>
                <a:lnTo>
                  <a:pt x="1314" y="2114"/>
                </a:lnTo>
                <a:lnTo>
                  <a:pt x="1323" y="2093"/>
                </a:lnTo>
                <a:lnTo>
                  <a:pt x="1326" y="2070"/>
                </a:lnTo>
                <a:lnTo>
                  <a:pt x="1330" y="2046"/>
                </a:lnTo>
                <a:lnTo>
                  <a:pt x="1338" y="2025"/>
                </a:lnTo>
                <a:lnTo>
                  <a:pt x="1352" y="2007"/>
                </a:lnTo>
                <a:lnTo>
                  <a:pt x="1370" y="1993"/>
                </a:lnTo>
                <a:lnTo>
                  <a:pt x="1391" y="1984"/>
                </a:lnTo>
                <a:lnTo>
                  <a:pt x="1414" y="1981"/>
                </a:lnTo>
                <a:close/>
                <a:moveTo>
                  <a:pt x="849" y="1137"/>
                </a:moveTo>
                <a:lnTo>
                  <a:pt x="849" y="1195"/>
                </a:lnTo>
                <a:lnTo>
                  <a:pt x="928" y="1619"/>
                </a:lnTo>
                <a:lnTo>
                  <a:pt x="929" y="1625"/>
                </a:lnTo>
                <a:lnTo>
                  <a:pt x="931" y="1635"/>
                </a:lnTo>
                <a:lnTo>
                  <a:pt x="936" y="1647"/>
                </a:lnTo>
                <a:lnTo>
                  <a:pt x="940" y="1661"/>
                </a:lnTo>
                <a:lnTo>
                  <a:pt x="948" y="1674"/>
                </a:lnTo>
                <a:lnTo>
                  <a:pt x="955" y="1687"/>
                </a:lnTo>
                <a:lnTo>
                  <a:pt x="966" y="1699"/>
                </a:lnTo>
                <a:lnTo>
                  <a:pt x="980" y="1709"/>
                </a:lnTo>
                <a:lnTo>
                  <a:pt x="994" y="1716"/>
                </a:lnTo>
                <a:lnTo>
                  <a:pt x="1011" y="1718"/>
                </a:lnTo>
                <a:lnTo>
                  <a:pt x="1467" y="1718"/>
                </a:lnTo>
                <a:lnTo>
                  <a:pt x="1484" y="1716"/>
                </a:lnTo>
                <a:lnTo>
                  <a:pt x="1499" y="1709"/>
                </a:lnTo>
                <a:lnTo>
                  <a:pt x="1511" y="1699"/>
                </a:lnTo>
                <a:lnTo>
                  <a:pt x="1522" y="1687"/>
                </a:lnTo>
                <a:lnTo>
                  <a:pt x="1531" y="1674"/>
                </a:lnTo>
                <a:lnTo>
                  <a:pt x="1538" y="1661"/>
                </a:lnTo>
                <a:lnTo>
                  <a:pt x="1543" y="1647"/>
                </a:lnTo>
                <a:lnTo>
                  <a:pt x="1546" y="1635"/>
                </a:lnTo>
                <a:lnTo>
                  <a:pt x="1549" y="1625"/>
                </a:lnTo>
                <a:lnTo>
                  <a:pt x="1551" y="1619"/>
                </a:lnTo>
                <a:lnTo>
                  <a:pt x="1630" y="1195"/>
                </a:lnTo>
                <a:lnTo>
                  <a:pt x="1630" y="1137"/>
                </a:lnTo>
                <a:lnTo>
                  <a:pt x="849" y="1137"/>
                </a:lnTo>
                <a:close/>
                <a:moveTo>
                  <a:pt x="849" y="657"/>
                </a:moveTo>
                <a:lnTo>
                  <a:pt x="849" y="961"/>
                </a:lnTo>
                <a:lnTo>
                  <a:pt x="1630" y="961"/>
                </a:lnTo>
                <a:lnTo>
                  <a:pt x="1630" y="657"/>
                </a:lnTo>
                <a:lnTo>
                  <a:pt x="849" y="657"/>
                </a:lnTo>
                <a:close/>
                <a:moveTo>
                  <a:pt x="761" y="177"/>
                </a:moveTo>
                <a:lnTo>
                  <a:pt x="731" y="180"/>
                </a:lnTo>
                <a:lnTo>
                  <a:pt x="703" y="189"/>
                </a:lnTo>
                <a:lnTo>
                  <a:pt x="676" y="202"/>
                </a:lnTo>
                <a:lnTo>
                  <a:pt x="654" y="221"/>
                </a:lnTo>
                <a:lnTo>
                  <a:pt x="636" y="244"/>
                </a:lnTo>
                <a:lnTo>
                  <a:pt x="622" y="269"/>
                </a:lnTo>
                <a:lnTo>
                  <a:pt x="613" y="298"/>
                </a:lnTo>
                <a:lnTo>
                  <a:pt x="610" y="329"/>
                </a:lnTo>
                <a:lnTo>
                  <a:pt x="613" y="359"/>
                </a:lnTo>
                <a:lnTo>
                  <a:pt x="622" y="388"/>
                </a:lnTo>
                <a:lnTo>
                  <a:pt x="636" y="413"/>
                </a:lnTo>
                <a:lnTo>
                  <a:pt x="654" y="436"/>
                </a:lnTo>
                <a:lnTo>
                  <a:pt x="676" y="454"/>
                </a:lnTo>
                <a:lnTo>
                  <a:pt x="703" y="468"/>
                </a:lnTo>
                <a:lnTo>
                  <a:pt x="731" y="477"/>
                </a:lnTo>
                <a:lnTo>
                  <a:pt x="761" y="480"/>
                </a:lnTo>
                <a:lnTo>
                  <a:pt x="1717" y="480"/>
                </a:lnTo>
                <a:lnTo>
                  <a:pt x="1748" y="477"/>
                </a:lnTo>
                <a:lnTo>
                  <a:pt x="1776" y="468"/>
                </a:lnTo>
                <a:lnTo>
                  <a:pt x="1801" y="454"/>
                </a:lnTo>
                <a:lnTo>
                  <a:pt x="1823" y="436"/>
                </a:lnTo>
                <a:lnTo>
                  <a:pt x="1842" y="413"/>
                </a:lnTo>
                <a:lnTo>
                  <a:pt x="1856" y="388"/>
                </a:lnTo>
                <a:lnTo>
                  <a:pt x="1865" y="359"/>
                </a:lnTo>
                <a:lnTo>
                  <a:pt x="1868" y="329"/>
                </a:lnTo>
                <a:lnTo>
                  <a:pt x="1865" y="298"/>
                </a:lnTo>
                <a:lnTo>
                  <a:pt x="1856" y="269"/>
                </a:lnTo>
                <a:lnTo>
                  <a:pt x="1842" y="244"/>
                </a:lnTo>
                <a:lnTo>
                  <a:pt x="1823" y="221"/>
                </a:lnTo>
                <a:lnTo>
                  <a:pt x="1801" y="202"/>
                </a:lnTo>
                <a:lnTo>
                  <a:pt x="1776" y="189"/>
                </a:lnTo>
                <a:lnTo>
                  <a:pt x="1748" y="180"/>
                </a:lnTo>
                <a:lnTo>
                  <a:pt x="1717" y="177"/>
                </a:lnTo>
                <a:lnTo>
                  <a:pt x="761" y="177"/>
                </a:lnTo>
                <a:close/>
                <a:moveTo>
                  <a:pt x="761" y="0"/>
                </a:moveTo>
                <a:lnTo>
                  <a:pt x="1717" y="0"/>
                </a:lnTo>
                <a:lnTo>
                  <a:pt x="1761" y="3"/>
                </a:lnTo>
                <a:lnTo>
                  <a:pt x="1804" y="12"/>
                </a:lnTo>
                <a:lnTo>
                  <a:pt x="1844" y="26"/>
                </a:lnTo>
                <a:lnTo>
                  <a:pt x="1881" y="45"/>
                </a:lnTo>
                <a:lnTo>
                  <a:pt x="1916" y="69"/>
                </a:lnTo>
                <a:lnTo>
                  <a:pt x="1948" y="96"/>
                </a:lnTo>
                <a:lnTo>
                  <a:pt x="1975" y="128"/>
                </a:lnTo>
                <a:lnTo>
                  <a:pt x="2000" y="162"/>
                </a:lnTo>
                <a:lnTo>
                  <a:pt x="2018" y="201"/>
                </a:lnTo>
                <a:lnTo>
                  <a:pt x="2032" y="242"/>
                </a:lnTo>
                <a:lnTo>
                  <a:pt x="2041" y="283"/>
                </a:lnTo>
                <a:lnTo>
                  <a:pt x="2043" y="329"/>
                </a:lnTo>
                <a:lnTo>
                  <a:pt x="2041" y="373"/>
                </a:lnTo>
                <a:lnTo>
                  <a:pt x="2032" y="415"/>
                </a:lnTo>
                <a:lnTo>
                  <a:pt x="2018" y="456"/>
                </a:lnTo>
                <a:lnTo>
                  <a:pt x="2000" y="494"/>
                </a:lnTo>
                <a:lnTo>
                  <a:pt x="1975" y="529"/>
                </a:lnTo>
                <a:lnTo>
                  <a:pt x="1948" y="561"/>
                </a:lnTo>
                <a:lnTo>
                  <a:pt x="1917" y="588"/>
                </a:lnTo>
                <a:lnTo>
                  <a:pt x="1882" y="611"/>
                </a:lnTo>
                <a:lnTo>
                  <a:pt x="1845" y="631"/>
                </a:lnTo>
                <a:lnTo>
                  <a:pt x="1805" y="645"/>
                </a:lnTo>
                <a:lnTo>
                  <a:pt x="1805" y="1204"/>
                </a:lnTo>
                <a:lnTo>
                  <a:pt x="1805" y="1212"/>
                </a:lnTo>
                <a:lnTo>
                  <a:pt x="1804" y="1220"/>
                </a:lnTo>
                <a:lnTo>
                  <a:pt x="1723" y="1651"/>
                </a:lnTo>
                <a:lnTo>
                  <a:pt x="1713" y="1694"/>
                </a:lnTo>
                <a:lnTo>
                  <a:pt x="1699" y="1733"/>
                </a:lnTo>
                <a:lnTo>
                  <a:pt x="1680" y="1768"/>
                </a:lnTo>
                <a:lnTo>
                  <a:pt x="1658" y="1800"/>
                </a:lnTo>
                <a:lnTo>
                  <a:pt x="1633" y="1828"/>
                </a:lnTo>
                <a:lnTo>
                  <a:pt x="1604" y="1851"/>
                </a:lnTo>
                <a:lnTo>
                  <a:pt x="1574" y="1870"/>
                </a:lnTo>
                <a:lnTo>
                  <a:pt x="1540" y="1883"/>
                </a:lnTo>
                <a:lnTo>
                  <a:pt x="1504" y="1892"/>
                </a:lnTo>
                <a:lnTo>
                  <a:pt x="1467" y="1894"/>
                </a:lnTo>
                <a:lnTo>
                  <a:pt x="1011" y="1894"/>
                </a:lnTo>
                <a:lnTo>
                  <a:pt x="974" y="1892"/>
                </a:lnTo>
                <a:lnTo>
                  <a:pt x="938" y="1883"/>
                </a:lnTo>
                <a:lnTo>
                  <a:pt x="905" y="1870"/>
                </a:lnTo>
                <a:lnTo>
                  <a:pt x="873" y="1851"/>
                </a:lnTo>
                <a:lnTo>
                  <a:pt x="845" y="1828"/>
                </a:lnTo>
                <a:lnTo>
                  <a:pt x="820" y="1800"/>
                </a:lnTo>
                <a:lnTo>
                  <a:pt x="798" y="1768"/>
                </a:lnTo>
                <a:lnTo>
                  <a:pt x="780" y="1733"/>
                </a:lnTo>
                <a:lnTo>
                  <a:pt x="765" y="1694"/>
                </a:lnTo>
                <a:lnTo>
                  <a:pt x="755" y="1651"/>
                </a:lnTo>
                <a:lnTo>
                  <a:pt x="674" y="1221"/>
                </a:lnTo>
                <a:lnTo>
                  <a:pt x="673" y="1212"/>
                </a:lnTo>
                <a:lnTo>
                  <a:pt x="673" y="1204"/>
                </a:lnTo>
                <a:lnTo>
                  <a:pt x="673" y="645"/>
                </a:lnTo>
                <a:lnTo>
                  <a:pt x="633" y="631"/>
                </a:lnTo>
                <a:lnTo>
                  <a:pt x="595" y="611"/>
                </a:lnTo>
                <a:lnTo>
                  <a:pt x="560" y="588"/>
                </a:lnTo>
                <a:lnTo>
                  <a:pt x="530" y="561"/>
                </a:lnTo>
                <a:lnTo>
                  <a:pt x="502" y="529"/>
                </a:lnTo>
                <a:lnTo>
                  <a:pt x="478" y="494"/>
                </a:lnTo>
                <a:lnTo>
                  <a:pt x="460" y="456"/>
                </a:lnTo>
                <a:lnTo>
                  <a:pt x="445" y="415"/>
                </a:lnTo>
                <a:lnTo>
                  <a:pt x="437" y="373"/>
                </a:lnTo>
                <a:lnTo>
                  <a:pt x="434" y="329"/>
                </a:lnTo>
                <a:lnTo>
                  <a:pt x="437" y="283"/>
                </a:lnTo>
                <a:lnTo>
                  <a:pt x="445" y="242"/>
                </a:lnTo>
                <a:lnTo>
                  <a:pt x="460" y="201"/>
                </a:lnTo>
                <a:lnTo>
                  <a:pt x="478" y="162"/>
                </a:lnTo>
                <a:lnTo>
                  <a:pt x="502" y="128"/>
                </a:lnTo>
                <a:lnTo>
                  <a:pt x="530" y="96"/>
                </a:lnTo>
                <a:lnTo>
                  <a:pt x="561" y="69"/>
                </a:lnTo>
                <a:lnTo>
                  <a:pt x="596" y="45"/>
                </a:lnTo>
                <a:lnTo>
                  <a:pt x="634" y="26"/>
                </a:lnTo>
                <a:lnTo>
                  <a:pt x="674" y="12"/>
                </a:lnTo>
                <a:lnTo>
                  <a:pt x="717" y="3"/>
                </a:lnTo>
                <a:lnTo>
                  <a:pt x="7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13" name="Rectangle 28"/>
          <p:cNvSpPr/>
          <p:nvPr/>
        </p:nvSpPr>
        <p:spPr>
          <a:xfrm>
            <a:off x="5658535" y="3535139"/>
            <a:ext cx="86273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The Chef</a:t>
            </a:r>
            <a:endParaRPr lang="en-US" altLang="zh-CN" sz="1400" dirty="0">
              <a:solidFill>
                <a:schemeClr val="bg1"/>
              </a:solidFill>
              <a:latin typeface="Stylo" panose="03060500000000000000" pitchFamily="66" charset="0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978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6000" y="9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9" grpId="0" animBg="1"/>
      <p:bldP spid="11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2"/>
          <p:cNvSpPr/>
          <p:nvPr/>
        </p:nvSpPr>
        <p:spPr>
          <a:xfrm flipH="1">
            <a:off x="2065249" y="-65400"/>
            <a:ext cx="11982822" cy="7024184"/>
          </a:xfrm>
          <a:custGeom>
            <a:avLst/>
            <a:gdLst>
              <a:gd name="connsiteX0" fmla="*/ 3366567 w 8257433"/>
              <a:gd name="connsiteY0" fmla="*/ 0 h 5807718"/>
              <a:gd name="connsiteX1" fmla="*/ 8257433 w 8257433"/>
              <a:gd name="connsiteY1" fmla="*/ 0 h 5807718"/>
              <a:gd name="connsiteX2" fmla="*/ 4877408 w 8257433"/>
              <a:gd name="connsiteY2" fmla="*/ 3367546 h 5807718"/>
              <a:gd name="connsiteX3" fmla="*/ 4878387 w 8257433"/>
              <a:gd name="connsiteY3" fmla="*/ 3368525 h 5807718"/>
              <a:gd name="connsiteX4" fmla="*/ 2439194 w 8257433"/>
              <a:gd name="connsiteY4" fmla="*/ 5807718 h 5807718"/>
              <a:gd name="connsiteX5" fmla="*/ 0 w 8257433"/>
              <a:gd name="connsiteY5" fmla="*/ 3368525 h 5807718"/>
              <a:gd name="connsiteX6" fmla="*/ 2426856 w 8257433"/>
              <a:gd name="connsiteY6" fmla="*/ 941669 h 5807718"/>
              <a:gd name="connsiteX7" fmla="*/ 2425877 w 8257433"/>
              <a:gd name="connsiteY7" fmla="*/ 940689 h 5807718"/>
              <a:gd name="connsiteX0" fmla="*/ 3674477 w 8257433"/>
              <a:gd name="connsiteY0" fmla="*/ 0 h 6115628"/>
              <a:gd name="connsiteX1" fmla="*/ 8257433 w 8257433"/>
              <a:gd name="connsiteY1" fmla="*/ 307910 h 6115628"/>
              <a:gd name="connsiteX2" fmla="*/ 4877408 w 8257433"/>
              <a:gd name="connsiteY2" fmla="*/ 3675456 h 6115628"/>
              <a:gd name="connsiteX3" fmla="*/ 4878387 w 8257433"/>
              <a:gd name="connsiteY3" fmla="*/ 3676435 h 6115628"/>
              <a:gd name="connsiteX4" fmla="*/ 2439194 w 8257433"/>
              <a:gd name="connsiteY4" fmla="*/ 6115628 h 6115628"/>
              <a:gd name="connsiteX5" fmla="*/ 0 w 8257433"/>
              <a:gd name="connsiteY5" fmla="*/ 3676435 h 6115628"/>
              <a:gd name="connsiteX6" fmla="*/ 2426856 w 8257433"/>
              <a:gd name="connsiteY6" fmla="*/ 1249579 h 6115628"/>
              <a:gd name="connsiteX7" fmla="*/ 2425877 w 8257433"/>
              <a:gd name="connsiteY7" fmla="*/ 1248599 h 6115628"/>
              <a:gd name="connsiteX8" fmla="*/ 3674477 w 8257433"/>
              <a:gd name="connsiteY8" fmla="*/ 0 h 6115628"/>
              <a:gd name="connsiteX0" fmla="*/ 3674477 w 8425384"/>
              <a:gd name="connsiteY0" fmla="*/ 0 h 6115628"/>
              <a:gd name="connsiteX1" fmla="*/ 8425384 w 8425384"/>
              <a:gd name="connsiteY1" fmla="*/ 130629 h 6115628"/>
              <a:gd name="connsiteX2" fmla="*/ 4877408 w 8425384"/>
              <a:gd name="connsiteY2" fmla="*/ 3675456 h 6115628"/>
              <a:gd name="connsiteX3" fmla="*/ 4878387 w 8425384"/>
              <a:gd name="connsiteY3" fmla="*/ 3676435 h 6115628"/>
              <a:gd name="connsiteX4" fmla="*/ 2439194 w 8425384"/>
              <a:gd name="connsiteY4" fmla="*/ 6115628 h 6115628"/>
              <a:gd name="connsiteX5" fmla="*/ 0 w 8425384"/>
              <a:gd name="connsiteY5" fmla="*/ 3676435 h 6115628"/>
              <a:gd name="connsiteX6" fmla="*/ 2426856 w 8425384"/>
              <a:gd name="connsiteY6" fmla="*/ 1249579 h 6115628"/>
              <a:gd name="connsiteX7" fmla="*/ 2425877 w 8425384"/>
              <a:gd name="connsiteY7" fmla="*/ 1248599 h 6115628"/>
              <a:gd name="connsiteX8" fmla="*/ 3674477 w 8425384"/>
              <a:gd name="connsiteY8" fmla="*/ 0 h 6115628"/>
              <a:gd name="connsiteX0" fmla="*/ 3441212 w 8425384"/>
              <a:gd name="connsiteY0" fmla="*/ 102636 h 5984999"/>
              <a:gd name="connsiteX1" fmla="*/ 8425384 w 8425384"/>
              <a:gd name="connsiteY1" fmla="*/ 0 h 5984999"/>
              <a:gd name="connsiteX2" fmla="*/ 4877408 w 8425384"/>
              <a:gd name="connsiteY2" fmla="*/ 3544827 h 5984999"/>
              <a:gd name="connsiteX3" fmla="*/ 4878387 w 8425384"/>
              <a:gd name="connsiteY3" fmla="*/ 3545806 h 5984999"/>
              <a:gd name="connsiteX4" fmla="*/ 2439194 w 8425384"/>
              <a:gd name="connsiteY4" fmla="*/ 5984999 h 5984999"/>
              <a:gd name="connsiteX5" fmla="*/ 0 w 8425384"/>
              <a:gd name="connsiteY5" fmla="*/ 3545806 h 5984999"/>
              <a:gd name="connsiteX6" fmla="*/ 2426856 w 8425384"/>
              <a:gd name="connsiteY6" fmla="*/ 1118950 h 5984999"/>
              <a:gd name="connsiteX7" fmla="*/ 2425877 w 8425384"/>
              <a:gd name="connsiteY7" fmla="*/ 1117970 h 5984999"/>
              <a:gd name="connsiteX8" fmla="*/ 3441212 w 8425384"/>
              <a:gd name="connsiteY8" fmla="*/ 102636 h 5984999"/>
              <a:gd name="connsiteX0" fmla="*/ 3441212 w 8332077"/>
              <a:gd name="connsiteY0" fmla="*/ 9330 h 5891693"/>
              <a:gd name="connsiteX1" fmla="*/ 8332077 w 8332077"/>
              <a:gd name="connsiteY1" fmla="*/ 0 h 5891693"/>
              <a:gd name="connsiteX2" fmla="*/ 4877408 w 8332077"/>
              <a:gd name="connsiteY2" fmla="*/ 3451521 h 5891693"/>
              <a:gd name="connsiteX3" fmla="*/ 4878387 w 8332077"/>
              <a:gd name="connsiteY3" fmla="*/ 3452500 h 5891693"/>
              <a:gd name="connsiteX4" fmla="*/ 2439194 w 8332077"/>
              <a:gd name="connsiteY4" fmla="*/ 5891693 h 5891693"/>
              <a:gd name="connsiteX5" fmla="*/ 0 w 8332077"/>
              <a:gd name="connsiteY5" fmla="*/ 3452500 h 5891693"/>
              <a:gd name="connsiteX6" fmla="*/ 2426856 w 8332077"/>
              <a:gd name="connsiteY6" fmla="*/ 1025644 h 5891693"/>
              <a:gd name="connsiteX7" fmla="*/ 2425877 w 8332077"/>
              <a:gd name="connsiteY7" fmla="*/ 1024664 h 5891693"/>
              <a:gd name="connsiteX8" fmla="*/ 3441212 w 8332077"/>
              <a:gd name="connsiteY8" fmla="*/ 9330 h 5891693"/>
              <a:gd name="connsiteX0" fmla="*/ 6870212 w 11761077"/>
              <a:gd name="connsiteY0" fmla="*/ 9330 h 6894200"/>
              <a:gd name="connsiteX1" fmla="*/ 11761077 w 11761077"/>
              <a:gd name="connsiteY1" fmla="*/ 0 h 6894200"/>
              <a:gd name="connsiteX2" fmla="*/ 8306408 w 11761077"/>
              <a:gd name="connsiteY2" fmla="*/ 3451521 h 6894200"/>
              <a:gd name="connsiteX3" fmla="*/ 8307387 w 11761077"/>
              <a:gd name="connsiteY3" fmla="*/ 3452500 h 6894200"/>
              <a:gd name="connsiteX4" fmla="*/ 5868194 w 11761077"/>
              <a:gd name="connsiteY4" fmla="*/ 5891693 h 6894200"/>
              <a:gd name="connsiteX5" fmla="*/ 0 w 11761077"/>
              <a:gd name="connsiteY5" fmla="*/ 6894200 h 6894200"/>
              <a:gd name="connsiteX6" fmla="*/ 5855856 w 11761077"/>
              <a:gd name="connsiteY6" fmla="*/ 1025644 h 6894200"/>
              <a:gd name="connsiteX7" fmla="*/ 5854877 w 11761077"/>
              <a:gd name="connsiteY7" fmla="*/ 1024664 h 6894200"/>
              <a:gd name="connsiteX8" fmla="*/ 6870212 w 11761077"/>
              <a:gd name="connsiteY8" fmla="*/ 9330 h 6894200"/>
              <a:gd name="connsiteX0" fmla="*/ 6870212 w 11761077"/>
              <a:gd name="connsiteY0" fmla="*/ 9330 h 6894200"/>
              <a:gd name="connsiteX1" fmla="*/ 11761077 w 11761077"/>
              <a:gd name="connsiteY1" fmla="*/ 0 h 6894200"/>
              <a:gd name="connsiteX2" fmla="*/ 8306408 w 11761077"/>
              <a:gd name="connsiteY2" fmla="*/ 3451521 h 6894200"/>
              <a:gd name="connsiteX3" fmla="*/ 8307387 w 11761077"/>
              <a:gd name="connsiteY3" fmla="*/ 3452500 h 6894200"/>
              <a:gd name="connsiteX4" fmla="*/ 4928394 w 11761077"/>
              <a:gd name="connsiteY4" fmla="*/ 6844193 h 6894200"/>
              <a:gd name="connsiteX5" fmla="*/ 0 w 11761077"/>
              <a:gd name="connsiteY5" fmla="*/ 6894200 h 6894200"/>
              <a:gd name="connsiteX6" fmla="*/ 5855856 w 11761077"/>
              <a:gd name="connsiteY6" fmla="*/ 1025644 h 6894200"/>
              <a:gd name="connsiteX7" fmla="*/ 5854877 w 11761077"/>
              <a:gd name="connsiteY7" fmla="*/ 1024664 h 6894200"/>
              <a:gd name="connsiteX8" fmla="*/ 6870212 w 11761077"/>
              <a:gd name="connsiteY8" fmla="*/ 9330 h 6894200"/>
              <a:gd name="connsiteX0" fmla="*/ 6948667 w 11839532"/>
              <a:gd name="connsiteY0" fmla="*/ 9330 h 6894200"/>
              <a:gd name="connsiteX1" fmla="*/ 11839532 w 11839532"/>
              <a:gd name="connsiteY1" fmla="*/ 0 h 6894200"/>
              <a:gd name="connsiteX2" fmla="*/ 8384863 w 11839532"/>
              <a:gd name="connsiteY2" fmla="*/ 3451521 h 6894200"/>
              <a:gd name="connsiteX3" fmla="*/ 8385842 w 11839532"/>
              <a:gd name="connsiteY3" fmla="*/ 3452500 h 6894200"/>
              <a:gd name="connsiteX4" fmla="*/ 5006849 w 11839532"/>
              <a:gd name="connsiteY4" fmla="*/ 6844193 h 6894200"/>
              <a:gd name="connsiteX5" fmla="*/ 78455 w 11839532"/>
              <a:gd name="connsiteY5" fmla="*/ 6894200 h 6894200"/>
              <a:gd name="connsiteX6" fmla="*/ 5934311 w 11839532"/>
              <a:gd name="connsiteY6" fmla="*/ 1025644 h 6894200"/>
              <a:gd name="connsiteX7" fmla="*/ 0 w 11839532"/>
              <a:gd name="connsiteY7" fmla="*/ 2657577 h 6894200"/>
              <a:gd name="connsiteX8" fmla="*/ 6948667 w 11839532"/>
              <a:gd name="connsiteY8" fmla="*/ 9330 h 6894200"/>
              <a:gd name="connsiteX0" fmla="*/ 6948667 w 11839532"/>
              <a:gd name="connsiteY0" fmla="*/ 9330 h 6894200"/>
              <a:gd name="connsiteX1" fmla="*/ 11839532 w 11839532"/>
              <a:gd name="connsiteY1" fmla="*/ 0 h 6894200"/>
              <a:gd name="connsiteX2" fmla="*/ 8384863 w 11839532"/>
              <a:gd name="connsiteY2" fmla="*/ 3451521 h 6894200"/>
              <a:gd name="connsiteX3" fmla="*/ 8385842 w 11839532"/>
              <a:gd name="connsiteY3" fmla="*/ 3452500 h 6894200"/>
              <a:gd name="connsiteX4" fmla="*/ 5006849 w 11839532"/>
              <a:gd name="connsiteY4" fmla="*/ 6844193 h 6894200"/>
              <a:gd name="connsiteX5" fmla="*/ 78455 w 11839532"/>
              <a:gd name="connsiteY5" fmla="*/ 6894200 h 6894200"/>
              <a:gd name="connsiteX6" fmla="*/ 1097897 w 11839532"/>
              <a:gd name="connsiteY6" fmla="*/ 3668221 h 6894200"/>
              <a:gd name="connsiteX7" fmla="*/ 0 w 11839532"/>
              <a:gd name="connsiteY7" fmla="*/ 2657577 h 6894200"/>
              <a:gd name="connsiteX8" fmla="*/ 6948667 w 11839532"/>
              <a:gd name="connsiteY8" fmla="*/ 9330 h 6894200"/>
              <a:gd name="connsiteX0" fmla="*/ 6948667 w 11839532"/>
              <a:gd name="connsiteY0" fmla="*/ 9330 h 6894200"/>
              <a:gd name="connsiteX1" fmla="*/ 11839532 w 11839532"/>
              <a:gd name="connsiteY1" fmla="*/ 0 h 6894200"/>
              <a:gd name="connsiteX2" fmla="*/ 8384863 w 11839532"/>
              <a:gd name="connsiteY2" fmla="*/ 3451521 h 6894200"/>
              <a:gd name="connsiteX3" fmla="*/ 8385842 w 11839532"/>
              <a:gd name="connsiteY3" fmla="*/ 3452500 h 6894200"/>
              <a:gd name="connsiteX4" fmla="*/ 5006849 w 11839532"/>
              <a:gd name="connsiteY4" fmla="*/ 6844193 h 6894200"/>
              <a:gd name="connsiteX5" fmla="*/ 78455 w 11839532"/>
              <a:gd name="connsiteY5" fmla="*/ 6894200 h 6894200"/>
              <a:gd name="connsiteX6" fmla="*/ 0 w 11839532"/>
              <a:gd name="connsiteY6" fmla="*/ 2657577 h 6894200"/>
              <a:gd name="connsiteX7" fmla="*/ 6948667 w 11839532"/>
              <a:gd name="connsiteY7" fmla="*/ 9330 h 6894200"/>
              <a:gd name="connsiteX0" fmla="*/ 6870212 w 11761077"/>
              <a:gd name="connsiteY0" fmla="*/ 9330 h 6894200"/>
              <a:gd name="connsiteX1" fmla="*/ 11761077 w 11761077"/>
              <a:gd name="connsiteY1" fmla="*/ 0 h 6894200"/>
              <a:gd name="connsiteX2" fmla="*/ 8306408 w 11761077"/>
              <a:gd name="connsiteY2" fmla="*/ 3451521 h 6894200"/>
              <a:gd name="connsiteX3" fmla="*/ 8307387 w 11761077"/>
              <a:gd name="connsiteY3" fmla="*/ 3452500 h 6894200"/>
              <a:gd name="connsiteX4" fmla="*/ 4928394 w 11761077"/>
              <a:gd name="connsiteY4" fmla="*/ 6844193 h 6894200"/>
              <a:gd name="connsiteX5" fmla="*/ 0 w 11761077"/>
              <a:gd name="connsiteY5" fmla="*/ 6894200 h 6894200"/>
              <a:gd name="connsiteX6" fmla="*/ 1629248 w 11761077"/>
              <a:gd name="connsiteY6" fmla="*/ 3006596 h 6894200"/>
              <a:gd name="connsiteX7" fmla="*/ 6870212 w 11761077"/>
              <a:gd name="connsiteY7" fmla="*/ 9330 h 689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761077" h="6894200">
                <a:moveTo>
                  <a:pt x="6870212" y="9330"/>
                </a:moveTo>
                <a:lnTo>
                  <a:pt x="11761077" y="0"/>
                </a:lnTo>
                <a:lnTo>
                  <a:pt x="8306408" y="3451521"/>
                </a:lnTo>
                <a:lnTo>
                  <a:pt x="8307387" y="3452500"/>
                </a:lnTo>
                <a:lnTo>
                  <a:pt x="4928394" y="6844193"/>
                </a:lnTo>
                <a:lnTo>
                  <a:pt x="0" y="6894200"/>
                </a:lnTo>
                <a:lnTo>
                  <a:pt x="1629248" y="3006596"/>
                </a:lnTo>
                <a:lnTo>
                  <a:pt x="6870212" y="93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flipH="1">
            <a:off x="1930399" y="-68345"/>
            <a:ext cx="11987845" cy="7027129"/>
          </a:xfrm>
          <a:custGeom>
            <a:avLst/>
            <a:gdLst>
              <a:gd name="connsiteX0" fmla="*/ 3366567 w 8257433"/>
              <a:gd name="connsiteY0" fmla="*/ 0 h 5807718"/>
              <a:gd name="connsiteX1" fmla="*/ 8257433 w 8257433"/>
              <a:gd name="connsiteY1" fmla="*/ 0 h 5807718"/>
              <a:gd name="connsiteX2" fmla="*/ 4877408 w 8257433"/>
              <a:gd name="connsiteY2" fmla="*/ 3367546 h 5807718"/>
              <a:gd name="connsiteX3" fmla="*/ 4878387 w 8257433"/>
              <a:gd name="connsiteY3" fmla="*/ 3368525 h 5807718"/>
              <a:gd name="connsiteX4" fmla="*/ 2439194 w 8257433"/>
              <a:gd name="connsiteY4" fmla="*/ 5807718 h 5807718"/>
              <a:gd name="connsiteX5" fmla="*/ 0 w 8257433"/>
              <a:gd name="connsiteY5" fmla="*/ 3368525 h 5807718"/>
              <a:gd name="connsiteX6" fmla="*/ 2426856 w 8257433"/>
              <a:gd name="connsiteY6" fmla="*/ 941669 h 5807718"/>
              <a:gd name="connsiteX7" fmla="*/ 2425877 w 8257433"/>
              <a:gd name="connsiteY7" fmla="*/ 940689 h 5807718"/>
              <a:gd name="connsiteX0" fmla="*/ 3674477 w 8257433"/>
              <a:gd name="connsiteY0" fmla="*/ 0 h 6115628"/>
              <a:gd name="connsiteX1" fmla="*/ 8257433 w 8257433"/>
              <a:gd name="connsiteY1" fmla="*/ 307910 h 6115628"/>
              <a:gd name="connsiteX2" fmla="*/ 4877408 w 8257433"/>
              <a:gd name="connsiteY2" fmla="*/ 3675456 h 6115628"/>
              <a:gd name="connsiteX3" fmla="*/ 4878387 w 8257433"/>
              <a:gd name="connsiteY3" fmla="*/ 3676435 h 6115628"/>
              <a:gd name="connsiteX4" fmla="*/ 2439194 w 8257433"/>
              <a:gd name="connsiteY4" fmla="*/ 6115628 h 6115628"/>
              <a:gd name="connsiteX5" fmla="*/ 0 w 8257433"/>
              <a:gd name="connsiteY5" fmla="*/ 3676435 h 6115628"/>
              <a:gd name="connsiteX6" fmla="*/ 2426856 w 8257433"/>
              <a:gd name="connsiteY6" fmla="*/ 1249579 h 6115628"/>
              <a:gd name="connsiteX7" fmla="*/ 2425877 w 8257433"/>
              <a:gd name="connsiteY7" fmla="*/ 1248599 h 6115628"/>
              <a:gd name="connsiteX8" fmla="*/ 3674477 w 8257433"/>
              <a:gd name="connsiteY8" fmla="*/ 0 h 6115628"/>
              <a:gd name="connsiteX0" fmla="*/ 3674477 w 8425384"/>
              <a:gd name="connsiteY0" fmla="*/ 0 h 6115628"/>
              <a:gd name="connsiteX1" fmla="*/ 8425384 w 8425384"/>
              <a:gd name="connsiteY1" fmla="*/ 130629 h 6115628"/>
              <a:gd name="connsiteX2" fmla="*/ 4877408 w 8425384"/>
              <a:gd name="connsiteY2" fmla="*/ 3675456 h 6115628"/>
              <a:gd name="connsiteX3" fmla="*/ 4878387 w 8425384"/>
              <a:gd name="connsiteY3" fmla="*/ 3676435 h 6115628"/>
              <a:gd name="connsiteX4" fmla="*/ 2439194 w 8425384"/>
              <a:gd name="connsiteY4" fmla="*/ 6115628 h 6115628"/>
              <a:gd name="connsiteX5" fmla="*/ 0 w 8425384"/>
              <a:gd name="connsiteY5" fmla="*/ 3676435 h 6115628"/>
              <a:gd name="connsiteX6" fmla="*/ 2426856 w 8425384"/>
              <a:gd name="connsiteY6" fmla="*/ 1249579 h 6115628"/>
              <a:gd name="connsiteX7" fmla="*/ 2425877 w 8425384"/>
              <a:gd name="connsiteY7" fmla="*/ 1248599 h 6115628"/>
              <a:gd name="connsiteX8" fmla="*/ 3674477 w 8425384"/>
              <a:gd name="connsiteY8" fmla="*/ 0 h 6115628"/>
              <a:gd name="connsiteX0" fmla="*/ 3441212 w 8425384"/>
              <a:gd name="connsiteY0" fmla="*/ 102636 h 5984999"/>
              <a:gd name="connsiteX1" fmla="*/ 8425384 w 8425384"/>
              <a:gd name="connsiteY1" fmla="*/ 0 h 5984999"/>
              <a:gd name="connsiteX2" fmla="*/ 4877408 w 8425384"/>
              <a:gd name="connsiteY2" fmla="*/ 3544827 h 5984999"/>
              <a:gd name="connsiteX3" fmla="*/ 4878387 w 8425384"/>
              <a:gd name="connsiteY3" fmla="*/ 3545806 h 5984999"/>
              <a:gd name="connsiteX4" fmla="*/ 2439194 w 8425384"/>
              <a:gd name="connsiteY4" fmla="*/ 5984999 h 5984999"/>
              <a:gd name="connsiteX5" fmla="*/ 0 w 8425384"/>
              <a:gd name="connsiteY5" fmla="*/ 3545806 h 5984999"/>
              <a:gd name="connsiteX6" fmla="*/ 2426856 w 8425384"/>
              <a:gd name="connsiteY6" fmla="*/ 1118950 h 5984999"/>
              <a:gd name="connsiteX7" fmla="*/ 2425877 w 8425384"/>
              <a:gd name="connsiteY7" fmla="*/ 1117970 h 5984999"/>
              <a:gd name="connsiteX8" fmla="*/ 3441212 w 8425384"/>
              <a:gd name="connsiteY8" fmla="*/ 102636 h 5984999"/>
              <a:gd name="connsiteX0" fmla="*/ 3441212 w 8332077"/>
              <a:gd name="connsiteY0" fmla="*/ 9330 h 5891693"/>
              <a:gd name="connsiteX1" fmla="*/ 8332077 w 8332077"/>
              <a:gd name="connsiteY1" fmla="*/ 0 h 5891693"/>
              <a:gd name="connsiteX2" fmla="*/ 4877408 w 8332077"/>
              <a:gd name="connsiteY2" fmla="*/ 3451521 h 5891693"/>
              <a:gd name="connsiteX3" fmla="*/ 4878387 w 8332077"/>
              <a:gd name="connsiteY3" fmla="*/ 3452500 h 5891693"/>
              <a:gd name="connsiteX4" fmla="*/ 2439194 w 8332077"/>
              <a:gd name="connsiteY4" fmla="*/ 5891693 h 5891693"/>
              <a:gd name="connsiteX5" fmla="*/ 0 w 8332077"/>
              <a:gd name="connsiteY5" fmla="*/ 3452500 h 5891693"/>
              <a:gd name="connsiteX6" fmla="*/ 2426856 w 8332077"/>
              <a:gd name="connsiteY6" fmla="*/ 1025644 h 5891693"/>
              <a:gd name="connsiteX7" fmla="*/ 2425877 w 8332077"/>
              <a:gd name="connsiteY7" fmla="*/ 1024664 h 5891693"/>
              <a:gd name="connsiteX8" fmla="*/ 3441212 w 8332077"/>
              <a:gd name="connsiteY8" fmla="*/ 9330 h 5891693"/>
              <a:gd name="connsiteX0" fmla="*/ 6870212 w 11761077"/>
              <a:gd name="connsiteY0" fmla="*/ 9330 h 6894200"/>
              <a:gd name="connsiteX1" fmla="*/ 11761077 w 11761077"/>
              <a:gd name="connsiteY1" fmla="*/ 0 h 6894200"/>
              <a:gd name="connsiteX2" fmla="*/ 8306408 w 11761077"/>
              <a:gd name="connsiteY2" fmla="*/ 3451521 h 6894200"/>
              <a:gd name="connsiteX3" fmla="*/ 8307387 w 11761077"/>
              <a:gd name="connsiteY3" fmla="*/ 3452500 h 6894200"/>
              <a:gd name="connsiteX4" fmla="*/ 5868194 w 11761077"/>
              <a:gd name="connsiteY4" fmla="*/ 5891693 h 6894200"/>
              <a:gd name="connsiteX5" fmla="*/ 0 w 11761077"/>
              <a:gd name="connsiteY5" fmla="*/ 6894200 h 6894200"/>
              <a:gd name="connsiteX6" fmla="*/ 5855856 w 11761077"/>
              <a:gd name="connsiteY6" fmla="*/ 1025644 h 6894200"/>
              <a:gd name="connsiteX7" fmla="*/ 5854877 w 11761077"/>
              <a:gd name="connsiteY7" fmla="*/ 1024664 h 6894200"/>
              <a:gd name="connsiteX8" fmla="*/ 6870212 w 11761077"/>
              <a:gd name="connsiteY8" fmla="*/ 9330 h 6894200"/>
              <a:gd name="connsiteX0" fmla="*/ 6870212 w 11761077"/>
              <a:gd name="connsiteY0" fmla="*/ 9330 h 6894200"/>
              <a:gd name="connsiteX1" fmla="*/ 11761077 w 11761077"/>
              <a:gd name="connsiteY1" fmla="*/ 0 h 6894200"/>
              <a:gd name="connsiteX2" fmla="*/ 8306408 w 11761077"/>
              <a:gd name="connsiteY2" fmla="*/ 3451521 h 6894200"/>
              <a:gd name="connsiteX3" fmla="*/ 8307387 w 11761077"/>
              <a:gd name="connsiteY3" fmla="*/ 3452500 h 6894200"/>
              <a:gd name="connsiteX4" fmla="*/ 4928394 w 11761077"/>
              <a:gd name="connsiteY4" fmla="*/ 6844193 h 6894200"/>
              <a:gd name="connsiteX5" fmla="*/ 0 w 11761077"/>
              <a:gd name="connsiteY5" fmla="*/ 6894200 h 6894200"/>
              <a:gd name="connsiteX6" fmla="*/ 5855856 w 11761077"/>
              <a:gd name="connsiteY6" fmla="*/ 1025644 h 6894200"/>
              <a:gd name="connsiteX7" fmla="*/ 5854877 w 11761077"/>
              <a:gd name="connsiteY7" fmla="*/ 1024664 h 6894200"/>
              <a:gd name="connsiteX8" fmla="*/ 6870212 w 11761077"/>
              <a:gd name="connsiteY8" fmla="*/ 9330 h 689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61077" h="6894200">
                <a:moveTo>
                  <a:pt x="6870212" y="9330"/>
                </a:moveTo>
                <a:lnTo>
                  <a:pt x="11761077" y="0"/>
                </a:lnTo>
                <a:lnTo>
                  <a:pt x="8306408" y="3451521"/>
                </a:lnTo>
                <a:lnTo>
                  <a:pt x="8307387" y="3452500"/>
                </a:lnTo>
                <a:lnTo>
                  <a:pt x="4928394" y="6844193"/>
                </a:lnTo>
                <a:lnTo>
                  <a:pt x="0" y="6894200"/>
                </a:lnTo>
                <a:lnTo>
                  <a:pt x="5855856" y="1025644"/>
                </a:lnTo>
                <a:lnTo>
                  <a:pt x="5854877" y="1024664"/>
                </a:lnTo>
                <a:lnTo>
                  <a:pt x="6870212" y="93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5208275" y="259303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厨师团队</a:t>
            </a:r>
            <a:endParaRPr lang="en-US" altLang="zh-CN" sz="3200" dirty="0">
              <a:solidFill>
                <a:schemeClr val="bg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589294" y="997907"/>
            <a:ext cx="1013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 smtClean="0">
                <a:solidFill>
                  <a:schemeClr val="bg1"/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Chef Team</a:t>
            </a:r>
            <a:endParaRPr lang="zh-CN" altLang="en-US" sz="1400" dirty="0">
              <a:solidFill>
                <a:schemeClr val="bg1"/>
              </a:solidFill>
              <a:latin typeface="Stylo" panose="03060500000000000000" pitchFamily="66" charset="0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44" name="Straight Connector 43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1270361" y="292320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★日文毛笔" panose="02000609000000000000" pitchFamily="49" charset="-128"/>
                <a:ea typeface="★日文毛笔" panose="02000609000000000000" pitchFamily="49" charset="-128"/>
                <a:cs typeface="Arial" panose="020B0604020202020204" pitchFamily="34" charset="0"/>
              </a:rPr>
              <a:t>無名氏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  <a:latin typeface="★日文毛笔" panose="02000609000000000000" pitchFamily="49" charset="-128"/>
              <a:ea typeface="★日文毛笔" panose="02000609000000000000" pitchFamily="49" charset="-128"/>
              <a:cs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295162" y="3922369"/>
            <a:ext cx="1661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Executive Chef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latin typeface="Stylo" panose="03060500000000000000" pitchFamily="66" charset="0"/>
              <a:ea typeface="AjiwaiPro" panose="02000600000000000000" pitchFamily="2" charset="-128"/>
              <a:cs typeface="Lato Light" panose="020F0502020204030203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1425149" y="3776727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270361" y="4555831"/>
            <a:ext cx="3937914" cy="1657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Low">
              <a:lnSpc>
                <a:spcPct val="150000"/>
              </a:lnSpc>
            </a:pP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韩国料理中多以米食为主食，另有面食、荞麦、菜、肉等，除了炊煮熟食的饭之外，另外常伴随热汤。而韩国泡菜是饭桌上常见的配菜，以白菜、萝卜、黄瓜等食材发酵而成，种类齐全而成为饭馔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3412" y="101800"/>
            <a:ext cx="5143500" cy="6855968"/>
          </a:xfrm>
          <a:prstGeom prst="rect">
            <a:avLst/>
          </a:prstGeom>
        </p:spPr>
      </p:pic>
      <p:grpSp>
        <p:nvGrpSpPr>
          <p:cNvPr id="5" name="Group 5"/>
          <p:cNvGrpSpPr>
            <a:grpSpLocks noChangeAspect="1"/>
          </p:cNvGrpSpPr>
          <p:nvPr/>
        </p:nvGrpSpPr>
        <p:grpSpPr bwMode="auto">
          <a:xfrm>
            <a:off x="1354708" y="1589332"/>
            <a:ext cx="1477039" cy="1288343"/>
            <a:chOff x="3620" y="1962"/>
            <a:chExt cx="454" cy="396"/>
          </a:xfrm>
        </p:grpSpPr>
        <p:grpSp>
          <p:nvGrpSpPr>
            <p:cNvPr id="7" name="Group 206"/>
            <p:cNvGrpSpPr>
              <a:grpSpLocks/>
            </p:cNvGrpSpPr>
            <p:nvPr/>
          </p:nvGrpSpPr>
          <p:grpSpPr bwMode="auto">
            <a:xfrm>
              <a:off x="3620" y="1962"/>
              <a:ext cx="454" cy="396"/>
              <a:chOff x="3620" y="1962"/>
              <a:chExt cx="454" cy="396"/>
            </a:xfrm>
          </p:grpSpPr>
          <p:sp>
            <p:nvSpPr>
              <p:cNvPr id="2054" name="Freeform 6"/>
              <p:cNvSpPr>
                <a:spLocks/>
              </p:cNvSpPr>
              <p:nvPr/>
            </p:nvSpPr>
            <p:spPr bwMode="auto">
              <a:xfrm>
                <a:off x="3620" y="1986"/>
                <a:ext cx="70" cy="287"/>
              </a:xfrm>
              <a:custGeom>
                <a:avLst/>
                <a:gdLst>
                  <a:gd name="T0" fmla="*/ 29 w 29"/>
                  <a:gd name="T1" fmla="*/ 20 h 119"/>
                  <a:gd name="T2" fmla="*/ 14 w 29"/>
                  <a:gd name="T3" fmla="*/ 0 h 119"/>
                  <a:gd name="T4" fmla="*/ 0 w 29"/>
                  <a:gd name="T5" fmla="*/ 20 h 119"/>
                  <a:gd name="T6" fmla="*/ 7 w 29"/>
                  <a:gd name="T7" fmla="*/ 38 h 119"/>
                  <a:gd name="T8" fmla="*/ 12 w 29"/>
                  <a:gd name="T9" fmla="*/ 47 h 119"/>
                  <a:gd name="T10" fmla="*/ 12 w 29"/>
                  <a:gd name="T11" fmla="*/ 81 h 119"/>
                  <a:gd name="T12" fmla="*/ 10 w 29"/>
                  <a:gd name="T13" fmla="*/ 102 h 119"/>
                  <a:gd name="T14" fmla="*/ 9 w 29"/>
                  <a:gd name="T15" fmla="*/ 109 h 119"/>
                  <a:gd name="T16" fmla="*/ 14 w 29"/>
                  <a:gd name="T17" fmla="*/ 119 h 119"/>
                  <a:gd name="T18" fmla="*/ 20 w 29"/>
                  <a:gd name="T19" fmla="*/ 109 h 119"/>
                  <a:gd name="T20" fmla="*/ 19 w 29"/>
                  <a:gd name="T21" fmla="*/ 102 h 119"/>
                  <a:gd name="T22" fmla="*/ 17 w 29"/>
                  <a:gd name="T23" fmla="*/ 81 h 119"/>
                  <a:gd name="T24" fmla="*/ 17 w 29"/>
                  <a:gd name="T25" fmla="*/ 47 h 119"/>
                  <a:gd name="T26" fmla="*/ 21 w 29"/>
                  <a:gd name="T27" fmla="*/ 38 h 119"/>
                  <a:gd name="T28" fmla="*/ 29 w 29"/>
                  <a:gd name="T29" fmla="*/ 2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" h="119">
                    <a:moveTo>
                      <a:pt x="29" y="20"/>
                    </a:moveTo>
                    <a:cubicBezTo>
                      <a:pt x="29" y="9"/>
                      <a:pt x="22" y="0"/>
                      <a:pt x="14" y="0"/>
                    </a:cubicBezTo>
                    <a:cubicBezTo>
                      <a:pt x="7" y="0"/>
                      <a:pt x="0" y="9"/>
                      <a:pt x="0" y="20"/>
                    </a:cubicBezTo>
                    <a:cubicBezTo>
                      <a:pt x="0" y="28"/>
                      <a:pt x="3" y="34"/>
                      <a:pt x="7" y="38"/>
                    </a:cubicBezTo>
                    <a:cubicBezTo>
                      <a:pt x="10" y="40"/>
                      <a:pt x="12" y="44"/>
                      <a:pt x="12" y="47"/>
                    </a:cubicBez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88"/>
                      <a:pt x="11" y="95"/>
                      <a:pt x="10" y="102"/>
                    </a:cubicBezTo>
                    <a:cubicBezTo>
                      <a:pt x="9" y="104"/>
                      <a:pt x="9" y="107"/>
                      <a:pt x="9" y="109"/>
                    </a:cubicBezTo>
                    <a:cubicBezTo>
                      <a:pt x="9" y="116"/>
                      <a:pt x="11" y="119"/>
                      <a:pt x="14" y="119"/>
                    </a:cubicBezTo>
                    <a:cubicBezTo>
                      <a:pt x="17" y="119"/>
                      <a:pt x="20" y="116"/>
                      <a:pt x="20" y="109"/>
                    </a:cubicBezTo>
                    <a:cubicBezTo>
                      <a:pt x="20" y="107"/>
                      <a:pt x="20" y="104"/>
                      <a:pt x="19" y="102"/>
                    </a:cubicBezTo>
                    <a:cubicBezTo>
                      <a:pt x="18" y="95"/>
                      <a:pt x="17" y="88"/>
                      <a:pt x="17" y="81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17" y="44"/>
                      <a:pt x="19" y="40"/>
                      <a:pt x="21" y="38"/>
                    </a:cubicBezTo>
                    <a:cubicBezTo>
                      <a:pt x="26" y="34"/>
                      <a:pt x="29" y="28"/>
                      <a:pt x="29" y="20"/>
                    </a:cubicBezTo>
                    <a:close/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3627" y="1996"/>
                <a:ext cx="56" cy="77"/>
              </a:xfrm>
              <a:prstGeom prst="ellipse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6" name="Freeform 8"/>
              <p:cNvSpPr>
                <a:spLocks/>
              </p:cNvSpPr>
              <p:nvPr/>
            </p:nvSpPr>
            <p:spPr bwMode="auto">
              <a:xfrm>
                <a:off x="3940" y="1965"/>
                <a:ext cx="125" cy="125"/>
              </a:xfrm>
              <a:custGeom>
                <a:avLst/>
                <a:gdLst>
                  <a:gd name="T0" fmla="*/ 12 w 52"/>
                  <a:gd name="T1" fmla="*/ 6 h 52"/>
                  <a:gd name="T2" fmla="*/ 0 w 52"/>
                  <a:gd name="T3" fmla="*/ 19 h 52"/>
                  <a:gd name="T4" fmla="*/ 34 w 52"/>
                  <a:gd name="T5" fmla="*/ 52 h 52"/>
                  <a:gd name="T6" fmla="*/ 47 w 52"/>
                  <a:gd name="T7" fmla="*/ 39 h 52"/>
                  <a:gd name="T8" fmla="*/ 46 w 52"/>
                  <a:gd name="T9" fmla="*/ 19 h 52"/>
                  <a:gd name="T10" fmla="*/ 33 w 52"/>
                  <a:gd name="T11" fmla="*/ 6 h 52"/>
                  <a:gd name="T12" fmla="*/ 12 w 52"/>
                  <a:gd name="T13" fmla="*/ 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12" y="6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52" y="34"/>
                      <a:pt x="52" y="25"/>
                      <a:pt x="46" y="19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27" y="0"/>
                      <a:pt x="18" y="1"/>
                      <a:pt x="12" y="6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7" name="Freeform 9"/>
              <p:cNvSpPr>
                <a:spLocks/>
              </p:cNvSpPr>
              <p:nvPr/>
            </p:nvSpPr>
            <p:spPr bwMode="auto">
              <a:xfrm>
                <a:off x="3687" y="2227"/>
                <a:ext cx="125" cy="126"/>
              </a:xfrm>
              <a:custGeom>
                <a:avLst/>
                <a:gdLst>
                  <a:gd name="T0" fmla="*/ 6 w 52"/>
                  <a:gd name="T1" fmla="*/ 34 h 52"/>
                  <a:gd name="T2" fmla="*/ 19 w 52"/>
                  <a:gd name="T3" fmla="*/ 47 h 52"/>
                  <a:gd name="T4" fmla="*/ 40 w 52"/>
                  <a:gd name="T5" fmla="*/ 46 h 52"/>
                  <a:gd name="T6" fmla="*/ 52 w 52"/>
                  <a:gd name="T7" fmla="*/ 33 h 52"/>
                  <a:gd name="T8" fmla="*/ 18 w 52"/>
                  <a:gd name="T9" fmla="*/ 0 h 52"/>
                  <a:gd name="T10" fmla="*/ 5 w 52"/>
                  <a:gd name="T11" fmla="*/ 13 h 52"/>
                  <a:gd name="T12" fmla="*/ 6 w 52"/>
                  <a:gd name="T13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6" y="34"/>
                    </a:moveTo>
                    <a:cubicBezTo>
                      <a:pt x="19" y="47"/>
                      <a:pt x="19" y="47"/>
                      <a:pt x="19" y="47"/>
                    </a:cubicBezTo>
                    <a:cubicBezTo>
                      <a:pt x="25" y="52"/>
                      <a:pt x="34" y="52"/>
                      <a:pt x="40" y="46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0" y="19"/>
                      <a:pt x="0" y="28"/>
                      <a:pt x="6" y="34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auto">
              <a:xfrm>
                <a:off x="3680" y="1962"/>
                <a:ext cx="394" cy="396"/>
              </a:xfrm>
              <a:custGeom>
                <a:avLst/>
                <a:gdLst>
                  <a:gd name="T0" fmla="*/ 133 w 164"/>
                  <a:gd name="T1" fmla="*/ 28 h 164"/>
                  <a:gd name="T2" fmla="*/ 135 w 164"/>
                  <a:gd name="T3" fmla="*/ 133 h 164"/>
                  <a:gd name="T4" fmla="*/ 30 w 164"/>
                  <a:gd name="T5" fmla="*/ 135 h 164"/>
                  <a:gd name="T6" fmla="*/ 28 w 164"/>
                  <a:gd name="T7" fmla="*/ 30 h 164"/>
                  <a:gd name="T8" fmla="*/ 133 w 164"/>
                  <a:gd name="T9" fmla="*/ 28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" h="164">
                    <a:moveTo>
                      <a:pt x="133" y="28"/>
                    </a:moveTo>
                    <a:cubicBezTo>
                      <a:pt x="163" y="57"/>
                      <a:pt x="164" y="104"/>
                      <a:pt x="135" y="133"/>
                    </a:cubicBezTo>
                    <a:cubicBezTo>
                      <a:pt x="106" y="163"/>
                      <a:pt x="59" y="164"/>
                      <a:pt x="30" y="135"/>
                    </a:cubicBezTo>
                    <a:cubicBezTo>
                      <a:pt x="0" y="107"/>
                      <a:pt x="0" y="60"/>
                      <a:pt x="28" y="30"/>
                    </a:cubicBezTo>
                    <a:cubicBezTo>
                      <a:pt x="57" y="1"/>
                      <a:pt x="104" y="0"/>
                      <a:pt x="133" y="28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auto">
              <a:xfrm>
                <a:off x="3704" y="1986"/>
                <a:ext cx="344" cy="347"/>
              </a:xfrm>
              <a:custGeom>
                <a:avLst/>
                <a:gdLst>
                  <a:gd name="T0" fmla="*/ 117 w 143"/>
                  <a:gd name="T1" fmla="*/ 25 h 144"/>
                  <a:gd name="T2" fmla="*/ 118 w 143"/>
                  <a:gd name="T3" fmla="*/ 117 h 144"/>
                  <a:gd name="T4" fmla="*/ 26 w 143"/>
                  <a:gd name="T5" fmla="*/ 119 h 144"/>
                  <a:gd name="T6" fmla="*/ 25 w 143"/>
                  <a:gd name="T7" fmla="*/ 27 h 144"/>
                  <a:gd name="T8" fmla="*/ 117 w 143"/>
                  <a:gd name="T9" fmla="*/ 25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4">
                    <a:moveTo>
                      <a:pt x="117" y="25"/>
                    </a:moveTo>
                    <a:cubicBezTo>
                      <a:pt x="143" y="50"/>
                      <a:pt x="143" y="91"/>
                      <a:pt x="118" y="117"/>
                    </a:cubicBezTo>
                    <a:cubicBezTo>
                      <a:pt x="93" y="143"/>
                      <a:pt x="52" y="144"/>
                      <a:pt x="26" y="119"/>
                    </a:cubicBezTo>
                    <a:cubicBezTo>
                      <a:pt x="0" y="94"/>
                      <a:pt x="0" y="52"/>
                      <a:pt x="25" y="27"/>
                    </a:cubicBezTo>
                    <a:cubicBezTo>
                      <a:pt x="50" y="1"/>
                      <a:pt x="91" y="0"/>
                      <a:pt x="117" y="25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3764" y="2063"/>
                <a:ext cx="68" cy="78"/>
              </a:xfrm>
              <a:custGeom>
                <a:avLst/>
                <a:gdLst>
                  <a:gd name="T0" fmla="*/ 34 w 68"/>
                  <a:gd name="T1" fmla="*/ 41 h 78"/>
                  <a:gd name="T2" fmla="*/ 24 w 68"/>
                  <a:gd name="T3" fmla="*/ 34 h 78"/>
                  <a:gd name="T4" fmla="*/ 8 w 68"/>
                  <a:gd name="T5" fmla="*/ 13 h 78"/>
                  <a:gd name="T6" fmla="*/ 0 w 68"/>
                  <a:gd name="T7" fmla="*/ 20 h 78"/>
                  <a:gd name="T8" fmla="*/ 3 w 68"/>
                  <a:gd name="T9" fmla="*/ 22 h 78"/>
                  <a:gd name="T10" fmla="*/ 0 w 68"/>
                  <a:gd name="T11" fmla="*/ 25 h 78"/>
                  <a:gd name="T12" fmla="*/ 20 w 68"/>
                  <a:gd name="T13" fmla="*/ 39 h 78"/>
                  <a:gd name="T14" fmla="*/ 53 w 68"/>
                  <a:gd name="T15" fmla="*/ 78 h 78"/>
                  <a:gd name="T16" fmla="*/ 60 w 68"/>
                  <a:gd name="T17" fmla="*/ 73 h 78"/>
                  <a:gd name="T18" fmla="*/ 63 w 68"/>
                  <a:gd name="T19" fmla="*/ 75 h 78"/>
                  <a:gd name="T20" fmla="*/ 68 w 68"/>
                  <a:gd name="T21" fmla="*/ 68 h 78"/>
                  <a:gd name="T22" fmla="*/ 60 w 68"/>
                  <a:gd name="T23" fmla="*/ 63 h 78"/>
                  <a:gd name="T24" fmla="*/ 65 w 68"/>
                  <a:gd name="T25" fmla="*/ 58 h 78"/>
                  <a:gd name="T26" fmla="*/ 10 w 68"/>
                  <a:gd name="T27" fmla="*/ 0 h 78"/>
                  <a:gd name="T28" fmla="*/ 3 w 68"/>
                  <a:gd name="T29" fmla="*/ 5 h 78"/>
                  <a:gd name="T30" fmla="*/ 34 w 68"/>
                  <a:gd name="T31" fmla="*/ 4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78">
                    <a:moveTo>
                      <a:pt x="34" y="41"/>
                    </a:moveTo>
                    <a:lnTo>
                      <a:pt x="24" y="34"/>
                    </a:lnTo>
                    <a:lnTo>
                      <a:pt x="8" y="13"/>
                    </a:lnTo>
                    <a:lnTo>
                      <a:pt x="0" y="20"/>
                    </a:lnTo>
                    <a:lnTo>
                      <a:pt x="3" y="22"/>
                    </a:lnTo>
                    <a:lnTo>
                      <a:pt x="0" y="25"/>
                    </a:lnTo>
                    <a:lnTo>
                      <a:pt x="20" y="39"/>
                    </a:lnTo>
                    <a:lnTo>
                      <a:pt x="53" y="78"/>
                    </a:lnTo>
                    <a:lnTo>
                      <a:pt x="60" y="73"/>
                    </a:lnTo>
                    <a:lnTo>
                      <a:pt x="63" y="75"/>
                    </a:lnTo>
                    <a:lnTo>
                      <a:pt x="68" y="68"/>
                    </a:lnTo>
                    <a:lnTo>
                      <a:pt x="60" y="63"/>
                    </a:lnTo>
                    <a:lnTo>
                      <a:pt x="65" y="58"/>
                    </a:lnTo>
                    <a:lnTo>
                      <a:pt x="10" y="0"/>
                    </a:lnTo>
                    <a:lnTo>
                      <a:pt x="3" y="5"/>
                    </a:lnTo>
                    <a:lnTo>
                      <a:pt x="34" y="41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auto">
              <a:xfrm>
                <a:off x="3764" y="2063"/>
                <a:ext cx="68" cy="78"/>
              </a:xfrm>
              <a:custGeom>
                <a:avLst/>
                <a:gdLst>
                  <a:gd name="T0" fmla="*/ 34 w 68"/>
                  <a:gd name="T1" fmla="*/ 41 h 78"/>
                  <a:gd name="T2" fmla="*/ 24 w 68"/>
                  <a:gd name="T3" fmla="*/ 34 h 78"/>
                  <a:gd name="T4" fmla="*/ 8 w 68"/>
                  <a:gd name="T5" fmla="*/ 13 h 78"/>
                  <a:gd name="T6" fmla="*/ 0 w 68"/>
                  <a:gd name="T7" fmla="*/ 20 h 78"/>
                  <a:gd name="T8" fmla="*/ 3 w 68"/>
                  <a:gd name="T9" fmla="*/ 22 h 78"/>
                  <a:gd name="T10" fmla="*/ 0 w 68"/>
                  <a:gd name="T11" fmla="*/ 25 h 78"/>
                  <a:gd name="T12" fmla="*/ 20 w 68"/>
                  <a:gd name="T13" fmla="*/ 39 h 78"/>
                  <a:gd name="T14" fmla="*/ 53 w 68"/>
                  <a:gd name="T15" fmla="*/ 78 h 78"/>
                  <a:gd name="T16" fmla="*/ 60 w 68"/>
                  <a:gd name="T17" fmla="*/ 73 h 78"/>
                  <a:gd name="T18" fmla="*/ 63 w 68"/>
                  <a:gd name="T19" fmla="*/ 75 h 78"/>
                  <a:gd name="T20" fmla="*/ 68 w 68"/>
                  <a:gd name="T21" fmla="*/ 68 h 78"/>
                  <a:gd name="T22" fmla="*/ 60 w 68"/>
                  <a:gd name="T23" fmla="*/ 63 h 78"/>
                  <a:gd name="T24" fmla="*/ 65 w 68"/>
                  <a:gd name="T25" fmla="*/ 58 h 78"/>
                  <a:gd name="T26" fmla="*/ 10 w 68"/>
                  <a:gd name="T27" fmla="*/ 0 h 78"/>
                  <a:gd name="T28" fmla="*/ 3 w 68"/>
                  <a:gd name="T29" fmla="*/ 5 h 78"/>
                  <a:gd name="T30" fmla="*/ 34 w 68"/>
                  <a:gd name="T31" fmla="*/ 4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78">
                    <a:moveTo>
                      <a:pt x="34" y="41"/>
                    </a:moveTo>
                    <a:lnTo>
                      <a:pt x="24" y="34"/>
                    </a:lnTo>
                    <a:lnTo>
                      <a:pt x="8" y="13"/>
                    </a:lnTo>
                    <a:lnTo>
                      <a:pt x="0" y="20"/>
                    </a:lnTo>
                    <a:lnTo>
                      <a:pt x="3" y="22"/>
                    </a:lnTo>
                    <a:lnTo>
                      <a:pt x="0" y="25"/>
                    </a:lnTo>
                    <a:lnTo>
                      <a:pt x="20" y="39"/>
                    </a:lnTo>
                    <a:lnTo>
                      <a:pt x="53" y="78"/>
                    </a:lnTo>
                    <a:lnTo>
                      <a:pt x="60" y="73"/>
                    </a:lnTo>
                    <a:lnTo>
                      <a:pt x="63" y="75"/>
                    </a:lnTo>
                    <a:lnTo>
                      <a:pt x="68" y="68"/>
                    </a:lnTo>
                    <a:lnTo>
                      <a:pt x="60" y="63"/>
                    </a:lnTo>
                    <a:lnTo>
                      <a:pt x="65" y="58"/>
                    </a:lnTo>
                    <a:lnTo>
                      <a:pt x="10" y="0"/>
                    </a:lnTo>
                    <a:lnTo>
                      <a:pt x="3" y="5"/>
                    </a:lnTo>
                    <a:lnTo>
                      <a:pt x="34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auto">
              <a:xfrm>
                <a:off x="3774" y="2056"/>
                <a:ext cx="62" cy="65"/>
              </a:xfrm>
              <a:custGeom>
                <a:avLst/>
                <a:gdLst>
                  <a:gd name="T0" fmla="*/ 55 w 62"/>
                  <a:gd name="T1" fmla="*/ 65 h 65"/>
                  <a:gd name="T2" fmla="*/ 62 w 62"/>
                  <a:gd name="T3" fmla="*/ 58 h 65"/>
                  <a:gd name="T4" fmla="*/ 7 w 62"/>
                  <a:gd name="T5" fmla="*/ 0 h 65"/>
                  <a:gd name="T6" fmla="*/ 0 w 62"/>
                  <a:gd name="T7" fmla="*/ 7 h 65"/>
                  <a:gd name="T8" fmla="*/ 55 w 62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5">
                    <a:moveTo>
                      <a:pt x="55" y="65"/>
                    </a:moveTo>
                    <a:lnTo>
                      <a:pt x="62" y="58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55" y="65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3774" y="2056"/>
                <a:ext cx="62" cy="65"/>
              </a:xfrm>
              <a:custGeom>
                <a:avLst/>
                <a:gdLst>
                  <a:gd name="T0" fmla="*/ 55 w 62"/>
                  <a:gd name="T1" fmla="*/ 65 h 65"/>
                  <a:gd name="T2" fmla="*/ 62 w 62"/>
                  <a:gd name="T3" fmla="*/ 58 h 65"/>
                  <a:gd name="T4" fmla="*/ 7 w 62"/>
                  <a:gd name="T5" fmla="*/ 0 h 65"/>
                  <a:gd name="T6" fmla="*/ 0 w 62"/>
                  <a:gd name="T7" fmla="*/ 7 h 65"/>
                  <a:gd name="T8" fmla="*/ 55 w 62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65">
                    <a:moveTo>
                      <a:pt x="55" y="65"/>
                    </a:moveTo>
                    <a:lnTo>
                      <a:pt x="62" y="58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55" y="6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3793" y="2035"/>
                <a:ext cx="72" cy="79"/>
              </a:xfrm>
              <a:custGeom>
                <a:avLst/>
                <a:gdLst>
                  <a:gd name="T0" fmla="*/ 24 w 72"/>
                  <a:gd name="T1" fmla="*/ 4 h 79"/>
                  <a:gd name="T2" fmla="*/ 24 w 72"/>
                  <a:gd name="T3" fmla="*/ 4 h 79"/>
                  <a:gd name="T4" fmla="*/ 19 w 72"/>
                  <a:gd name="T5" fmla="*/ 0 h 79"/>
                  <a:gd name="T6" fmla="*/ 12 w 72"/>
                  <a:gd name="T7" fmla="*/ 7 h 79"/>
                  <a:gd name="T8" fmla="*/ 17 w 72"/>
                  <a:gd name="T9" fmla="*/ 12 h 79"/>
                  <a:gd name="T10" fmla="*/ 24 w 72"/>
                  <a:gd name="T11" fmla="*/ 24 h 79"/>
                  <a:gd name="T12" fmla="*/ 7 w 72"/>
                  <a:gd name="T13" fmla="*/ 4 h 79"/>
                  <a:gd name="T14" fmla="*/ 0 w 72"/>
                  <a:gd name="T15" fmla="*/ 12 h 79"/>
                  <a:gd name="T16" fmla="*/ 46 w 72"/>
                  <a:gd name="T17" fmla="*/ 62 h 79"/>
                  <a:gd name="T18" fmla="*/ 55 w 72"/>
                  <a:gd name="T19" fmla="*/ 79 h 79"/>
                  <a:gd name="T20" fmla="*/ 65 w 72"/>
                  <a:gd name="T21" fmla="*/ 74 h 79"/>
                  <a:gd name="T22" fmla="*/ 58 w 72"/>
                  <a:gd name="T23" fmla="*/ 67 h 79"/>
                  <a:gd name="T24" fmla="*/ 60 w 72"/>
                  <a:gd name="T25" fmla="*/ 65 h 79"/>
                  <a:gd name="T26" fmla="*/ 53 w 72"/>
                  <a:gd name="T27" fmla="*/ 55 h 79"/>
                  <a:gd name="T28" fmla="*/ 46 w 72"/>
                  <a:gd name="T29" fmla="*/ 43 h 79"/>
                  <a:gd name="T30" fmla="*/ 65 w 72"/>
                  <a:gd name="T31" fmla="*/ 65 h 79"/>
                  <a:gd name="T32" fmla="*/ 72 w 72"/>
                  <a:gd name="T33" fmla="*/ 57 h 79"/>
                  <a:gd name="T34" fmla="*/ 24 w 72"/>
                  <a:gd name="T35" fmla="*/ 7 h 79"/>
                  <a:gd name="T36" fmla="*/ 24 w 72"/>
                  <a:gd name="T37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" h="79">
                    <a:moveTo>
                      <a:pt x="24" y="4"/>
                    </a:moveTo>
                    <a:lnTo>
                      <a:pt x="24" y="4"/>
                    </a:lnTo>
                    <a:lnTo>
                      <a:pt x="19" y="0"/>
                    </a:lnTo>
                    <a:lnTo>
                      <a:pt x="12" y="7"/>
                    </a:lnTo>
                    <a:lnTo>
                      <a:pt x="17" y="12"/>
                    </a:lnTo>
                    <a:lnTo>
                      <a:pt x="24" y="24"/>
                    </a:lnTo>
                    <a:lnTo>
                      <a:pt x="7" y="4"/>
                    </a:lnTo>
                    <a:lnTo>
                      <a:pt x="0" y="12"/>
                    </a:lnTo>
                    <a:lnTo>
                      <a:pt x="46" y="62"/>
                    </a:lnTo>
                    <a:lnTo>
                      <a:pt x="55" y="79"/>
                    </a:lnTo>
                    <a:lnTo>
                      <a:pt x="65" y="74"/>
                    </a:lnTo>
                    <a:lnTo>
                      <a:pt x="58" y="67"/>
                    </a:lnTo>
                    <a:lnTo>
                      <a:pt x="60" y="65"/>
                    </a:lnTo>
                    <a:lnTo>
                      <a:pt x="53" y="55"/>
                    </a:lnTo>
                    <a:lnTo>
                      <a:pt x="46" y="43"/>
                    </a:lnTo>
                    <a:lnTo>
                      <a:pt x="65" y="65"/>
                    </a:lnTo>
                    <a:lnTo>
                      <a:pt x="72" y="57"/>
                    </a:lnTo>
                    <a:lnTo>
                      <a:pt x="24" y="7"/>
                    </a:lnTo>
                    <a:lnTo>
                      <a:pt x="24" y="4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3793" y="2035"/>
                <a:ext cx="72" cy="79"/>
              </a:xfrm>
              <a:custGeom>
                <a:avLst/>
                <a:gdLst>
                  <a:gd name="T0" fmla="*/ 24 w 72"/>
                  <a:gd name="T1" fmla="*/ 4 h 79"/>
                  <a:gd name="T2" fmla="*/ 24 w 72"/>
                  <a:gd name="T3" fmla="*/ 4 h 79"/>
                  <a:gd name="T4" fmla="*/ 19 w 72"/>
                  <a:gd name="T5" fmla="*/ 0 h 79"/>
                  <a:gd name="T6" fmla="*/ 12 w 72"/>
                  <a:gd name="T7" fmla="*/ 7 h 79"/>
                  <a:gd name="T8" fmla="*/ 17 w 72"/>
                  <a:gd name="T9" fmla="*/ 12 h 79"/>
                  <a:gd name="T10" fmla="*/ 24 w 72"/>
                  <a:gd name="T11" fmla="*/ 24 h 79"/>
                  <a:gd name="T12" fmla="*/ 7 w 72"/>
                  <a:gd name="T13" fmla="*/ 4 h 79"/>
                  <a:gd name="T14" fmla="*/ 0 w 72"/>
                  <a:gd name="T15" fmla="*/ 12 h 79"/>
                  <a:gd name="T16" fmla="*/ 46 w 72"/>
                  <a:gd name="T17" fmla="*/ 62 h 79"/>
                  <a:gd name="T18" fmla="*/ 55 w 72"/>
                  <a:gd name="T19" fmla="*/ 79 h 79"/>
                  <a:gd name="T20" fmla="*/ 65 w 72"/>
                  <a:gd name="T21" fmla="*/ 74 h 79"/>
                  <a:gd name="T22" fmla="*/ 58 w 72"/>
                  <a:gd name="T23" fmla="*/ 67 h 79"/>
                  <a:gd name="T24" fmla="*/ 60 w 72"/>
                  <a:gd name="T25" fmla="*/ 65 h 79"/>
                  <a:gd name="T26" fmla="*/ 53 w 72"/>
                  <a:gd name="T27" fmla="*/ 55 h 79"/>
                  <a:gd name="T28" fmla="*/ 46 w 72"/>
                  <a:gd name="T29" fmla="*/ 43 h 79"/>
                  <a:gd name="T30" fmla="*/ 65 w 72"/>
                  <a:gd name="T31" fmla="*/ 65 h 79"/>
                  <a:gd name="T32" fmla="*/ 72 w 72"/>
                  <a:gd name="T33" fmla="*/ 57 h 79"/>
                  <a:gd name="T34" fmla="*/ 24 w 72"/>
                  <a:gd name="T35" fmla="*/ 7 h 79"/>
                  <a:gd name="T36" fmla="*/ 24 w 72"/>
                  <a:gd name="T37" fmla="*/ 4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" h="79">
                    <a:moveTo>
                      <a:pt x="24" y="4"/>
                    </a:moveTo>
                    <a:lnTo>
                      <a:pt x="24" y="4"/>
                    </a:lnTo>
                    <a:lnTo>
                      <a:pt x="19" y="0"/>
                    </a:lnTo>
                    <a:lnTo>
                      <a:pt x="12" y="7"/>
                    </a:lnTo>
                    <a:lnTo>
                      <a:pt x="17" y="12"/>
                    </a:lnTo>
                    <a:lnTo>
                      <a:pt x="24" y="24"/>
                    </a:lnTo>
                    <a:lnTo>
                      <a:pt x="7" y="4"/>
                    </a:lnTo>
                    <a:lnTo>
                      <a:pt x="0" y="12"/>
                    </a:lnTo>
                    <a:lnTo>
                      <a:pt x="46" y="62"/>
                    </a:lnTo>
                    <a:lnTo>
                      <a:pt x="55" y="79"/>
                    </a:lnTo>
                    <a:lnTo>
                      <a:pt x="65" y="74"/>
                    </a:lnTo>
                    <a:lnTo>
                      <a:pt x="58" y="67"/>
                    </a:lnTo>
                    <a:lnTo>
                      <a:pt x="60" y="65"/>
                    </a:lnTo>
                    <a:lnTo>
                      <a:pt x="53" y="55"/>
                    </a:lnTo>
                    <a:lnTo>
                      <a:pt x="46" y="43"/>
                    </a:lnTo>
                    <a:lnTo>
                      <a:pt x="65" y="65"/>
                    </a:lnTo>
                    <a:lnTo>
                      <a:pt x="72" y="57"/>
                    </a:lnTo>
                    <a:lnTo>
                      <a:pt x="24" y="7"/>
                    </a:lnTo>
                    <a:lnTo>
                      <a:pt x="24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3781" y="2047"/>
                <a:ext cx="63" cy="65"/>
              </a:xfrm>
              <a:custGeom>
                <a:avLst/>
                <a:gdLst>
                  <a:gd name="T0" fmla="*/ 7 w 63"/>
                  <a:gd name="T1" fmla="*/ 0 h 65"/>
                  <a:gd name="T2" fmla="*/ 0 w 63"/>
                  <a:gd name="T3" fmla="*/ 7 h 65"/>
                  <a:gd name="T4" fmla="*/ 55 w 63"/>
                  <a:gd name="T5" fmla="*/ 65 h 65"/>
                  <a:gd name="T6" fmla="*/ 63 w 63"/>
                  <a:gd name="T7" fmla="*/ 60 h 65"/>
                  <a:gd name="T8" fmla="*/ 7 w 63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5">
                    <a:moveTo>
                      <a:pt x="7" y="0"/>
                    </a:moveTo>
                    <a:lnTo>
                      <a:pt x="0" y="7"/>
                    </a:lnTo>
                    <a:lnTo>
                      <a:pt x="55" y="65"/>
                    </a:lnTo>
                    <a:lnTo>
                      <a:pt x="63" y="6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3781" y="2047"/>
                <a:ext cx="63" cy="65"/>
              </a:xfrm>
              <a:custGeom>
                <a:avLst/>
                <a:gdLst>
                  <a:gd name="T0" fmla="*/ 7 w 63"/>
                  <a:gd name="T1" fmla="*/ 0 h 65"/>
                  <a:gd name="T2" fmla="*/ 0 w 63"/>
                  <a:gd name="T3" fmla="*/ 7 h 65"/>
                  <a:gd name="T4" fmla="*/ 55 w 63"/>
                  <a:gd name="T5" fmla="*/ 65 h 65"/>
                  <a:gd name="T6" fmla="*/ 63 w 63"/>
                  <a:gd name="T7" fmla="*/ 60 h 65"/>
                  <a:gd name="T8" fmla="*/ 7 w 63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65">
                    <a:moveTo>
                      <a:pt x="7" y="0"/>
                    </a:moveTo>
                    <a:lnTo>
                      <a:pt x="0" y="7"/>
                    </a:lnTo>
                    <a:lnTo>
                      <a:pt x="55" y="65"/>
                    </a:lnTo>
                    <a:lnTo>
                      <a:pt x="63" y="6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8" name="Freeform 20"/>
              <p:cNvSpPr>
                <a:spLocks noEditPoints="1"/>
              </p:cNvSpPr>
              <p:nvPr/>
            </p:nvSpPr>
            <p:spPr bwMode="auto">
              <a:xfrm>
                <a:off x="3767" y="2066"/>
                <a:ext cx="72" cy="75"/>
              </a:xfrm>
              <a:custGeom>
                <a:avLst/>
                <a:gdLst>
                  <a:gd name="T0" fmla="*/ 7 w 72"/>
                  <a:gd name="T1" fmla="*/ 2 h 75"/>
                  <a:gd name="T2" fmla="*/ 0 w 72"/>
                  <a:gd name="T3" fmla="*/ 10 h 75"/>
                  <a:gd name="T4" fmla="*/ 12 w 72"/>
                  <a:gd name="T5" fmla="*/ 22 h 75"/>
                  <a:gd name="T6" fmla="*/ 5 w 72"/>
                  <a:gd name="T7" fmla="*/ 14 h 75"/>
                  <a:gd name="T8" fmla="*/ 0 w 72"/>
                  <a:gd name="T9" fmla="*/ 22 h 75"/>
                  <a:gd name="T10" fmla="*/ 62 w 72"/>
                  <a:gd name="T11" fmla="*/ 75 h 75"/>
                  <a:gd name="T12" fmla="*/ 67 w 72"/>
                  <a:gd name="T13" fmla="*/ 67 h 75"/>
                  <a:gd name="T14" fmla="*/ 65 w 72"/>
                  <a:gd name="T15" fmla="*/ 65 h 75"/>
                  <a:gd name="T16" fmla="*/ 72 w 72"/>
                  <a:gd name="T17" fmla="*/ 58 h 75"/>
                  <a:gd name="T18" fmla="*/ 17 w 72"/>
                  <a:gd name="T19" fmla="*/ 0 h 75"/>
                  <a:gd name="T20" fmla="*/ 12 w 72"/>
                  <a:gd name="T21" fmla="*/ 5 h 75"/>
                  <a:gd name="T22" fmla="*/ 7 w 72"/>
                  <a:gd name="T23" fmla="*/ 2 h 75"/>
                  <a:gd name="T24" fmla="*/ 62 w 72"/>
                  <a:gd name="T25" fmla="*/ 63 h 75"/>
                  <a:gd name="T26" fmla="*/ 62 w 72"/>
                  <a:gd name="T27" fmla="*/ 63 h 75"/>
                  <a:gd name="T28" fmla="*/ 62 w 72"/>
                  <a:gd name="T29" fmla="*/ 63 h 75"/>
                  <a:gd name="T30" fmla="*/ 62 w 72"/>
                  <a:gd name="T31" fmla="*/ 6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75">
                    <a:moveTo>
                      <a:pt x="7" y="2"/>
                    </a:moveTo>
                    <a:lnTo>
                      <a:pt x="0" y="10"/>
                    </a:lnTo>
                    <a:lnTo>
                      <a:pt x="12" y="22"/>
                    </a:lnTo>
                    <a:lnTo>
                      <a:pt x="5" y="14"/>
                    </a:lnTo>
                    <a:lnTo>
                      <a:pt x="0" y="22"/>
                    </a:lnTo>
                    <a:lnTo>
                      <a:pt x="62" y="75"/>
                    </a:lnTo>
                    <a:lnTo>
                      <a:pt x="67" y="67"/>
                    </a:lnTo>
                    <a:lnTo>
                      <a:pt x="65" y="65"/>
                    </a:lnTo>
                    <a:lnTo>
                      <a:pt x="72" y="58"/>
                    </a:lnTo>
                    <a:lnTo>
                      <a:pt x="17" y="0"/>
                    </a:lnTo>
                    <a:lnTo>
                      <a:pt x="12" y="5"/>
                    </a:lnTo>
                    <a:lnTo>
                      <a:pt x="7" y="2"/>
                    </a:lnTo>
                    <a:close/>
                    <a:moveTo>
                      <a:pt x="62" y="63"/>
                    </a:move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9" name="Freeform 21"/>
              <p:cNvSpPr>
                <a:spLocks noEditPoints="1"/>
              </p:cNvSpPr>
              <p:nvPr/>
            </p:nvSpPr>
            <p:spPr bwMode="auto">
              <a:xfrm>
                <a:off x="3767" y="2066"/>
                <a:ext cx="72" cy="75"/>
              </a:xfrm>
              <a:custGeom>
                <a:avLst/>
                <a:gdLst>
                  <a:gd name="T0" fmla="*/ 7 w 72"/>
                  <a:gd name="T1" fmla="*/ 2 h 75"/>
                  <a:gd name="T2" fmla="*/ 0 w 72"/>
                  <a:gd name="T3" fmla="*/ 10 h 75"/>
                  <a:gd name="T4" fmla="*/ 12 w 72"/>
                  <a:gd name="T5" fmla="*/ 22 h 75"/>
                  <a:gd name="T6" fmla="*/ 5 w 72"/>
                  <a:gd name="T7" fmla="*/ 14 h 75"/>
                  <a:gd name="T8" fmla="*/ 0 w 72"/>
                  <a:gd name="T9" fmla="*/ 22 h 75"/>
                  <a:gd name="T10" fmla="*/ 62 w 72"/>
                  <a:gd name="T11" fmla="*/ 75 h 75"/>
                  <a:gd name="T12" fmla="*/ 67 w 72"/>
                  <a:gd name="T13" fmla="*/ 67 h 75"/>
                  <a:gd name="T14" fmla="*/ 65 w 72"/>
                  <a:gd name="T15" fmla="*/ 65 h 75"/>
                  <a:gd name="T16" fmla="*/ 72 w 72"/>
                  <a:gd name="T17" fmla="*/ 58 h 75"/>
                  <a:gd name="T18" fmla="*/ 17 w 72"/>
                  <a:gd name="T19" fmla="*/ 0 h 75"/>
                  <a:gd name="T20" fmla="*/ 12 w 72"/>
                  <a:gd name="T21" fmla="*/ 5 h 75"/>
                  <a:gd name="T22" fmla="*/ 7 w 72"/>
                  <a:gd name="T23" fmla="*/ 2 h 75"/>
                  <a:gd name="T24" fmla="*/ 62 w 72"/>
                  <a:gd name="T25" fmla="*/ 63 h 75"/>
                  <a:gd name="T26" fmla="*/ 62 w 72"/>
                  <a:gd name="T27" fmla="*/ 63 h 75"/>
                  <a:gd name="T28" fmla="*/ 62 w 72"/>
                  <a:gd name="T29" fmla="*/ 63 h 75"/>
                  <a:gd name="T30" fmla="*/ 62 w 72"/>
                  <a:gd name="T31" fmla="*/ 6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75">
                    <a:moveTo>
                      <a:pt x="7" y="2"/>
                    </a:moveTo>
                    <a:lnTo>
                      <a:pt x="0" y="10"/>
                    </a:lnTo>
                    <a:lnTo>
                      <a:pt x="12" y="22"/>
                    </a:lnTo>
                    <a:lnTo>
                      <a:pt x="5" y="14"/>
                    </a:lnTo>
                    <a:lnTo>
                      <a:pt x="0" y="22"/>
                    </a:lnTo>
                    <a:lnTo>
                      <a:pt x="62" y="75"/>
                    </a:lnTo>
                    <a:lnTo>
                      <a:pt x="67" y="67"/>
                    </a:lnTo>
                    <a:lnTo>
                      <a:pt x="65" y="65"/>
                    </a:lnTo>
                    <a:lnTo>
                      <a:pt x="72" y="58"/>
                    </a:lnTo>
                    <a:lnTo>
                      <a:pt x="17" y="0"/>
                    </a:lnTo>
                    <a:lnTo>
                      <a:pt x="12" y="5"/>
                    </a:lnTo>
                    <a:lnTo>
                      <a:pt x="7" y="2"/>
                    </a:lnTo>
                    <a:moveTo>
                      <a:pt x="62" y="63"/>
                    </a:moveTo>
                    <a:lnTo>
                      <a:pt x="62" y="63"/>
                    </a:lnTo>
                    <a:lnTo>
                      <a:pt x="62" y="63"/>
                    </a:lnTo>
                    <a:lnTo>
                      <a:pt x="62" y="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0" name="Freeform 22"/>
              <p:cNvSpPr>
                <a:spLocks/>
              </p:cNvSpPr>
              <p:nvPr/>
            </p:nvSpPr>
            <p:spPr bwMode="auto">
              <a:xfrm>
                <a:off x="3796" y="2030"/>
                <a:ext cx="77" cy="79"/>
              </a:xfrm>
              <a:custGeom>
                <a:avLst/>
                <a:gdLst>
                  <a:gd name="T0" fmla="*/ 14 w 77"/>
                  <a:gd name="T1" fmla="*/ 7 h 79"/>
                  <a:gd name="T2" fmla="*/ 16 w 77"/>
                  <a:gd name="T3" fmla="*/ 7 h 79"/>
                  <a:gd name="T4" fmla="*/ 14 w 77"/>
                  <a:gd name="T5" fmla="*/ 9 h 79"/>
                  <a:gd name="T6" fmla="*/ 28 w 77"/>
                  <a:gd name="T7" fmla="*/ 36 h 79"/>
                  <a:gd name="T8" fmla="*/ 7 w 77"/>
                  <a:gd name="T9" fmla="*/ 12 h 79"/>
                  <a:gd name="T10" fmla="*/ 0 w 77"/>
                  <a:gd name="T11" fmla="*/ 19 h 79"/>
                  <a:gd name="T12" fmla="*/ 52 w 77"/>
                  <a:gd name="T13" fmla="*/ 74 h 79"/>
                  <a:gd name="T14" fmla="*/ 55 w 77"/>
                  <a:gd name="T15" fmla="*/ 79 h 79"/>
                  <a:gd name="T16" fmla="*/ 62 w 77"/>
                  <a:gd name="T17" fmla="*/ 74 h 79"/>
                  <a:gd name="T18" fmla="*/ 62 w 77"/>
                  <a:gd name="T19" fmla="*/ 72 h 79"/>
                  <a:gd name="T20" fmla="*/ 62 w 77"/>
                  <a:gd name="T21" fmla="*/ 72 h 79"/>
                  <a:gd name="T22" fmla="*/ 60 w 77"/>
                  <a:gd name="T23" fmla="*/ 67 h 79"/>
                  <a:gd name="T24" fmla="*/ 38 w 77"/>
                  <a:gd name="T25" fmla="*/ 31 h 79"/>
                  <a:gd name="T26" fmla="*/ 69 w 77"/>
                  <a:gd name="T27" fmla="*/ 65 h 79"/>
                  <a:gd name="T28" fmla="*/ 77 w 77"/>
                  <a:gd name="T29" fmla="*/ 60 h 79"/>
                  <a:gd name="T30" fmla="*/ 21 w 77"/>
                  <a:gd name="T31" fmla="*/ 0 h 79"/>
                  <a:gd name="T32" fmla="*/ 14 w 77"/>
                  <a:gd name="T33" fmla="*/ 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79">
                    <a:moveTo>
                      <a:pt x="14" y="7"/>
                    </a:moveTo>
                    <a:lnTo>
                      <a:pt x="16" y="7"/>
                    </a:lnTo>
                    <a:lnTo>
                      <a:pt x="14" y="9"/>
                    </a:lnTo>
                    <a:lnTo>
                      <a:pt x="28" y="36"/>
                    </a:lnTo>
                    <a:lnTo>
                      <a:pt x="7" y="12"/>
                    </a:lnTo>
                    <a:lnTo>
                      <a:pt x="0" y="19"/>
                    </a:lnTo>
                    <a:lnTo>
                      <a:pt x="52" y="74"/>
                    </a:lnTo>
                    <a:lnTo>
                      <a:pt x="55" y="79"/>
                    </a:lnTo>
                    <a:lnTo>
                      <a:pt x="62" y="74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0" y="67"/>
                    </a:lnTo>
                    <a:lnTo>
                      <a:pt x="38" y="31"/>
                    </a:lnTo>
                    <a:lnTo>
                      <a:pt x="69" y="65"/>
                    </a:lnTo>
                    <a:lnTo>
                      <a:pt x="77" y="60"/>
                    </a:lnTo>
                    <a:lnTo>
                      <a:pt x="21" y="0"/>
                    </a:lnTo>
                    <a:lnTo>
                      <a:pt x="14" y="7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1" name="Freeform 23"/>
              <p:cNvSpPr>
                <a:spLocks/>
              </p:cNvSpPr>
              <p:nvPr/>
            </p:nvSpPr>
            <p:spPr bwMode="auto">
              <a:xfrm>
                <a:off x="3796" y="2030"/>
                <a:ext cx="77" cy="79"/>
              </a:xfrm>
              <a:custGeom>
                <a:avLst/>
                <a:gdLst>
                  <a:gd name="T0" fmla="*/ 14 w 77"/>
                  <a:gd name="T1" fmla="*/ 7 h 79"/>
                  <a:gd name="T2" fmla="*/ 16 w 77"/>
                  <a:gd name="T3" fmla="*/ 7 h 79"/>
                  <a:gd name="T4" fmla="*/ 14 w 77"/>
                  <a:gd name="T5" fmla="*/ 9 h 79"/>
                  <a:gd name="T6" fmla="*/ 28 w 77"/>
                  <a:gd name="T7" fmla="*/ 36 h 79"/>
                  <a:gd name="T8" fmla="*/ 7 w 77"/>
                  <a:gd name="T9" fmla="*/ 12 h 79"/>
                  <a:gd name="T10" fmla="*/ 0 w 77"/>
                  <a:gd name="T11" fmla="*/ 19 h 79"/>
                  <a:gd name="T12" fmla="*/ 52 w 77"/>
                  <a:gd name="T13" fmla="*/ 74 h 79"/>
                  <a:gd name="T14" fmla="*/ 55 w 77"/>
                  <a:gd name="T15" fmla="*/ 79 h 79"/>
                  <a:gd name="T16" fmla="*/ 62 w 77"/>
                  <a:gd name="T17" fmla="*/ 74 h 79"/>
                  <a:gd name="T18" fmla="*/ 62 w 77"/>
                  <a:gd name="T19" fmla="*/ 72 h 79"/>
                  <a:gd name="T20" fmla="*/ 62 w 77"/>
                  <a:gd name="T21" fmla="*/ 72 h 79"/>
                  <a:gd name="T22" fmla="*/ 60 w 77"/>
                  <a:gd name="T23" fmla="*/ 67 h 79"/>
                  <a:gd name="T24" fmla="*/ 38 w 77"/>
                  <a:gd name="T25" fmla="*/ 31 h 79"/>
                  <a:gd name="T26" fmla="*/ 69 w 77"/>
                  <a:gd name="T27" fmla="*/ 65 h 79"/>
                  <a:gd name="T28" fmla="*/ 77 w 77"/>
                  <a:gd name="T29" fmla="*/ 60 h 79"/>
                  <a:gd name="T30" fmla="*/ 21 w 77"/>
                  <a:gd name="T31" fmla="*/ 0 h 79"/>
                  <a:gd name="T32" fmla="*/ 14 w 77"/>
                  <a:gd name="T33" fmla="*/ 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79">
                    <a:moveTo>
                      <a:pt x="14" y="7"/>
                    </a:moveTo>
                    <a:lnTo>
                      <a:pt x="16" y="7"/>
                    </a:lnTo>
                    <a:lnTo>
                      <a:pt x="14" y="9"/>
                    </a:lnTo>
                    <a:lnTo>
                      <a:pt x="28" y="36"/>
                    </a:lnTo>
                    <a:lnTo>
                      <a:pt x="7" y="12"/>
                    </a:lnTo>
                    <a:lnTo>
                      <a:pt x="0" y="19"/>
                    </a:lnTo>
                    <a:lnTo>
                      <a:pt x="52" y="74"/>
                    </a:lnTo>
                    <a:lnTo>
                      <a:pt x="55" y="79"/>
                    </a:lnTo>
                    <a:lnTo>
                      <a:pt x="62" y="74"/>
                    </a:lnTo>
                    <a:lnTo>
                      <a:pt x="62" y="72"/>
                    </a:lnTo>
                    <a:lnTo>
                      <a:pt x="62" y="72"/>
                    </a:lnTo>
                    <a:lnTo>
                      <a:pt x="60" y="67"/>
                    </a:lnTo>
                    <a:lnTo>
                      <a:pt x="38" y="31"/>
                    </a:lnTo>
                    <a:lnTo>
                      <a:pt x="69" y="65"/>
                    </a:lnTo>
                    <a:lnTo>
                      <a:pt x="77" y="60"/>
                    </a:lnTo>
                    <a:lnTo>
                      <a:pt x="21" y="0"/>
                    </a:lnTo>
                    <a:lnTo>
                      <a:pt x="14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2" name="Freeform 24"/>
              <p:cNvSpPr>
                <a:spLocks/>
              </p:cNvSpPr>
              <p:nvPr/>
            </p:nvSpPr>
            <p:spPr bwMode="auto">
              <a:xfrm>
                <a:off x="3784" y="2047"/>
                <a:ext cx="62" cy="74"/>
              </a:xfrm>
              <a:custGeom>
                <a:avLst/>
                <a:gdLst>
                  <a:gd name="T0" fmla="*/ 4 w 62"/>
                  <a:gd name="T1" fmla="*/ 9 h 74"/>
                  <a:gd name="T2" fmla="*/ 0 w 62"/>
                  <a:gd name="T3" fmla="*/ 16 h 74"/>
                  <a:gd name="T4" fmla="*/ 55 w 62"/>
                  <a:gd name="T5" fmla="*/ 74 h 74"/>
                  <a:gd name="T6" fmla="*/ 62 w 62"/>
                  <a:gd name="T7" fmla="*/ 69 h 74"/>
                  <a:gd name="T8" fmla="*/ 57 w 62"/>
                  <a:gd name="T9" fmla="*/ 65 h 74"/>
                  <a:gd name="T10" fmla="*/ 62 w 62"/>
                  <a:gd name="T11" fmla="*/ 57 h 74"/>
                  <a:gd name="T12" fmla="*/ 7 w 62"/>
                  <a:gd name="T13" fmla="*/ 0 h 74"/>
                  <a:gd name="T14" fmla="*/ 2 w 62"/>
                  <a:gd name="T15" fmla="*/ 4 h 74"/>
                  <a:gd name="T16" fmla="*/ 4 w 62"/>
                  <a:gd name="T17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4">
                    <a:moveTo>
                      <a:pt x="4" y="9"/>
                    </a:moveTo>
                    <a:lnTo>
                      <a:pt x="0" y="16"/>
                    </a:lnTo>
                    <a:lnTo>
                      <a:pt x="55" y="74"/>
                    </a:lnTo>
                    <a:lnTo>
                      <a:pt x="62" y="69"/>
                    </a:lnTo>
                    <a:lnTo>
                      <a:pt x="57" y="65"/>
                    </a:lnTo>
                    <a:lnTo>
                      <a:pt x="62" y="57"/>
                    </a:lnTo>
                    <a:lnTo>
                      <a:pt x="7" y="0"/>
                    </a:lnTo>
                    <a:lnTo>
                      <a:pt x="2" y="4"/>
                    </a:ln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3" name="Freeform 25"/>
              <p:cNvSpPr>
                <a:spLocks/>
              </p:cNvSpPr>
              <p:nvPr/>
            </p:nvSpPr>
            <p:spPr bwMode="auto">
              <a:xfrm>
                <a:off x="3784" y="2047"/>
                <a:ext cx="62" cy="74"/>
              </a:xfrm>
              <a:custGeom>
                <a:avLst/>
                <a:gdLst>
                  <a:gd name="T0" fmla="*/ 4 w 62"/>
                  <a:gd name="T1" fmla="*/ 9 h 74"/>
                  <a:gd name="T2" fmla="*/ 0 w 62"/>
                  <a:gd name="T3" fmla="*/ 16 h 74"/>
                  <a:gd name="T4" fmla="*/ 55 w 62"/>
                  <a:gd name="T5" fmla="*/ 74 h 74"/>
                  <a:gd name="T6" fmla="*/ 62 w 62"/>
                  <a:gd name="T7" fmla="*/ 69 h 74"/>
                  <a:gd name="T8" fmla="*/ 57 w 62"/>
                  <a:gd name="T9" fmla="*/ 65 h 74"/>
                  <a:gd name="T10" fmla="*/ 62 w 62"/>
                  <a:gd name="T11" fmla="*/ 57 h 74"/>
                  <a:gd name="T12" fmla="*/ 7 w 62"/>
                  <a:gd name="T13" fmla="*/ 0 h 74"/>
                  <a:gd name="T14" fmla="*/ 2 w 62"/>
                  <a:gd name="T15" fmla="*/ 4 h 74"/>
                  <a:gd name="T16" fmla="*/ 4 w 62"/>
                  <a:gd name="T17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74">
                    <a:moveTo>
                      <a:pt x="4" y="9"/>
                    </a:moveTo>
                    <a:lnTo>
                      <a:pt x="0" y="16"/>
                    </a:lnTo>
                    <a:lnTo>
                      <a:pt x="55" y="74"/>
                    </a:lnTo>
                    <a:lnTo>
                      <a:pt x="62" y="69"/>
                    </a:lnTo>
                    <a:lnTo>
                      <a:pt x="57" y="65"/>
                    </a:lnTo>
                    <a:lnTo>
                      <a:pt x="62" y="57"/>
                    </a:lnTo>
                    <a:lnTo>
                      <a:pt x="7" y="0"/>
                    </a:lnTo>
                    <a:lnTo>
                      <a:pt x="2" y="4"/>
                    </a:lnTo>
                    <a:lnTo>
                      <a:pt x="4" y="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4" name="Freeform 26"/>
              <p:cNvSpPr>
                <a:spLocks/>
              </p:cNvSpPr>
              <p:nvPr/>
            </p:nvSpPr>
            <p:spPr bwMode="auto">
              <a:xfrm>
                <a:off x="3740" y="2088"/>
                <a:ext cx="75" cy="74"/>
              </a:xfrm>
              <a:custGeom>
                <a:avLst/>
                <a:gdLst>
                  <a:gd name="T0" fmla="*/ 28 w 31"/>
                  <a:gd name="T1" fmla="*/ 31 h 31"/>
                  <a:gd name="T2" fmla="*/ 31 w 31"/>
                  <a:gd name="T3" fmla="*/ 17 h 31"/>
                  <a:gd name="T4" fmla="*/ 8 w 31"/>
                  <a:gd name="T5" fmla="*/ 0 h 31"/>
                  <a:gd name="T6" fmla="*/ 16 w 31"/>
                  <a:gd name="T7" fmla="*/ 9 h 31"/>
                  <a:gd name="T8" fmla="*/ 5 w 31"/>
                  <a:gd name="T9" fmla="*/ 3 h 31"/>
                  <a:gd name="T10" fmla="*/ 13 w 31"/>
                  <a:gd name="T11" fmla="*/ 10 h 31"/>
                  <a:gd name="T12" fmla="*/ 5 w 31"/>
                  <a:gd name="T13" fmla="*/ 5 h 31"/>
                  <a:gd name="T14" fmla="*/ 14 w 31"/>
                  <a:gd name="T15" fmla="*/ 13 h 31"/>
                  <a:gd name="T16" fmla="*/ 3 w 31"/>
                  <a:gd name="T17" fmla="*/ 8 h 31"/>
                  <a:gd name="T18" fmla="*/ 12 w 31"/>
                  <a:gd name="T19" fmla="*/ 15 h 31"/>
                  <a:gd name="T20" fmla="*/ 2 w 31"/>
                  <a:gd name="T21" fmla="*/ 10 h 31"/>
                  <a:gd name="T22" fmla="*/ 11 w 31"/>
                  <a:gd name="T23" fmla="*/ 17 h 31"/>
                  <a:gd name="T24" fmla="*/ 2 w 31"/>
                  <a:gd name="T25" fmla="*/ 13 h 31"/>
                  <a:gd name="T26" fmla="*/ 14 w 31"/>
                  <a:gd name="T27" fmla="*/ 21 h 31"/>
                  <a:gd name="T28" fmla="*/ 1 w 31"/>
                  <a:gd name="T29" fmla="*/ 17 h 31"/>
                  <a:gd name="T30" fmla="*/ 15 w 31"/>
                  <a:gd name="T31" fmla="*/ 25 h 31"/>
                  <a:gd name="T32" fmla="*/ 0 w 31"/>
                  <a:gd name="T33" fmla="*/ 21 h 31"/>
                  <a:gd name="T34" fmla="*/ 28 w 31"/>
                  <a:gd name="T3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" h="31">
                    <a:moveTo>
                      <a:pt x="28" y="31"/>
                    </a:moveTo>
                    <a:cubicBezTo>
                      <a:pt x="27" y="26"/>
                      <a:pt x="28" y="21"/>
                      <a:pt x="31" y="17"/>
                    </a:cubicBezTo>
                    <a:cubicBezTo>
                      <a:pt x="28" y="14"/>
                      <a:pt x="9" y="0"/>
                      <a:pt x="8" y="0"/>
                    </a:cubicBezTo>
                    <a:cubicBezTo>
                      <a:pt x="8" y="0"/>
                      <a:pt x="11" y="4"/>
                      <a:pt x="16" y="9"/>
                    </a:cubicBezTo>
                    <a:cubicBezTo>
                      <a:pt x="11" y="5"/>
                      <a:pt x="6" y="3"/>
                      <a:pt x="5" y="3"/>
                    </a:cubicBezTo>
                    <a:cubicBezTo>
                      <a:pt x="5" y="3"/>
                      <a:pt x="8" y="6"/>
                      <a:pt x="13" y="10"/>
                    </a:cubicBezTo>
                    <a:cubicBezTo>
                      <a:pt x="9" y="7"/>
                      <a:pt x="5" y="5"/>
                      <a:pt x="5" y="5"/>
                    </a:cubicBezTo>
                    <a:cubicBezTo>
                      <a:pt x="5" y="5"/>
                      <a:pt x="8" y="9"/>
                      <a:pt x="14" y="13"/>
                    </a:cubicBezTo>
                    <a:cubicBezTo>
                      <a:pt x="9" y="11"/>
                      <a:pt x="4" y="8"/>
                      <a:pt x="3" y="8"/>
                    </a:cubicBezTo>
                    <a:cubicBezTo>
                      <a:pt x="3" y="8"/>
                      <a:pt x="7" y="11"/>
                      <a:pt x="12" y="15"/>
                    </a:cubicBezTo>
                    <a:cubicBezTo>
                      <a:pt x="7" y="12"/>
                      <a:pt x="3" y="10"/>
                      <a:pt x="2" y="10"/>
                    </a:cubicBezTo>
                    <a:cubicBezTo>
                      <a:pt x="2" y="10"/>
                      <a:pt x="6" y="13"/>
                      <a:pt x="11" y="17"/>
                    </a:cubicBezTo>
                    <a:cubicBezTo>
                      <a:pt x="6" y="15"/>
                      <a:pt x="2" y="13"/>
                      <a:pt x="2" y="13"/>
                    </a:cubicBezTo>
                    <a:cubicBezTo>
                      <a:pt x="2" y="13"/>
                      <a:pt x="6" y="17"/>
                      <a:pt x="14" y="21"/>
                    </a:cubicBezTo>
                    <a:cubicBezTo>
                      <a:pt x="7" y="19"/>
                      <a:pt x="1" y="17"/>
                      <a:pt x="1" y="17"/>
                    </a:cubicBezTo>
                    <a:cubicBezTo>
                      <a:pt x="1" y="17"/>
                      <a:pt x="7" y="21"/>
                      <a:pt x="15" y="25"/>
                    </a:cubicBezTo>
                    <a:cubicBezTo>
                      <a:pt x="8" y="23"/>
                      <a:pt x="1" y="21"/>
                      <a:pt x="0" y="21"/>
                    </a:cubicBezTo>
                    <a:cubicBezTo>
                      <a:pt x="0" y="21"/>
                      <a:pt x="12" y="28"/>
                      <a:pt x="28" y="31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5" name="Freeform 27"/>
              <p:cNvSpPr>
                <a:spLocks/>
              </p:cNvSpPr>
              <p:nvPr/>
            </p:nvSpPr>
            <p:spPr bwMode="auto">
              <a:xfrm>
                <a:off x="3740" y="2090"/>
                <a:ext cx="77" cy="77"/>
              </a:xfrm>
              <a:custGeom>
                <a:avLst/>
                <a:gdLst>
                  <a:gd name="T0" fmla="*/ 28 w 32"/>
                  <a:gd name="T1" fmla="*/ 32 h 32"/>
                  <a:gd name="T2" fmla="*/ 32 w 32"/>
                  <a:gd name="T3" fmla="*/ 18 h 32"/>
                  <a:gd name="T4" fmla="*/ 8 w 32"/>
                  <a:gd name="T5" fmla="*/ 0 h 32"/>
                  <a:gd name="T6" fmla="*/ 17 w 32"/>
                  <a:gd name="T7" fmla="*/ 9 h 32"/>
                  <a:gd name="T8" fmla="*/ 6 w 32"/>
                  <a:gd name="T9" fmla="*/ 3 h 32"/>
                  <a:gd name="T10" fmla="*/ 14 w 32"/>
                  <a:gd name="T11" fmla="*/ 10 h 32"/>
                  <a:gd name="T12" fmla="*/ 5 w 32"/>
                  <a:gd name="T13" fmla="*/ 5 h 32"/>
                  <a:gd name="T14" fmla="*/ 15 w 32"/>
                  <a:gd name="T15" fmla="*/ 14 h 32"/>
                  <a:gd name="T16" fmla="*/ 4 w 32"/>
                  <a:gd name="T17" fmla="*/ 9 h 32"/>
                  <a:gd name="T18" fmla="*/ 13 w 32"/>
                  <a:gd name="T19" fmla="*/ 15 h 32"/>
                  <a:gd name="T20" fmla="*/ 3 w 32"/>
                  <a:gd name="T21" fmla="*/ 11 h 32"/>
                  <a:gd name="T22" fmla="*/ 12 w 32"/>
                  <a:gd name="T23" fmla="*/ 18 h 32"/>
                  <a:gd name="T24" fmla="*/ 2 w 32"/>
                  <a:gd name="T25" fmla="*/ 14 h 32"/>
                  <a:gd name="T26" fmla="*/ 14 w 32"/>
                  <a:gd name="T27" fmla="*/ 22 h 32"/>
                  <a:gd name="T28" fmla="*/ 1 w 32"/>
                  <a:gd name="T29" fmla="*/ 17 h 32"/>
                  <a:gd name="T30" fmla="*/ 16 w 32"/>
                  <a:gd name="T31" fmla="*/ 25 h 32"/>
                  <a:gd name="T32" fmla="*/ 0 w 32"/>
                  <a:gd name="T33" fmla="*/ 21 h 32"/>
                  <a:gd name="T34" fmla="*/ 28 w 32"/>
                  <a:gd name="T3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" h="32">
                    <a:moveTo>
                      <a:pt x="28" y="32"/>
                    </a:moveTo>
                    <a:cubicBezTo>
                      <a:pt x="28" y="27"/>
                      <a:pt x="29" y="22"/>
                      <a:pt x="32" y="18"/>
                    </a:cubicBezTo>
                    <a:cubicBezTo>
                      <a:pt x="28" y="15"/>
                      <a:pt x="9" y="0"/>
                      <a:pt x="8" y="0"/>
                    </a:cubicBezTo>
                    <a:cubicBezTo>
                      <a:pt x="8" y="0"/>
                      <a:pt x="11" y="4"/>
                      <a:pt x="17" y="9"/>
                    </a:cubicBezTo>
                    <a:cubicBezTo>
                      <a:pt x="11" y="6"/>
                      <a:pt x="7" y="3"/>
                      <a:pt x="6" y="3"/>
                    </a:cubicBezTo>
                    <a:cubicBezTo>
                      <a:pt x="6" y="3"/>
                      <a:pt x="9" y="6"/>
                      <a:pt x="14" y="10"/>
                    </a:cubicBezTo>
                    <a:cubicBezTo>
                      <a:pt x="9" y="7"/>
                      <a:pt x="6" y="5"/>
                      <a:pt x="5" y="5"/>
                    </a:cubicBezTo>
                    <a:cubicBezTo>
                      <a:pt x="5" y="5"/>
                      <a:pt x="9" y="9"/>
                      <a:pt x="15" y="14"/>
                    </a:cubicBezTo>
                    <a:cubicBezTo>
                      <a:pt x="9" y="11"/>
                      <a:pt x="4" y="9"/>
                      <a:pt x="4" y="9"/>
                    </a:cubicBezTo>
                    <a:cubicBezTo>
                      <a:pt x="4" y="9"/>
                      <a:pt x="7" y="12"/>
                      <a:pt x="13" y="15"/>
                    </a:cubicBezTo>
                    <a:cubicBezTo>
                      <a:pt x="8" y="13"/>
                      <a:pt x="3" y="11"/>
                      <a:pt x="3" y="11"/>
                    </a:cubicBezTo>
                    <a:cubicBezTo>
                      <a:pt x="3" y="11"/>
                      <a:pt x="6" y="14"/>
                      <a:pt x="12" y="18"/>
                    </a:cubicBezTo>
                    <a:cubicBezTo>
                      <a:pt x="7" y="15"/>
                      <a:pt x="3" y="14"/>
                      <a:pt x="2" y="14"/>
                    </a:cubicBezTo>
                    <a:cubicBezTo>
                      <a:pt x="2" y="14"/>
                      <a:pt x="7" y="18"/>
                      <a:pt x="14" y="22"/>
                    </a:cubicBezTo>
                    <a:cubicBezTo>
                      <a:pt x="8" y="19"/>
                      <a:pt x="2" y="17"/>
                      <a:pt x="1" y="17"/>
                    </a:cubicBezTo>
                    <a:cubicBezTo>
                      <a:pt x="1" y="17"/>
                      <a:pt x="7" y="21"/>
                      <a:pt x="16" y="25"/>
                    </a:cubicBezTo>
                    <a:cubicBezTo>
                      <a:pt x="9" y="23"/>
                      <a:pt x="1" y="21"/>
                      <a:pt x="0" y="21"/>
                    </a:cubicBezTo>
                    <a:cubicBezTo>
                      <a:pt x="0" y="21"/>
                      <a:pt x="13" y="29"/>
                      <a:pt x="28" y="32"/>
                    </a:cubicBezTo>
                  </a:path>
                </a:pathLst>
              </a:custGeom>
              <a:solidFill>
                <a:srgbClr val="376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6" name="Freeform 28"/>
              <p:cNvSpPr>
                <a:spLocks noEditPoints="1"/>
              </p:cNvSpPr>
              <p:nvPr/>
            </p:nvSpPr>
            <p:spPr bwMode="auto">
              <a:xfrm>
                <a:off x="3752" y="2100"/>
                <a:ext cx="58" cy="65"/>
              </a:xfrm>
              <a:custGeom>
                <a:avLst/>
                <a:gdLst>
                  <a:gd name="T0" fmla="*/ 22 w 24"/>
                  <a:gd name="T1" fmla="*/ 23 h 27"/>
                  <a:gd name="T2" fmla="*/ 7 w 24"/>
                  <a:gd name="T3" fmla="*/ 16 h 27"/>
                  <a:gd name="T4" fmla="*/ 11 w 24"/>
                  <a:gd name="T5" fmla="*/ 16 h 27"/>
                  <a:gd name="T6" fmla="*/ 22 w 24"/>
                  <a:gd name="T7" fmla="*/ 22 h 27"/>
                  <a:gd name="T8" fmla="*/ 22 w 24"/>
                  <a:gd name="T9" fmla="*/ 20 h 27"/>
                  <a:gd name="T10" fmla="*/ 17 w 24"/>
                  <a:gd name="T11" fmla="*/ 17 h 27"/>
                  <a:gd name="T12" fmla="*/ 22 w 24"/>
                  <a:gd name="T13" fmla="*/ 18 h 27"/>
                  <a:gd name="T14" fmla="*/ 23 w 24"/>
                  <a:gd name="T15" fmla="*/ 15 h 27"/>
                  <a:gd name="T16" fmla="*/ 20 w 24"/>
                  <a:gd name="T17" fmla="*/ 13 h 27"/>
                  <a:gd name="T18" fmla="*/ 23 w 24"/>
                  <a:gd name="T19" fmla="*/ 14 h 27"/>
                  <a:gd name="T20" fmla="*/ 23 w 24"/>
                  <a:gd name="T21" fmla="*/ 14 h 27"/>
                  <a:gd name="T22" fmla="*/ 24 w 24"/>
                  <a:gd name="T23" fmla="*/ 11 h 27"/>
                  <a:gd name="T24" fmla="*/ 22 w 24"/>
                  <a:gd name="T25" fmla="*/ 10 h 27"/>
                  <a:gd name="T26" fmla="*/ 0 w 24"/>
                  <a:gd name="T27" fmla="*/ 2 h 27"/>
                  <a:gd name="T28" fmla="*/ 17 w 24"/>
                  <a:gd name="T29" fmla="*/ 9 h 27"/>
                  <a:gd name="T30" fmla="*/ 14 w 24"/>
                  <a:gd name="T31" fmla="*/ 10 h 27"/>
                  <a:gd name="T32" fmla="*/ 0 w 24"/>
                  <a:gd name="T33" fmla="*/ 7 h 27"/>
                  <a:gd name="T34" fmla="*/ 10 w 24"/>
                  <a:gd name="T35" fmla="*/ 10 h 27"/>
                  <a:gd name="T36" fmla="*/ 6 w 24"/>
                  <a:gd name="T37" fmla="*/ 12 h 27"/>
                  <a:gd name="T38" fmla="*/ 2 w 24"/>
                  <a:gd name="T39" fmla="*/ 12 h 27"/>
                  <a:gd name="T40" fmla="*/ 8 w 24"/>
                  <a:gd name="T41" fmla="*/ 15 h 27"/>
                  <a:gd name="T42" fmla="*/ 6 w 24"/>
                  <a:gd name="T43" fmla="*/ 15 h 27"/>
                  <a:gd name="T44" fmla="*/ 4 w 24"/>
                  <a:gd name="T45" fmla="*/ 14 h 27"/>
                  <a:gd name="T46" fmla="*/ 6 w 24"/>
                  <a:gd name="T47" fmla="*/ 16 h 27"/>
                  <a:gd name="T48" fmla="*/ 3 w 24"/>
                  <a:gd name="T49" fmla="*/ 16 h 27"/>
                  <a:gd name="T50" fmla="*/ 3 w 24"/>
                  <a:gd name="T51" fmla="*/ 16 h 27"/>
                  <a:gd name="T52" fmla="*/ 3 w 24"/>
                  <a:gd name="T53" fmla="*/ 16 h 27"/>
                  <a:gd name="T54" fmla="*/ 3 w 24"/>
                  <a:gd name="T55" fmla="*/ 17 h 27"/>
                  <a:gd name="T56" fmla="*/ 3 w 24"/>
                  <a:gd name="T57" fmla="*/ 17 h 27"/>
                  <a:gd name="T58" fmla="*/ 21 w 24"/>
                  <a:gd name="T59" fmla="*/ 27 h 27"/>
                  <a:gd name="T60" fmla="*/ 22 w 24"/>
                  <a:gd name="T61" fmla="*/ 23 h 27"/>
                  <a:gd name="T62" fmla="*/ 13 w 24"/>
                  <a:gd name="T63" fmla="*/ 12 h 27"/>
                  <a:gd name="T64" fmla="*/ 17 w 24"/>
                  <a:gd name="T65" fmla="*/ 14 h 27"/>
                  <a:gd name="T66" fmla="*/ 12 w 24"/>
                  <a:gd name="T67" fmla="*/ 14 h 27"/>
                  <a:gd name="T68" fmla="*/ 7 w 24"/>
                  <a:gd name="T69" fmla="*/ 12 h 27"/>
                  <a:gd name="T70" fmla="*/ 13 w 24"/>
                  <a:gd name="T71" fmla="*/ 12 h 27"/>
                  <a:gd name="T72" fmla="*/ 6 w 24"/>
                  <a:gd name="T73" fmla="*/ 16 h 27"/>
                  <a:gd name="T74" fmla="*/ 19 w 24"/>
                  <a:gd name="T75" fmla="*/ 24 h 27"/>
                  <a:gd name="T76" fmla="*/ 3 w 24"/>
                  <a:gd name="T77" fmla="*/ 16 h 27"/>
                  <a:gd name="T78" fmla="*/ 6 w 24"/>
                  <a:gd name="T79" fmla="*/ 1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" h="27">
                    <a:moveTo>
                      <a:pt x="22" y="23"/>
                    </a:moveTo>
                    <a:cubicBezTo>
                      <a:pt x="19" y="22"/>
                      <a:pt x="12" y="18"/>
                      <a:pt x="7" y="16"/>
                    </a:cubicBezTo>
                    <a:cubicBezTo>
                      <a:pt x="8" y="16"/>
                      <a:pt x="10" y="16"/>
                      <a:pt x="11" y="16"/>
                    </a:cubicBezTo>
                    <a:cubicBezTo>
                      <a:pt x="15" y="18"/>
                      <a:pt x="19" y="20"/>
                      <a:pt x="22" y="22"/>
                    </a:cubicBezTo>
                    <a:cubicBezTo>
                      <a:pt x="22" y="21"/>
                      <a:pt x="22" y="21"/>
                      <a:pt x="22" y="20"/>
                    </a:cubicBezTo>
                    <a:cubicBezTo>
                      <a:pt x="21" y="19"/>
                      <a:pt x="20" y="18"/>
                      <a:pt x="17" y="17"/>
                    </a:cubicBezTo>
                    <a:cubicBezTo>
                      <a:pt x="20" y="17"/>
                      <a:pt x="21" y="18"/>
                      <a:pt x="22" y="18"/>
                    </a:cubicBezTo>
                    <a:cubicBezTo>
                      <a:pt x="23" y="17"/>
                      <a:pt x="23" y="16"/>
                      <a:pt x="23" y="15"/>
                    </a:cubicBezTo>
                    <a:cubicBezTo>
                      <a:pt x="22" y="14"/>
                      <a:pt x="21" y="14"/>
                      <a:pt x="20" y="13"/>
                    </a:cubicBezTo>
                    <a:cubicBezTo>
                      <a:pt x="21" y="13"/>
                      <a:pt x="22" y="13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3"/>
                      <a:pt x="24" y="12"/>
                      <a:pt x="24" y="11"/>
                    </a:cubicBezTo>
                    <a:cubicBezTo>
                      <a:pt x="23" y="11"/>
                      <a:pt x="23" y="10"/>
                      <a:pt x="22" y="10"/>
                    </a:cubicBezTo>
                    <a:cubicBezTo>
                      <a:pt x="17" y="7"/>
                      <a:pt x="6" y="0"/>
                      <a:pt x="0" y="2"/>
                    </a:cubicBezTo>
                    <a:cubicBezTo>
                      <a:pt x="0" y="2"/>
                      <a:pt x="9" y="5"/>
                      <a:pt x="17" y="9"/>
                    </a:cubicBezTo>
                    <a:cubicBezTo>
                      <a:pt x="16" y="9"/>
                      <a:pt x="15" y="9"/>
                      <a:pt x="14" y="10"/>
                    </a:cubicBezTo>
                    <a:cubicBezTo>
                      <a:pt x="9" y="7"/>
                      <a:pt x="4" y="5"/>
                      <a:pt x="0" y="7"/>
                    </a:cubicBezTo>
                    <a:cubicBezTo>
                      <a:pt x="0" y="7"/>
                      <a:pt x="5" y="8"/>
                      <a:pt x="10" y="10"/>
                    </a:cubicBezTo>
                    <a:cubicBezTo>
                      <a:pt x="8" y="11"/>
                      <a:pt x="7" y="11"/>
                      <a:pt x="6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2" y="12"/>
                      <a:pt x="5" y="13"/>
                      <a:pt x="8" y="15"/>
                    </a:cubicBezTo>
                    <a:cubicBezTo>
                      <a:pt x="7" y="15"/>
                      <a:pt x="6" y="15"/>
                      <a:pt x="6" y="15"/>
                    </a:cubicBezTo>
                    <a:cubicBezTo>
                      <a:pt x="5" y="15"/>
                      <a:pt x="4" y="15"/>
                      <a:pt x="4" y="14"/>
                    </a:cubicBezTo>
                    <a:cubicBezTo>
                      <a:pt x="4" y="15"/>
                      <a:pt x="5" y="15"/>
                      <a:pt x="6" y="16"/>
                    </a:cubicBezTo>
                    <a:cubicBezTo>
                      <a:pt x="4" y="16"/>
                      <a:pt x="4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7" y="19"/>
                      <a:pt x="15" y="25"/>
                      <a:pt x="21" y="27"/>
                    </a:cubicBezTo>
                    <a:cubicBezTo>
                      <a:pt x="21" y="26"/>
                      <a:pt x="21" y="24"/>
                      <a:pt x="22" y="23"/>
                    </a:cubicBezTo>
                    <a:moveTo>
                      <a:pt x="13" y="12"/>
                    </a:moveTo>
                    <a:cubicBezTo>
                      <a:pt x="14" y="12"/>
                      <a:pt x="15" y="13"/>
                      <a:pt x="17" y="14"/>
                    </a:cubicBezTo>
                    <a:cubicBezTo>
                      <a:pt x="15" y="14"/>
                      <a:pt x="14" y="14"/>
                      <a:pt x="12" y="14"/>
                    </a:cubicBezTo>
                    <a:cubicBezTo>
                      <a:pt x="10" y="13"/>
                      <a:pt x="8" y="12"/>
                      <a:pt x="7" y="12"/>
                    </a:cubicBezTo>
                    <a:cubicBezTo>
                      <a:pt x="9" y="12"/>
                      <a:pt x="11" y="12"/>
                      <a:pt x="13" y="12"/>
                    </a:cubicBezTo>
                    <a:moveTo>
                      <a:pt x="6" y="16"/>
                    </a:moveTo>
                    <a:cubicBezTo>
                      <a:pt x="10" y="18"/>
                      <a:pt x="15" y="22"/>
                      <a:pt x="19" y="24"/>
                    </a:cubicBezTo>
                    <a:cubicBezTo>
                      <a:pt x="15" y="22"/>
                      <a:pt x="7" y="19"/>
                      <a:pt x="3" y="16"/>
                    </a:cubicBezTo>
                    <a:cubicBezTo>
                      <a:pt x="4" y="16"/>
                      <a:pt x="5" y="16"/>
                      <a:pt x="6" y="16"/>
                    </a:cubicBezTo>
                  </a:path>
                </a:pathLst>
              </a:custGeom>
              <a:solidFill>
                <a:srgbClr val="52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7" name="Freeform 29"/>
              <p:cNvSpPr>
                <a:spLocks/>
              </p:cNvSpPr>
              <p:nvPr/>
            </p:nvSpPr>
            <p:spPr bwMode="auto">
              <a:xfrm>
                <a:off x="3757" y="2131"/>
                <a:ext cx="5" cy="2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1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52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8" name="Freeform 30"/>
              <p:cNvSpPr>
                <a:spLocks/>
              </p:cNvSpPr>
              <p:nvPr/>
            </p:nvSpPr>
            <p:spPr bwMode="auto">
              <a:xfrm>
                <a:off x="3757" y="2136"/>
                <a:ext cx="2" cy="2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52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9" name="Freeform 31"/>
              <p:cNvSpPr>
                <a:spLocks noEditPoints="1"/>
              </p:cNvSpPr>
              <p:nvPr/>
            </p:nvSpPr>
            <p:spPr bwMode="auto">
              <a:xfrm>
                <a:off x="3793" y="2129"/>
                <a:ext cx="17" cy="33"/>
              </a:xfrm>
              <a:custGeom>
                <a:avLst/>
                <a:gdLst>
                  <a:gd name="T0" fmla="*/ 0 w 7"/>
                  <a:gd name="T1" fmla="*/ 13 h 14"/>
                  <a:gd name="T2" fmla="*/ 0 w 7"/>
                  <a:gd name="T3" fmla="*/ 14 h 14"/>
                  <a:gd name="T4" fmla="*/ 1 w 7"/>
                  <a:gd name="T5" fmla="*/ 14 h 14"/>
                  <a:gd name="T6" fmla="*/ 1 w 7"/>
                  <a:gd name="T7" fmla="*/ 14 h 14"/>
                  <a:gd name="T8" fmla="*/ 2 w 7"/>
                  <a:gd name="T9" fmla="*/ 14 h 14"/>
                  <a:gd name="T10" fmla="*/ 0 w 7"/>
                  <a:gd name="T11" fmla="*/ 13 h 14"/>
                  <a:gd name="T12" fmla="*/ 1 w 7"/>
                  <a:gd name="T13" fmla="*/ 11 h 14"/>
                  <a:gd name="T14" fmla="*/ 1 w 7"/>
                  <a:gd name="T15" fmla="*/ 11 h 14"/>
                  <a:gd name="T16" fmla="*/ 2 w 7"/>
                  <a:gd name="T17" fmla="*/ 12 h 14"/>
                  <a:gd name="T18" fmla="*/ 1 w 7"/>
                  <a:gd name="T19" fmla="*/ 11 h 14"/>
                  <a:gd name="T20" fmla="*/ 1 w 7"/>
                  <a:gd name="T21" fmla="*/ 7 h 14"/>
                  <a:gd name="T22" fmla="*/ 1 w 7"/>
                  <a:gd name="T23" fmla="*/ 9 h 14"/>
                  <a:gd name="T24" fmla="*/ 3 w 7"/>
                  <a:gd name="T25" fmla="*/ 10 h 14"/>
                  <a:gd name="T26" fmla="*/ 4 w 7"/>
                  <a:gd name="T27" fmla="*/ 9 h 14"/>
                  <a:gd name="T28" fmla="*/ 1 w 7"/>
                  <a:gd name="T29" fmla="*/ 7 h 14"/>
                  <a:gd name="T30" fmla="*/ 1 w 7"/>
                  <a:gd name="T31" fmla="*/ 5 h 14"/>
                  <a:gd name="T32" fmla="*/ 1 w 7"/>
                  <a:gd name="T33" fmla="*/ 5 h 14"/>
                  <a:gd name="T34" fmla="*/ 4 w 7"/>
                  <a:gd name="T35" fmla="*/ 7 h 14"/>
                  <a:gd name="T36" fmla="*/ 4 w 7"/>
                  <a:gd name="T37" fmla="*/ 6 h 14"/>
                  <a:gd name="T38" fmla="*/ 1 w 7"/>
                  <a:gd name="T39" fmla="*/ 5 h 14"/>
                  <a:gd name="T40" fmla="*/ 3 w 7"/>
                  <a:gd name="T41" fmla="*/ 1 h 14"/>
                  <a:gd name="T42" fmla="*/ 3 w 7"/>
                  <a:gd name="T43" fmla="*/ 1 h 14"/>
                  <a:gd name="T44" fmla="*/ 6 w 7"/>
                  <a:gd name="T45" fmla="*/ 3 h 14"/>
                  <a:gd name="T46" fmla="*/ 6 w 7"/>
                  <a:gd name="T47" fmla="*/ 2 h 14"/>
                  <a:gd name="T48" fmla="*/ 6 w 7"/>
                  <a:gd name="T49" fmla="*/ 2 h 14"/>
                  <a:gd name="T50" fmla="*/ 3 w 7"/>
                  <a:gd name="T51" fmla="*/ 1 h 14"/>
                  <a:gd name="T52" fmla="*/ 7 w 7"/>
                  <a:gd name="T53" fmla="*/ 0 h 14"/>
                  <a:gd name="T54" fmla="*/ 6 w 7"/>
                  <a:gd name="T55" fmla="*/ 1 h 14"/>
                  <a:gd name="T56" fmla="*/ 7 w 7"/>
                  <a:gd name="T57" fmla="*/ 0 h 14"/>
                  <a:gd name="T58" fmla="*/ 7 w 7"/>
                  <a:gd name="T5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" h="14">
                    <a:moveTo>
                      <a:pt x="0" y="13"/>
                    </a:moveTo>
                    <a:cubicBezTo>
                      <a:pt x="0" y="13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0" y="13"/>
                    </a:cubicBezTo>
                    <a:moveTo>
                      <a:pt x="1" y="11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2" y="12"/>
                      <a:pt x="2" y="12"/>
                    </a:cubicBezTo>
                    <a:cubicBezTo>
                      <a:pt x="2" y="12"/>
                      <a:pt x="1" y="11"/>
                      <a:pt x="1" y="11"/>
                    </a:cubicBezTo>
                    <a:moveTo>
                      <a:pt x="1" y="7"/>
                    </a:move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4" y="9"/>
                    </a:cubicBezTo>
                    <a:cubicBezTo>
                      <a:pt x="3" y="9"/>
                      <a:pt x="2" y="8"/>
                      <a:pt x="1" y="7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5"/>
                      <a:pt x="3" y="5"/>
                      <a:pt x="1" y="5"/>
                    </a:cubicBezTo>
                    <a:moveTo>
                      <a:pt x="3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5" y="2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4" y="1"/>
                      <a:pt x="3" y="1"/>
                    </a:cubicBezTo>
                    <a:moveTo>
                      <a:pt x="7" y="0"/>
                    </a:move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284B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0" name="Freeform 32"/>
              <p:cNvSpPr>
                <a:spLocks noEditPoints="1"/>
              </p:cNvSpPr>
              <p:nvPr/>
            </p:nvSpPr>
            <p:spPr bwMode="auto">
              <a:xfrm>
                <a:off x="3793" y="2124"/>
                <a:ext cx="17" cy="38"/>
              </a:xfrm>
              <a:custGeom>
                <a:avLst/>
                <a:gdLst>
                  <a:gd name="T0" fmla="*/ 1 w 7"/>
                  <a:gd name="T1" fmla="*/ 11 h 16"/>
                  <a:gd name="T2" fmla="*/ 1 w 7"/>
                  <a:gd name="T3" fmla="*/ 13 h 16"/>
                  <a:gd name="T4" fmla="*/ 2 w 7"/>
                  <a:gd name="T5" fmla="*/ 14 h 16"/>
                  <a:gd name="T6" fmla="*/ 1 w 7"/>
                  <a:gd name="T7" fmla="*/ 13 h 16"/>
                  <a:gd name="T8" fmla="*/ 0 w 7"/>
                  <a:gd name="T9" fmla="*/ 15 h 16"/>
                  <a:gd name="T10" fmla="*/ 2 w 7"/>
                  <a:gd name="T11" fmla="*/ 16 h 16"/>
                  <a:gd name="T12" fmla="*/ 3 w 7"/>
                  <a:gd name="T13" fmla="*/ 16 h 16"/>
                  <a:gd name="T14" fmla="*/ 3 w 7"/>
                  <a:gd name="T15" fmla="*/ 12 h 16"/>
                  <a:gd name="T16" fmla="*/ 1 w 7"/>
                  <a:gd name="T17" fmla="*/ 11 h 16"/>
                  <a:gd name="T18" fmla="*/ 1 w 7"/>
                  <a:gd name="T19" fmla="*/ 7 h 16"/>
                  <a:gd name="T20" fmla="*/ 1 w 7"/>
                  <a:gd name="T21" fmla="*/ 9 h 16"/>
                  <a:gd name="T22" fmla="*/ 4 w 7"/>
                  <a:gd name="T23" fmla="*/ 11 h 16"/>
                  <a:gd name="T24" fmla="*/ 4 w 7"/>
                  <a:gd name="T25" fmla="*/ 9 h 16"/>
                  <a:gd name="T26" fmla="*/ 1 w 7"/>
                  <a:gd name="T27" fmla="*/ 7 h 16"/>
                  <a:gd name="T28" fmla="*/ 3 w 7"/>
                  <a:gd name="T29" fmla="*/ 3 h 16"/>
                  <a:gd name="T30" fmla="*/ 1 w 7"/>
                  <a:gd name="T31" fmla="*/ 7 h 16"/>
                  <a:gd name="T32" fmla="*/ 4 w 7"/>
                  <a:gd name="T33" fmla="*/ 8 h 16"/>
                  <a:gd name="T34" fmla="*/ 6 w 7"/>
                  <a:gd name="T35" fmla="*/ 5 h 16"/>
                  <a:gd name="T36" fmla="*/ 3 w 7"/>
                  <a:gd name="T37" fmla="*/ 3 h 16"/>
                  <a:gd name="T38" fmla="*/ 4 w 7"/>
                  <a:gd name="T39" fmla="*/ 0 h 16"/>
                  <a:gd name="T40" fmla="*/ 3 w 7"/>
                  <a:gd name="T41" fmla="*/ 3 h 16"/>
                  <a:gd name="T42" fmla="*/ 6 w 7"/>
                  <a:gd name="T43" fmla="*/ 4 h 16"/>
                  <a:gd name="T44" fmla="*/ 6 w 7"/>
                  <a:gd name="T45" fmla="*/ 4 h 16"/>
                  <a:gd name="T46" fmla="*/ 6 w 7"/>
                  <a:gd name="T47" fmla="*/ 3 h 16"/>
                  <a:gd name="T48" fmla="*/ 7 w 7"/>
                  <a:gd name="T49" fmla="*/ 2 h 16"/>
                  <a:gd name="T50" fmla="*/ 4 w 7"/>
                  <a:gd name="T5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" h="16">
                    <a:moveTo>
                      <a:pt x="1" y="11"/>
                    </a:moveTo>
                    <a:cubicBezTo>
                      <a:pt x="1" y="12"/>
                      <a:pt x="1" y="12"/>
                      <a:pt x="1" y="13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2" y="14"/>
                      <a:pt x="1" y="13"/>
                      <a:pt x="1" y="13"/>
                    </a:cubicBezTo>
                    <a:cubicBezTo>
                      <a:pt x="0" y="14"/>
                      <a:pt x="0" y="15"/>
                      <a:pt x="0" y="15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5"/>
                      <a:pt x="3" y="14"/>
                      <a:pt x="3" y="12"/>
                    </a:cubicBezTo>
                    <a:cubicBezTo>
                      <a:pt x="3" y="12"/>
                      <a:pt x="2" y="12"/>
                      <a:pt x="1" y="11"/>
                    </a:cubicBezTo>
                    <a:moveTo>
                      <a:pt x="1" y="7"/>
                    </a:moveTo>
                    <a:cubicBezTo>
                      <a:pt x="1" y="8"/>
                      <a:pt x="1" y="9"/>
                      <a:pt x="1" y="9"/>
                    </a:cubicBezTo>
                    <a:cubicBezTo>
                      <a:pt x="2" y="10"/>
                      <a:pt x="3" y="11"/>
                      <a:pt x="4" y="11"/>
                    </a:cubicBezTo>
                    <a:cubicBezTo>
                      <a:pt x="4" y="10"/>
                      <a:pt x="4" y="10"/>
                      <a:pt x="4" y="9"/>
                    </a:cubicBezTo>
                    <a:cubicBezTo>
                      <a:pt x="3" y="9"/>
                      <a:pt x="2" y="8"/>
                      <a:pt x="1" y="7"/>
                    </a:cubicBezTo>
                    <a:moveTo>
                      <a:pt x="3" y="3"/>
                    </a:moveTo>
                    <a:cubicBezTo>
                      <a:pt x="2" y="4"/>
                      <a:pt x="2" y="6"/>
                      <a:pt x="1" y="7"/>
                    </a:cubicBezTo>
                    <a:cubicBezTo>
                      <a:pt x="3" y="7"/>
                      <a:pt x="4" y="7"/>
                      <a:pt x="4" y="8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5" y="4"/>
                      <a:pt x="4" y="4"/>
                      <a:pt x="3" y="3"/>
                    </a:cubicBezTo>
                    <a:moveTo>
                      <a:pt x="4" y="0"/>
                    </a:moveTo>
                    <a:cubicBezTo>
                      <a:pt x="3" y="1"/>
                      <a:pt x="3" y="2"/>
                      <a:pt x="3" y="3"/>
                    </a:cubicBezTo>
                    <a:cubicBezTo>
                      <a:pt x="4" y="3"/>
                      <a:pt x="5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B6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1" name="Freeform 33"/>
              <p:cNvSpPr>
                <a:spLocks/>
              </p:cNvSpPr>
              <p:nvPr/>
            </p:nvSpPr>
            <p:spPr bwMode="auto">
              <a:xfrm>
                <a:off x="3904" y="2189"/>
                <a:ext cx="72" cy="72"/>
              </a:xfrm>
              <a:custGeom>
                <a:avLst/>
                <a:gdLst>
                  <a:gd name="T0" fmla="*/ 36 w 72"/>
                  <a:gd name="T1" fmla="*/ 38 h 72"/>
                  <a:gd name="T2" fmla="*/ 26 w 72"/>
                  <a:gd name="T3" fmla="*/ 31 h 72"/>
                  <a:gd name="T4" fmla="*/ 5 w 72"/>
                  <a:gd name="T5" fmla="*/ 14 h 72"/>
                  <a:gd name="T6" fmla="*/ 0 w 72"/>
                  <a:gd name="T7" fmla="*/ 21 h 72"/>
                  <a:gd name="T8" fmla="*/ 2 w 72"/>
                  <a:gd name="T9" fmla="*/ 21 h 72"/>
                  <a:gd name="T10" fmla="*/ 0 w 72"/>
                  <a:gd name="T11" fmla="*/ 26 h 72"/>
                  <a:gd name="T12" fmla="*/ 21 w 72"/>
                  <a:gd name="T13" fmla="*/ 38 h 72"/>
                  <a:gd name="T14" fmla="*/ 60 w 72"/>
                  <a:gd name="T15" fmla="*/ 72 h 72"/>
                  <a:gd name="T16" fmla="*/ 65 w 72"/>
                  <a:gd name="T17" fmla="*/ 67 h 72"/>
                  <a:gd name="T18" fmla="*/ 67 w 72"/>
                  <a:gd name="T19" fmla="*/ 70 h 72"/>
                  <a:gd name="T20" fmla="*/ 72 w 72"/>
                  <a:gd name="T21" fmla="*/ 62 h 72"/>
                  <a:gd name="T22" fmla="*/ 65 w 72"/>
                  <a:gd name="T23" fmla="*/ 55 h 72"/>
                  <a:gd name="T24" fmla="*/ 67 w 72"/>
                  <a:gd name="T25" fmla="*/ 53 h 72"/>
                  <a:gd name="T26" fmla="*/ 7 w 72"/>
                  <a:gd name="T27" fmla="*/ 0 h 72"/>
                  <a:gd name="T28" fmla="*/ 0 w 72"/>
                  <a:gd name="T29" fmla="*/ 7 h 72"/>
                  <a:gd name="T30" fmla="*/ 36 w 72"/>
                  <a:gd name="T31" fmla="*/ 3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72">
                    <a:moveTo>
                      <a:pt x="36" y="38"/>
                    </a:moveTo>
                    <a:lnTo>
                      <a:pt x="26" y="31"/>
                    </a:lnTo>
                    <a:lnTo>
                      <a:pt x="5" y="14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21" y="38"/>
                    </a:lnTo>
                    <a:lnTo>
                      <a:pt x="60" y="72"/>
                    </a:lnTo>
                    <a:lnTo>
                      <a:pt x="65" y="67"/>
                    </a:lnTo>
                    <a:lnTo>
                      <a:pt x="67" y="70"/>
                    </a:lnTo>
                    <a:lnTo>
                      <a:pt x="72" y="62"/>
                    </a:lnTo>
                    <a:lnTo>
                      <a:pt x="65" y="55"/>
                    </a:lnTo>
                    <a:lnTo>
                      <a:pt x="67" y="5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36" y="38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2" name="Freeform 34"/>
              <p:cNvSpPr>
                <a:spLocks/>
              </p:cNvSpPr>
              <p:nvPr/>
            </p:nvSpPr>
            <p:spPr bwMode="auto">
              <a:xfrm>
                <a:off x="3904" y="2189"/>
                <a:ext cx="72" cy="72"/>
              </a:xfrm>
              <a:custGeom>
                <a:avLst/>
                <a:gdLst>
                  <a:gd name="T0" fmla="*/ 36 w 72"/>
                  <a:gd name="T1" fmla="*/ 38 h 72"/>
                  <a:gd name="T2" fmla="*/ 26 w 72"/>
                  <a:gd name="T3" fmla="*/ 31 h 72"/>
                  <a:gd name="T4" fmla="*/ 5 w 72"/>
                  <a:gd name="T5" fmla="*/ 14 h 72"/>
                  <a:gd name="T6" fmla="*/ 0 w 72"/>
                  <a:gd name="T7" fmla="*/ 21 h 72"/>
                  <a:gd name="T8" fmla="*/ 2 w 72"/>
                  <a:gd name="T9" fmla="*/ 21 h 72"/>
                  <a:gd name="T10" fmla="*/ 0 w 72"/>
                  <a:gd name="T11" fmla="*/ 26 h 72"/>
                  <a:gd name="T12" fmla="*/ 21 w 72"/>
                  <a:gd name="T13" fmla="*/ 38 h 72"/>
                  <a:gd name="T14" fmla="*/ 60 w 72"/>
                  <a:gd name="T15" fmla="*/ 72 h 72"/>
                  <a:gd name="T16" fmla="*/ 65 w 72"/>
                  <a:gd name="T17" fmla="*/ 67 h 72"/>
                  <a:gd name="T18" fmla="*/ 67 w 72"/>
                  <a:gd name="T19" fmla="*/ 70 h 72"/>
                  <a:gd name="T20" fmla="*/ 72 w 72"/>
                  <a:gd name="T21" fmla="*/ 62 h 72"/>
                  <a:gd name="T22" fmla="*/ 65 w 72"/>
                  <a:gd name="T23" fmla="*/ 55 h 72"/>
                  <a:gd name="T24" fmla="*/ 67 w 72"/>
                  <a:gd name="T25" fmla="*/ 53 h 72"/>
                  <a:gd name="T26" fmla="*/ 7 w 72"/>
                  <a:gd name="T27" fmla="*/ 0 h 72"/>
                  <a:gd name="T28" fmla="*/ 0 w 72"/>
                  <a:gd name="T29" fmla="*/ 7 h 72"/>
                  <a:gd name="T30" fmla="*/ 36 w 72"/>
                  <a:gd name="T31" fmla="*/ 3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72">
                    <a:moveTo>
                      <a:pt x="36" y="38"/>
                    </a:moveTo>
                    <a:lnTo>
                      <a:pt x="26" y="31"/>
                    </a:lnTo>
                    <a:lnTo>
                      <a:pt x="5" y="14"/>
                    </a:lnTo>
                    <a:lnTo>
                      <a:pt x="0" y="21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21" y="38"/>
                    </a:lnTo>
                    <a:lnTo>
                      <a:pt x="60" y="72"/>
                    </a:lnTo>
                    <a:lnTo>
                      <a:pt x="65" y="67"/>
                    </a:lnTo>
                    <a:lnTo>
                      <a:pt x="67" y="70"/>
                    </a:lnTo>
                    <a:lnTo>
                      <a:pt x="72" y="62"/>
                    </a:lnTo>
                    <a:lnTo>
                      <a:pt x="65" y="55"/>
                    </a:lnTo>
                    <a:lnTo>
                      <a:pt x="67" y="5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3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3" name="Freeform 35"/>
              <p:cNvSpPr>
                <a:spLocks/>
              </p:cNvSpPr>
              <p:nvPr/>
            </p:nvSpPr>
            <p:spPr bwMode="auto">
              <a:xfrm>
                <a:off x="3911" y="2184"/>
                <a:ext cx="67" cy="58"/>
              </a:xfrm>
              <a:custGeom>
                <a:avLst/>
                <a:gdLst>
                  <a:gd name="T0" fmla="*/ 63 w 67"/>
                  <a:gd name="T1" fmla="*/ 58 h 58"/>
                  <a:gd name="T2" fmla="*/ 67 w 67"/>
                  <a:gd name="T3" fmla="*/ 51 h 58"/>
                  <a:gd name="T4" fmla="*/ 5 w 67"/>
                  <a:gd name="T5" fmla="*/ 0 h 58"/>
                  <a:gd name="T6" fmla="*/ 0 w 67"/>
                  <a:gd name="T7" fmla="*/ 5 h 58"/>
                  <a:gd name="T8" fmla="*/ 63 w 67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8">
                    <a:moveTo>
                      <a:pt x="63" y="58"/>
                    </a:moveTo>
                    <a:lnTo>
                      <a:pt x="67" y="51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63" y="58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4" name="Freeform 36"/>
              <p:cNvSpPr>
                <a:spLocks/>
              </p:cNvSpPr>
              <p:nvPr/>
            </p:nvSpPr>
            <p:spPr bwMode="auto">
              <a:xfrm>
                <a:off x="3911" y="2184"/>
                <a:ext cx="67" cy="58"/>
              </a:xfrm>
              <a:custGeom>
                <a:avLst/>
                <a:gdLst>
                  <a:gd name="T0" fmla="*/ 63 w 67"/>
                  <a:gd name="T1" fmla="*/ 58 h 58"/>
                  <a:gd name="T2" fmla="*/ 67 w 67"/>
                  <a:gd name="T3" fmla="*/ 51 h 58"/>
                  <a:gd name="T4" fmla="*/ 5 w 67"/>
                  <a:gd name="T5" fmla="*/ 0 h 58"/>
                  <a:gd name="T6" fmla="*/ 0 w 67"/>
                  <a:gd name="T7" fmla="*/ 5 h 58"/>
                  <a:gd name="T8" fmla="*/ 63 w 67"/>
                  <a:gd name="T9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8">
                    <a:moveTo>
                      <a:pt x="63" y="58"/>
                    </a:moveTo>
                    <a:lnTo>
                      <a:pt x="67" y="51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63" y="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5" name="Freeform 37"/>
              <p:cNvSpPr>
                <a:spLocks/>
              </p:cNvSpPr>
              <p:nvPr/>
            </p:nvSpPr>
            <p:spPr bwMode="auto">
              <a:xfrm>
                <a:off x="3925" y="2160"/>
                <a:ext cx="77" cy="75"/>
              </a:xfrm>
              <a:custGeom>
                <a:avLst/>
                <a:gdLst>
                  <a:gd name="T0" fmla="*/ 22 w 77"/>
                  <a:gd name="T1" fmla="*/ 5 h 75"/>
                  <a:gd name="T2" fmla="*/ 22 w 77"/>
                  <a:gd name="T3" fmla="*/ 5 h 75"/>
                  <a:gd name="T4" fmla="*/ 17 w 77"/>
                  <a:gd name="T5" fmla="*/ 0 h 75"/>
                  <a:gd name="T6" fmla="*/ 10 w 77"/>
                  <a:gd name="T7" fmla="*/ 7 h 75"/>
                  <a:gd name="T8" fmla="*/ 17 w 77"/>
                  <a:gd name="T9" fmla="*/ 12 h 75"/>
                  <a:gd name="T10" fmla="*/ 27 w 77"/>
                  <a:gd name="T11" fmla="*/ 24 h 75"/>
                  <a:gd name="T12" fmla="*/ 5 w 77"/>
                  <a:gd name="T13" fmla="*/ 7 h 75"/>
                  <a:gd name="T14" fmla="*/ 0 w 77"/>
                  <a:gd name="T15" fmla="*/ 12 h 75"/>
                  <a:gd name="T16" fmla="*/ 53 w 77"/>
                  <a:gd name="T17" fmla="*/ 58 h 75"/>
                  <a:gd name="T18" fmla="*/ 65 w 77"/>
                  <a:gd name="T19" fmla="*/ 75 h 75"/>
                  <a:gd name="T20" fmla="*/ 73 w 77"/>
                  <a:gd name="T21" fmla="*/ 67 h 75"/>
                  <a:gd name="T22" fmla="*/ 65 w 77"/>
                  <a:gd name="T23" fmla="*/ 60 h 75"/>
                  <a:gd name="T24" fmla="*/ 68 w 77"/>
                  <a:gd name="T25" fmla="*/ 58 h 75"/>
                  <a:gd name="T26" fmla="*/ 58 w 77"/>
                  <a:gd name="T27" fmla="*/ 50 h 75"/>
                  <a:gd name="T28" fmla="*/ 51 w 77"/>
                  <a:gd name="T29" fmla="*/ 41 h 75"/>
                  <a:gd name="T30" fmla="*/ 73 w 77"/>
                  <a:gd name="T31" fmla="*/ 58 h 75"/>
                  <a:gd name="T32" fmla="*/ 77 w 77"/>
                  <a:gd name="T33" fmla="*/ 53 h 75"/>
                  <a:gd name="T34" fmla="*/ 22 w 77"/>
                  <a:gd name="T35" fmla="*/ 5 h 75"/>
                  <a:gd name="T36" fmla="*/ 22 w 77"/>
                  <a:gd name="T37" fmla="*/ 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5">
                    <a:moveTo>
                      <a:pt x="22" y="5"/>
                    </a:moveTo>
                    <a:lnTo>
                      <a:pt x="22" y="5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17" y="12"/>
                    </a:lnTo>
                    <a:lnTo>
                      <a:pt x="27" y="24"/>
                    </a:lnTo>
                    <a:lnTo>
                      <a:pt x="5" y="7"/>
                    </a:lnTo>
                    <a:lnTo>
                      <a:pt x="0" y="12"/>
                    </a:lnTo>
                    <a:lnTo>
                      <a:pt x="53" y="58"/>
                    </a:lnTo>
                    <a:lnTo>
                      <a:pt x="65" y="75"/>
                    </a:lnTo>
                    <a:lnTo>
                      <a:pt x="73" y="67"/>
                    </a:lnTo>
                    <a:lnTo>
                      <a:pt x="65" y="60"/>
                    </a:lnTo>
                    <a:lnTo>
                      <a:pt x="68" y="58"/>
                    </a:lnTo>
                    <a:lnTo>
                      <a:pt x="58" y="50"/>
                    </a:lnTo>
                    <a:lnTo>
                      <a:pt x="51" y="41"/>
                    </a:lnTo>
                    <a:lnTo>
                      <a:pt x="73" y="58"/>
                    </a:lnTo>
                    <a:lnTo>
                      <a:pt x="77" y="53"/>
                    </a:lnTo>
                    <a:lnTo>
                      <a:pt x="22" y="5"/>
                    </a:ln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6" name="Freeform 38"/>
              <p:cNvSpPr>
                <a:spLocks/>
              </p:cNvSpPr>
              <p:nvPr/>
            </p:nvSpPr>
            <p:spPr bwMode="auto">
              <a:xfrm>
                <a:off x="3925" y="2160"/>
                <a:ext cx="77" cy="75"/>
              </a:xfrm>
              <a:custGeom>
                <a:avLst/>
                <a:gdLst>
                  <a:gd name="T0" fmla="*/ 22 w 77"/>
                  <a:gd name="T1" fmla="*/ 5 h 75"/>
                  <a:gd name="T2" fmla="*/ 22 w 77"/>
                  <a:gd name="T3" fmla="*/ 5 h 75"/>
                  <a:gd name="T4" fmla="*/ 17 w 77"/>
                  <a:gd name="T5" fmla="*/ 0 h 75"/>
                  <a:gd name="T6" fmla="*/ 10 w 77"/>
                  <a:gd name="T7" fmla="*/ 7 h 75"/>
                  <a:gd name="T8" fmla="*/ 17 w 77"/>
                  <a:gd name="T9" fmla="*/ 12 h 75"/>
                  <a:gd name="T10" fmla="*/ 27 w 77"/>
                  <a:gd name="T11" fmla="*/ 24 h 75"/>
                  <a:gd name="T12" fmla="*/ 5 w 77"/>
                  <a:gd name="T13" fmla="*/ 7 h 75"/>
                  <a:gd name="T14" fmla="*/ 0 w 77"/>
                  <a:gd name="T15" fmla="*/ 12 h 75"/>
                  <a:gd name="T16" fmla="*/ 53 w 77"/>
                  <a:gd name="T17" fmla="*/ 58 h 75"/>
                  <a:gd name="T18" fmla="*/ 65 w 77"/>
                  <a:gd name="T19" fmla="*/ 75 h 75"/>
                  <a:gd name="T20" fmla="*/ 73 w 77"/>
                  <a:gd name="T21" fmla="*/ 67 h 75"/>
                  <a:gd name="T22" fmla="*/ 65 w 77"/>
                  <a:gd name="T23" fmla="*/ 60 h 75"/>
                  <a:gd name="T24" fmla="*/ 68 w 77"/>
                  <a:gd name="T25" fmla="*/ 58 h 75"/>
                  <a:gd name="T26" fmla="*/ 58 w 77"/>
                  <a:gd name="T27" fmla="*/ 50 h 75"/>
                  <a:gd name="T28" fmla="*/ 51 w 77"/>
                  <a:gd name="T29" fmla="*/ 41 h 75"/>
                  <a:gd name="T30" fmla="*/ 73 w 77"/>
                  <a:gd name="T31" fmla="*/ 58 h 75"/>
                  <a:gd name="T32" fmla="*/ 77 w 77"/>
                  <a:gd name="T33" fmla="*/ 53 h 75"/>
                  <a:gd name="T34" fmla="*/ 22 w 77"/>
                  <a:gd name="T35" fmla="*/ 5 h 75"/>
                  <a:gd name="T36" fmla="*/ 22 w 77"/>
                  <a:gd name="T37" fmla="*/ 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7" h="75">
                    <a:moveTo>
                      <a:pt x="22" y="5"/>
                    </a:moveTo>
                    <a:lnTo>
                      <a:pt x="22" y="5"/>
                    </a:lnTo>
                    <a:lnTo>
                      <a:pt x="17" y="0"/>
                    </a:lnTo>
                    <a:lnTo>
                      <a:pt x="10" y="7"/>
                    </a:lnTo>
                    <a:lnTo>
                      <a:pt x="17" y="12"/>
                    </a:lnTo>
                    <a:lnTo>
                      <a:pt x="27" y="24"/>
                    </a:lnTo>
                    <a:lnTo>
                      <a:pt x="5" y="7"/>
                    </a:lnTo>
                    <a:lnTo>
                      <a:pt x="0" y="12"/>
                    </a:lnTo>
                    <a:lnTo>
                      <a:pt x="53" y="58"/>
                    </a:lnTo>
                    <a:lnTo>
                      <a:pt x="65" y="75"/>
                    </a:lnTo>
                    <a:lnTo>
                      <a:pt x="73" y="67"/>
                    </a:lnTo>
                    <a:lnTo>
                      <a:pt x="65" y="60"/>
                    </a:lnTo>
                    <a:lnTo>
                      <a:pt x="68" y="58"/>
                    </a:lnTo>
                    <a:lnTo>
                      <a:pt x="58" y="50"/>
                    </a:lnTo>
                    <a:lnTo>
                      <a:pt x="51" y="41"/>
                    </a:lnTo>
                    <a:lnTo>
                      <a:pt x="73" y="58"/>
                    </a:lnTo>
                    <a:lnTo>
                      <a:pt x="77" y="53"/>
                    </a:lnTo>
                    <a:lnTo>
                      <a:pt x="22" y="5"/>
                    </a:lnTo>
                    <a:lnTo>
                      <a:pt x="22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7" name="Freeform 39"/>
              <p:cNvSpPr>
                <a:spLocks/>
              </p:cNvSpPr>
              <p:nvPr/>
            </p:nvSpPr>
            <p:spPr bwMode="auto">
              <a:xfrm>
                <a:off x="3916" y="2174"/>
                <a:ext cx="67" cy="58"/>
              </a:xfrm>
              <a:custGeom>
                <a:avLst/>
                <a:gdLst>
                  <a:gd name="T0" fmla="*/ 7 w 67"/>
                  <a:gd name="T1" fmla="*/ 0 h 58"/>
                  <a:gd name="T2" fmla="*/ 0 w 67"/>
                  <a:gd name="T3" fmla="*/ 5 h 58"/>
                  <a:gd name="T4" fmla="*/ 62 w 67"/>
                  <a:gd name="T5" fmla="*/ 58 h 58"/>
                  <a:gd name="T6" fmla="*/ 67 w 67"/>
                  <a:gd name="T7" fmla="*/ 51 h 58"/>
                  <a:gd name="T8" fmla="*/ 7 w 67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8">
                    <a:moveTo>
                      <a:pt x="7" y="0"/>
                    </a:moveTo>
                    <a:lnTo>
                      <a:pt x="0" y="5"/>
                    </a:lnTo>
                    <a:lnTo>
                      <a:pt x="62" y="58"/>
                    </a:lnTo>
                    <a:lnTo>
                      <a:pt x="67" y="5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535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8" name="Freeform 40"/>
              <p:cNvSpPr>
                <a:spLocks/>
              </p:cNvSpPr>
              <p:nvPr/>
            </p:nvSpPr>
            <p:spPr bwMode="auto">
              <a:xfrm>
                <a:off x="3916" y="2174"/>
                <a:ext cx="67" cy="58"/>
              </a:xfrm>
              <a:custGeom>
                <a:avLst/>
                <a:gdLst>
                  <a:gd name="T0" fmla="*/ 7 w 67"/>
                  <a:gd name="T1" fmla="*/ 0 h 58"/>
                  <a:gd name="T2" fmla="*/ 0 w 67"/>
                  <a:gd name="T3" fmla="*/ 5 h 58"/>
                  <a:gd name="T4" fmla="*/ 62 w 67"/>
                  <a:gd name="T5" fmla="*/ 58 h 58"/>
                  <a:gd name="T6" fmla="*/ 67 w 67"/>
                  <a:gd name="T7" fmla="*/ 51 h 58"/>
                  <a:gd name="T8" fmla="*/ 7 w 67"/>
                  <a:gd name="T9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58">
                    <a:moveTo>
                      <a:pt x="7" y="0"/>
                    </a:moveTo>
                    <a:lnTo>
                      <a:pt x="0" y="5"/>
                    </a:lnTo>
                    <a:lnTo>
                      <a:pt x="62" y="58"/>
                    </a:lnTo>
                    <a:lnTo>
                      <a:pt x="67" y="51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9" name="Freeform 41"/>
              <p:cNvSpPr>
                <a:spLocks noEditPoints="1"/>
              </p:cNvSpPr>
              <p:nvPr/>
            </p:nvSpPr>
            <p:spPr bwMode="auto">
              <a:xfrm>
                <a:off x="3906" y="2191"/>
                <a:ext cx="77" cy="68"/>
              </a:xfrm>
              <a:custGeom>
                <a:avLst/>
                <a:gdLst>
                  <a:gd name="T0" fmla="*/ 5 w 77"/>
                  <a:gd name="T1" fmla="*/ 5 h 68"/>
                  <a:gd name="T2" fmla="*/ 0 w 77"/>
                  <a:gd name="T3" fmla="*/ 10 h 68"/>
                  <a:gd name="T4" fmla="*/ 12 w 77"/>
                  <a:gd name="T5" fmla="*/ 22 h 68"/>
                  <a:gd name="T6" fmla="*/ 5 w 77"/>
                  <a:gd name="T7" fmla="*/ 17 h 68"/>
                  <a:gd name="T8" fmla="*/ 0 w 77"/>
                  <a:gd name="T9" fmla="*/ 24 h 68"/>
                  <a:gd name="T10" fmla="*/ 68 w 77"/>
                  <a:gd name="T11" fmla="*/ 68 h 68"/>
                  <a:gd name="T12" fmla="*/ 72 w 77"/>
                  <a:gd name="T13" fmla="*/ 60 h 68"/>
                  <a:gd name="T14" fmla="*/ 70 w 77"/>
                  <a:gd name="T15" fmla="*/ 60 h 68"/>
                  <a:gd name="T16" fmla="*/ 77 w 77"/>
                  <a:gd name="T17" fmla="*/ 53 h 68"/>
                  <a:gd name="T18" fmla="*/ 15 w 77"/>
                  <a:gd name="T19" fmla="*/ 0 h 68"/>
                  <a:gd name="T20" fmla="*/ 10 w 77"/>
                  <a:gd name="T21" fmla="*/ 7 h 68"/>
                  <a:gd name="T22" fmla="*/ 5 w 77"/>
                  <a:gd name="T23" fmla="*/ 5 h 68"/>
                  <a:gd name="T24" fmla="*/ 68 w 77"/>
                  <a:gd name="T25" fmla="*/ 56 h 68"/>
                  <a:gd name="T26" fmla="*/ 68 w 77"/>
                  <a:gd name="T27" fmla="*/ 56 h 68"/>
                  <a:gd name="T28" fmla="*/ 68 w 77"/>
                  <a:gd name="T29" fmla="*/ 56 h 68"/>
                  <a:gd name="T30" fmla="*/ 68 w 77"/>
                  <a:gd name="T31" fmla="*/ 5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68">
                    <a:moveTo>
                      <a:pt x="5" y="5"/>
                    </a:moveTo>
                    <a:lnTo>
                      <a:pt x="0" y="10"/>
                    </a:lnTo>
                    <a:lnTo>
                      <a:pt x="12" y="22"/>
                    </a:lnTo>
                    <a:lnTo>
                      <a:pt x="5" y="17"/>
                    </a:lnTo>
                    <a:lnTo>
                      <a:pt x="0" y="24"/>
                    </a:lnTo>
                    <a:lnTo>
                      <a:pt x="68" y="68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7" y="53"/>
                    </a:lnTo>
                    <a:lnTo>
                      <a:pt x="15" y="0"/>
                    </a:lnTo>
                    <a:lnTo>
                      <a:pt x="10" y="7"/>
                    </a:lnTo>
                    <a:lnTo>
                      <a:pt x="5" y="5"/>
                    </a:lnTo>
                    <a:close/>
                    <a:moveTo>
                      <a:pt x="68" y="56"/>
                    </a:moveTo>
                    <a:lnTo>
                      <a:pt x="68" y="56"/>
                    </a:lnTo>
                    <a:lnTo>
                      <a:pt x="68" y="56"/>
                    </a:lnTo>
                    <a:lnTo>
                      <a:pt x="68" y="56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0" name="Freeform 42"/>
              <p:cNvSpPr>
                <a:spLocks noEditPoints="1"/>
              </p:cNvSpPr>
              <p:nvPr/>
            </p:nvSpPr>
            <p:spPr bwMode="auto">
              <a:xfrm>
                <a:off x="3906" y="2191"/>
                <a:ext cx="77" cy="68"/>
              </a:xfrm>
              <a:custGeom>
                <a:avLst/>
                <a:gdLst>
                  <a:gd name="T0" fmla="*/ 5 w 77"/>
                  <a:gd name="T1" fmla="*/ 5 h 68"/>
                  <a:gd name="T2" fmla="*/ 0 w 77"/>
                  <a:gd name="T3" fmla="*/ 10 h 68"/>
                  <a:gd name="T4" fmla="*/ 12 w 77"/>
                  <a:gd name="T5" fmla="*/ 22 h 68"/>
                  <a:gd name="T6" fmla="*/ 5 w 77"/>
                  <a:gd name="T7" fmla="*/ 17 h 68"/>
                  <a:gd name="T8" fmla="*/ 0 w 77"/>
                  <a:gd name="T9" fmla="*/ 24 h 68"/>
                  <a:gd name="T10" fmla="*/ 68 w 77"/>
                  <a:gd name="T11" fmla="*/ 68 h 68"/>
                  <a:gd name="T12" fmla="*/ 72 w 77"/>
                  <a:gd name="T13" fmla="*/ 60 h 68"/>
                  <a:gd name="T14" fmla="*/ 70 w 77"/>
                  <a:gd name="T15" fmla="*/ 60 h 68"/>
                  <a:gd name="T16" fmla="*/ 77 w 77"/>
                  <a:gd name="T17" fmla="*/ 53 h 68"/>
                  <a:gd name="T18" fmla="*/ 15 w 77"/>
                  <a:gd name="T19" fmla="*/ 0 h 68"/>
                  <a:gd name="T20" fmla="*/ 10 w 77"/>
                  <a:gd name="T21" fmla="*/ 7 h 68"/>
                  <a:gd name="T22" fmla="*/ 5 w 77"/>
                  <a:gd name="T23" fmla="*/ 5 h 68"/>
                  <a:gd name="T24" fmla="*/ 68 w 77"/>
                  <a:gd name="T25" fmla="*/ 56 h 68"/>
                  <a:gd name="T26" fmla="*/ 68 w 77"/>
                  <a:gd name="T27" fmla="*/ 56 h 68"/>
                  <a:gd name="T28" fmla="*/ 68 w 77"/>
                  <a:gd name="T29" fmla="*/ 56 h 68"/>
                  <a:gd name="T30" fmla="*/ 68 w 77"/>
                  <a:gd name="T31" fmla="*/ 5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" h="68">
                    <a:moveTo>
                      <a:pt x="5" y="5"/>
                    </a:moveTo>
                    <a:lnTo>
                      <a:pt x="0" y="10"/>
                    </a:lnTo>
                    <a:lnTo>
                      <a:pt x="12" y="22"/>
                    </a:lnTo>
                    <a:lnTo>
                      <a:pt x="5" y="17"/>
                    </a:lnTo>
                    <a:lnTo>
                      <a:pt x="0" y="24"/>
                    </a:lnTo>
                    <a:lnTo>
                      <a:pt x="68" y="68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7" y="53"/>
                    </a:lnTo>
                    <a:lnTo>
                      <a:pt x="15" y="0"/>
                    </a:lnTo>
                    <a:lnTo>
                      <a:pt x="10" y="7"/>
                    </a:lnTo>
                    <a:lnTo>
                      <a:pt x="5" y="5"/>
                    </a:lnTo>
                    <a:moveTo>
                      <a:pt x="68" y="56"/>
                    </a:moveTo>
                    <a:lnTo>
                      <a:pt x="68" y="56"/>
                    </a:lnTo>
                    <a:lnTo>
                      <a:pt x="68" y="56"/>
                    </a:lnTo>
                    <a:lnTo>
                      <a:pt x="68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1" name="Freeform 43"/>
              <p:cNvSpPr>
                <a:spLocks/>
              </p:cNvSpPr>
              <p:nvPr/>
            </p:nvSpPr>
            <p:spPr bwMode="auto">
              <a:xfrm>
                <a:off x="3930" y="2155"/>
                <a:ext cx="77" cy="72"/>
              </a:xfrm>
              <a:custGeom>
                <a:avLst/>
                <a:gdLst>
                  <a:gd name="T0" fmla="*/ 10 w 77"/>
                  <a:gd name="T1" fmla="*/ 7 h 72"/>
                  <a:gd name="T2" fmla="*/ 12 w 77"/>
                  <a:gd name="T3" fmla="*/ 10 h 72"/>
                  <a:gd name="T4" fmla="*/ 10 w 77"/>
                  <a:gd name="T5" fmla="*/ 10 h 72"/>
                  <a:gd name="T6" fmla="*/ 29 w 77"/>
                  <a:gd name="T7" fmla="*/ 34 h 72"/>
                  <a:gd name="T8" fmla="*/ 5 w 77"/>
                  <a:gd name="T9" fmla="*/ 15 h 72"/>
                  <a:gd name="T10" fmla="*/ 0 w 77"/>
                  <a:gd name="T11" fmla="*/ 19 h 72"/>
                  <a:gd name="T12" fmla="*/ 58 w 77"/>
                  <a:gd name="T13" fmla="*/ 68 h 72"/>
                  <a:gd name="T14" fmla="*/ 60 w 77"/>
                  <a:gd name="T15" fmla="*/ 72 h 72"/>
                  <a:gd name="T16" fmla="*/ 68 w 77"/>
                  <a:gd name="T17" fmla="*/ 68 h 72"/>
                  <a:gd name="T18" fmla="*/ 65 w 77"/>
                  <a:gd name="T19" fmla="*/ 68 h 72"/>
                  <a:gd name="T20" fmla="*/ 68 w 77"/>
                  <a:gd name="T21" fmla="*/ 65 h 72"/>
                  <a:gd name="T22" fmla="*/ 63 w 77"/>
                  <a:gd name="T23" fmla="*/ 63 h 72"/>
                  <a:gd name="T24" fmla="*/ 36 w 77"/>
                  <a:gd name="T25" fmla="*/ 29 h 72"/>
                  <a:gd name="T26" fmla="*/ 72 w 77"/>
                  <a:gd name="T27" fmla="*/ 60 h 72"/>
                  <a:gd name="T28" fmla="*/ 77 w 77"/>
                  <a:gd name="T29" fmla="*/ 53 h 72"/>
                  <a:gd name="T30" fmla="*/ 17 w 77"/>
                  <a:gd name="T31" fmla="*/ 0 h 72"/>
                  <a:gd name="T32" fmla="*/ 10 w 77"/>
                  <a:gd name="T3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72">
                    <a:moveTo>
                      <a:pt x="10" y="7"/>
                    </a:moveTo>
                    <a:lnTo>
                      <a:pt x="12" y="10"/>
                    </a:lnTo>
                    <a:lnTo>
                      <a:pt x="10" y="10"/>
                    </a:lnTo>
                    <a:lnTo>
                      <a:pt x="29" y="34"/>
                    </a:lnTo>
                    <a:lnTo>
                      <a:pt x="5" y="15"/>
                    </a:lnTo>
                    <a:lnTo>
                      <a:pt x="0" y="19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8" y="68"/>
                    </a:lnTo>
                    <a:lnTo>
                      <a:pt x="65" y="68"/>
                    </a:lnTo>
                    <a:lnTo>
                      <a:pt x="68" y="65"/>
                    </a:lnTo>
                    <a:lnTo>
                      <a:pt x="63" y="63"/>
                    </a:lnTo>
                    <a:lnTo>
                      <a:pt x="36" y="29"/>
                    </a:lnTo>
                    <a:lnTo>
                      <a:pt x="72" y="60"/>
                    </a:lnTo>
                    <a:lnTo>
                      <a:pt x="77" y="53"/>
                    </a:lnTo>
                    <a:lnTo>
                      <a:pt x="17" y="0"/>
                    </a:lnTo>
                    <a:lnTo>
                      <a:pt x="10" y="7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2" name="Freeform 44"/>
              <p:cNvSpPr>
                <a:spLocks/>
              </p:cNvSpPr>
              <p:nvPr/>
            </p:nvSpPr>
            <p:spPr bwMode="auto">
              <a:xfrm>
                <a:off x="3930" y="2155"/>
                <a:ext cx="77" cy="72"/>
              </a:xfrm>
              <a:custGeom>
                <a:avLst/>
                <a:gdLst>
                  <a:gd name="T0" fmla="*/ 10 w 77"/>
                  <a:gd name="T1" fmla="*/ 7 h 72"/>
                  <a:gd name="T2" fmla="*/ 12 w 77"/>
                  <a:gd name="T3" fmla="*/ 10 h 72"/>
                  <a:gd name="T4" fmla="*/ 10 w 77"/>
                  <a:gd name="T5" fmla="*/ 10 h 72"/>
                  <a:gd name="T6" fmla="*/ 29 w 77"/>
                  <a:gd name="T7" fmla="*/ 34 h 72"/>
                  <a:gd name="T8" fmla="*/ 5 w 77"/>
                  <a:gd name="T9" fmla="*/ 15 h 72"/>
                  <a:gd name="T10" fmla="*/ 0 w 77"/>
                  <a:gd name="T11" fmla="*/ 19 h 72"/>
                  <a:gd name="T12" fmla="*/ 58 w 77"/>
                  <a:gd name="T13" fmla="*/ 68 h 72"/>
                  <a:gd name="T14" fmla="*/ 60 w 77"/>
                  <a:gd name="T15" fmla="*/ 72 h 72"/>
                  <a:gd name="T16" fmla="*/ 68 w 77"/>
                  <a:gd name="T17" fmla="*/ 68 h 72"/>
                  <a:gd name="T18" fmla="*/ 65 w 77"/>
                  <a:gd name="T19" fmla="*/ 68 h 72"/>
                  <a:gd name="T20" fmla="*/ 68 w 77"/>
                  <a:gd name="T21" fmla="*/ 65 h 72"/>
                  <a:gd name="T22" fmla="*/ 63 w 77"/>
                  <a:gd name="T23" fmla="*/ 63 h 72"/>
                  <a:gd name="T24" fmla="*/ 36 w 77"/>
                  <a:gd name="T25" fmla="*/ 29 h 72"/>
                  <a:gd name="T26" fmla="*/ 72 w 77"/>
                  <a:gd name="T27" fmla="*/ 60 h 72"/>
                  <a:gd name="T28" fmla="*/ 77 w 77"/>
                  <a:gd name="T29" fmla="*/ 53 h 72"/>
                  <a:gd name="T30" fmla="*/ 17 w 77"/>
                  <a:gd name="T31" fmla="*/ 0 h 72"/>
                  <a:gd name="T32" fmla="*/ 10 w 77"/>
                  <a:gd name="T33" fmla="*/ 7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72">
                    <a:moveTo>
                      <a:pt x="10" y="7"/>
                    </a:moveTo>
                    <a:lnTo>
                      <a:pt x="12" y="10"/>
                    </a:lnTo>
                    <a:lnTo>
                      <a:pt x="10" y="10"/>
                    </a:lnTo>
                    <a:lnTo>
                      <a:pt x="29" y="34"/>
                    </a:lnTo>
                    <a:lnTo>
                      <a:pt x="5" y="15"/>
                    </a:lnTo>
                    <a:lnTo>
                      <a:pt x="0" y="19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8" y="68"/>
                    </a:lnTo>
                    <a:lnTo>
                      <a:pt x="65" y="68"/>
                    </a:lnTo>
                    <a:lnTo>
                      <a:pt x="68" y="65"/>
                    </a:lnTo>
                    <a:lnTo>
                      <a:pt x="63" y="63"/>
                    </a:lnTo>
                    <a:lnTo>
                      <a:pt x="36" y="29"/>
                    </a:lnTo>
                    <a:lnTo>
                      <a:pt x="72" y="60"/>
                    </a:lnTo>
                    <a:lnTo>
                      <a:pt x="77" y="53"/>
                    </a:lnTo>
                    <a:lnTo>
                      <a:pt x="17" y="0"/>
                    </a:lnTo>
                    <a:lnTo>
                      <a:pt x="10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3" name="Freeform 45"/>
              <p:cNvSpPr>
                <a:spLocks/>
              </p:cNvSpPr>
              <p:nvPr/>
            </p:nvSpPr>
            <p:spPr bwMode="auto">
              <a:xfrm>
                <a:off x="3918" y="2172"/>
                <a:ext cx="68" cy="70"/>
              </a:xfrm>
              <a:custGeom>
                <a:avLst/>
                <a:gdLst>
                  <a:gd name="T0" fmla="*/ 5 w 68"/>
                  <a:gd name="T1" fmla="*/ 12 h 70"/>
                  <a:gd name="T2" fmla="*/ 3 w 68"/>
                  <a:gd name="T3" fmla="*/ 17 h 70"/>
                  <a:gd name="T4" fmla="*/ 63 w 68"/>
                  <a:gd name="T5" fmla="*/ 70 h 70"/>
                  <a:gd name="T6" fmla="*/ 68 w 68"/>
                  <a:gd name="T7" fmla="*/ 63 h 70"/>
                  <a:gd name="T8" fmla="*/ 63 w 68"/>
                  <a:gd name="T9" fmla="*/ 58 h 70"/>
                  <a:gd name="T10" fmla="*/ 68 w 68"/>
                  <a:gd name="T11" fmla="*/ 53 h 70"/>
                  <a:gd name="T12" fmla="*/ 7 w 68"/>
                  <a:gd name="T13" fmla="*/ 0 h 70"/>
                  <a:gd name="T14" fmla="*/ 0 w 68"/>
                  <a:gd name="T15" fmla="*/ 7 h 70"/>
                  <a:gd name="T16" fmla="*/ 5 w 68"/>
                  <a:gd name="T17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0">
                    <a:moveTo>
                      <a:pt x="5" y="12"/>
                    </a:moveTo>
                    <a:lnTo>
                      <a:pt x="3" y="17"/>
                    </a:lnTo>
                    <a:lnTo>
                      <a:pt x="63" y="70"/>
                    </a:lnTo>
                    <a:lnTo>
                      <a:pt x="68" y="63"/>
                    </a:lnTo>
                    <a:lnTo>
                      <a:pt x="63" y="58"/>
                    </a:lnTo>
                    <a:lnTo>
                      <a:pt x="68" y="5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EF41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4" name="Freeform 46"/>
              <p:cNvSpPr>
                <a:spLocks/>
              </p:cNvSpPr>
              <p:nvPr/>
            </p:nvSpPr>
            <p:spPr bwMode="auto">
              <a:xfrm>
                <a:off x="3918" y="2172"/>
                <a:ext cx="68" cy="70"/>
              </a:xfrm>
              <a:custGeom>
                <a:avLst/>
                <a:gdLst>
                  <a:gd name="T0" fmla="*/ 5 w 68"/>
                  <a:gd name="T1" fmla="*/ 12 h 70"/>
                  <a:gd name="T2" fmla="*/ 3 w 68"/>
                  <a:gd name="T3" fmla="*/ 17 h 70"/>
                  <a:gd name="T4" fmla="*/ 63 w 68"/>
                  <a:gd name="T5" fmla="*/ 70 h 70"/>
                  <a:gd name="T6" fmla="*/ 68 w 68"/>
                  <a:gd name="T7" fmla="*/ 63 h 70"/>
                  <a:gd name="T8" fmla="*/ 63 w 68"/>
                  <a:gd name="T9" fmla="*/ 58 h 70"/>
                  <a:gd name="T10" fmla="*/ 68 w 68"/>
                  <a:gd name="T11" fmla="*/ 53 h 70"/>
                  <a:gd name="T12" fmla="*/ 7 w 68"/>
                  <a:gd name="T13" fmla="*/ 0 h 70"/>
                  <a:gd name="T14" fmla="*/ 0 w 68"/>
                  <a:gd name="T15" fmla="*/ 7 h 70"/>
                  <a:gd name="T16" fmla="*/ 5 w 68"/>
                  <a:gd name="T17" fmla="*/ 1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0">
                    <a:moveTo>
                      <a:pt x="5" y="12"/>
                    </a:moveTo>
                    <a:lnTo>
                      <a:pt x="3" y="17"/>
                    </a:lnTo>
                    <a:lnTo>
                      <a:pt x="63" y="70"/>
                    </a:lnTo>
                    <a:lnTo>
                      <a:pt x="68" y="63"/>
                    </a:lnTo>
                    <a:lnTo>
                      <a:pt x="63" y="58"/>
                    </a:lnTo>
                    <a:lnTo>
                      <a:pt x="68" y="53"/>
                    </a:lnTo>
                    <a:lnTo>
                      <a:pt x="7" y="0"/>
                    </a:lnTo>
                    <a:lnTo>
                      <a:pt x="0" y="7"/>
                    </a:lnTo>
                    <a:lnTo>
                      <a:pt x="5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5" name="Freeform 47"/>
              <p:cNvSpPr>
                <a:spLocks/>
              </p:cNvSpPr>
              <p:nvPr/>
            </p:nvSpPr>
            <p:spPr bwMode="auto">
              <a:xfrm>
                <a:off x="3880" y="2208"/>
                <a:ext cx="53" cy="80"/>
              </a:xfrm>
              <a:custGeom>
                <a:avLst/>
                <a:gdLst>
                  <a:gd name="T0" fmla="*/ 26 w 53"/>
                  <a:gd name="T1" fmla="*/ 41 h 80"/>
                  <a:gd name="T2" fmla="*/ 19 w 53"/>
                  <a:gd name="T3" fmla="*/ 34 h 80"/>
                  <a:gd name="T4" fmla="*/ 5 w 53"/>
                  <a:gd name="T5" fmla="*/ 10 h 80"/>
                  <a:gd name="T6" fmla="*/ 0 w 53"/>
                  <a:gd name="T7" fmla="*/ 12 h 80"/>
                  <a:gd name="T8" fmla="*/ 2 w 53"/>
                  <a:gd name="T9" fmla="*/ 17 h 80"/>
                  <a:gd name="T10" fmla="*/ 0 w 53"/>
                  <a:gd name="T11" fmla="*/ 17 h 80"/>
                  <a:gd name="T12" fmla="*/ 14 w 53"/>
                  <a:gd name="T13" fmla="*/ 36 h 80"/>
                  <a:gd name="T14" fmla="*/ 43 w 53"/>
                  <a:gd name="T15" fmla="*/ 80 h 80"/>
                  <a:gd name="T16" fmla="*/ 48 w 53"/>
                  <a:gd name="T17" fmla="*/ 77 h 80"/>
                  <a:gd name="T18" fmla="*/ 50 w 53"/>
                  <a:gd name="T19" fmla="*/ 80 h 80"/>
                  <a:gd name="T20" fmla="*/ 53 w 53"/>
                  <a:gd name="T21" fmla="*/ 77 h 80"/>
                  <a:gd name="T22" fmla="*/ 48 w 53"/>
                  <a:gd name="T23" fmla="*/ 68 h 80"/>
                  <a:gd name="T24" fmla="*/ 50 w 53"/>
                  <a:gd name="T25" fmla="*/ 68 h 80"/>
                  <a:gd name="T26" fmla="*/ 7 w 53"/>
                  <a:gd name="T27" fmla="*/ 0 h 80"/>
                  <a:gd name="T28" fmla="*/ 2 w 53"/>
                  <a:gd name="T29" fmla="*/ 2 h 80"/>
                  <a:gd name="T30" fmla="*/ 26 w 53"/>
                  <a:gd name="T31" fmla="*/ 4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26" y="41"/>
                    </a:moveTo>
                    <a:lnTo>
                      <a:pt x="19" y="34"/>
                    </a:lnTo>
                    <a:lnTo>
                      <a:pt x="5" y="10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14" y="36"/>
                    </a:lnTo>
                    <a:lnTo>
                      <a:pt x="43" y="80"/>
                    </a:lnTo>
                    <a:lnTo>
                      <a:pt x="48" y="77"/>
                    </a:lnTo>
                    <a:lnTo>
                      <a:pt x="50" y="80"/>
                    </a:lnTo>
                    <a:lnTo>
                      <a:pt x="53" y="77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26" y="41"/>
                    </a:lnTo>
                    <a:close/>
                  </a:path>
                </a:pathLst>
              </a:custGeom>
              <a:solidFill>
                <a:srgbClr val="E59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6" name="Freeform 48"/>
              <p:cNvSpPr>
                <a:spLocks/>
              </p:cNvSpPr>
              <p:nvPr/>
            </p:nvSpPr>
            <p:spPr bwMode="auto">
              <a:xfrm>
                <a:off x="3880" y="2208"/>
                <a:ext cx="53" cy="80"/>
              </a:xfrm>
              <a:custGeom>
                <a:avLst/>
                <a:gdLst>
                  <a:gd name="T0" fmla="*/ 26 w 53"/>
                  <a:gd name="T1" fmla="*/ 41 h 80"/>
                  <a:gd name="T2" fmla="*/ 19 w 53"/>
                  <a:gd name="T3" fmla="*/ 34 h 80"/>
                  <a:gd name="T4" fmla="*/ 5 w 53"/>
                  <a:gd name="T5" fmla="*/ 10 h 80"/>
                  <a:gd name="T6" fmla="*/ 0 w 53"/>
                  <a:gd name="T7" fmla="*/ 12 h 80"/>
                  <a:gd name="T8" fmla="*/ 2 w 53"/>
                  <a:gd name="T9" fmla="*/ 17 h 80"/>
                  <a:gd name="T10" fmla="*/ 0 w 53"/>
                  <a:gd name="T11" fmla="*/ 17 h 80"/>
                  <a:gd name="T12" fmla="*/ 14 w 53"/>
                  <a:gd name="T13" fmla="*/ 36 h 80"/>
                  <a:gd name="T14" fmla="*/ 43 w 53"/>
                  <a:gd name="T15" fmla="*/ 80 h 80"/>
                  <a:gd name="T16" fmla="*/ 48 w 53"/>
                  <a:gd name="T17" fmla="*/ 77 h 80"/>
                  <a:gd name="T18" fmla="*/ 50 w 53"/>
                  <a:gd name="T19" fmla="*/ 80 h 80"/>
                  <a:gd name="T20" fmla="*/ 53 w 53"/>
                  <a:gd name="T21" fmla="*/ 77 h 80"/>
                  <a:gd name="T22" fmla="*/ 48 w 53"/>
                  <a:gd name="T23" fmla="*/ 68 h 80"/>
                  <a:gd name="T24" fmla="*/ 50 w 53"/>
                  <a:gd name="T25" fmla="*/ 68 h 80"/>
                  <a:gd name="T26" fmla="*/ 7 w 53"/>
                  <a:gd name="T27" fmla="*/ 0 h 80"/>
                  <a:gd name="T28" fmla="*/ 2 w 53"/>
                  <a:gd name="T29" fmla="*/ 2 h 80"/>
                  <a:gd name="T30" fmla="*/ 26 w 53"/>
                  <a:gd name="T31" fmla="*/ 4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80">
                    <a:moveTo>
                      <a:pt x="26" y="41"/>
                    </a:moveTo>
                    <a:lnTo>
                      <a:pt x="19" y="34"/>
                    </a:lnTo>
                    <a:lnTo>
                      <a:pt x="5" y="10"/>
                    </a:lnTo>
                    <a:lnTo>
                      <a:pt x="0" y="12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14" y="36"/>
                    </a:lnTo>
                    <a:lnTo>
                      <a:pt x="43" y="80"/>
                    </a:lnTo>
                    <a:lnTo>
                      <a:pt x="48" y="77"/>
                    </a:lnTo>
                    <a:lnTo>
                      <a:pt x="50" y="80"/>
                    </a:lnTo>
                    <a:lnTo>
                      <a:pt x="53" y="77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26" y="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7" name="Freeform 49"/>
              <p:cNvSpPr>
                <a:spLocks/>
              </p:cNvSpPr>
              <p:nvPr/>
            </p:nvSpPr>
            <p:spPr bwMode="auto">
              <a:xfrm>
                <a:off x="3887" y="2206"/>
                <a:ext cx="50" cy="70"/>
              </a:xfrm>
              <a:custGeom>
                <a:avLst/>
                <a:gdLst>
                  <a:gd name="T0" fmla="*/ 43 w 50"/>
                  <a:gd name="T1" fmla="*/ 70 h 70"/>
                  <a:gd name="T2" fmla="*/ 50 w 50"/>
                  <a:gd name="T3" fmla="*/ 67 h 70"/>
                  <a:gd name="T4" fmla="*/ 5 w 50"/>
                  <a:gd name="T5" fmla="*/ 0 h 70"/>
                  <a:gd name="T6" fmla="*/ 0 w 50"/>
                  <a:gd name="T7" fmla="*/ 2 h 70"/>
                  <a:gd name="T8" fmla="*/ 43 w 5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0">
                    <a:moveTo>
                      <a:pt x="43" y="70"/>
                    </a:moveTo>
                    <a:lnTo>
                      <a:pt x="50" y="67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43" y="70"/>
                    </a:lnTo>
                    <a:close/>
                  </a:path>
                </a:pathLst>
              </a:custGeom>
              <a:solidFill>
                <a:srgbClr val="E59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8" name="Freeform 50"/>
              <p:cNvSpPr>
                <a:spLocks/>
              </p:cNvSpPr>
              <p:nvPr/>
            </p:nvSpPr>
            <p:spPr bwMode="auto">
              <a:xfrm>
                <a:off x="3887" y="2206"/>
                <a:ext cx="50" cy="70"/>
              </a:xfrm>
              <a:custGeom>
                <a:avLst/>
                <a:gdLst>
                  <a:gd name="T0" fmla="*/ 43 w 50"/>
                  <a:gd name="T1" fmla="*/ 70 h 70"/>
                  <a:gd name="T2" fmla="*/ 50 w 50"/>
                  <a:gd name="T3" fmla="*/ 67 h 70"/>
                  <a:gd name="T4" fmla="*/ 5 w 50"/>
                  <a:gd name="T5" fmla="*/ 0 h 70"/>
                  <a:gd name="T6" fmla="*/ 0 w 50"/>
                  <a:gd name="T7" fmla="*/ 2 h 70"/>
                  <a:gd name="T8" fmla="*/ 43 w 5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0">
                    <a:moveTo>
                      <a:pt x="43" y="70"/>
                    </a:moveTo>
                    <a:lnTo>
                      <a:pt x="50" y="67"/>
                    </a:lnTo>
                    <a:lnTo>
                      <a:pt x="5" y="0"/>
                    </a:lnTo>
                    <a:lnTo>
                      <a:pt x="0" y="2"/>
                    </a:lnTo>
                    <a:lnTo>
                      <a:pt x="43" y="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9" name="Freeform 51"/>
              <p:cNvSpPr>
                <a:spLocks/>
              </p:cNvSpPr>
              <p:nvPr/>
            </p:nvSpPr>
            <p:spPr bwMode="auto">
              <a:xfrm>
                <a:off x="3899" y="2196"/>
                <a:ext cx="60" cy="80"/>
              </a:xfrm>
              <a:custGeom>
                <a:avLst/>
                <a:gdLst>
                  <a:gd name="T0" fmla="*/ 19 w 60"/>
                  <a:gd name="T1" fmla="*/ 5 h 80"/>
                  <a:gd name="T2" fmla="*/ 19 w 60"/>
                  <a:gd name="T3" fmla="*/ 5 h 80"/>
                  <a:gd name="T4" fmla="*/ 14 w 60"/>
                  <a:gd name="T5" fmla="*/ 0 h 80"/>
                  <a:gd name="T6" fmla="*/ 10 w 60"/>
                  <a:gd name="T7" fmla="*/ 2 h 80"/>
                  <a:gd name="T8" fmla="*/ 14 w 60"/>
                  <a:gd name="T9" fmla="*/ 10 h 80"/>
                  <a:gd name="T10" fmla="*/ 19 w 60"/>
                  <a:gd name="T11" fmla="*/ 22 h 80"/>
                  <a:gd name="T12" fmla="*/ 7 w 60"/>
                  <a:gd name="T13" fmla="*/ 0 h 80"/>
                  <a:gd name="T14" fmla="*/ 0 w 60"/>
                  <a:gd name="T15" fmla="*/ 2 h 80"/>
                  <a:gd name="T16" fmla="*/ 38 w 60"/>
                  <a:gd name="T17" fmla="*/ 60 h 80"/>
                  <a:gd name="T18" fmla="*/ 48 w 60"/>
                  <a:gd name="T19" fmla="*/ 80 h 80"/>
                  <a:gd name="T20" fmla="*/ 53 w 60"/>
                  <a:gd name="T21" fmla="*/ 77 h 80"/>
                  <a:gd name="T22" fmla="*/ 48 w 60"/>
                  <a:gd name="T23" fmla="*/ 68 h 80"/>
                  <a:gd name="T24" fmla="*/ 50 w 60"/>
                  <a:gd name="T25" fmla="*/ 68 h 80"/>
                  <a:gd name="T26" fmla="*/ 43 w 60"/>
                  <a:gd name="T27" fmla="*/ 58 h 80"/>
                  <a:gd name="T28" fmla="*/ 38 w 60"/>
                  <a:gd name="T29" fmla="*/ 46 h 80"/>
                  <a:gd name="T30" fmla="*/ 55 w 60"/>
                  <a:gd name="T31" fmla="*/ 70 h 80"/>
                  <a:gd name="T32" fmla="*/ 60 w 60"/>
                  <a:gd name="T33" fmla="*/ 68 h 80"/>
                  <a:gd name="T34" fmla="*/ 19 w 60"/>
                  <a:gd name="T35" fmla="*/ 7 h 80"/>
                  <a:gd name="T36" fmla="*/ 19 w 60"/>
                  <a:gd name="T37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80">
                    <a:moveTo>
                      <a:pt x="19" y="5"/>
                    </a:moveTo>
                    <a:lnTo>
                      <a:pt x="19" y="5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14" y="10"/>
                    </a:lnTo>
                    <a:lnTo>
                      <a:pt x="19" y="2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38" y="60"/>
                    </a:lnTo>
                    <a:lnTo>
                      <a:pt x="48" y="80"/>
                    </a:lnTo>
                    <a:lnTo>
                      <a:pt x="53" y="77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43" y="58"/>
                    </a:lnTo>
                    <a:lnTo>
                      <a:pt x="38" y="46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19" y="7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E59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0" name="Freeform 52"/>
              <p:cNvSpPr>
                <a:spLocks/>
              </p:cNvSpPr>
              <p:nvPr/>
            </p:nvSpPr>
            <p:spPr bwMode="auto">
              <a:xfrm>
                <a:off x="3899" y="2196"/>
                <a:ext cx="60" cy="80"/>
              </a:xfrm>
              <a:custGeom>
                <a:avLst/>
                <a:gdLst>
                  <a:gd name="T0" fmla="*/ 19 w 60"/>
                  <a:gd name="T1" fmla="*/ 5 h 80"/>
                  <a:gd name="T2" fmla="*/ 19 w 60"/>
                  <a:gd name="T3" fmla="*/ 5 h 80"/>
                  <a:gd name="T4" fmla="*/ 14 w 60"/>
                  <a:gd name="T5" fmla="*/ 0 h 80"/>
                  <a:gd name="T6" fmla="*/ 10 w 60"/>
                  <a:gd name="T7" fmla="*/ 2 h 80"/>
                  <a:gd name="T8" fmla="*/ 14 w 60"/>
                  <a:gd name="T9" fmla="*/ 10 h 80"/>
                  <a:gd name="T10" fmla="*/ 19 w 60"/>
                  <a:gd name="T11" fmla="*/ 22 h 80"/>
                  <a:gd name="T12" fmla="*/ 7 w 60"/>
                  <a:gd name="T13" fmla="*/ 0 h 80"/>
                  <a:gd name="T14" fmla="*/ 0 w 60"/>
                  <a:gd name="T15" fmla="*/ 2 h 80"/>
                  <a:gd name="T16" fmla="*/ 38 w 60"/>
                  <a:gd name="T17" fmla="*/ 60 h 80"/>
                  <a:gd name="T18" fmla="*/ 48 w 60"/>
                  <a:gd name="T19" fmla="*/ 80 h 80"/>
                  <a:gd name="T20" fmla="*/ 53 w 60"/>
                  <a:gd name="T21" fmla="*/ 77 h 80"/>
                  <a:gd name="T22" fmla="*/ 48 w 60"/>
                  <a:gd name="T23" fmla="*/ 68 h 80"/>
                  <a:gd name="T24" fmla="*/ 50 w 60"/>
                  <a:gd name="T25" fmla="*/ 68 h 80"/>
                  <a:gd name="T26" fmla="*/ 43 w 60"/>
                  <a:gd name="T27" fmla="*/ 58 h 80"/>
                  <a:gd name="T28" fmla="*/ 38 w 60"/>
                  <a:gd name="T29" fmla="*/ 46 h 80"/>
                  <a:gd name="T30" fmla="*/ 55 w 60"/>
                  <a:gd name="T31" fmla="*/ 70 h 80"/>
                  <a:gd name="T32" fmla="*/ 60 w 60"/>
                  <a:gd name="T33" fmla="*/ 68 h 80"/>
                  <a:gd name="T34" fmla="*/ 19 w 60"/>
                  <a:gd name="T35" fmla="*/ 7 h 80"/>
                  <a:gd name="T36" fmla="*/ 19 w 60"/>
                  <a:gd name="T37" fmla="*/ 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0" h="80">
                    <a:moveTo>
                      <a:pt x="19" y="5"/>
                    </a:moveTo>
                    <a:lnTo>
                      <a:pt x="19" y="5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14" y="10"/>
                    </a:lnTo>
                    <a:lnTo>
                      <a:pt x="19" y="22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38" y="60"/>
                    </a:lnTo>
                    <a:lnTo>
                      <a:pt x="48" y="80"/>
                    </a:lnTo>
                    <a:lnTo>
                      <a:pt x="53" y="77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43" y="58"/>
                    </a:lnTo>
                    <a:lnTo>
                      <a:pt x="38" y="46"/>
                    </a:lnTo>
                    <a:lnTo>
                      <a:pt x="55" y="70"/>
                    </a:lnTo>
                    <a:lnTo>
                      <a:pt x="60" y="68"/>
                    </a:lnTo>
                    <a:lnTo>
                      <a:pt x="19" y="7"/>
                    </a:lnTo>
                    <a:lnTo>
                      <a:pt x="19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1" name="Freeform 53"/>
              <p:cNvSpPr>
                <a:spLocks/>
              </p:cNvSpPr>
              <p:nvPr/>
            </p:nvSpPr>
            <p:spPr bwMode="auto">
              <a:xfrm>
                <a:off x="3892" y="2198"/>
                <a:ext cx="50" cy="73"/>
              </a:xfrm>
              <a:custGeom>
                <a:avLst/>
                <a:gdLst>
                  <a:gd name="T0" fmla="*/ 5 w 50"/>
                  <a:gd name="T1" fmla="*/ 0 h 73"/>
                  <a:gd name="T2" fmla="*/ 0 w 50"/>
                  <a:gd name="T3" fmla="*/ 5 h 73"/>
                  <a:gd name="T4" fmla="*/ 45 w 50"/>
                  <a:gd name="T5" fmla="*/ 73 h 73"/>
                  <a:gd name="T6" fmla="*/ 50 w 50"/>
                  <a:gd name="T7" fmla="*/ 68 h 73"/>
                  <a:gd name="T8" fmla="*/ 5 w 5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3">
                    <a:moveTo>
                      <a:pt x="5" y="0"/>
                    </a:moveTo>
                    <a:lnTo>
                      <a:pt x="0" y="5"/>
                    </a:lnTo>
                    <a:lnTo>
                      <a:pt x="45" y="73"/>
                    </a:lnTo>
                    <a:lnTo>
                      <a:pt x="50" y="6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59C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2" name="Freeform 54"/>
              <p:cNvSpPr>
                <a:spLocks/>
              </p:cNvSpPr>
              <p:nvPr/>
            </p:nvSpPr>
            <p:spPr bwMode="auto">
              <a:xfrm>
                <a:off x="3892" y="2198"/>
                <a:ext cx="50" cy="73"/>
              </a:xfrm>
              <a:custGeom>
                <a:avLst/>
                <a:gdLst>
                  <a:gd name="T0" fmla="*/ 5 w 50"/>
                  <a:gd name="T1" fmla="*/ 0 h 73"/>
                  <a:gd name="T2" fmla="*/ 0 w 50"/>
                  <a:gd name="T3" fmla="*/ 5 h 73"/>
                  <a:gd name="T4" fmla="*/ 45 w 50"/>
                  <a:gd name="T5" fmla="*/ 73 h 73"/>
                  <a:gd name="T6" fmla="*/ 50 w 50"/>
                  <a:gd name="T7" fmla="*/ 68 h 73"/>
                  <a:gd name="T8" fmla="*/ 5 w 50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73">
                    <a:moveTo>
                      <a:pt x="5" y="0"/>
                    </a:moveTo>
                    <a:lnTo>
                      <a:pt x="0" y="5"/>
                    </a:lnTo>
                    <a:lnTo>
                      <a:pt x="45" y="73"/>
                    </a:lnTo>
                    <a:lnTo>
                      <a:pt x="50" y="68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3" name="Freeform 55"/>
              <p:cNvSpPr>
                <a:spLocks noEditPoints="1"/>
              </p:cNvSpPr>
              <p:nvPr/>
            </p:nvSpPr>
            <p:spPr bwMode="auto">
              <a:xfrm>
                <a:off x="3882" y="2213"/>
                <a:ext cx="58" cy="77"/>
              </a:xfrm>
              <a:custGeom>
                <a:avLst/>
                <a:gdLst>
                  <a:gd name="T0" fmla="*/ 5 w 58"/>
                  <a:gd name="T1" fmla="*/ 0 h 77"/>
                  <a:gd name="T2" fmla="*/ 0 w 58"/>
                  <a:gd name="T3" fmla="*/ 2 h 77"/>
                  <a:gd name="T4" fmla="*/ 10 w 58"/>
                  <a:gd name="T5" fmla="*/ 17 h 77"/>
                  <a:gd name="T6" fmla="*/ 5 w 58"/>
                  <a:gd name="T7" fmla="*/ 10 h 77"/>
                  <a:gd name="T8" fmla="*/ 0 w 58"/>
                  <a:gd name="T9" fmla="*/ 14 h 77"/>
                  <a:gd name="T10" fmla="*/ 48 w 58"/>
                  <a:gd name="T11" fmla="*/ 77 h 77"/>
                  <a:gd name="T12" fmla="*/ 53 w 58"/>
                  <a:gd name="T13" fmla="*/ 72 h 77"/>
                  <a:gd name="T14" fmla="*/ 53 w 58"/>
                  <a:gd name="T15" fmla="*/ 72 h 77"/>
                  <a:gd name="T16" fmla="*/ 58 w 58"/>
                  <a:gd name="T17" fmla="*/ 67 h 77"/>
                  <a:gd name="T18" fmla="*/ 12 w 58"/>
                  <a:gd name="T19" fmla="*/ 0 h 77"/>
                  <a:gd name="T20" fmla="*/ 7 w 58"/>
                  <a:gd name="T21" fmla="*/ 5 h 77"/>
                  <a:gd name="T22" fmla="*/ 5 w 58"/>
                  <a:gd name="T23" fmla="*/ 0 h 77"/>
                  <a:gd name="T24" fmla="*/ 48 w 58"/>
                  <a:gd name="T25" fmla="*/ 67 h 77"/>
                  <a:gd name="T26" fmla="*/ 48 w 58"/>
                  <a:gd name="T27" fmla="*/ 67 h 77"/>
                  <a:gd name="T28" fmla="*/ 48 w 58"/>
                  <a:gd name="T29" fmla="*/ 67 h 77"/>
                  <a:gd name="T30" fmla="*/ 48 w 58"/>
                  <a:gd name="T31" fmla="*/ 6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77">
                    <a:moveTo>
                      <a:pt x="5" y="0"/>
                    </a:moveTo>
                    <a:lnTo>
                      <a:pt x="0" y="2"/>
                    </a:lnTo>
                    <a:lnTo>
                      <a:pt x="10" y="17"/>
                    </a:lnTo>
                    <a:lnTo>
                      <a:pt x="5" y="10"/>
                    </a:lnTo>
                    <a:lnTo>
                      <a:pt x="0" y="14"/>
                    </a:lnTo>
                    <a:lnTo>
                      <a:pt x="48" y="77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8" y="67"/>
                    </a:lnTo>
                    <a:lnTo>
                      <a:pt x="12" y="0"/>
                    </a:lnTo>
                    <a:lnTo>
                      <a:pt x="7" y="5"/>
                    </a:lnTo>
                    <a:lnTo>
                      <a:pt x="5" y="0"/>
                    </a:lnTo>
                    <a:close/>
                    <a:moveTo>
                      <a:pt x="48" y="67"/>
                    </a:moveTo>
                    <a:lnTo>
                      <a:pt x="48" y="67"/>
                    </a:lnTo>
                    <a:lnTo>
                      <a:pt x="48" y="67"/>
                    </a:lnTo>
                    <a:lnTo>
                      <a:pt x="48" y="67"/>
                    </a:lnTo>
                    <a:close/>
                  </a:path>
                </a:pathLst>
              </a:custGeom>
              <a:solidFill>
                <a:srgbClr val="FFC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4" name="Freeform 56"/>
              <p:cNvSpPr>
                <a:spLocks noEditPoints="1"/>
              </p:cNvSpPr>
              <p:nvPr/>
            </p:nvSpPr>
            <p:spPr bwMode="auto">
              <a:xfrm>
                <a:off x="3882" y="2213"/>
                <a:ext cx="58" cy="77"/>
              </a:xfrm>
              <a:custGeom>
                <a:avLst/>
                <a:gdLst>
                  <a:gd name="T0" fmla="*/ 5 w 58"/>
                  <a:gd name="T1" fmla="*/ 0 h 77"/>
                  <a:gd name="T2" fmla="*/ 0 w 58"/>
                  <a:gd name="T3" fmla="*/ 2 h 77"/>
                  <a:gd name="T4" fmla="*/ 10 w 58"/>
                  <a:gd name="T5" fmla="*/ 17 h 77"/>
                  <a:gd name="T6" fmla="*/ 5 w 58"/>
                  <a:gd name="T7" fmla="*/ 10 h 77"/>
                  <a:gd name="T8" fmla="*/ 0 w 58"/>
                  <a:gd name="T9" fmla="*/ 14 h 77"/>
                  <a:gd name="T10" fmla="*/ 48 w 58"/>
                  <a:gd name="T11" fmla="*/ 77 h 77"/>
                  <a:gd name="T12" fmla="*/ 53 w 58"/>
                  <a:gd name="T13" fmla="*/ 72 h 77"/>
                  <a:gd name="T14" fmla="*/ 53 w 58"/>
                  <a:gd name="T15" fmla="*/ 72 h 77"/>
                  <a:gd name="T16" fmla="*/ 58 w 58"/>
                  <a:gd name="T17" fmla="*/ 67 h 77"/>
                  <a:gd name="T18" fmla="*/ 12 w 58"/>
                  <a:gd name="T19" fmla="*/ 0 h 77"/>
                  <a:gd name="T20" fmla="*/ 7 w 58"/>
                  <a:gd name="T21" fmla="*/ 5 h 77"/>
                  <a:gd name="T22" fmla="*/ 5 w 58"/>
                  <a:gd name="T23" fmla="*/ 0 h 77"/>
                  <a:gd name="T24" fmla="*/ 48 w 58"/>
                  <a:gd name="T25" fmla="*/ 67 h 77"/>
                  <a:gd name="T26" fmla="*/ 48 w 58"/>
                  <a:gd name="T27" fmla="*/ 67 h 77"/>
                  <a:gd name="T28" fmla="*/ 48 w 58"/>
                  <a:gd name="T29" fmla="*/ 67 h 77"/>
                  <a:gd name="T30" fmla="*/ 48 w 58"/>
                  <a:gd name="T31" fmla="*/ 6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8" h="77">
                    <a:moveTo>
                      <a:pt x="5" y="0"/>
                    </a:moveTo>
                    <a:lnTo>
                      <a:pt x="0" y="2"/>
                    </a:lnTo>
                    <a:lnTo>
                      <a:pt x="10" y="17"/>
                    </a:lnTo>
                    <a:lnTo>
                      <a:pt x="5" y="10"/>
                    </a:lnTo>
                    <a:lnTo>
                      <a:pt x="0" y="14"/>
                    </a:lnTo>
                    <a:lnTo>
                      <a:pt x="48" y="77"/>
                    </a:lnTo>
                    <a:lnTo>
                      <a:pt x="53" y="72"/>
                    </a:lnTo>
                    <a:lnTo>
                      <a:pt x="53" y="72"/>
                    </a:lnTo>
                    <a:lnTo>
                      <a:pt x="58" y="67"/>
                    </a:lnTo>
                    <a:lnTo>
                      <a:pt x="12" y="0"/>
                    </a:lnTo>
                    <a:lnTo>
                      <a:pt x="7" y="5"/>
                    </a:lnTo>
                    <a:lnTo>
                      <a:pt x="5" y="0"/>
                    </a:lnTo>
                    <a:moveTo>
                      <a:pt x="48" y="67"/>
                    </a:moveTo>
                    <a:lnTo>
                      <a:pt x="48" y="67"/>
                    </a:lnTo>
                    <a:lnTo>
                      <a:pt x="48" y="67"/>
                    </a:lnTo>
                    <a:lnTo>
                      <a:pt x="48" y="6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auto">
              <a:xfrm>
                <a:off x="3904" y="2194"/>
                <a:ext cx="60" cy="77"/>
              </a:xfrm>
              <a:custGeom>
                <a:avLst/>
                <a:gdLst>
                  <a:gd name="T0" fmla="*/ 9 w 60"/>
                  <a:gd name="T1" fmla="*/ 2 h 77"/>
                  <a:gd name="T2" fmla="*/ 12 w 60"/>
                  <a:gd name="T3" fmla="*/ 4 h 77"/>
                  <a:gd name="T4" fmla="*/ 9 w 60"/>
                  <a:gd name="T5" fmla="*/ 4 h 77"/>
                  <a:gd name="T6" fmla="*/ 21 w 60"/>
                  <a:gd name="T7" fmla="*/ 33 h 77"/>
                  <a:gd name="T8" fmla="*/ 5 w 60"/>
                  <a:gd name="T9" fmla="*/ 7 h 77"/>
                  <a:gd name="T10" fmla="*/ 0 w 60"/>
                  <a:gd name="T11" fmla="*/ 9 h 77"/>
                  <a:gd name="T12" fmla="*/ 41 w 60"/>
                  <a:gd name="T13" fmla="*/ 72 h 77"/>
                  <a:gd name="T14" fmla="*/ 43 w 60"/>
                  <a:gd name="T15" fmla="*/ 77 h 77"/>
                  <a:gd name="T16" fmla="*/ 48 w 60"/>
                  <a:gd name="T17" fmla="*/ 74 h 77"/>
                  <a:gd name="T18" fmla="*/ 48 w 60"/>
                  <a:gd name="T19" fmla="*/ 74 h 77"/>
                  <a:gd name="T20" fmla="*/ 48 w 60"/>
                  <a:gd name="T21" fmla="*/ 74 h 77"/>
                  <a:gd name="T22" fmla="*/ 45 w 60"/>
                  <a:gd name="T23" fmla="*/ 70 h 77"/>
                  <a:gd name="T24" fmla="*/ 29 w 60"/>
                  <a:gd name="T25" fmla="*/ 31 h 77"/>
                  <a:gd name="T26" fmla="*/ 53 w 60"/>
                  <a:gd name="T27" fmla="*/ 70 h 77"/>
                  <a:gd name="T28" fmla="*/ 60 w 60"/>
                  <a:gd name="T29" fmla="*/ 67 h 77"/>
                  <a:gd name="T30" fmla="*/ 14 w 60"/>
                  <a:gd name="T31" fmla="*/ 0 h 77"/>
                  <a:gd name="T32" fmla="*/ 9 w 60"/>
                  <a:gd name="T33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77">
                    <a:moveTo>
                      <a:pt x="9" y="2"/>
                    </a:moveTo>
                    <a:lnTo>
                      <a:pt x="12" y="4"/>
                    </a:lnTo>
                    <a:lnTo>
                      <a:pt x="9" y="4"/>
                    </a:lnTo>
                    <a:lnTo>
                      <a:pt x="21" y="33"/>
                    </a:lnTo>
                    <a:lnTo>
                      <a:pt x="5" y="7"/>
                    </a:lnTo>
                    <a:lnTo>
                      <a:pt x="0" y="9"/>
                    </a:lnTo>
                    <a:lnTo>
                      <a:pt x="41" y="72"/>
                    </a:lnTo>
                    <a:lnTo>
                      <a:pt x="43" y="77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45" y="70"/>
                    </a:lnTo>
                    <a:lnTo>
                      <a:pt x="29" y="31"/>
                    </a:lnTo>
                    <a:lnTo>
                      <a:pt x="53" y="70"/>
                    </a:lnTo>
                    <a:lnTo>
                      <a:pt x="60" y="67"/>
                    </a:lnTo>
                    <a:lnTo>
                      <a:pt x="14" y="0"/>
                    </a:lnTo>
                    <a:lnTo>
                      <a:pt x="9" y="2"/>
                    </a:lnTo>
                    <a:close/>
                  </a:path>
                </a:pathLst>
              </a:custGeom>
              <a:solidFill>
                <a:srgbClr val="FFC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auto">
              <a:xfrm>
                <a:off x="3904" y="2194"/>
                <a:ext cx="60" cy="77"/>
              </a:xfrm>
              <a:custGeom>
                <a:avLst/>
                <a:gdLst>
                  <a:gd name="T0" fmla="*/ 9 w 60"/>
                  <a:gd name="T1" fmla="*/ 2 h 77"/>
                  <a:gd name="T2" fmla="*/ 12 w 60"/>
                  <a:gd name="T3" fmla="*/ 4 h 77"/>
                  <a:gd name="T4" fmla="*/ 9 w 60"/>
                  <a:gd name="T5" fmla="*/ 4 h 77"/>
                  <a:gd name="T6" fmla="*/ 21 w 60"/>
                  <a:gd name="T7" fmla="*/ 33 h 77"/>
                  <a:gd name="T8" fmla="*/ 5 w 60"/>
                  <a:gd name="T9" fmla="*/ 7 h 77"/>
                  <a:gd name="T10" fmla="*/ 0 w 60"/>
                  <a:gd name="T11" fmla="*/ 9 h 77"/>
                  <a:gd name="T12" fmla="*/ 41 w 60"/>
                  <a:gd name="T13" fmla="*/ 72 h 77"/>
                  <a:gd name="T14" fmla="*/ 43 w 60"/>
                  <a:gd name="T15" fmla="*/ 77 h 77"/>
                  <a:gd name="T16" fmla="*/ 48 w 60"/>
                  <a:gd name="T17" fmla="*/ 74 h 77"/>
                  <a:gd name="T18" fmla="*/ 48 w 60"/>
                  <a:gd name="T19" fmla="*/ 74 h 77"/>
                  <a:gd name="T20" fmla="*/ 48 w 60"/>
                  <a:gd name="T21" fmla="*/ 74 h 77"/>
                  <a:gd name="T22" fmla="*/ 45 w 60"/>
                  <a:gd name="T23" fmla="*/ 70 h 77"/>
                  <a:gd name="T24" fmla="*/ 29 w 60"/>
                  <a:gd name="T25" fmla="*/ 31 h 77"/>
                  <a:gd name="T26" fmla="*/ 53 w 60"/>
                  <a:gd name="T27" fmla="*/ 70 h 77"/>
                  <a:gd name="T28" fmla="*/ 60 w 60"/>
                  <a:gd name="T29" fmla="*/ 67 h 77"/>
                  <a:gd name="T30" fmla="*/ 14 w 60"/>
                  <a:gd name="T31" fmla="*/ 0 h 77"/>
                  <a:gd name="T32" fmla="*/ 9 w 60"/>
                  <a:gd name="T33" fmla="*/ 2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" h="77">
                    <a:moveTo>
                      <a:pt x="9" y="2"/>
                    </a:moveTo>
                    <a:lnTo>
                      <a:pt x="12" y="4"/>
                    </a:lnTo>
                    <a:lnTo>
                      <a:pt x="9" y="4"/>
                    </a:lnTo>
                    <a:lnTo>
                      <a:pt x="21" y="33"/>
                    </a:lnTo>
                    <a:lnTo>
                      <a:pt x="5" y="7"/>
                    </a:lnTo>
                    <a:lnTo>
                      <a:pt x="0" y="9"/>
                    </a:lnTo>
                    <a:lnTo>
                      <a:pt x="41" y="72"/>
                    </a:lnTo>
                    <a:lnTo>
                      <a:pt x="43" y="77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48" y="74"/>
                    </a:lnTo>
                    <a:lnTo>
                      <a:pt x="45" y="70"/>
                    </a:lnTo>
                    <a:lnTo>
                      <a:pt x="29" y="31"/>
                    </a:lnTo>
                    <a:lnTo>
                      <a:pt x="53" y="70"/>
                    </a:lnTo>
                    <a:lnTo>
                      <a:pt x="60" y="67"/>
                    </a:lnTo>
                    <a:lnTo>
                      <a:pt x="14" y="0"/>
                    </a:lnTo>
                    <a:lnTo>
                      <a:pt x="9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auto">
              <a:xfrm>
                <a:off x="3894" y="2198"/>
                <a:ext cx="51" cy="80"/>
              </a:xfrm>
              <a:custGeom>
                <a:avLst/>
                <a:gdLst>
                  <a:gd name="T0" fmla="*/ 5 w 51"/>
                  <a:gd name="T1" fmla="*/ 10 h 80"/>
                  <a:gd name="T2" fmla="*/ 0 w 51"/>
                  <a:gd name="T3" fmla="*/ 12 h 80"/>
                  <a:gd name="T4" fmla="*/ 43 w 51"/>
                  <a:gd name="T5" fmla="*/ 80 h 80"/>
                  <a:gd name="T6" fmla="*/ 48 w 51"/>
                  <a:gd name="T7" fmla="*/ 78 h 80"/>
                  <a:gd name="T8" fmla="*/ 46 w 51"/>
                  <a:gd name="T9" fmla="*/ 70 h 80"/>
                  <a:gd name="T10" fmla="*/ 51 w 51"/>
                  <a:gd name="T11" fmla="*/ 68 h 80"/>
                  <a:gd name="T12" fmla="*/ 5 w 51"/>
                  <a:gd name="T13" fmla="*/ 0 h 80"/>
                  <a:gd name="T14" fmla="*/ 0 w 51"/>
                  <a:gd name="T15" fmla="*/ 5 h 80"/>
                  <a:gd name="T16" fmla="*/ 5 w 51"/>
                  <a:gd name="T1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0">
                    <a:moveTo>
                      <a:pt x="5" y="10"/>
                    </a:moveTo>
                    <a:lnTo>
                      <a:pt x="0" y="12"/>
                    </a:lnTo>
                    <a:lnTo>
                      <a:pt x="43" y="80"/>
                    </a:lnTo>
                    <a:lnTo>
                      <a:pt x="48" y="78"/>
                    </a:lnTo>
                    <a:lnTo>
                      <a:pt x="46" y="70"/>
                    </a:lnTo>
                    <a:lnTo>
                      <a:pt x="51" y="68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5" y="10"/>
                    </a:lnTo>
                    <a:close/>
                  </a:path>
                </a:pathLst>
              </a:custGeom>
              <a:solidFill>
                <a:srgbClr val="FFCA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8" name="Freeform 60"/>
              <p:cNvSpPr>
                <a:spLocks/>
              </p:cNvSpPr>
              <p:nvPr/>
            </p:nvSpPr>
            <p:spPr bwMode="auto">
              <a:xfrm>
                <a:off x="3894" y="2198"/>
                <a:ext cx="51" cy="80"/>
              </a:xfrm>
              <a:custGeom>
                <a:avLst/>
                <a:gdLst>
                  <a:gd name="T0" fmla="*/ 5 w 51"/>
                  <a:gd name="T1" fmla="*/ 10 h 80"/>
                  <a:gd name="T2" fmla="*/ 0 w 51"/>
                  <a:gd name="T3" fmla="*/ 12 h 80"/>
                  <a:gd name="T4" fmla="*/ 43 w 51"/>
                  <a:gd name="T5" fmla="*/ 80 h 80"/>
                  <a:gd name="T6" fmla="*/ 48 w 51"/>
                  <a:gd name="T7" fmla="*/ 78 h 80"/>
                  <a:gd name="T8" fmla="*/ 46 w 51"/>
                  <a:gd name="T9" fmla="*/ 70 h 80"/>
                  <a:gd name="T10" fmla="*/ 51 w 51"/>
                  <a:gd name="T11" fmla="*/ 68 h 80"/>
                  <a:gd name="T12" fmla="*/ 5 w 51"/>
                  <a:gd name="T13" fmla="*/ 0 h 80"/>
                  <a:gd name="T14" fmla="*/ 0 w 51"/>
                  <a:gd name="T15" fmla="*/ 5 h 80"/>
                  <a:gd name="T16" fmla="*/ 5 w 51"/>
                  <a:gd name="T17" fmla="*/ 1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80">
                    <a:moveTo>
                      <a:pt x="5" y="10"/>
                    </a:moveTo>
                    <a:lnTo>
                      <a:pt x="0" y="12"/>
                    </a:lnTo>
                    <a:lnTo>
                      <a:pt x="43" y="80"/>
                    </a:lnTo>
                    <a:lnTo>
                      <a:pt x="48" y="78"/>
                    </a:lnTo>
                    <a:lnTo>
                      <a:pt x="46" y="70"/>
                    </a:lnTo>
                    <a:lnTo>
                      <a:pt x="51" y="68"/>
                    </a:lnTo>
                    <a:lnTo>
                      <a:pt x="5" y="0"/>
                    </a:lnTo>
                    <a:lnTo>
                      <a:pt x="0" y="5"/>
                    </a:lnTo>
                    <a:lnTo>
                      <a:pt x="5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9" name="Freeform 61"/>
              <p:cNvSpPr>
                <a:spLocks noEditPoints="1"/>
              </p:cNvSpPr>
              <p:nvPr/>
            </p:nvSpPr>
            <p:spPr bwMode="auto">
              <a:xfrm>
                <a:off x="3911" y="2172"/>
                <a:ext cx="41" cy="24"/>
              </a:xfrm>
              <a:custGeom>
                <a:avLst/>
                <a:gdLst>
                  <a:gd name="T0" fmla="*/ 0 w 41"/>
                  <a:gd name="T1" fmla="*/ 17 h 24"/>
                  <a:gd name="T2" fmla="*/ 5 w 41"/>
                  <a:gd name="T3" fmla="*/ 22 h 24"/>
                  <a:gd name="T4" fmla="*/ 5 w 41"/>
                  <a:gd name="T5" fmla="*/ 22 h 24"/>
                  <a:gd name="T6" fmla="*/ 5 w 41"/>
                  <a:gd name="T7" fmla="*/ 22 h 24"/>
                  <a:gd name="T8" fmla="*/ 0 w 41"/>
                  <a:gd name="T9" fmla="*/ 17 h 24"/>
                  <a:gd name="T10" fmla="*/ 10 w 41"/>
                  <a:gd name="T11" fmla="*/ 14 h 24"/>
                  <a:gd name="T12" fmla="*/ 10 w 41"/>
                  <a:gd name="T13" fmla="*/ 14 h 24"/>
                  <a:gd name="T14" fmla="*/ 10 w 41"/>
                  <a:gd name="T15" fmla="*/ 14 h 24"/>
                  <a:gd name="T16" fmla="*/ 14 w 41"/>
                  <a:gd name="T17" fmla="*/ 0 h 24"/>
                  <a:gd name="T18" fmla="*/ 12 w 41"/>
                  <a:gd name="T19" fmla="*/ 2 h 24"/>
                  <a:gd name="T20" fmla="*/ 12 w 41"/>
                  <a:gd name="T21" fmla="*/ 2 h 24"/>
                  <a:gd name="T22" fmla="*/ 14 w 41"/>
                  <a:gd name="T23" fmla="*/ 0 h 24"/>
                  <a:gd name="T24" fmla="*/ 41 w 41"/>
                  <a:gd name="T25" fmla="*/ 24 h 24"/>
                  <a:gd name="T26" fmla="*/ 41 w 41"/>
                  <a:gd name="T27" fmla="*/ 24 h 24"/>
                  <a:gd name="T28" fmla="*/ 14 w 4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0" y="17"/>
                    </a:moveTo>
                    <a:lnTo>
                      <a:pt x="5" y="22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0" y="17"/>
                    </a:lnTo>
                    <a:close/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4"/>
                    </a:lnTo>
                    <a:close/>
                    <a:moveTo>
                      <a:pt x="14" y="0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41" y="24"/>
                    </a:lnTo>
                    <a:lnTo>
                      <a:pt x="41" y="2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0" name="Freeform 62"/>
              <p:cNvSpPr>
                <a:spLocks noEditPoints="1"/>
              </p:cNvSpPr>
              <p:nvPr/>
            </p:nvSpPr>
            <p:spPr bwMode="auto">
              <a:xfrm>
                <a:off x="3911" y="2172"/>
                <a:ext cx="41" cy="24"/>
              </a:xfrm>
              <a:custGeom>
                <a:avLst/>
                <a:gdLst>
                  <a:gd name="T0" fmla="*/ 0 w 41"/>
                  <a:gd name="T1" fmla="*/ 17 h 24"/>
                  <a:gd name="T2" fmla="*/ 5 w 41"/>
                  <a:gd name="T3" fmla="*/ 22 h 24"/>
                  <a:gd name="T4" fmla="*/ 5 w 41"/>
                  <a:gd name="T5" fmla="*/ 22 h 24"/>
                  <a:gd name="T6" fmla="*/ 5 w 41"/>
                  <a:gd name="T7" fmla="*/ 22 h 24"/>
                  <a:gd name="T8" fmla="*/ 0 w 41"/>
                  <a:gd name="T9" fmla="*/ 17 h 24"/>
                  <a:gd name="T10" fmla="*/ 10 w 41"/>
                  <a:gd name="T11" fmla="*/ 14 h 24"/>
                  <a:gd name="T12" fmla="*/ 10 w 41"/>
                  <a:gd name="T13" fmla="*/ 14 h 24"/>
                  <a:gd name="T14" fmla="*/ 10 w 41"/>
                  <a:gd name="T15" fmla="*/ 14 h 24"/>
                  <a:gd name="T16" fmla="*/ 14 w 41"/>
                  <a:gd name="T17" fmla="*/ 0 h 24"/>
                  <a:gd name="T18" fmla="*/ 12 w 41"/>
                  <a:gd name="T19" fmla="*/ 2 h 24"/>
                  <a:gd name="T20" fmla="*/ 12 w 41"/>
                  <a:gd name="T21" fmla="*/ 2 h 24"/>
                  <a:gd name="T22" fmla="*/ 14 w 41"/>
                  <a:gd name="T23" fmla="*/ 0 h 24"/>
                  <a:gd name="T24" fmla="*/ 41 w 41"/>
                  <a:gd name="T25" fmla="*/ 24 h 24"/>
                  <a:gd name="T26" fmla="*/ 41 w 41"/>
                  <a:gd name="T27" fmla="*/ 24 h 24"/>
                  <a:gd name="T28" fmla="*/ 14 w 41"/>
                  <a:gd name="T2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0" y="17"/>
                    </a:moveTo>
                    <a:lnTo>
                      <a:pt x="5" y="22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0" y="17"/>
                    </a:lnTo>
                    <a:moveTo>
                      <a:pt x="10" y="14"/>
                    </a:moveTo>
                    <a:lnTo>
                      <a:pt x="10" y="14"/>
                    </a:lnTo>
                    <a:lnTo>
                      <a:pt x="10" y="14"/>
                    </a:lnTo>
                    <a:moveTo>
                      <a:pt x="14" y="0"/>
                    </a:moveTo>
                    <a:lnTo>
                      <a:pt x="12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41" y="24"/>
                    </a:lnTo>
                    <a:lnTo>
                      <a:pt x="41" y="24"/>
                    </a:lnTo>
                    <a:lnTo>
                      <a:pt x="1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1" name="Freeform 63"/>
              <p:cNvSpPr>
                <a:spLocks/>
              </p:cNvSpPr>
              <p:nvPr/>
            </p:nvSpPr>
            <p:spPr bwMode="auto">
              <a:xfrm>
                <a:off x="3911" y="2184"/>
                <a:ext cx="34" cy="26"/>
              </a:xfrm>
              <a:custGeom>
                <a:avLst/>
                <a:gdLst>
                  <a:gd name="T0" fmla="*/ 2 w 14"/>
                  <a:gd name="T1" fmla="*/ 0 h 11"/>
                  <a:gd name="T2" fmla="*/ 0 w 14"/>
                  <a:gd name="T3" fmla="*/ 2 h 11"/>
                  <a:gd name="T4" fmla="*/ 2 w 14"/>
                  <a:gd name="T5" fmla="*/ 4 h 11"/>
                  <a:gd name="T6" fmla="*/ 3 w 14"/>
                  <a:gd name="T7" fmla="*/ 4 h 11"/>
                  <a:gd name="T8" fmla="*/ 3 w 14"/>
                  <a:gd name="T9" fmla="*/ 4 h 11"/>
                  <a:gd name="T10" fmla="*/ 4 w 14"/>
                  <a:gd name="T11" fmla="*/ 3 h 11"/>
                  <a:gd name="T12" fmla="*/ 14 w 14"/>
                  <a:gd name="T13" fmla="*/ 11 h 11"/>
                  <a:gd name="T14" fmla="*/ 14 w 14"/>
                  <a:gd name="T15" fmla="*/ 11 h 11"/>
                  <a:gd name="T16" fmla="*/ 4 w 14"/>
                  <a:gd name="T17" fmla="*/ 2 h 11"/>
                  <a:gd name="T18" fmla="*/ 4 w 14"/>
                  <a:gd name="T19" fmla="*/ 1 h 11"/>
                  <a:gd name="T20" fmla="*/ 2 w 14"/>
                  <a:gd name="T2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11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8D2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2" name="Freeform 64"/>
              <p:cNvSpPr>
                <a:spLocks/>
              </p:cNvSpPr>
              <p:nvPr/>
            </p:nvSpPr>
            <p:spPr bwMode="auto">
              <a:xfrm>
                <a:off x="3916" y="2174"/>
                <a:ext cx="7" cy="12"/>
              </a:xfrm>
              <a:custGeom>
                <a:avLst/>
                <a:gdLst>
                  <a:gd name="T0" fmla="*/ 7 w 7"/>
                  <a:gd name="T1" fmla="*/ 0 h 12"/>
                  <a:gd name="T2" fmla="*/ 0 w 7"/>
                  <a:gd name="T3" fmla="*/ 5 h 12"/>
                  <a:gd name="T4" fmla="*/ 7 w 7"/>
                  <a:gd name="T5" fmla="*/ 12 h 12"/>
                  <a:gd name="T6" fmla="*/ 7 w 7"/>
                  <a:gd name="T7" fmla="*/ 10 h 12"/>
                  <a:gd name="T8" fmla="*/ 2 w 7"/>
                  <a:gd name="T9" fmla="*/ 5 h 12"/>
                  <a:gd name="T10" fmla="*/ 7 w 7"/>
                  <a:gd name="T11" fmla="*/ 0 h 12"/>
                  <a:gd name="T12" fmla="*/ 7 w 7"/>
                  <a:gd name="T13" fmla="*/ 0 h 12"/>
                  <a:gd name="T14" fmla="*/ 7 w 7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2">
                    <a:moveTo>
                      <a:pt x="7" y="0"/>
                    </a:moveTo>
                    <a:lnTo>
                      <a:pt x="0" y="5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D2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3" name="Freeform 65"/>
              <p:cNvSpPr>
                <a:spLocks/>
              </p:cNvSpPr>
              <p:nvPr/>
            </p:nvSpPr>
            <p:spPr bwMode="auto">
              <a:xfrm>
                <a:off x="3916" y="2174"/>
                <a:ext cx="7" cy="12"/>
              </a:xfrm>
              <a:custGeom>
                <a:avLst/>
                <a:gdLst>
                  <a:gd name="T0" fmla="*/ 7 w 7"/>
                  <a:gd name="T1" fmla="*/ 0 h 12"/>
                  <a:gd name="T2" fmla="*/ 0 w 7"/>
                  <a:gd name="T3" fmla="*/ 5 h 12"/>
                  <a:gd name="T4" fmla="*/ 7 w 7"/>
                  <a:gd name="T5" fmla="*/ 12 h 12"/>
                  <a:gd name="T6" fmla="*/ 7 w 7"/>
                  <a:gd name="T7" fmla="*/ 10 h 12"/>
                  <a:gd name="T8" fmla="*/ 2 w 7"/>
                  <a:gd name="T9" fmla="*/ 5 h 12"/>
                  <a:gd name="T10" fmla="*/ 7 w 7"/>
                  <a:gd name="T11" fmla="*/ 0 h 12"/>
                  <a:gd name="T12" fmla="*/ 7 w 7"/>
                  <a:gd name="T13" fmla="*/ 0 h 12"/>
                  <a:gd name="T14" fmla="*/ 7 w 7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12">
                    <a:moveTo>
                      <a:pt x="7" y="0"/>
                    </a:moveTo>
                    <a:lnTo>
                      <a:pt x="0" y="5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2" y="5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4" name="Freeform 66"/>
              <p:cNvSpPr>
                <a:spLocks/>
              </p:cNvSpPr>
              <p:nvPr/>
            </p:nvSpPr>
            <p:spPr bwMode="auto">
              <a:xfrm>
                <a:off x="3918" y="2191"/>
                <a:ext cx="27" cy="29"/>
              </a:xfrm>
              <a:custGeom>
                <a:avLst/>
                <a:gdLst>
                  <a:gd name="T0" fmla="*/ 1 w 11"/>
                  <a:gd name="T1" fmla="*/ 0 h 12"/>
                  <a:gd name="T2" fmla="*/ 0 w 11"/>
                  <a:gd name="T3" fmla="*/ 1 h 12"/>
                  <a:gd name="T4" fmla="*/ 8 w 11"/>
                  <a:gd name="T5" fmla="*/ 12 h 12"/>
                  <a:gd name="T6" fmla="*/ 8 w 11"/>
                  <a:gd name="T7" fmla="*/ 11 h 12"/>
                  <a:gd name="T8" fmla="*/ 11 w 11"/>
                  <a:gd name="T9" fmla="*/ 8 h 12"/>
                  <a:gd name="T10" fmla="*/ 1 w 11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1"/>
                    </a:cubicBezTo>
                    <a:cubicBezTo>
                      <a:pt x="9" y="10"/>
                      <a:pt x="10" y="9"/>
                      <a:pt x="1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B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5" name="Freeform 67"/>
              <p:cNvSpPr>
                <a:spLocks/>
              </p:cNvSpPr>
              <p:nvPr/>
            </p:nvSpPr>
            <p:spPr bwMode="auto">
              <a:xfrm>
                <a:off x="3918" y="2172"/>
                <a:ext cx="34" cy="38"/>
              </a:xfrm>
              <a:custGeom>
                <a:avLst/>
                <a:gdLst>
                  <a:gd name="T0" fmla="*/ 3 w 14"/>
                  <a:gd name="T1" fmla="*/ 0 h 16"/>
                  <a:gd name="T2" fmla="*/ 2 w 14"/>
                  <a:gd name="T3" fmla="*/ 1 h 16"/>
                  <a:gd name="T4" fmla="*/ 0 w 14"/>
                  <a:gd name="T5" fmla="*/ 3 h 16"/>
                  <a:gd name="T6" fmla="*/ 2 w 14"/>
                  <a:gd name="T7" fmla="*/ 5 h 16"/>
                  <a:gd name="T8" fmla="*/ 2 w 14"/>
                  <a:gd name="T9" fmla="*/ 6 h 16"/>
                  <a:gd name="T10" fmla="*/ 2 w 14"/>
                  <a:gd name="T11" fmla="*/ 6 h 16"/>
                  <a:gd name="T12" fmla="*/ 1 w 14"/>
                  <a:gd name="T13" fmla="*/ 6 h 16"/>
                  <a:gd name="T14" fmla="*/ 1 w 14"/>
                  <a:gd name="T15" fmla="*/ 6 h 16"/>
                  <a:gd name="T16" fmla="*/ 1 w 14"/>
                  <a:gd name="T17" fmla="*/ 7 h 16"/>
                  <a:gd name="T18" fmla="*/ 11 w 14"/>
                  <a:gd name="T19" fmla="*/ 16 h 16"/>
                  <a:gd name="T20" fmla="*/ 14 w 14"/>
                  <a:gd name="T21" fmla="*/ 10 h 16"/>
                  <a:gd name="T22" fmla="*/ 3 w 14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16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4"/>
                      <a:pt x="13" y="12"/>
                      <a:pt x="14" y="1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AB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6" name="Freeform 68"/>
              <p:cNvSpPr>
                <a:spLocks noEditPoints="1"/>
              </p:cNvSpPr>
              <p:nvPr/>
            </p:nvSpPr>
            <p:spPr bwMode="auto">
              <a:xfrm>
                <a:off x="3899" y="2196"/>
                <a:ext cx="22" cy="36"/>
              </a:xfrm>
              <a:custGeom>
                <a:avLst/>
                <a:gdLst>
                  <a:gd name="T0" fmla="*/ 14 w 22"/>
                  <a:gd name="T1" fmla="*/ 24 h 36"/>
                  <a:gd name="T2" fmla="*/ 22 w 22"/>
                  <a:gd name="T3" fmla="*/ 36 h 36"/>
                  <a:gd name="T4" fmla="*/ 22 w 22"/>
                  <a:gd name="T5" fmla="*/ 36 h 36"/>
                  <a:gd name="T6" fmla="*/ 22 w 22"/>
                  <a:gd name="T7" fmla="*/ 36 h 36"/>
                  <a:gd name="T8" fmla="*/ 14 w 22"/>
                  <a:gd name="T9" fmla="*/ 24 h 36"/>
                  <a:gd name="T10" fmla="*/ 14 w 22"/>
                  <a:gd name="T11" fmla="*/ 24 h 36"/>
                  <a:gd name="T12" fmla="*/ 7 w 22"/>
                  <a:gd name="T13" fmla="*/ 2 h 36"/>
                  <a:gd name="T14" fmla="*/ 10 w 22"/>
                  <a:gd name="T15" fmla="*/ 5 h 36"/>
                  <a:gd name="T16" fmla="*/ 10 w 22"/>
                  <a:gd name="T17" fmla="*/ 5 h 36"/>
                  <a:gd name="T18" fmla="*/ 7 w 22"/>
                  <a:gd name="T19" fmla="*/ 2 h 36"/>
                  <a:gd name="T20" fmla="*/ 5 w 22"/>
                  <a:gd name="T21" fmla="*/ 0 h 36"/>
                  <a:gd name="T22" fmla="*/ 5 w 22"/>
                  <a:gd name="T23" fmla="*/ 0 h 36"/>
                  <a:gd name="T24" fmla="*/ 0 w 22"/>
                  <a:gd name="T25" fmla="*/ 2 h 36"/>
                  <a:gd name="T26" fmla="*/ 7 w 22"/>
                  <a:gd name="T27" fmla="*/ 12 h 36"/>
                  <a:gd name="T28" fmla="*/ 7 w 22"/>
                  <a:gd name="T29" fmla="*/ 12 h 36"/>
                  <a:gd name="T30" fmla="*/ 7 w 22"/>
                  <a:gd name="T31" fmla="*/ 12 h 36"/>
                  <a:gd name="T32" fmla="*/ 7 w 22"/>
                  <a:gd name="T33" fmla="*/ 12 h 36"/>
                  <a:gd name="T34" fmla="*/ 0 w 22"/>
                  <a:gd name="T35" fmla="*/ 2 h 36"/>
                  <a:gd name="T36" fmla="*/ 5 w 22"/>
                  <a:gd name="T37" fmla="*/ 0 h 36"/>
                  <a:gd name="T38" fmla="*/ 5 w 22"/>
                  <a:gd name="T3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36">
                    <a:moveTo>
                      <a:pt x="14" y="24"/>
                    </a:moveTo>
                    <a:lnTo>
                      <a:pt x="22" y="36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14" y="24"/>
                    </a:lnTo>
                    <a:lnTo>
                      <a:pt x="14" y="24"/>
                    </a:lnTo>
                    <a:close/>
                    <a:moveTo>
                      <a:pt x="7" y="2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7" y="2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7" name="Freeform 69"/>
              <p:cNvSpPr>
                <a:spLocks noEditPoints="1"/>
              </p:cNvSpPr>
              <p:nvPr/>
            </p:nvSpPr>
            <p:spPr bwMode="auto">
              <a:xfrm>
                <a:off x="3899" y="2196"/>
                <a:ext cx="22" cy="36"/>
              </a:xfrm>
              <a:custGeom>
                <a:avLst/>
                <a:gdLst>
                  <a:gd name="T0" fmla="*/ 14 w 22"/>
                  <a:gd name="T1" fmla="*/ 24 h 36"/>
                  <a:gd name="T2" fmla="*/ 22 w 22"/>
                  <a:gd name="T3" fmla="*/ 36 h 36"/>
                  <a:gd name="T4" fmla="*/ 22 w 22"/>
                  <a:gd name="T5" fmla="*/ 36 h 36"/>
                  <a:gd name="T6" fmla="*/ 22 w 22"/>
                  <a:gd name="T7" fmla="*/ 36 h 36"/>
                  <a:gd name="T8" fmla="*/ 14 w 22"/>
                  <a:gd name="T9" fmla="*/ 24 h 36"/>
                  <a:gd name="T10" fmla="*/ 14 w 22"/>
                  <a:gd name="T11" fmla="*/ 24 h 36"/>
                  <a:gd name="T12" fmla="*/ 7 w 22"/>
                  <a:gd name="T13" fmla="*/ 2 h 36"/>
                  <a:gd name="T14" fmla="*/ 10 w 22"/>
                  <a:gd name="T15" fmla="*/ 5 h 36"/>
                  <a:gd name="T16" fmla="*/ 10 w 22"/>
                  <a:gd name="T17" fmla="*/ 5 h 36"/>
                  <a:gd name="T18" fmla="*/ 7 w 22"/>
                  <a:gd name="T19" fmla="*/ 2 h 36"/>
                  <a:gd name="T20" fmla="*/ 5 w 22"/>
                  <a:gd name="T21" fmla="*/ 0 h 36"/>
                  <a:gd name="T22" fmla="*/ 5 w 22"/>
                  <a:gd name="T23" fmla="*/ 0 h 36"/>
                  <a:gd name="T24" fmla="*/ 0 w 22"/>
                  <a:gd name="T25" fmla="*/ 2 h 36"/>
                  <a:gd name="T26" fmla="*/ 7 w 22"/>
                  <a:gd name="T27" fmla="*/ 12 h 36"/>
                  <a:gd name="T28" fmla="*/ 7 w 22"/>
                  <a:gd name="T29" fmla="*/ 12 h 36"/>
                  <a:gd name="T30" fmla="*/ 7 w 22"/>
                  <a:gd name="T31" fmla="*/ 12 h 36"/>
                  <a:gd name="T32" fmla="*/ 7 w 22"/>
                  <a:gd name="T33" fmla="*/ 12 h 36"/>
                  <a:gd name="T34" fmla="*/ 0 w 22"/>
                  <a:gd name="T35" fmla="*/ 2 h 36"/>
                  <a:gd name="T36" fmla="*/ 5 w 22"/>
                  <a:gd name="T37" fmla="*/ 0 h 36"/>
                  <a:gd name="T38" fmla="*/ 5 w 22"/>
                  <a:gd name="T3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" h="36">
                    <a:moveTo>
                      <a:pt x="14" y="24"/>
                    </a:moveTo>
                    <a:lnTo>
                      <a:pt x="22" y="36"/>
                    </a:lnTo>
                    <a:lnTo>
                      <a:pt x="22" y="36"/>
                    </a:lnTo>
                    <a:lnTo>
                      <a:pt x="22" y="36"/>
                    </a:lnTo>
                    <a:lnTo>
                      <a:pt x="14" y="24"/>
                    </a:lnTo>
                    <a:lnTo>
                      <a:pt x="14" y="24"/>
                    </a:lnTo>
                    <a:moveTo>
                      <a:pt x="7" y="2"/>
                    </a:moveTo>
                    <a:lnTo>
                      <a:pt x="10" y="5"/>
                    </a:lnTo>
                    <a:lnTo>
                      <a:pt x="10" y="5"/>
                    </a:lnTo>
                    <a:lnTo>
                      <a:pt x="7" y="2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7" y="12"/>
                    </a:lnTo>
                    <a:lnTo>
                      <a:pt x="0" y="2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8" name="Freeform 70"/>
              <p:cNvSpPr>
                <a:spLocks noEditPoints="1"/>
              </p:cNvSpPr>
              <p:nvPr/>
            </p:nvSpPr>
            <p:spPr bwMode="auto">
              <a:xfrm>
                <a:off x="3904" y="2189"/>
                <a:ext cx="12" cy="31"/>
              </a:xfrm>
              <a:custGeom>
                <a:avLst/>
                <a:gdLst>
                  <a:gd name="T0" fmla="*/ 9 w 12"/>
                  <a:gd name="T1" fmla="*/ 29 h 31"/>
                  <a:gd name="T2" fmla="*/ 9 w 12"/>
                  <a:gd name="T3" fmla="*/ 31 h 31"/>
                  <a:gd name="T4" fmla="*/ 9 w 12"/>
                  <a:gd name="T5" fmla="*/ 31 h 31"/>
                  <a:gd name="T6" fmla="*/ 9 w 12"/>
                  <a:gd name="T7" fmla="*/ 31 h 31"/>
                  <a:gd name="T8" fmla="*/ 9 w 12"/>
                  <a:gd name="T9" fmla="*/ 29 h 31"/>
                  <a:gd name="T10" fmla="*/ 9 w 12"/>
                  <a:gd name="T11" fmla="*/ 19 h 31"/>
                  <a:gd name="T12" fmla="*/ 12 w 12"/>
                  <a:gd name="T13" fmla="*/ 21 h 31"/>
                  <a:gd name="T14" fmla="*/ 12 w 12"/>
                  <a:gd name="T15" fmla="*/ 21 h 31"/>
                  <a:gd name="T16" fmla="*/ 12 w 12"/>
                  <a:gd name="T17" fmla="*/ 21 h 31"/>
                  <a:gd name="T18" fmla="*/ 9 w 12"/>
                  <a:gd name="T19" fmla="*/ 19 h 31"/>
                  <a:gd name="T20" fmla="*/ 2 w 12"/>
                  <a:gd name="T21" fmla="*/ 19 h 31"/>
                  <a:gd name="T22" fmla="*/ 2 w 12"/>
                  <a:gd name="T23" fmla="*/ 19 h 31"/>
                  <a:gd name="T24" fmla="*/ 5 w 12"/>
                  <a:gd name="T25" fmla="*/ 24 h 31"/>
                  <a:gd name="T26" fmla="*/ 5 w 12"/>
                  <a:gd name="T27" fmla="*/ 24 h 31"/>
                  <a:gd name="T28" fmla="*/ 2 w 12"/>
                  <a:gd name="T29" fmla="*/ 19 h 31"/>
                  <a:gd name="T30" fmla="*/ 7 w 12"/>
                  <a:gd name="T31" fmla="*/ 0 h 31"/>
                  <a:gd name="T32" fmla="*/ 0 w 12"/>
                  <a:gd name="T33" fmla="*/ 7 h 31"/>
                  <a:gd name="T34" fmla="*/ 0 w 12"/>
                  <a:gd name="T35" fmla="*/ 7 h 31"/>
                  <a:gd name="T36" fmla="*/ 2 w 12"/>
                  <a:gd name="T37" fmla="*/ 7 h 31"/>
                  <a:gd name="T38" fmla="*/ 2 w 12"/>
                  <a:gd name="T39" fmla="*/ 9 h 31"/>
                  <a:gd name="T40" fmla="*/ 5 w 12"/>
                  <a:gd name="T41" fmla="*/ 12 h 31"/>
                  <a:gd name="T42" fmla="*/ 5 w 12"/>
                  <a:gd name="T43" fmla="*/ 9 h 31"/>
                  <a:gd name="T44" fmla="*/ 5 w 12"/>
                  <a:gd name="T45" fmla="*/ 9 h 31"/>
                  <a:gd name="T46" fmla="*/ 5 w 12"/>
                  <a:gd name="T47" fmla="*/ 9 h 31"/>
                  <a:gd name="T48" fmla="*/ 7 w 12"/>
                  <a:gd name="T49" fmla="*/ 7 h 31"/>
                  <a:gd name="T50" fmla="*/ 9 w 12"/>
                  <a:gd name="T51" fmla="*/ 7 h 31"/>
                  <a:gd name="T52" fmla="*/ 9 w 12"/>
                  <a:gd name="T53" fmla="*/ 7 h 31"/>
                  <a:gd name="T54" fmla="*/ 12 w 12"/>
                  <a:gd name="T55" fmla="*/ 7 h 31"/>
                  <a:gd name="T56" fmla="*/ 12 w 12"/>
                  <a:gd name="T57" fmla="*/ 7 h 31"/>
                  <a:gd name="T58" fmla="*/ 7 w 12"/>
                  <a:gd name="T5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31">
                    <a:moveTo>
                      <a:pt x="9" y="29"/>
                    </a:move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29"/>
                    </a:lnTo>
                    <a:close/>
                    <a:moveTo>
                      <a:pt x="9" y="19"/>
                    </a:moveTo>
                    <a:lnTo>
                      <a:pt x="12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9" y="19"/>
                    </a:lnTo>
                    <a:close/>
                    <a:moveTo>
                      <a:pt x="2" y="19"/>
                    </a:moveTo>
                    <a:lnTo>
                      <a:pt x="2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19"/>
                    </a:lnTo>
                    <a:close/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8D2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9" name="Freeform 71"/>
              <p:cNvSpPr>
                <a:spLocks noEditPoints="1"/>
              </p:cNvSpPr>
              <p:nvPr/>
            </p:nvSpPr>
            <p:spPr bwMode="auto">
              <a:xfrm>
                <a:off x="3904" y="2189"/>
                <a:ext cx="12" cy="31"/>
              </a:xfrm>
              <a:custGeom>
                <a:avLst/>
                <a:gdLst>
                  <a:gd name="T0" fmla="*/ 9 w 12"/>
                  <a:gd name="T1" fmla="*/ 29 h 31"/>
                  <a:gd name="T2" fmla="*/ 9 w 12"/>
                  <a:gd name="T3" fmla="*/ 31 h 31"/>
                  <a:gd name="T4" fmla="*/ 9 w 12"/>
                  <a:gd name="T5" fmla="*/ 31 h 31"/>
                  <a:gd name="T6" fmla="*/ 9 w 12"/>
                  <a:gd name="T7" fmla="*/ 31 h 31"/>
                  <a:gd name="T8" fmla="*/ 9 w 12"/>
                  <a:gd name="T9" fmla="*/ 29 h 31"/>
                  <a:gd name="T10" fmla="*/ 9 w 12"/>
                  <a:gd name="T11" fmla="*/ 19 h 31"/>
                  <a:gd name="T12" fmla="*/ 12 w 12"/>
                  <a:gd name="T13" fmla="*/ 21 h 31"/>
                  <a:gd name="T14" fmla="*/ 12 w 12"/>
                  <a:gd name="T15" fmla="*/ 21 h 31"/>
                  <a:gd name="T16" fmla="*/ 12 w 12"/>
                  <a:gd name="T17" fmla="*/ 21 h 31"/>
                  <a:gd name="T18" fmla="*/ 9 w 12"/>
                  <a:gd name="T19" fmla="*/ 19 h 31"/>
                  <a:gd name="T20" fmla="*/ 2 w 12"/>
                  <a:gd name="T21" fmla="*/ 19 h 31"/>
                  <a:gd name="T22" fmla="*/ 2 w 12"/>
                  <a:gd name="T23" fmla="*/ 19 h 31"/>
                  <a:gd name="T24" fmla="*/ 5 w 12"/>
                  <a:gd name="T25" fmla="*/ 24 h 31"/>
                  <a:gd name="T26" fmla="*/ 5 w 12"/>
                  <a:gd name="T27" fmla="*/ 24 h 31"/>
                  <a:gd name="T28" fmla="*/ 2 w 12"/>
                  <a:gd name="T29" fmla="*/ 19 h 31"/>
                  <a:gd name="T30" fmla="*/ 7 w 12"/>
                  <a:gd name="T31" fmla="*/ 0 h 31"/>
                  <a:gd name="T32" fmla="*/ 0 w 12"/>
                  <a:gd name="T33" fmla="*/ 7 h 31"/>
                  <a:gd name="T34" fmla="*/ 0 w 12"/>
                  <a:gd name="T35" fmla="*/ 7 h 31"/>
                  <a:gd name="T36" fmla="*/ 2 w 12"/>
                  <a:gd name="T37" fmla="*/ 7 h 31"/>
                  <a:gd name="T38" fmla="*/ 2 w 12"/>
                  <a:gd name="T39" fmla="*/ 9 h 31"/>
                  <a:gd name="T40" fmla="*/ 5 w 12"/>
                  <a:gd name="T41" fmla="*/ 12 h 31"/>
                  <a:gd name="T42" fmla="*/ 5 w 12"/>
                  <a:gd name="T43" fmla="*/ 9 h 31"/>
                  <a:gd name="T44" fmla="*/ 5 w 12"/>
                  <a:gd name="T45" fmla="*/ 9 h 31"/>
                  <a:gd name="T46" fmla="*/ 5 w 12"/>
                  <a:gd name="T47" fmla="*/ 9 h 31"/>
                  <a:gd name="T48" fmla="*/ 7 w 12"/>
                  <a:gd name="T49" fmla="*/ 7 h 31"/>
                  <a:gd name="T50" fmla="*/ 9 w 12"/>
                  <a:gd name="T51" fmla="*/ 7 h 31"/>
                  <a:gd name="T52" fmla="*/ 9 w 12"/>
                  <a:gd name="T53" fmla="*/ 7 h 31"/>
                  <a:gd name="T54" fmla="*/ 12 w 12"/>
                  <a:gd name="T55" fmla="*/ 7 h 31"/>
                  <a:gd name="T56" fmla="*/ 12 w 12"/>
                  <a:gd name="T57" fmla="*/ 7 h 31"/>
                  <a:gd name="T58" fmla="*/ 7 w 12"/>
                  <a:gd name="T5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2" h="31">
                    <a:moveTo>
                      <a:pt x="9" y="29"/>
                    </a:moveTo>
                    <a:lnTo>
                      <a:pt x="9" y="31"/>
                    </a:lnTo>
                    <a:lnTo>
                      <a:pt x="9" y="31"/>
                    </a:lnTo>
                    <a:lnTo>
                      <a:pt x="9" y="31"/>
                    </a:lnTo>
                    <a:lnTo>
                      <a:pt x="9" y="29"/>
                    </a:lnTo>
                    <a:moveTo>
                      <a:pt x="9" y="19"/>
                    </a:moveTo>
                    <a:lnTo>
                      <a:pt x="12" y="21"/>
                    </a:lnTo>
                    <a:lnTo>
                      <a:pt x="12" y="21"/>
                    </a:lnTo>
                    <a:lnTo>
                      <a:pt x="12" y="21"/>
                    </a:lnTo>
                    <a:lnTo>
                      <a:pt x="9" y="19"/>
                    </a:lnTo>
                    <a:moveTo>
                      <a:pt x="2" y="19"/>
                    </a:moveTo>
                    <a:lnTo>
                      <a:pt x="2" y="19"/>
                    </a:lnTo>
                    <a:lnTo>
                      <a:pt x="5" y="24"/>
                    </a:lnTo>
                    <a:lnTo>
                      <a:pt x="5" y="24"/>
                    </a:lnTo>
                    <a:lnTo>
                      <a:pt x="2" y="19"/>
                    </a:lnTo>
                    <a:moveTo>
                      <a:pt x="7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0" name="Freeform 72"/>
              <p:cNvSpPr>
                <a:spLocks noEditPoints="1"/>
              </p:cNvSpPr>
              <p:nvPr/>
            </p:nvSpPr>
            <p:spPr bwMode="auto">
              <a:xfrm>
                <a:off x="3909" y="2196"/>
                <a:ext cx="7" cy="24"/>
              </a:xfrm>
              <a:custGeom>
                <a:avLst/>
                <a:gdLst>
                  <a:gd name="T0" fmla="*/ 0 w 7"/>
                  <a:gd name="T1" fmla="*/ 17 h 24"/>
                  <a:gd name="T2" fmla="*/ 0 w 7"/>
                  <a:gd name="T3" fmla="*/ 17 h 24"/>
                  <a:gd name="T4" fmla="*/ 4 w 7"/>
                  <a:gd name="T5" fmla="*/ 22 h 24"/>
                  <a:gd name="T6" fmla="*/ 4 w 7"/>
                  <a:gd name="T7" fmla="*/ 24 h 24"/>
                  <a:gd name="T8" fmla="*/ 0 w 7"/>
                  <a:gd name="T9" fmla="*/ 17 h 24"/>
                  <a:gd name="T10" fmla="*/ 7 w 7"/>
                  <a:gd name="T11" fmla="*/ 14 h 24"/>
                  <a:gd name="T12" fmla="*/ 7 w 7"/>
                  <a:gd name="T13" fmla="*/ 17 h 24"/>
                  <a:gd name="T14" fmla="*/ 7 w 7"/>
                  <a:gd name="T15" fmla="*/ 14 h 24"/>
                  <a:gd name="T16" fmla="*/ 7 w 7"/>
                  <a:gd name="T17" fmla="*/ 14 h 24"/>
                  <a:gd name="T18" fmla="*/ 0 w 7"/>
                  <a:gd name="T19" fmla="*/ 2 h 24"/>
                  <a:gd name="T20" fmla="*/ 0 w 7"/>
                  <a:gd name="T21" fmla="*/ 5 h 24"/>
                  <a:gd name="T22" fmla="*/ 0 w 7"/>
                  <a:gd name="T23" fmla="*/ 5 h 24"/>
                  <a:gd name="T24" fmla="*/ 0 w 7"/>
                  <a:gd name="T25" fmla="*/ 5 h 24"/>
                  <a:gd name="T26" fmla="*/ 0 w 7"/>
                  <a:gd name="T27" fmla="*/ 5 h 24"/>
                  <a:gd name="T28" fmla="*/ 4 w 7"/>
                  <a:gd name="T29" fmla="*/ 12 h 24"/>
                  <a:gd name="T30" fmla="*/ 7 w 7"/>
                  <a:gd name="T31" fmla="*/ 14 h 24"/>
                  <a:gd name="T32" fmla="*/ 4 w 7"/>
                  <a:gd name="T33" fmla="*/ 10 h 24"/>
                  <a:gd name="T34" fmla="*/ 0 w 7"/>
                  <a:gd name="T35" fmla="*/ 2 h 24"/>
                  <a:gd name="T36" fmla="*/ 2 w 7"/>
                  <a:gd name="T37" fmla="*/ 0 h 24"/>
                  <a:gd name="T38" fmla="*/ 0 w 7"/>
                  <a:gd name="T39" fmla="*/ 2 h 24"/>
                  <a:gd name="T40" fmla="*/ 4 w 7"/>
                  <a:gd name="T41" fmla="*/ 0 h 24"/>
                  <a:gd name="T42" fmla="*/ 2 w 7"/>
                  <a:gd name="T4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24">
                    <a:moveTo>
                      <a:pt x="0" y="17"/>
                    </a:moveTo>
                    <a:lnTo>
                      <a:pt x="0" y="17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0" y="17"/>
                    </a:lnTo>
                    <a:close/>
                    <a:moveTo>
                      <a:pt x="7" y="14"/>
                    </a:moveTo>
                    <a:lnTo>
                      <a:pt x="7" y="17"/>
                    </a:lnTo>
                    <a:lnTo>
                      <a:pt x="7" y="14"/>
                    </a:lnTo>
                    <a:lnTo>
                      <a:pt x="7" y="14"/>
                    </a:lnTo>
                    <a:close/>
                    <a:moveTo>
                      <a:pt x="0" y="2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2"/>
                    </a:lnTo>
                    <a:lnTo>
                      <a:pt x="7" y="14"/>
                    </a:lnTo>
                    <a:lnTo>
                      <a:pt x="4" y="10"/>
                    </a:lnTo>
                    <a:lnTo>
                      <a:pt x="0" y="2"/>
                    </a:lnTo>
                    <a:close/>
                    <a:moveTo>
                      <a:pt x="2" y="0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AB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1" name="Freeform 73"/>
              <p:cNvSpPr>
                <a:spLocks noEditPoints="1"/>
              </p:cNvSpPr>
              <p:nvPr/>
            </p:nvSpPr>
            <p:spPr bwMode="auto">
              <a:xfrm>
                <a:off x="3909" y="2196"/>
                <a:ext cx="7" cy="24"/>
              </a:xfrm>
              <a:custGeom>
                <a:avLst/>
                <a:gdLst>
                  <a:gd name="T0" fmla="*/ 0 w 7"/>
                  <a:gd name="T1" fmla="*/ 17 h 24"/>
                  <a:gd name="T2" fmla="*/ 0 w 7"/>
                  <a:gd name="T3" fmla="*/ 17 h 24"/>
                  <a:gd name="T4" fmla="*/ 4 w 7"/>
                  <a:gd name="T5" fmla="*/ 22 h 24"/>
                  <a:gd name="T6" fmla="*/ 4 w 7"/>
                  <a:gd name="T7" fmla="*/ 24 h 24"/>
                  <a:gd name="T8" fmla="*/ 0 w 7"/>
                  <a:gd name="T9" fmla="*/ 17 h 24"/>
                  <a:gd name="T10" fmla="*/ 7 w 7"/>
                  <a:gd name="T11" fmla="*/ 14 h 24"/>
                  <a:gd name="T12" fmla="*/ 7 w 7"/>
                  <a:gd name="T13" fmla="*/ 17 h 24"/>
                  <a:gd name="T14" fmla="*/ 7 w 7"/>
                  <a:gd name="T15" fmla="*/ 14 h 24"/>
                  <a:gd name="T16" fmla="*/ 7 w 7"/>
                  <a:gd name="T17" fmla="*/ 14 h 24"/>
                  <a:gd name="T18" fmla="*/ 0 w 7"/>
                  <a:gd name="T19" fmla="*/ 2 h 24"/>
                  <a:gd name="T20" fmla="*/ 0 w 7"/>
                  <a:gd name="T21" fmla="*/ 5 h 24"/>
                  <a:gd name="T22" fmla="*/ 0 w 7"/>
                  <a:gd name="T23" fmla="*/ 5 h 24"/>
                  <a:gd name="T24" fmla="*/ 0 w 7"/>
                  <a:gd name="T25" fmla="*/ 5 h 24"/>
                  <a:gd name="T26" fmla="*/ 0 w 7"/>
                  <a:gd name="T27" fmla="*/ 5 h 24"/>
                  <a:gd name="T28" fmla="*/ 4 w 7"/>
                  <a:gd name="T29" fmla="*/ 12 h 24"/>
                  <a:gd name="T30" fmla="*/ 7 w 7"/>
                  <a:gd name="T31" fmla="*/ 14 h 24"/>
                  <a:gd name="T32" fmla="*/ 4 w 7"/>
                  <a:gd name="T33" fmla="*/ 10 h 24"/>
                  <a:gd name="T34" fmla="*/ 0 w 7"/>
                  <a:gd name="T35" fmla="*/ 2 h 24"/>
                  <a:gd name="T36" fmla="*/ 2 w 7"/>
                  <a:gd name="T37" fmla="*/ 0 h 24"/>
                  <a:gd name="T38" fmla="*/ 0 w 7"/>
                  <a:gd name="T39" fmla="*/ 2 h 24"/>
                  <a:gd name="T40" fmla="*/ 4 w 7"/>
                  <a:gd name="T41" fmla="*/ 0 h 24"/>
                  <a:gd name="T42" fmla="*/ 2 w 7"/>
                  <a:gd name="T4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" h="24">
                    <a:moveTo>
                      <a:pt x="0" y="17"/>
                    </a:moveTo>
                    <a:lnTo>
                      <a:pt x="0" y="17"/>
                    </a:lnTo>
                    <a:lnTo>
                      <a:pt x="4" y="22"/>
                    </a:lnTo>
                    <a:lnTo>
                      <a:pt x="4" y="24"/>
                    </a:lnTo>
                    <a:lnTo>
                      <a:pt x="0" y="17"/>
                    </a:lnTo>
                    <a:moveTo>
                      <a:pt x="7" y="14"/>
                    </a:moveTo>
                    <a:lnTo>
                      <a:pt x="7" y="17"/>
                    </a:lnTo>
                    <a:lnTo>
                      <a:pt x="7" y="14"/>
                    </a:lnTo>
                    <a:lnTo>
                      <a:pt x="7" y="14"/>
                    </a:lnTo>
                    <a:moveTo>
                      <a:pt x="0" y="2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2"/>
                    </a:lnTo>
                    <a:lnTo>
                      <a:pt x="7" y="14"/>
                    </a:lnTo>
                    <a:lnTo>
                      <a:pt x="4" y="10"/>
                    </a:lnTo>
                    <a:lnTo>
                      <a:pt x="0" y="2"/>
                    </a:lnTo>
                    <a:moveTo>
                      <a:pt x="2" y="0"/>
                    </a:moveTo>
                    <a:lnTo>
                      <a:pt x="0" y="2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2" name="Freeform 74"/>
              <p:cNvSpPr>
                <a:spLocks noEditPoints="1"/>
              </p:cNvSpPr>
              <p:nvPr/>
            </p:nvSpPr>
            <p:spPr bwMode="auto">
              <a:xfrm>
                <a:off x="3899" y="2196"/>
                <a:ext cx="26" cy="36"/>
              </a:xfrm>
              <a:custGeom>
                <a:avLst/>
                <a:gdLst>
                  <a:gd name="T0" fmla="*/ 3 w 11"/>
                  <a:gd name="T1" fmla="*/ 0 h 15"/>
                  <a:gd name="T2" fmla="*/ 2 w 11"/>
                  <a:gd name="T3" fmla="*/ 0 h 15"/>
                  <a:gd name="T4" fmla="*/ 0 w 11"/>
                  <a:gd name="T5" fmla="*/ 1 h 15"/>
                  <a:gd name="T6" fmla="*/ 3 w 11"/>
                  <a:gd name="T7" fmla="*/ 5 h 15"/>
                  <a:gd name="T8" fmla="*/ 4 w 11"/>
                  <a:gd name="T9" fmla="*/ 7 h 15"/>
                  <a:gd name="T10" fmla="*/ 6 w 11"/>
                  <a:gd name="T11" fmla="*/ 10 h 15"/>
                  <a:gd name="T12" fmla="*/ 6 w 11"/>
                  <a:gd name="T13" fmla="*/ 10 h 15"/>
                  <a:gd name="T14" fmla="*/ 9 w 11"/>
                  <a:gd name="T15" fmla="*/ 15 h 15"/>
                  <a:gd name="T16" fmla="*/ 10 w 11"/>
                  <a:gd name="T17" fmla="*/ 15 h 15"/>
                  <a:gd name="T18" fmla="*/ 2 w 11"/>
                  <a:gd name="T19" fmla="*/ 3 h 15"/>
                  <a:gd name="T20" fmla="*/ 4 w 11"/>
                  <a:gd name="T21" fmla="*/ 2 h 15"/>
                  <a:gd name="T22" fmla="*/ 4 w 11"/>
                  <a:gd name="T23" fmla="*/ 2 h 15"/>
                  <a:gd name="T24" fmla="*/ 3 w 11"/>
                  <a:gd name="T25" fmla="*/ 1 h 15"/>
                  <a:gd name="T26" fmla="*/ 3 w 11"/>
                  <a:gd name="T27" fmla="*/ 0 h 15"/>
                  <a:gd name="T28" fmla="*/ 6 w 11"/>
                  <a:gd name="T29" fmla="*/ 0 h 15"/>
                  <a:gd name="T30" fmla="*/ 6 w 11"/>
                  <a:gd name="T31" fmla="*/ 0 h 15"/>
                  <a:gd name="T32" fmla="*/ 4 w 11"/>
                  <a:gd name="T33" fmla="*/ 1 h 15"/>
                  <a:gd name="T34" fmla="*/ 4 w 11"/>
                  <a:gd name="T35" fmla="*/ 1 h 15"/>
                  <a:gd name="T36" fmla="*/ 4 w 11"/>
                  <a:gd name="T37" fmla="*/ 1 h 15"/>
                  <a:gd name="T38" fmla="*/ 6 w 11"/>
                  <a:gd name="T39" fmla="*/ 4 h 15"/>
                  <a:gd name="T40" fmla="*/ 7 w 11"/>
                  <a:gd name="T41" fmla="*/ 6 h 15"/>
                  <a:gd name="T42" fmla="*/ 7 w 11"/>
                  <a:gd name="T43" fmla="*/ 6 h 15"/>
                  <a:gd name="T44" fmla="*/ 7 w 11"/>
                  <a:gd name="T45" fmla="*/ 7 h 15"/>
                  <a:gd name="T46" fmla="*/ 11 w 11"/>
                  <a:gd name="T47" fmla="*/ 13 h 15"/>
                  <a:gd name="T48" fmla="*/ 6 w 11"/>
                  <a:gd name="T49" fmla="*/ 1 h 15"/>
                  <a:gd name="T50" fmla="*/ 7 w 11"/>
                  <a:gd name="T51" fmla="*/ 1 h 15"/>
                  <a:gd name="T52" fmla="*/ 6 w 11"/>
                  <a:gd name="T53" fmla="*/ 0 h 15"/>
                  <a:gd name="T54" fmla="*/ 7 w 11"/>
                  <a:gd name="T55" fmla="*/ 0 h 15"/>
                  <a:gd name="T56" fmla="*/ 6 w 11"/>
                  <a:gd name="T5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" h="15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A47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3" name="Freeform 75"/>
              <p:cNvSpPr>
                <a:spLocks/>
              </p:cNvSpPr>
              <p:nvPr/>
            </p:nvSpPr>
            <p:spPr bwMode="auto">
              <a:xfrm>
                <a:off x="3904" y="2194"/>
                <a:ext cx="33" cy="38"/>
              </a:xfrm>
              <a:custGeom>
                <a:avLst/>
                <a:gdLst>
                  <a:gd name="T0" fmla="*/ 6 w 14"/>
                  <a:gd name="T1" fmla="*/ 0 h 16"/>
                  <a:gd name="T2" fmla="*/ 5 w 14"/>
                  <a:gd name="T3" fmla="*/ 0 h 16"/>
                  <a:gd name="T4" fmla="*/ 5 w 14"/>
                  <a:gd name="T5" fmla="*/ 0 h 16"/>
                  <a:gd name="T6" fmla="*/ 5 w 14"/>
                  <a:gd name="T7" fmla="*/ 1 h 16"/>
                  <a:gd name="T8" fmla="*/ 5 w 14"/>
                  <a:gd name="T9" fmla="*/ 1 h 16"/>
                  <a:gd name="T10" fmla="*/ 5 w 14"/>
                  <a:gd name="T11" fmla="*/ 1 h 16"/>
                  <a:gd name="T12" fmla="*/ 4 w 14"/>
                  <a:gd name="T13" fmla="*/ 1 h 16"/>
                  <a:gd name="T14" fmla="*/ 5 w 14"/>
                  <a:gd name="T15" fmla="*/ 2 h 16"/>
                  <a:gd name="T16" fmla="*/ 4 w 14"/>
                  <a:gd name="T17" fmla="*/ 2 h 16"/>
                  <a:gd name="T18" fmla="*/ 9 w 14"/>
                  <a:gd name="T19" fmla="*/ 14 h 16"/>
                  <a:gd name="T20" fmla="*/ 5 w 14"/>
                  <a:gd name="T21" fmla="*/ 8 h 16"/>
                  <a:gd name="T22" fmla="*/ 5 w 14"/>
                  <a:gd name="T23" fmla="*/ 7 h 16"/>
                  <a:gd name="T24" fmla="*/ 4 w 14"/>
                  <a:gd name="T25" fmla="*/ 6 h 16"/>
                  <a:gd name="T26" fmla="*/ 2 w 14"/>
                  <a:gd name="T27" fmla="*/ 3 h 16"/>
                  <a:gd name="T28" fmla="*/ 2 w 14"/>
                  <a:gd name="T29" fmla="*/ 3 h 16"/>
                  <a:gd name="T30" fmla="*/ 0 w 14"/>
                  <a:gd name="T31" fmla="*/ 4 h 16"/>
                  <a:gd name="T32" fmla="*/ 8 w 14"/>
                  <a:gd name="T33" fmla="*/ 16 h 16"/>
                  <a:gd name="T34" fmla="*/ 14 w 14"/>
                  <a:gd name="T35" fmla="*/ 11 h 16"/>
                  <a:gd name="T36" fmla="*/ 6 w 14"/>
                  <a:gd name="T37" fmla="*/ 0 h 16"/>
                  <a:gd name="T38" fmla="*/ 6 w 14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" h="16">
                    <a:moveTo>
                      <a:pt x="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4"/>
                      <a:pt x="12" y="13"/>
                      <a:pt x="14" y="1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79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4" name="Freeform 76"/>
              <p:cNvSpPr>
                <a:spLocks noEditPoints="1"/>
              </p:cNvSpPr>
              <p:nvPr/>
            </p:nvSpPr>
            <p:spPr bwMode="auto">
              <a:xfrm>
                <a:off x="3892" y="2203"/>
                <a:ext cx="5" cy="12"/>
              </a:xfrm>
              <a:custGeom>
                <a:avLst/>
                <a:gdLst>
                  <a:gd name="T0" fmla="*/ 0 w 5"/>
                  <a:gd name="T1" fmla="*/ 12 h 12"/>
                  <a:gd name="T2" fmla="*/ 0 w 5"/>
                  <a:gd name="T3" fmla="*/ 12 h 12"/>
                  <a:gd name="T4" fmla="*/ 0 w 5"/>
                  <a:gd name="T5" fmla="*/ 12 h 12"/>
                  <a:gd name="T6" fmla="*/ 0 w 5"/>
                  <a:gd name="T7" fmla="*/ 12 h 12"/>
                  <a:gd name="T8" fmla="*/ 0 w 5"/>
                  <a:gd name="T9" fmla="*/ 0 h 12"/>
                  <a:gd name="T10" fmla="*/ 5 w 5"/>
                  <a:gd name="T11" fmla="*/ 5 h 12"/>
                  <a:gd name="T12" fmla="*/ 5 w 5"/>
                  <a:gd name="T13" fmla="*/ 7 h 12"/>
                  <a:gd name="T14" fmla="*/ 5 w 5"/>
                  <a:gd name="T15" fmla="*/ 7 h 12"/>
                  <a:gd name="T16" fmla="*/ 5 w 5"/>
                  <a:gd name="T17" fmla="*/ 5 h 12"/>
                  <a:gd name="T18" fmla="*/ 0 w 5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  <a:moveTo>
                      <a:pt x="0" y="0"/>
                    </a:move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5" name="Freeform 77"/>
              <p:cNvSpPr>
                <a:spLocks noEditPoints="1"/>
              </p:cNvSpPr>
              <p:nvPr/>
            </p:nvSpPr>
            <p:spPr bwMode="auto">
              <a:xfrm>
                <a:off x="3892" y="2203"/>
                <a:ext cx="5" cy="12"/>
              </a:xfrm>
              <a:custGeom>
                <a:avLst/>
                <a:gdLst>
                  <a:gd name="T0" fmla="*/ 0 w 5"/>
                  <a:gd name="T1" fmla="*/ 12 h 12"/>
                  <a:gd name="T2" fmla="*/ 0 w 5"/>
                  <a:gd name="T3" fmla="*/ 12 h 12"/>
                  <a:gd name="T4" fmla="*/ 0 w 5"/>
                  <a:gd name="T5" fmla="*/ 12 h 12"/>
                  <a:gd name="T6" fmla="*/ 0 w 5"/>
                  <a:gd name="T7" fmla="*/ 12 h 12"/>
                  <a:gd name="T8" fmla="*/ 0 w 5"/>
                  <a:gd name="T9" fmla="*/ 0 h 12"/>
                  <a:gd name="T10" fmla="*/ 5 w 5"/>
                  <a:gd name="T11" fmla="*/ 5 h 12"/>
                  <a:gd name="T12" fmla="*/ 5 w 5"/>
                  <a:gd name="T13" fmla="*/ 7 h 12"/>
                  <a:gd name="T14" fmla="*/ 5 w 5"/>
                  <a:gd name="T15" fmla="*/ 7 h 12"/>
                  <a:gd name="T16" fmla="*/ 5 w 5"/>
                  <a:gd name="T17" fmla="*/ 5 h 12"/>
                  <a:gd name="T18" fmla="*/ 0 w 5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12">
                    <a:moveTo>
                      <a:pt x="0" y="12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moveTo>
                      <a:pt x="0" y="0"/>
                    </a:moveTo>
                    <a:lnTo>
                      <a:pt x="5" y="5"/>
                    </a:lnTo>
                    <a:lnTo>
                      <a:pt x="5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6" name="Freeform 78"/>
              <p:cNvSpPr>
                <a:spLocks/>
              </p:cNvSpPr>
              <p:nvPr/>
            </p:nvSpPr>
            <p:spPr bwMode="auto">
              <a:xfrm>
                <a:off x="3882" y="220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0 w 10"/>
                  <a:gd name="T5" fmla="*/ 2 h 10"/>
                  <a:gd name="T6" fmla="*/ 3 w 10"/>
                  <a:gd name="T7" fmla="*/ 7 h 10"/>
                  <a:gd name="T8" fmla="*/ 5 w 10"/>
                  <a:gd name="T9" fmla="*/ 5 h 10"/>
                  <a:gd name="T10" fmla="*/ 7 w 10"/>
                  <a:gd name="T11" fmla="*/ 10 h 10"/>
                  <a:gd name="T12" fmla="*/ 10 w 10"/>
                  <a:gd name="T13" fmla="*/ 7 h 10"/>
                  <a:gd name="T14" fmla="*/ 10 w 10"/>
                  <a:gd name="T15" fmla="*/ 7 h 10"/>
                  <a:gd name="T16" fmla="*/ 10 w 10"/>
                  <a:gd name="T17" fmla="*/ 7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10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47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7" name="Freeform 79"/>
              <p:cNvSpPr>
                <a:spLocks/>
              </p:cNvSpPr>
              <p:nvPr/>
            </p:nvSpPr>
            <p:spPr bwMode="auto">
              <a:xfrm>
                <a:off x="3882" y="2208"/>
                <a:ext cx="10" cy="10"/>
              </a:xfrm>
              <a:custGeom>
                <a:avLst/>
                <a:gdLst>
                  <a:gd name="T0" fmla="*/ 5 w 10"/>
                  <a:gd name="T1" fmla="*/ 0 h 10"/>
                  <a:gd name="T2" fmla="*/ 5 w 10"/>
                  <a:gd name="T3" fmla="*/ 0 h 10"/>
                  <a:gd name="T4" fmla="*/ 0 w 10"/>
                  <a:gd name="T5" fmla="*/ 2 h 10"/>
                  <a:gd name="T6" fmla="*/ 3 w 10"/>
                  <a:gd name="T7" fmla="*/ 7 h 10"/>
                  <a:gd name="T8" fmla="*/ 5 w 10"/>
                  <a:gd name="T9" fmla="*/ 5 h 10"/>
                  <a:gd name="T10" fmla="*/ 7 w 10"/>
                  <a:gd name="T11" fmla="*/ 10 h 10"/>
                  <a:gd name="T12" fmla="*/ 10 w 10"/>
                  <a:gd name="T13" fmla="*/ 7 h 10"/>
                  <a:gd name="T14" fmla="*/ 10 w 10"/>
                  <a:gd name="T15" fmla="*/ 7 h 10"/>
                  <a:gd name="T16" fmla="*/ 10 w 10"/>
                  <a:gd name="T17" fmla="*/ 7 h 10"/>
                  <a:gd name="T18" fmla="*/ 5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5" y="0"/>
                    </a:moveTo>
                    <a:lnTo>
                      <a:pt x="5" y="0"/>
                    </a:lnTo>
                    <a:lnTo>
                      <a:pt x="0" y="2"/>
                    </a:lnTo>
                    <a:lnTo>
                      <a:pt x="3" y="7"/>
                    </a:lnTo>
                    <a:lnTo>
                      <a:pt x="5" y="5"/>
                    </a:lnTo>
                    <a:lnTo>
                      <a:pt x="7" y="10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10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8" name="Freeform 80"/>
              <p:cNvSpPr>
                <a:spLocks noEditPoints="1"/>
              </p:cNvSpPr>
              <p:nvPr/>
            </p:nvSpPr>
            <p:spPr bwMode="auto">
              <a:xfrm>
                <a:off x="3880" y="2208"/>
                <a:ext cx="12" cy="12"/>
              </a:xfrm>
              <a:custGeom>
                <a:avLst/>
                <a:gdLst>
                  <a:gd name="T0" fmla="*/ 5 w 12"/>
                  <a:gd name="T1" fmla="*/ 10 h 12"/>
                  <a:gd name="T2" fmla="*/ 0 w 12"/>
                  <a:gd name="T3" fmla="*/ 12 h 12"/>
                  <a:gd name="T4" fmla="*/ 5 w 12"/>
                  <a:gd name="T5" fmla="*/ 10 h 12"/>
                  <a:gd name="T6" fmla="*/ 5 w 12"/>
                  <a:gd name="T7" fmla="*/ 10 h 12"/>
                  <a:gd name="T8" fmla="*/ 7 w 12"/>
                  <a:gd name="T9" fmla="*/ 0 h 12"/>
                  <a:gd name="T10" fmla="*/ 12 w 12"/>
                  <a:gd name="T11" fmla="*/ 7 h 12"/>
                  <a:gd name="T12" fmla="*/ 12 w 12"/>
                  <a:gd name="T13" fmla="*/ 7 h 12"/>
                  <a:gd name="T14" fmla="*/ 7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5" y="10"/>
                    </a:moveTo>
                    <a:lnTo>
                      <a:pt x="0" y="12"/>
                    </a:lnTo>
                    <a:lnTo>
                      <a:pt x="5" y="10"/>
                    </a:lnTo>
                    <a:lnTo>
                      <a:pt x="5" y="10"/>
                    </a:lnTo>
                    <a:close/>
                    <a:moveTo>
                      <a:pt x="7" y="0"/>
                    </a:moveTo>
                    <a:lnTo>
                      <a:pt x="12" y="7"/>
                    </a:lnTo>
                    <a:lnTo>
                      <a:pt x="12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9" name="Freeform 81"/>
              <p:cNvSpPr>
                <a:spLocks noEditPoints="1"/>
              </p:cNvSpPr>
              <p:nvPr/>
            </p:nvSpPr>
            <p:spPr bwMode="auto">
              <a:xfrm>
                <a:off x="3880" y="2208"/>
                <a:ext cx="12" cy="12"/>
              </a:xfrm>
              <a:custGeom>
                <a:avLst/>
                <a:gdLst>
                  <a:gd name="T0" fmla="*/ 5 w 12"/>
                  <a:gd name="T1" fmla="*/ 10 h 12"/>
                  <a:gd name="T2" fmla="*/ 0 w 12"/>
                  <a:gd name="T3" fmla="*/ 12 h 12"/>
                  <a:gd name="T4" fmla="*/ 5 w 12"/>
                  <a:gd name="T5" fmla="*/ 10 h 12"/>
                  <a:gd name="T6" fmla="*/ 5 w 12"/>
                  <a:gd name="T7" fmla="*/ 10 h 12"/>
                  <a:gd name="T8" fmla="*/ 7 w 12"/>
                  <a:gd name="T9" fmla="*/ 0 h 12"/>
                  <a:gd name="T10" fmla="*/ 12 w 12"/>
                  <a:gd name="T11" fmla="*/ 7 h 12"/>
                  <a:gd name="T12" fmla="*/ 12 w 12"/>
                  <a:gd name="T13" fmla="*/ 7 h 12"/>
                  <a:gd name="T14" fmla="*/ 7 w 12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2">
                    <a:moveTo>
                      <a:pt x="5" y="10"/>
                    </a:moveTo>
                    <a:lnTo>
                      <a:pt x="0" y="12"/>
                    </a:lnTo>
                    <a:lnTo>
                      <a:pt x="5" y="10"/>
                    </a:lnTo>
                    <a:lnTo>
                      <a:pt x="5" y="10"/>
                    </a:lnTo>
                    <a:moveTo>
                      <a:pt x="7" y="0"/>
                    </a:moveTo>
                    <a:lnTo>
                      <a:pt x="12" y="7"/>
                    </a:lnTo>
                    <a:lnTo>
                      <a:pt x="12" y="7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0" name="Freeform 82"/>
              <p:cNvSpPr>
                <a:spLocks/>
              </p:cNvSpPr>
              <p:nvPr/>
            </p:nvSpPr>
            <p:spPr bwMode="auto">
              <a:xfrm>
                <a:off x="3880" y="2218"/>
                <a:ext cx="12" cy="12"/>
              </a:xfrm>
              <a:custGeom>
                <a:avLst/>
                <a:gdLst>
                  <a:gd name="T0" fmla="*/ 2 w 5"/>
                  <a:gd name="T1" fmla="*/ 0 h 5"/>
                  <a:gd name="T2" fmla="*/ 0 w 5"/>
                  <a:gd name="T3" fmla="*/ 1 h 5"/>
                  <a:gd name="T4" fmla="*/ 1 w 5"/>
                  <a:gd name="T5" fmla="*/ 3 h 5"/>
                  <a:gd name="T6" fmla="*/ 0 w 5"/>
                  <a:gd name="T7" fmla="*/ 3 h 5"/>
                  <a:gd name="T8" fmla="*/ 1 w 5"/>
                  <a:gd name="T9" fmla="*/ 4 h 5"/>
                  <a:gd name="T10" fmla="*/ 1 w 5"/>
                  <a:gd name="T11" fmla="*/ 4 h 5"/>
                  <a:gd name="T12" fmla="*/ 1 w 5"/>
                  <a:gd name="T13" fmla="*/ 4 h 5"/>
                  <a:gd name="T14" fmla="*/ 3 w 5"/>
                  <a:gd name="T15" fmla="*/ 2 h 5"/>
                  <a:gd name="T16" fmla="*/ 4 w 5"/>
                  <a:gd name="T17" fmla="*/ 5 h 5"/>
                  <a:gd name="T18" fmla="*/ 5 w 5"/>
                  <a:gd name="T19" fmla="*/ 5 h 5"/>
                  <a:gd name="T20" fmla="*/ 2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47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1" name="Freeform 83"/>
              <p:cNvSpPr>
                <a:spLocks/>
              </p:cNvSpPr>
              <p:nvPr/>
            </p:nvSpPr>
            <p:spPr bwMode="auto">
              <a:xfrm>
                <a:off x="3887" y="2206"/>
                <a:ext cx="24" cy="31"/>
              </a:xfrm>
              <a:custGeom>
                <a:avLst/>
                <a:gdLst>
                  <a:gd name="T0" fmla="*/ 2 w 10"/>
                  <a:gd name="T1" fmla="*/ 0 h 13"/>
                  <a:gd name="T2" fmla="*/ 0 w 10"/>
                  <a:gd name="T3" fmla="*/ 1 h 13"/>
                  <a:gd name="T4" fmla="*/ 2 w 10"/>
                  <a:gd name="T5" fmla="*/ 4 h 13"/>
                  <a:gd name="T6" fmla="*/ 3 w 10"/>
                  <a:gd name="T7" fmla="*/ 3 h 13"/>
                  <a:gd name="T8" fmla="*/ 10 w 10"/>
                  <a:gd name="T9" fmla="*/ 13 h 13"/>
                  <a:gd name="T10" fmla="*/ 10 w 10"/>
                  <a:gd name="T11" fmla="*/ 13 h 13"/>
                  <a:gd name="T12" fmla="*/ 3 w 10"/>
                  <a:gd name="T13" fmla="*/ 2 h 13"/>
                  <a:gd name="T14" fmla="*/ 4 w 10"/>
                  <a:gd name="T15" fmla="*/ 2 h 13"/>
                  <a:gd name="T16" fmla="*/ 4 w 10"/>
                  <a:gd name="T17" fmla="*/ 2 h 13"/>
                  <a:gd name="T18" fmla="*/ 4 w 10"/>
                  <a:gd name="T19" fmla="*/ 2 h 13"/>
                  <a:gd name="T20" fmla="*/ 2 w 10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A47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2" name="Freeform 84"/>
              <p:cNvSpPr>
                <a:spLocks/>
              </p:cNvSpPr>
              <p:nvPr/>
            </p:nvSpPr>
            <p:spPr bwMode="auto">
              <a:xfrm>
                <a:off x="3892" y="2198"/>
                <a:ext cx="7" cy="10"/>
              </a:xfrm>
              <a:custGeom>
                <a:avLst/>
                <a:gdLst>
                  <a:gd name="T0" fmla="*/ 5 w 7"/>
                  <a:gd name="T1" fmla="*/ 0 h 10"/>
                  <a:gd name="T2" fmla="*/ 0 w 7"/>
                  <a:gd name="T3" fmla="*/ 5 h 10"/>
                  <a:gd name="T4" fmla="*/ 5 w 7"/>
                  <a:gd name="T5" fmla="*/ 10 h 10"/>
                  <a:gd name="T6" fmla="*/ 7 w 7"/>
                  <a:gd name="T7" fmla="*/ 10 h 10"/>
                  <a:gd name="T8" fmla="*/ 2 w 7"/>
                  <a:gd name="T9" fmla="*/ 5 h 10"/>
                  <a:gd name="T10" fmla="*/ 7 w 7"/>
                  <a:gd name="T11" fmla="*/ 3 h 10"/>
                  <a:gd name="T12" fmla="*/ 5 w 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lnTo>
                      <a:pt x="0" y="5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2" y="5"/>
                    </a:lnTo>
                    <a:lnTo>
                      <a:pt x="7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A478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3" name="Freeform 85"/>
              <p:cNvSpPr>
                <a:spLocks/>
              </p:cNvSpPr>
              <p:nvPr/>
            </p:nvSpPr>
            <p:spPr bwMode="auto">
              <a:xfrm>
                <a:off x="3892" y="2198"/>
                <a:ext cx="7" cy="10"/>
              </a:xfrm>
              <a:custGeom>
                <a:avLst/>
                <a:gdLst>
                  <a:gd name="T0" fmla="*/ 5 w 7"/>
                  <a:gd name="T1" fmla="*/ 0 h 10"/>
                  <a:gd name="T2" fmla="*/ 0 w 7"/>
                  <a:gd name="T3" fmla="*/ 5 h 10"/>
                  <a:gd name="T4" fmla="*/ 5 w 7"/>
                  <a:gd name="T5" fmla="*/ 10 h 10"/>
                  <a:gd name="T6" fmla="*/ 7 w 7"/>
                  <a:gd name="T7" fmla="*/ 10 h 10"/>
                  <a:gd name="T8" fmla="*/ 2 w 7"/>
                  <a:gd name="T9" fmla="*/ 5 h 10"/>
                  <a:gd name="T10" fmla="*/ 7 w 7"/>
                  <a:gd name="T11" fmla="*/ 3 h 10"/>
                  <a:gd name="T12" fmla="*/ 5 w 7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0">
                    <a:moveTo>
                      <a:pt x="5" y="0"/>
                    </a:moveTo>
                    <a:lnTo>
                      <a:pt x="0" y="5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2" y="5"/>
                    </a:lnTo>
                    <a:lnTo>
                      <a:pt x="7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4" name="Freeform 86"/>
              <p:cNvSpPr>
                <a:spLocks noEditPoints="1"/>
              </p:cNvSpPr>
              <p:nvPr/>
            </p:nvSpPr>
            <p:spPr bwMode="auto">
              <a:xfrm>
                <a:off x="3882" y="2213"/>
                <a:ext cx="29" cy="26"/>
              </a:xfrm>
              <a:custGeom>
                <a:avLst/>
                <a:gdLst>
                  <a:gd name="T0" fmla="*/ 2 w 12"/>
                  <a:gd name="T1" fmla="*/ 4 h 11"/>
                  <a:gd name="T2" fmla="*/ 0 w 12"/>
                  <a:gd name="T3" fmla="*/ 6 h 11"/>
                  <a:gd name="T4" fmla="*/ 0 w 12"/>
                  <a:gd name="T5" fmla="*/ 6 h 11"/>
                  <a:gd name="T6" fmla="*/ 0 w 12"/>
                  <a:gd name="T7" fmla="*/ 6 h 11"/>
                  <a:gd name="T8" fmla="*/ 3 w 12"/>
                  <a:gd name="T9" fmla="*/ 7 h 11"/>
                  <a:gd name="T10" fmla="*/ 3 w 12"/>
                  <a:gd name="T11" fmla="*/ 7 h 11"/>
                  <a:gd name="T12" fmla="*/ 2 w 12"/>
                  <a:gd name="T13" fmla="*/ 4 h 11"/>
                  <a:gd name="T14" fmla="*/ 2 w 12"/>
                  <a:gd name="T15" fmla="*/ 0 h 11"/>
                  <a:gd name="T16" fmla="*/ 1 w 12"/>
                  <a:gd name="T17" fmla="*/ 1 h 11"/>
                  <a:gd name="T18" fmla="*/ 1 w 12"/>
                  <a:gd name="T19" fmla="*/ 1 h 11"/>
                  <a:gd name="T20" fmla="*/ 0 w 12"/>
                  <a:gd name="T21" fmla="*/ 1 h 11"/>
                  <a:gd name="T22" fmla="*/ 1 w 12"/>
                  <a:gd name="T23" fmla="*/ 2 h 11"/>
                  <a:gd name="T24" fmla="*/ 1 w 12"/>
                  <a:gd name="T25" fmla="*/ 2 h 11"/>
                  <a:gd name="T26" fmla="*/ 1 w 12"/>
                  <a:gd name="T27" fmla="*/ 2 h 11"/>
                  <a:gd name="T28" fmla="*/ 4 w 12"/>
                  <a:gd name="T29" fmla="*/ 7 h 11"/>
                  <a:gd name="T30" fmla="*/ 6 w 12"/>
                  <a:gd name="T31" fmla="*/ 7 h 11"/>
                  <a:gd name="T32" fmla="*/ 9 w 12"/>
                  <a:gd name="T33" fmla="*/ 9 h 11"/>
                  <a:gd name="T34" fmla="*/ 10 w 12"/>
                  <a:gd name="T35" fmla="*/ 10 h 11"/>
                  <a:gd name="T36" fmla="*/ 10 w 12"/>
                  <a:gd name="T37" fmla="*/ 11 h 11"/>
                  <a:gd name="T38" fmla="*/ 12 w 12"/>
                  <a:gd name="T39" fmla="*/ 10 h 11"/>
                  <a:gd name="T40" fmla="*/ 5 w 12"/>
                  <a:gd name="T41" fmla="*/ 0 h 11"/>
                  <a:gd name="T42" fmla="*/ 4 w 12"/>
                  <a:gd name="T43" fmla="*/ 1 h 11"/>
                  <a:gd name="T44" fmla="*/ 4 w 12"/>
                  <a:gd name="T45" fmla="*/ 1 h 11"/>
                  <a:gd name="T46" fmla="*/ 4 w 12"/>
                  <a:gd name="T47" fmla="*/ 1 h 11"/>
                  <a:gd name="T48" fmla="*/ 4 w 12"/>
                  <a:gd name="T49" fmla="*/ 1 h 11"/>
                  <a:gd name="T50" fmla="*/ 4 w 12"/>
                  <a:gd name="T51" fmla="*/ 1 h 11"/>
                  <a:gd name="T52" fmla="*/ 3 w 12"/>
                  <a:gd name="T53" fmla="*/ 2 h 11"/>
                  <a:gd name="T54" fmla="*/ 2 w 12"/>
                  <a:gd name="T5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" h="11">
                    <a:moveTo>
                      <a:pt x="2" y="4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2" y="6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6" y="7"/>
                      <a:pt x="6" y="7"/>
                    </a:cubicBezTo>
                    <a:cubicBezTo>
                      <a:pt x="6" y="7"/>
                      <a:pt x="8" y="8"/>
                      <a:pt x="9" y="9"/>
                    </a:cubicBezTo>
                    <a:cubicBezTo>
                      <a:pt x="9" y="10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2" y="1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79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5" name="Rectangle 87"/>
              <p:cNvSpPr>
                <a:spLocks noChangeArrowheads="1"/>
              </p:cNvSpPr>
              <p:nvPr/>
            </p:nvSpPr>
            <p:spPr bwMode="auto">
              <a:xfrm>
                <a:off x="3899" y="2198"/>
                <a:ext cx="1" cy="1"/>
              </a:xfrm>
              <a:prstGeom prst="rect">
                <a:avLst/>
              </a:pr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6" name="Freeform 88"/>
              <p:cNvSpPr>
                <a:spLocks/>
              </p:cNvSpPr>
              <p:nvPr/>
            </p:nvSpPr>
            <p:spPr bwMode="auto">
              <a:xfrm>
                <a:off x="3899" y="219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7" name="Freeform 89"/>
              <p:cNvSpPr>
                <a:spLocks/>
              </p:cNvSpPr>
              <p:nvPr/>
            </p:nvSpPr>
            <p:spPr bwMode="auto">
              <a:xfrm>
                <a:off x="3894" y="2198"/>
                <a:ext cx="27" cy="39"/>
              </a:xfrm>
              <a:custGeom>
                <a:avLst/>
                <a:gdLst>
                  <a:gd name="T0" fmla="*/ 2 w 11"/>
                  <a:gd name="T1" fmla="*/ 0 h 16"/>
                  <a:gd name="T2" fmla="*/ 2 w 11"/>
                  <a:gd name="T3" fmla="*/ 0 h 16"/>
                  <a:gd name="T4" fmla="*/ 2 w 11"/>
                  <a:gd name="T5" fmla="*/ 1 h 16"/>
                  <a:gd name="T6" fmla="*/ 2 w 11"/>
                  <a:gd name="T7" fmla="*/ 1 h 16"/>
                  <a:gd name="T8" fmla="*/ 0 w 11"/>
                  <a:gd name="T9" fmla="*/ 2 h 16"/>
                  <a:gd name="T10" fmla="*/ 2 w 11"/>
                  <a:gd name="T11" fmla="*/ 4 h 16"/>
                  <a:gd name="T12" fmla="*/ 1 w 11"/>
                  <a:gd name="T13" fmla="*/ 4 h 16"/>
                  <a:gd name="T14" fmla="*/ 1 w 11"/>
                  <a:gd name="T15" fmla="*/ 5 h 16"/>
                  <a:gd name="T16" fmla="*/ 0 w 11"/>
                  <a:gd name="T17" fmla="*/ 5 h 16"/>
                  <a:gd name="T18" fmla="*/ 7 w 11"/>
                  <a:gd name="T19" fmla="*/ 16 h 16"/>
                  <a:gd name="T20" fmla="*/ 11 w 11"/>
                  <a:gd name="T21" fmla="*/ 14 h 16"/>
                  <a:gd name="T22" fmla="*/ 8 w 11"/>
                  <a:gd name="T23" fmla="*/ 9 h 16"/>
                  <a:gd name="T24" fmla="*/ 8 w 11"/>
                  <a:gd name="T25" fmla="*/ 8 h 16"/>
                  <a:gd name="T26" fmla="*/ 6 w 11"/>
                  <a:gd name="T27" fmla="*/ 6 h 16"/>
                  <a:gd name="T28" fmla="*/ 5 w 11"/>
                  <a:gd name="T29" fmla="*/ 4 h 16"/>
                  <a:gd name="T30" fmla="*/ 5 w 11"/>
                  <a:gd name="T31" fmla="*/ 4 h 16"/>
                  <a:gd name="T32" fmla="*/ 5 w 11"/>
                  <a:gd name="T33" fmla="*/ 4 h 16"/>
                  <a:gd name="T34" fmla="*/ 2 w 11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" h="1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5"/>
                      <a:pt x="10" y="15"/>
                      <a:pt x="11" y="14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79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8" name="Freeform 90"/>
              <p:cNvSpPr>
                <a:spLocks noEditPoints="1"/>
              </p:cNvSpPr>
              <p:nvPr/>
            </p:nvSpPr>
            <p:spPr bwMode="auto">
              <a:xfrm>
                <a:off x="3925" y="2167"/>
                <a:ext cx="27" cy="29"/>
              </a:xfrm>
              <a:custGeom>
                <a:avLst/>
                <a:gdLst>
                  <a:gd name="T0" fmla="*/ 0 w 27"/>
                  <a:gd name="T1" fmla="*/ 5 h 29"/>
                  <a:gd name="T2" fmla="*/ 27 w 27"/>
                  <a:gd name="T3" fmla="*/ 29 h 29"/>
                  <a:gd name="T4" fmla="*/ 27 w 27"/>
                  <a:gd name="T5" fmla="*/ 29 h 29"/>
                  <a:gd name="T6" fmla="*/ 0 w 27"/>
                  <a:gd name="T7" fmla="*/ 5 h 29"/>
                  <a:gd name="T8" fmla="*/ 5 w 27"/>
                  <a:gd name="T9" fmla="*/ 0 h 29"/>
                  <a:gd name="T10" fmla="*/ 0 w 27"/>
                  <a:gd name="T11" fmla="*/ 5 h 29"/>
                  <a:gd name="T12" fmla="*/ 5 w 27"/>
                  <a:gd name="T13" fmla="*/ 0 h 29"/>
                  <a:gd name="T14" fmla="*/ 10 w 27"/>
                  <a:gd name="T15" fmla="*/ 3 h 29"/>
                  <a:gd name="T16" fmla="*/ 10 w 27"/>
                  <a:gd name="T17" fmla="*/ 3 h 29"/>
                  <a:gd name="T18" fmla="*/ 22 w 27"/>
                  <a:gd name="T19" fmla="*/ 12 h 29"/>
                  <a:gd name="T20" fmla="*/ 22 w 27"/>
                  <a:gd name="T21" fmla="*/ 10 h 29"/>
                  <a:gd name="T22" fmla="*/ 22 w 27"/>
                  <a:gd name="T23" fmla="*/ 10 h 29"/>
                  <a:gd name="T24" fmla="*/ 22 w 27"/>
                  <a:gd name="T25" fmla="*/ 12 h 29"/>
                  <a:gd name="T26" fmla="*/ 10 w 27"/>
                  <a:gd name="T27" fmla="*/ 3 h 29"/>
                  <a:gd name="T28" fmla="*/ 10 w 27"/>
                  <a:gd name="T29" fmla="*/ 3 h 29"/>
                  <a:gd name="T30" fmla="*/ 5 w 27"/>
                  <a:gd name="T3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29">
                    <a:moveTo>
                      <a:pt x="0" y="5"/>
                    </a:moveTo>
                    <a:lnTo>
                      <a:pt x="27" y="29"/>
                    </a:lnTo>
                    <a:lnTo>
                      <a:pt x="27" y="29"/>
                    </a:lnTo>
                    <a:lnTo>
                      <a:pt x="0" y="5"/>
                    </a:lnTo>
                    <a:close/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9" name="Freeform 91"/>
              <p:cNvSpPr>
                <a:spLocks noEditPoints="1"/>
              </p:cNvSpPr>
              <p:nvPr/>
            </p:nvSpPr>
            <p:spPr bwMode="auto">
              <a:xfrm>
                <a:off x="3925" y="2167"/>
                <a:ext cx="27" cy="29"/>
              </a:xfrm>
              <a:custGeom>
                <a:avLst/>
                <a:gdLst>
                  <a:gd name="T0" fmla="*/ 0 w 27"/>
                  <a:gd name="T1" fmla="*/ 5 h 29"/>
                  <a:gd name="T2" fmla="*/ 27 w 27"/>
                  <a:gd name="T3" fmla="*/ 29 h 29"/>
                  <a:gd name="T4" fmla="*/ 27 w 27"/>
                  <a:gd name="T5" fmla="*/ 29 h 29"/>
                  <a:gd name="T6" fmla="*/ 0 w 27"/>
                  <a:gd name="T7" fmla="*/ 5 h 29"/>
                  <a:gd name="T8" fmla="*/ 5 w 27"/>
                  <a:gd name="T9" fmla="*/ 0 h 29"/>
                  <a:gd name="T10" fmla="*/ 0 w 27"/>
                  <a:gd name="T11" fmla="*/ 5 h 29"/>
                  <a:gd name="T12" fmla="*/ 5 w 27"/>
                  <a:gd name="T13" fmla="*/ 0 h 29"/>
                  <a:gd name="T14" fmla="*/ 10 w 27"/>
                  <a:gd name="T15" fmla="*/ 3 h 29"/>
                  <a:gd name="T16" fmla="*/ 10 w 27"/>
                  <a:gd name="T17" fmla="*/ 3 h 29"/>
                  <a:gd name="T18" fmla="*/ 22 w 27"/>
                  <a:gd name="T19" fmla="*/ 12 h 29"/>
                  <a:gd name="T20" fmla="*/ 22 w 27"/>
                  <a:gd name="T21" fmla="*/ 10 h 29"/>
                  <a:gd name="T22" fmla="*/ 22 w 27"/>
                  <a:gd name="T23" fmla="*/ 10 h 29"/>
                  <a:gd name="T24" fmla="*/ 22 w 27"/>
                  <a:gd name="T25" fmla="*/ 12 h 29"/>
                  <a:gd name="T26" fmla="*/ 10 w 27"/>
                  <a:gd name="T27" fmla="*/ 3 h 29"/>
                  <a:gd name="T28" fmla="*/ 10 w 27"/>
                  <a:gd name="T29" fmla="*/ 3 h 29"/>
                  <a:gd name="T30" fmla="*/ 5 w 27"/>
                  <a:gd name="T3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29">
                    <a:moveTo>
                      <a:pt x="0" y="5"/>
                    </a:moveTo>
                    <a:lnTo>
                      <a:pt x="27" y="29"/>
                    </a:lnTo>
                    <a:lnTo>
                      <a:pt x="27" y="29"/>
                    </a:lnTo>
                    <a:lnTo>
                      <a:pt x="0" y="5"/>
                    </a:lnTo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10" y="3"/>
                    </a:lnTo>
                    <a:lnTo>
                      <a:pt x="10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0" name="Freeform 92"/>
              <p:cNvSpPr>
                <a:spLocks noEditPoints="1"/>
              </p:cNvSpPr>
              <p:nvPr/>
            </p:nvSpPr>
            <p:spPr bwMode="auto">
              <a:xfrm>
                <a:off x="3925" y="2162"/>
                <a:ext cx="29" cy="34"/>
              </a:xfrm>
              <a:custGeom>
                <a:avLst/>
                <a:gdLst>
                  <a:gd name="T0" fmla="*/ 9 w 12"/>
                  <a:gd name="T1" fmla="*/ 6 h 14"/>
                  <a:gd name="T2" fmla="*/ 9 w 12"/>
                  <a:gd name="T3" fmla="*/ 7 h 14"/>
                  <a:gd name="T4" fmla="*/ 10 w 12"/>
                  <a:gd name="T5" fmla="*/ 8 h 14"/>
                  <a:gd name="T6" fmla="*/ 10 w 12"/>
                  <a:gd name="T7" fmla="*/ 7 h 14"/>
                  <a:gd name="T8" fmla="*/ 10 w 12"/>
                  <a:gd name="T9" fmla="*/ 7 h 14"/>
                  <a:gd name="T10" fmla="*/ 10 w 12"/>
                  <a:gd name="T11" fmla="*/ 7 h 14"/>
                  <a:gd name="T12" fmla="*/ 10 w 12"/>
                  <a:gd name="T13" fmla="*/ 7 h 14"/>
                  <a:gd name="T14" fmla="*/ 9 w 12"/>
                  <a:gd name="T15" fmla="*/ 6 h 14"/>
                  <a:gd name="T16" fmla="*/ 2 w 12"/>
                  <a:gd name="T17" fmla="*/ 2 h 14"/>
                  <a:gd name="T18" fmla="*/ 0 w 12"/>
                  <a:gd name="T19" fmla="*/ 4 h 14"/>
                  <a:gd name="T20" fmla="*/ 11 w 12"/>
                  <a:gd name="T21" fmla="*/ 14 h 14"/>
                  <a:gd name="T22" fmla="*/ 12 w 12"/>
                  <a:gd name="T23" fmla="*/ 14 h 14"/>
                  <a:gd name="T24" fmla="*/ 2 w 12"/>
                  <a:gd name="T25" fmla="*/ 5 h 14"/>
                  <a:gd name="T26" fmla="*/ 4 w 12"/>
                  <a:gd name="T27" fmla="*/ 3 h 14"/>
                  <a:gd name="T28" fmla="*/ 2 w 12"/>
                  <a:gd name="T29" fmla="*/ 2 h 14"/>
                  <a:gd name="T30" fmla="*/ 6 w 12"/>
                  <a:gd name="T31" fmla="*/ 0 h 14"/>
                  <a:gd name="T32" fmla="*/ 4 w 12"/>
                  <a:gd name="T33" fmla="*/ 2 h 14"/>
                  <a:gd name="T34" fmla="*/ 6 w 12"/>
                  <a:gd name="T35" fmla="*/ 3 h 14"/>
                  <a:gd name="T36" fmla="*/ 6 w 12"/>
                  <a:gd name="T37" fmla="*/ 2 h 14"/>
                  <a:gd name="T38" fmla="*/ 6 w 12"/>
                  <a:gd name="T39" fmla="*/ 2 h 14"/>
                  <a:gd name="T40" fmla="*/ 6 w 12"/>
                  <a:gd name="T41" fmla="*/ 2 h 14"/>
                  <a:gd name="T42" fmla="*/ 7 w 12"/>
                  <a:gd name="T43" fmla="*/ 1 h 14"/>
                  <a:gd name="T44" fmla="*/ 6 w 12"/>
                  <a:gd name="T45" fmla="*/ 1 h 14"/>
                  <a:gd name="T46" fmla="*/ 7 w 12"/>
                  <a:gd name="T47" fmla="*/ 1 h 14"/>
                  <a:gd name="T48" fmla="*/ 7 w 12"/>
                  <a:gd name="T49" fmla="*/ 0 h 14"/>
                  <a:gd name="T50" fmla="*/ 6 w 12"/>
                  <a:gd name="T5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" h="14">
                    <a:moveTo>
                      <a:pt x="9" y="6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6"/>
                    </a:cubicBezTo>
                    <a:moveTo>
                      <a:pt x="2" y="2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6" y="0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8D29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1" name="Freeform 93"/>
              <p:cNvSpPr>
                <a:spLocks noEditPoints="1"/>
              </p:cNvSpPr>
              <p:nvPr/>
            </p:nvSpPr>
            <p:spPr bwMode="auto">
              <a:xfrm>
                <a:off x="3930" y="2162"/>
                <a:ext cx="27" cy="34"/>
              </a:xfrm>
              <a:custGeom>
                <a:avLst/>
                <a:gdLst>
                  <a:gd name="T0" fmla="*/ 2 w 11"/>
                  <a:gd name="T1" fmla="*/ 3 h 14"/>
                  <a:gd name="T2" fmla="*/ 2 w 11"/>
                  <a:gd name="T3" fmla="*/ 3 h 14"/>
                  <a:gd name="T4" fmla="*/ 0 w 11"/>
                  <a:gd name="T5" fmla="*/ 5 h 14"/>
                  <a:gd name="T6" fmla="*/ 10 w 11"/>
                  <a:gd name="T7" fmla="*/ 14 h 14"/>
                  <a:gd name="T8" fmla="*/ 11 w 11"/>
                  <a:gd name="T9" fmla="*/ 10 h 14"/>
                  <a:gd name="T10" fmla="*/ 8 w 11"/>
                  <a:gd name="T11" fmla="*/ 8 h 14"/>
                  <a:gd name="T12" fmla="*/ 7 w 11"/>
                  <a:gd name="T13" fmla="*/ 7 h 14"/>
                  <a:gd name="T14" fmla="*/ 2 w 11"/>
                  <a:gd name="T15" fmla="*/ 3 h 14"/>
                  <a:gd name="T16" fmla="*/ 5 w 11"/>
                  <a:gd name="T17" fmla="*/ 0 h 14"/>
                  <a:gd name="T18" fmla="*/ 5 w 11"/>
                  <a:gd name="T19" fmla="*/ 1 h 14"/>
                  <a:gd name="T20" fmla="*/ 4 w 11"/>
                  <a:gd name="T21" fmla="*/ 1 h 14"/>
                  <a:gd name="T22" fmla="*/ 5 w 11"/>
                  <a:gd name="T23" fmla="*/ 1 h 14"/>
                  <a:gd name="T24" fmla="*/ 8 w 11"/>
                  <a:gd name="T25" fmla="*/ 0 h 14"/>
                  <a:gd name="T26" fmla="*/ 6 w 11"/>
                  <a:gd name="T27" fmla="*/ 0 h 14"/>
                  <a:gd name="T28" fmla="*/ 5 w 11"/>
                  <a:gd name="T2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4">
                    <a:moveTo>
                      <a:pt x="2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3"/>
                      <a:pt x="11" y="11"/>
                      <a:pt x="11" y="10"/>
                    </a:cubicBezTo>
                    <a:cubicBezTo>
                      <a:pt x="10" y="10"/>
                      <a:pt x="9" y="9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2" y="3"/>
                      <a:pt x="2" y="3"/>
                      <a:pt x="2" y="3"/>
                    </a:cubicBezTo>
                    <a:moveTo>
                      <a:pt x="5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AB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2" name="Freeform 94"/>
              <p:cNvSpPr>
                <a:spLocks/>
              </p:cNvSpPr>
              <p:nvPr/>
            </p:nvSpPr>
            <p:spPr bwMode="auto">
              <a:xfrm>
                <a:off x="3947" y="2076"/>
                <a:ext cx="58" cy="57"/>
              </a:xfrm>
              <a:custGeom>
                <a:avLst/>
                <a:gdLst>
                  <a:gd name="T0" fmla="*/ 0 w 24"/>
                  <a:gd name="T1" fmla="*/ 18 h 24"/>
                  <a:gd name="T2" fmla="*/ 24 w 24"/>
                  <a:gd name="T3" fmla="*/ 6 h 24"/>
                  <a:gd name="T4" fmla="*/ 2 w 24"/>
                  <a:gd name="T5" fmla="*/ 19 h 24"/>
                  <a:gd name="T6" fmla="*/ 0 w 24"/>
                  <a:gd name="T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0" y="18"/>
                    </a:moveTo>
                    <a:cubicBezTo>
                      <a:pt x="0" y="17"/>
                      <a:pt x="9" y="0"/>
                      <a:pt x="24" y="6"/>
                    </a:cubicBezTo>
                    <a:cubicBezTo>
                      <a:pt x="24" y="6"/>
                      <a:pt x="17" y="24"/>
                      <a:pt x="2" y="19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3" name="Freeform 95"/>
              <p:cNvSpPr>
                <a:spLocks/>
              </p:cNvSpPr>
              <p:nvPr/>
            </p:nvSpPr>
            <p:spPr bwMode="auto">
              <a:xfrm>
                <a:off x="3952" y="2100"/>
                <a:ext cx="60" cy="60"/>
              </a:xfrm>
              <a:custGeom>
                <a:avLst/>
                <a:gdLst>
                  <a:gd name="T0" fmla="*/ 0 w 25"/>
                  <a:gd name="T1" fmla="*/ 19 h 25"/>
                  <a:gd name="T2" fmla="*/ 25 w 25"/>
                  <a:gd name="T3" fmla="*/ 6 h 25"/>
                  <a:gd name="T4" fmla="*/ 2 w 25"/>
                  <a:gd name="T5" fmla="*/ 20 h 25"/>
                  <a:gd name="T6" fmla="*/ 0 w 25"/>
                  <a:gd name="T7" fmla="*/ 19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5">
                    <a:moveTo>
                      <a:pt x="0" y="19"/>
                    </a:moveTo>
                    <a:cubicBezTo>
                      <a:pt x="0" y="18"/>
                      <a:pt x="9" y="0"/>
                      <a:pt x="25" y="6"/>
                    </a:cubicBezTo>
                    <a:cubicBezTo>
                      <a:pt x="25" y="6"/>
                      <a:pt x="17" y="25"/>
                      <a:pt x="2" y="20"/>
                    </a:cubicBezTo>
                    <a:cubicBezTo>
                      <a:pt x="0" y="19"/>
                      <a:pt x="0" y="19"/>
                      <a:pt x="0" y="19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4" name="Freeform 96"/>
              <p:cNvSpPr>
                <a:spLocks/>
              </p:cNvSpPr>
              <p:nvPr/>
            </p:nvSpPr>
            <p:spPr bwMode="auto">
              <a:xfrm>
                <a:off x="3959" y="2116"/>
                <a:ext cx="60" cy="58"/>
              </a:xfrm>
              <a:custGeom>
                <a:avLst/>
                <a:gdLst>
                  <a:gd name="T0" fmla="*/ 0 w 25"/>
                  <a:gd name="T1" fmla="*/ 18 h 24"/>
                  <a:gd name="T2" fmla="*/ 25 w 25"/>
                  <a:gd name="T3" fmla="*/ 5 h 24"/>
                  <a:gd name="T4" fmla="*/ 2 w 25"/>
                  <a:gd name="T5" fmla="*/ 20 h 24"/>
                  <a:gd name="T6" fmla="*/ 0 w 25"/>
                  <a:gd name="T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4">
                    <a:moveTo>
                      <a:pt x="0" y="18"/>
                    </a:moveTo>
                    <a:cubicBezTo>
                      <a:pt x="0" y="18"/>
                      <a:pt x="9" y="0"/>
                      <a:pt x="25" y="5"/>
                    </a:cubicBezTo>
                    <a:cubicBezTo>
                      <a:pt x="25" y="5"/>
                      <a:pt x="17" y="24"/>
                      <a:pt x="2" y="20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5" name="Freeform 97"/>
              <p:cNvSpPr>
                <a:spLocks/>
              </p:cNvSpPr>
              <p:nvPr/>
            </p:nvSpPr>
            <p:spPr bwMode="auto">
              <a:xfrm>
                <a:off x="3954" y="2133"/>
                <a:ext cx="68" cy="58"/>
              </a:xfrm>
              <a:custGeom>
                <a:avLst/>
                <a:gdLst>
                  <a:gd name="T0" fmla="*/ 0 w 28"/>
                  <a:gd name="T1" fmla="*/ 10 h 24"/>
                  <a:gd name="T2" fmla="*/ 28 w 28"/>
                  <a:gd name="T3" fmla="*/ 14 h 24"/>
                  <a:gd name="T4" fmla="*/ 1 w 28"/>
                  <a:gd name="T5" fmla="*/ 12 h 24"/>
                  <a:gd name="T6" fmla="*/ 0 w 28"/>
                  <a:gd name="T7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24">
                    <a:moveTo>
                      <a:pt x="0" y="10"/>
                    </a:moveTo>
                    <a:cubicBezTo>
                      <a:pt x="0" y="9"/>
                      <a:pt x="18" y="0"/>
                      <a:pt x="28" y="14"/>
                    </a:cubicBezTo>
                    <a:cubicBezTo>
                      <a:pt x="28" y="14"/>
                      <a:pt x="11" y="24"/>
                      <a:pt x="1" y="12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6" name="Freeform 98"/>
              <p:cNvSpPr>
                <a:spLocks/>
              </p:cNvSpPr>
              <p:nvPr/>
            </p:nvSpPr>
            <p:spPr bwMode="auto">
              <a:xfrm>
                <a:off x="3947" y="2150"/>
                <a:ext cx="65" cy="58"/>
              </a:xfrm>
              <a:custGeom>
                <a:avLst/>
                <a:gdLst>
                  <a:gd name="T0" fmla="*/ 0 w 27"/>
                  <a:gd name="T1" fmla="*/ 10 h 24"/>
                  <a:gd name="T2" fmla="*/ 27 w 27"/>
                  <a:gd name="T3" fmla="*/ 14 h 24"/>
                  <a:gd name="T4" fmla="*/ 1 w 27"/>
                  <a:gd name="T5" fmla="*/ 12 h 24"/>
                  <a:gd name="T6" fmla="*/ 0 w 27"/>
                  <a:gd name="T7" fmla="*/ 1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4">
                    <a:moveTo>
                      <a:pt x="0" y="10"/>
                    </a:moveTo>
                    <a:cubicBezTo>
                      <a:pt x="0" y="9"/>
                      <a:pt x="18" y="0"/>
                      <a:pt x="27" y="14"/>
                    </a:cubicBezTo>
                    <a:cubicBezTo>
                      <a:pt x="27" y="14"/>
                      <a:pt x="10" y="24"/>
                      <a:pt x="1" y="12"/>
                    </a:cubicBez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solidFill>
                <a:srgbClr val="1F4A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7" name="Freeform 99"/>
              <p:cNvSpPr>
                <a:spLocks/>
              </p:cNvSpPr>
              <p:nvPr/>
            </p:nvSpPr>
            <p:spPr bwMode="auto">
              <a:xfrm>
                <a:off x="3937" y="2078"/>
                <a:ext cx="46" cy="55"/>
              </a:xfrm>
              <a:custGeom>
                <a:avLst/>
                <a:gdLst>
                  <a:gd name="T0" fmla="*/ 2 w 19"/>
                  <a:gd name="T1" fmla="*/ 23 h 23"/>
                  <a:gd name="T2" fmla="*/ 17 w 19"/>
                  <a:gd name="T3" fmla="*/ 0 h 23"/>
                  <a:gd name="T4" fmla="*/ 4 w 19"/>
                  <a:gd name="T5" fmla="*/ 23 h 23"/>
                  <a:gd name="T6" fmla="*/ 2 w 19"/>
                  <a:gd name="T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3">
                    <a:moveTo>
                      <a:pt x="2" y="23"/>
                    </a:moveTo>
                    <a:cubicBezTo>
                      <a:pt x="1" y="23"/>
                      <a:pt x="0" y="3"/>
                      <a:pt x="17" y="0"/>
                    </a:cubicBezTo>
                    <a:cubicBezTo>
                      <a:pt x="17" y="0"/>
                      <a:pt x="19" y="19"/>
                      <a:pt x="4" y="23"/>
                    </a:cubicBezTo>
                    <a:cubicBezTo>
                      <a:pt x="2" y="23"/>
                      <a:pt x="2" y="23"/>
                      <a:pt x="2" y="23"/>
                    </a:cubicBezTo>
                  </a:path>
                </a:pathLst>
              </a:custGeom>
              <a:solidFill>
                <a:srgbClr val="447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8" name="Freeform 100"/>
              <p:cNvSpPr>
                <a:spLocks/>
              </p:cNvSpPr>
              <p:nvPr/>
            </p:nvSpPr>
            <p:spPr bwMode="auto">
              <a:xfrm>
                <a:off x="3930" y="2095"/>
                <a:ext cx="58" cy="58"/>
              </a:xfrm>
              <a:custGeom>
                <a:avLst/>
                <a:gdLst>
                  <a:gd name="T0" fmla="*/ 0 w 24"/>
                  <a:gd name="T1" fmla="*/ 18 h 24"/>
                  <a:gd name="T2" fmla="*/ 24 w 24"/>
                  <a:gd name="T3" fmla="*/ 6 h 24"/>
                  <a:gd name="T4" fmla="*/ 2 w 24"/>
                  <a:gd name="T5" fmla="*/ 20 h 24"/>
                  <a:gd name="T6" fmla="*/ 0 w 24"/>
                  <a:gd name="T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0" y="18"/>
                    </a:moveTo>
                    <a:cubicBezTo>
                      <a:pt x="0" y="18"/>
                      <a:pt x="8" y="0"/>
                      <a:pt x="24" y="6"/>
                    </a:cubicBezTo>
                    <a:cubicBezTo>
                      <a:pt x="24" y="6"/>
                      <a:pt x="16" y="24"/>
                      <a:pt x="2" y="20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447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9" name="Freeform 101"/>
              <p:cNvSpPr>
                <a:spLocks/>
              </p:cNvSpPr>
              <p:nvPr/>
            </p:nvSpPr>
            <p:spPr bwMode="auto">
              <a:xfrm>
                <a:off x="3940" y="2116"/>
                <a:ext cx="65" cy="61"/>
              </a:xfrm>
              <a:custGeom>
                <a:avLst/>
                <a:gdLst>
                  <a:gd name="T0" fmla="*/ 0 w 27"/>
                  <a:gd name="T1" fmla="*/ 16 h 25"/>
                  <a:gd name="T2" fmla="*/ 27 w 27"/>
                  <a:gd name="T3" fmla="*/ 9 h 25"/>
                  <a:gd name="T4" fmla="*/ 2 w 27"/>
                  <a:gd name="T5" fmla="*/ 18 h 25"/>
                  <a:gd name="T6" fmla="*/ 0 w 27"/>
                  <a:gd name="T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0" y="16"/>
                    </a:moveTo>
                    <a:cubicBezTo>
                      <a:pt x="0" y="15"/>
                      <a:pt x="12" y="0"/>
                      <a:pt x="27" y="9"/>
                    </a:cubicBezTo>
                    <a:cubicBezTo>
                      <a:pt x="27" y="9"/>
                      <a:pt x="15" y="25"/>
                      <a:pt x="2" y="18"/>
                    </a:cubicBezTo>
                    <a:cubicBezTo>
                      <a:pt x="0" y="16"/>
                      <a:pt x="0" y="16"/>
                      <a:pt x="0" y="16"/>
                    </a:cubicBezTo>
                  </a:path>
                </a:pathLst>
              </a:custGeom>
              <a:solidFill>
                <a:srgbClr val="447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0" name="Freeform 102"/>
              <p:cNvSpPr>
                <a:spLocks/>
              </p:cNvSpPr>
              <p:nvPr/>
            </p:nvSpPr>
            <p:spPr bwMode="auto">
              <a:xfrm>
                <a:off x="3940" y="2141"/>
                <a:ext cx="65" cy="60"/>
              </a:xfrm>
              <a:custGeom>
                <a:avLst/>
                <a:gdLst>
                  <a:gd name="T0" fmla="*/ 0 w 27"/>
                  <a:gd name="T1" fmla="*/ 11 h 25"/>
                  <a:gd name="T2" fmla="*/ 27 w 27"/>
                  <a:gd name="T3" fmla="*/ 14 h 25"/>
                  <a:gd name="T4" fmla="*/ 1 w 27"/>
                  <a:gd name="T5" fmla="*/ 13 h 25"/>
                  <a:gd name="T6" fmla="*/ 0 w 27"/>
                  <a:gd name="T7" fmla="*/ 1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" h="25">
                    <a:moveTo>
                      <a:pt x="0" y="11"/>
                    </a:moveTo>
                    <a:cubicBezTo>
                      <a:pt x="0" y="11"/>
                      <a:pt x="17" y="0"/>
                      <a:pt x="27" y="14"/>
                    </a:cubicBezTo>
                    <a:cubicBezTo>
                      <a:pt x="27" y="14"/>
                      <a:pt x="11" y="25"/>
                      <a:pt x="1" y="13"/>
                    </a:cubicBezTo>
                    <a:cubicBezTo>
                      <a:pt x="0" y="11"/>
                      <a:pt x="0" y="11"/>
                      <a:pt x="0" y="11"/>
                    </a:cubicBezTo>
                  </a:path>
                </a:pathLst>
              </a:custGeom>
              <a:solidFill>
                <a:srgbClr val="52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1" name="Freeform 103"/>
              <p:cNvSpPr>
                <a:spLocks/>
              </p:cNvSpPr>
              <p:nvPr/>
            </p:nvSpPr>
            <p:spPr bwMode="auto">
              <a:xfrm>
                <a:off x="3930" y="2114"/>
                <a:ext cx="58" cy="58"/>
              </a:xfrm>
              <a:custGeom>
                <a:avLst/>
                <a:gdLst>
                  <a:gd name="T0" fmla="*/ 0 w 24"/>
                  <a:gd name="T1" fmla="*/ 18 h 24"/>
                  <a:gd name="T2" fmla="*/ 24 w 24"/>
                  <a:gd name="T3" fmla="*/ 6 h 24"/>
                  <a:gd name="T4" fmla="*/ 2 w 24"/>
                  <a:gd name="T5" fmla="*/ 19 h 24"/>
                  <a:gd name="T6" fmla="*/ 0 w 24"/>
                  <a:gd name="T7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4">
                    <a:moveTo>
                      <a:pt x="0" y="18"/>
                    </a:moveTo>
                    <a:cubicBezTo>
                      <a:pt x="0" y="18"/>
                      <a:pt x="8" y="0"/>
                      <a:pt x="24" y="6"/>
                    </a:cubicBezTo>
                    <a:cubicBezTo>
                      <a:pt x="24" y="6"/>
                      <a:pt x="16" y="24"/>
                      <a:pt x="2" y="19"/>
                    </a:cubicBezTo>
                    <a:cubicBezTo>
                      <a:pt x="0" y="18"/>
                      <a:pt x="0" y="18"/>
                      <a:pt x="0" y="18"/>
                    </a:cubicBezTo>
                  </a:path>
                </a:pathLst>
              </a:custGeom>
              <a:solidFill>
                <a:srgbClr val="528D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2" name="Freeform 104"/>
              <p:cNvSpPr>
                <a:spLocks noEditPoints="1"/>
              </p:cNvSpPr>
              <p:nvPr/>
            </p:nvSpPr>
            <p:spPr bwMode="auto">
              <a:xfrm>
                <a:off x="3930" y="2138"/>
                <a:ext cx="5" cy="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0 h 2"/>
                  <a:gd name="T18" fmla="*/ 0 w 2"/>
                  <a:gd name="T19" fmla="*/ 0 h 2"/>
                  <a:gd name="T20" fmla="*/ 0 w 2"/>
                  <a:gd name="T21" fmla="*/ 0 h 2"/>
                  <a:gd name="T22" fmla="*/ 0 w 2"/>
                  <a:gd name="T23" fmla="*/ 0 h 2"/>
                  <a:gd name="T24" fmla="*/ 0 w 2"/>
                  <a:gd name="T25" fmla="*/ 0 h 2"/>
                  <a:gd name="T26" fmla="*/ 0 w 2"/>
                  <a:gd name="T27" fmla="*/ 0 h 2"/>
                  <a:gd name="T28" fmla="*/ 0 w 2"/>
                  <a:gd name="T29" fmla="*/ 0 h 2"/>
                  <a:gd name="T30" fmla="*/ 0 w 2"/>
                  <a:gd name="T31" fmla="*/ 0 h 2"/>
                  <a:gd name="T32" fmla="*/ 0 w 2"/>
                  <a:gd name="T33" fmla="*/ 0 h 2"/>
                  <a:gd name="T34" fmla="*/ 0 w 2"/>
                  <a:gd name="T3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3" name="Freeform 105"/>
              <p:cNvSpPr>
                <a:spLocks/>
              </p:cNvSpPr>
              <p:nvPr/>
            </p:nvSpPr>
            <p:spPr bwMode="auto">
              <a:xfrm>
                <a:off x="3942" y="2116"/>
                <a:ext cx="5" cy="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0 h 2"/>
                  <a:gd name="T4" fmla="*/ 1 w 2"/>
                  <a:gd name="T5" fmla="*/ 0 h 2"/>
                  <a:gd name="T6" fmla="*/ 1 w 2"/>
                  <a:gd name="T7" fmla="*/ 0 h 2"/>
                  <a:gd name="T8" fmla="*/ 1 w 2"/>
                  <a:gd name="T9" fmla="*/ 0 h 2"/>
                  <a:gd name="T10" fmla="*/ 0 w 2"/>
                  <a:gd name="T11" fmla="*/ 1 h 2"/>
                  <a:gd name="T12" fmla="*/ 0 w 2"/>
                  <a:gd name="T13" fmla="*/ 0 h 2"/>
                  <a:gd name="T14" fmla="*/ 0 w 2"/>
                  <a:gd name="T15" fmla="*/ 2 h 2"/>
                  <a:gd name="T16" fmla="*/ 2 w 2"/>
                  <a:gd name="T17" fmla="*/ 0 h 2"/>
                  <a:gd name="T18" fmla="*/ 1 w 2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15D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4" name="Freeform 106"/>
              <p:cNvSpPr>
                <a:spLocks/>
              </p:cNvSpPr>
              <p:nvPr/>
            </p:nvSpPr>
            <p:spPr bwMode="auto">
              <a:xfrm>
                <a:off x="3930" y="2116"/>
                <a:ext cx="27" cy="27"/>
              </a:xfrm>
              <a:custGeom>
                <a:avLst/>
                <a:gdLst>
                  <a:gd name="T0" fmla="*/ 7 w 11"/>
                  <a:gd name="T1" fmla="*/ 0 h 11"/>
                  <a:gd name="T2" fmla="*/ 5 w 11"/>
                  <a:gd name="T3" fmla="*/ 2 h 11"/>
                  <a:gd name="T4" fmla="*/ 5 w 11"/>
                  <a:gd name="T5" fmla="*/ 2 h 11"/>
                  <a:gd name="T6" fmla="*/ 0 w 11"/>
                  <a:gd name="T7" fmla="*/ 9 h 11"/>
                  <a:gd name="T8" fmla="*/ 0 w 11"/>
                  <a:gd name="T9" fmla="*/ 9 h 11"/>
                  <a:gd name="T10" fmla="*/ 0 w 11"/>
                  <a:gd name="T11" fmla="*/ 9 h 11"/>
                  <a:gd name="T12" fmla="*/ 0 w 11"/>
                  <a:gd name="T13" fmla="*/ 9 h 11"/>
                  <a:gd name="T14" fmla="*/ 0 w 11"/>
                  <a:gd name="T15" fmla="*/ 9 h 11"/>
                  <a:gd name="T16" fmla="*/ 0 w 11"/>
                  <a:gd name="T17" fmla="*/ 9 h 11"/>
                  <a:gd name="T18" fmla="*/ 0 w 11"/>
                  <a:gd name="T19" fmla="*/ 9 h 11"/>
                  <a:gd name="T20" fmla="*/ 0 w 11"/>
                  <a:gd name="T21" fmla="*/ 9 h 11"/>
                  <a:gd name="T22" fmla="*/ 0 w 11"/>
                  <a:gd name="T23" fmla="*/ 9 h 11"/>
                  <a:gd name="T24" fmla="*/ 0 w 11"/>
                  <a:gd name="T25" fmla="*/ 9 h 11"/>
                  <a:gd name="T26" fmla="*/ 0 w 11"/>
                  <a:gd name="T27" fmla="*/ 9 h 11"/>
                  <a:gd name="T28" fmla="*/ 2 w 11"/>
                  <a:gd name="T29" fmla="*/ 11 h 11"/>
                  <a:gd name="T30" fmla="*/ 2 w 11"/>
                  <a:gd name="T31" fmla="*/ 11 h 11"/>
                  <a:gd name="T32" fmla="*/ 2 w 11"/>
                  <a:gd name="T33" fmla="*/ 11 h 11"/>
                  <a:gd name="T34" fmla="*/ 3 w 11"/>
                  <a:gd name="T35" fmla="*/ 11 h 11"/>
                  <a:gd name="T36" fmla="*/ 11 w 11"/>
                  <a:gd name="T37" fmla="*/ 5 h 11"/>
                  <a:gd name="T38" fmla="*/ 8 w 11"/>
                  <a:gd name="T39" fmla="*/ 1 h 11"/>
                  <a:gd name="T40" fmla="*/ 8 w 11"/>
                  <a:gd name="T41" fmla="*/ 1 h 11"/>
                  <a:gd name="T42" fmla="*/ 7 w 11"/>
                  <a:gd name="T43" fmla="*/ 1 h 11"/>
                  <a:gd name="T44" fmla="*/ 7 w 11"/>
                  <a:gd name="T45" fmla="*/ 0 h 11"/>
                  <a:gd name="T46" fmla="*/ 7 w 11"/>
                  <a:gd name="T4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" h="11">
                    <a:moveTo>
                      <a:pt x="7" y="0"/>
                    </a:moveTo>
                    <a:cubicBezTo>
                      <a:pt x="6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5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5" y="9"/>
                      <a:pt x="8" y="7"/>
                      <a:pt x="11" y="5"/>
                    </a:cubicBezTo>
                    <a:cubicBezTo>
                      <a:pt x="10" y="4"/>
                      <a:pt x="9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315D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5" name="Freeform 107"/>
              <p:cNvSpPr>
                <a:spLocks noEditPoints="1"/>
              </p:cNvSpPr>
              <p:nvPr/>
            </p:nvSpPr>
            <p:spPr bwMode="auto">
              <a:xfrm>
                <a:off x="3930" y="2157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  <a:gd name="T10" fmla="*/ 0 w 2"/>
                  <a:gd name="T11" fmla="*/ 0 h 1"/>
                  <a:gd name="T12" fmla="*/ 0 w 2"/>
                  <a:gd name="T13" fmla="*/ 0 h 1"/>
                  <a:gd name="T14" fmla="*/ 0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45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6" name="Freeform 108"/>
              <p:cNvSpPr>
                <a:spLocks noEditPoints="1"/>
              </p:cNvSpPr>
              <p:nvPr/>
            </p:nvSpPr>
            <p:spPr bwMode="auto">
              <a:xfrm>
                <a:off x="3949" y="217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5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7" name="Freeform 109"/>
              <p:cNvSpPr>
                <a:spLocks/>
              </p:cNvSpPr>
              <p:nvPr/>
            </p:nvSpPr>
            <p:spPr bwMode="auto">
              <a:xfrm>
                <a:off x="3949" y="2179"/>
                <a:ext cx="10" cy="7"/>
              </a:xfrm>
              <a:custGeom>
                <a:avLst/>
                <a:gdLst>
                  <a:gd name="T0" fmla="*/ 0 w 4"/>
                  <a:gd name="T1" fmla="*/ 0 h 3"/>
                  <a:gd name="T2" fmla="*/ 0 w 4"/>
                  <a:gd name="T3" fmla="*/ 0 h 3"/>
                  <a:gd name="T4" fmla="*/ 0 w 4"/>
                  <a:gd name="T5" fmla="*/ 0 h 3"/>
                  <a:gd name="T6" fmla="*/ 0 w 4"/>
                  <a:gd name="T7" fmla="*/ 0 h 3"/>
                  <a:gd name="T8" fmla="*/ 3 w 4"/>
                  <a:gd name="T9" fmla="*/ 3 h 3"/>
                  <a:gd name="T10" fmla="*/ 4 w 4"/>
                  <a:gd name="T11" fmla="*/ 2 h 3"/>
                  <a:gd name="T12" fmla="*/ 0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3" y="3"/>
                      <a:pt x="3" y="2"/>
                      <a:pt x="4" y="2"/>
                    </a:cubicBezTo>
                    <a:cubicBezTo>
                      <a:pt x="2" y="2"/>
                      <a:pt x="1" y="1"/>
                      <a:pt x="0" y="0"/>
                    </a:cubicBezTo>
                  </a:path>
                </a:pathLst>
              </a:custGeom>
              <a:solidFill>
                <a:srgbClr val="1639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8" name="Freeform 110"/>
              <p:cNvSpPr>
                <a:spLocks/>
              </p:cNvSpPr>
              <p:nvPr/>
            </p:nvSpPr>
            <p:spPr bwMode="auto">
              <a:xfrm>
                <a:off x="3940" y="2157"/>
                <a:ext cx="21" cy="27"/>
              </a:xfrm>
              <a:custGeom>
                <a:avLst/>
                <a:gdLst>
                  <a:gd name="T0" fmla="*/ 9 w 9"/>
                  <a:gd name="T1" fmla="*/ 0 h 11"/>
                  <a:gd name="T2" fmla="*/ 4 w 9"/>
                  <a:gd name="T3" fmla="*/ 2 h 11"/>
                  <a:gd name="T4" fmla="*/ 0 w 9"/>
                  <a:gd name="T5" fmla="*/ 4 h 11"/>
                  <a:gd name="T6" fmla="*/ 0 w 9"/>
                  <a:gd name="T7" fmla="*/ 4 h 11"/>
                  <a:gd name="T8" fmla="*/ 1 w 9"/>
                  <a:gd name="T9" fmla="*/ 6 h 11"/>
                  <a:gd name="T10" fmla="*/ 4 w 9"/>
                  <a:gd name="T11" fmla="*/ 9 h 11"/>
                  <a:gd name="T12" fmla="*/ 4 w 9"/>
                  <a:gd name="T13" fmla="*/ 9 h 11"/>
                  <a:gd name="T14" fmla="*/ 4 w 9"/>
                  <a:gd name="T15" fmla="*/ 9 h 11"/>
                  <a:gd name="T16" fmla="*/ 8 w 9"/>
                  <a:gd name="T17" fmla="*/ 11 h 11"/>
                  <a:gd name="T18" fmla="*/ 9 w 9"/>
                  <a:gd name="T1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11">
                    <a:moveTo>
                      <a:pt x="9" y="0"/>
                    </a:moveTo>
                    <a:cubicBezTo>
                      <a:pt x="7" y="1"/>
                      <a:pt x="6" y="2"/>
                      <a:pt x="4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8"/>
                      <a:pt x="3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5" y="10"/>
                      <a:pt x="6" y="11"/>
                      <a:pt x="8" y="11"/>
                    </a:cubicBezTo>
                    <a:cubicBezTo>
                      <a:pt x="9" y="8"/>
                      <a:pt x="9" y="4"/>
                      <a:pt x="9" y="0"/>
                    </a:cubicBezTo>
                  </a:path>
                </a:pathLst>
              </a:custGeom>
              <a:solidFill>
                <a:srgbClr val="3B6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9" name="Freeform 111"/>
              <p:cNvSpPr>
                <a:spLocks/>
              </p:cNvSpPr>
              <p:nvPr/>
            </p:nvSpPr>
            <p:spPr bwMode="auto">
              <a:xfrm>
                <a:off x="3930" y="2129"/>
                <a:ext cx="31" cy="33"/>
              </a:xfrm>
              <a:custGeom>
                <a:avLst/>
                <a:gdLst>
                  <a:gd name="T0" fmla="*/ 11 w 13"/>
                  <a:gd name="T1" fmla="*/ 0 h 14"/>
                  <a:gd name="T2" fmla="*/ 3 w 13"/>
                  <a:gd name="T3" fmla="*/ 6 h 14"/>
                  <a:gd name="T4" fmla="*/ 4 w 13"/>
                  <a:gd name="T5" fmla="*/ 6 h 14"/>
                  <a:gd name="T6" fmla="*/ 0 w 13"/>
                  <a:gd name="T7" fmla="*/ 12 h 14"/>
                  <a:gd name="T8" fmla="*/ 0 w 13"/>
                  <a:gd name="T9" fmla="*/ 12 h 14"/>
                  <a:gd name="T10" fmla="*/ 0 w 13"/>
                  <a:gd name="T11" fmla="*/ 12 h 14"/>
                  <a:gd name="T12" fmla="*/ 0 w 13"/>
                  <a:gd name="T13" fmla="*/ 12 h 14"/>
                  <a:gd name="T14" fmla="*/ 2 w 13"/>
                  <a:gd name="T15" fmla="*/ 13 h 14"/>
                  <a:gd name="T16" fmla="*/ 6 w 13"/>
                  <a:gd name="T17" fmla="*/ 14 h 14"/>
                  <a:gd name="T18" fmla="*/ 8 w 13"/>
                  <a:gd name="T19" fmla="*/ 14 h 14"/>
                  <a:gd name="T20" fmla="*/ 8 w 13"/>
                  <a:gd name="T21" fmla="*/ 14 h 14"/>
                  <a:gd name="T22" fmla="*/ 13 w 13"/>
                  <a:gd name="T23" fmla="*/ 12 h 14"/>
                  <a:gd name="T24" fmla="*/ 11 w 13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1" y="0"/>
                    </a:moveTo>
                    <a:cubicBezTo>
                      <a:pt x="8" y="2"/>
                      <a:pt x="5" y="4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1" y="9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4"/>
                      <a:pt x="5" y="14"/>
                      <a:pt x="6" y="14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0" y="14"/>
                      <a:pt x="11" y="13"/>
                      <a:pt x="13" y="12"/>
                    </a:cubicBezTo>
                    <a:cubicBezTo>
                      <a:pt x="13" y="8"/>
                      <a:pt x="12" y="4"/>
                      <a:pt x="11" y="0"/>
                    </a:cubicBezTo>
                  </a:path>
                </a:pathLst>
              </a:custGeom>
              <a:solidFill>
                <a:srgbClr val="3B6D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0" name="Freeform 112"/>
              <p:cNvSpPr>
                <a:spLocks/>
              </p:cNvSpPr>
              <p:nvPr/>
            </p:nvSpPr>
            <p:spPr bwMode="auto">
              <a:xfrm>
                <a:off x="3954" y="2080"/>
                <a:ext cx="15" cy="29"/>
              </a:xfrm>
              <a:custGeom>
                <a:avLst/>
                <a:gdLst>
                  <a:gd name="T0" fmla="*/ 5 w 6"/>
                  <a:gd name="T1" fmla="*/ 0 h 12"/>
                  <a:gd name="T2" fmla="*/ 1 w 6"/>
                  <a:gd name="T3" fmla="*/ 3 h 12"/>
                  <a:gd name="T4" fmla="*/ 0 w 6"/>
                  <a:gd name="T5" fmla="*/ 4 h 12"/>
                  <a:gd name="T6" fmla="*/ 3 w 6"/>
                  <a:gd name="T7" fmla="*/ 10 h 12"/>
                  <a:gd name="T8" fmla="*/ 3 w 6"/>
                  <a:gd name="T9" fmla="*/ 12 h 12"/>
                  <a:gd name="T10" fmla="*/ 3 w 6"/>
                  <a:gd name="T11" fmla="*/ 12 h 12"/>
                  <a:gd name="T12" fmla="*/ 6 w 6"/>
                  <a:gd name="T13" fmla="*/ 11 h 12"/>
                  <a:gd name="T14" fmla="*/ 6 w 6"/>
                  <a:gd name="T15" fmla="*/ 10 h 12"/>
                  <a:gd name="T16" fmla="*/ 2 w 6"/>
                  <a:gd name="T17" fmla="*/ 4 h 12"/>
                  <a:gd name="T18" fmla="*/ 5 w 6"/>
                  <a:gd name="T1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12">
                    <a:moveTo>
                      <a:pt x="5" y="0"/>
                    </a:moveTo>
                    <a:cubicBezTo>
                      <a:pt x="3" y="1"/>
                      <a:pt x="2" y="2"/>
                      <a:pt x="1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4" y="11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1"/>
                      <a:pt x="5" y="11"/>
                      <a:pt x="6" y="11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4" y="2"/>
                      <a:pt x="5" y="0"/>
                    </a:cubicBezTo>
                  </a:path>
                </a:pathLst>
              </a:custGeom>
              <a:solidFill>
                <a:srgbClr val="315D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1" name="Freeform 113"/>
              <p:cNvSpPr>
                <a:spLocks/>
              </p:cNvSpPr>
              <p:nvPr/>
            </p:nvSpPr>
            <p:spPr bwMode="auto">
              <a:xfrm>
                <a:off x="3949" y="2107"/>
                <a:ext cx="20" cy="12"/>
              </a:xfrm>
              <a:custGeom>
                <a:avLst/>
                <a:gdLst>
                  <a:gd name="T0" fmla="*/ 8 w 8"/>
                  <a:gd name="T1" fmla="*/ 0 h 5"/>
                  <a:gd name="T2" fmla="*/ 5 w 8"/>
                  <a:gd name="T3" fmla="*/ 1 h 5"/>
                  <a:gd name="T4" fmla="*/ 0 w 8"/>
                  <a:gd name="T5" fmla="*/ 3 h 5"/>
                  <a:gd name="T6" fmla="*/ 0 w 8"/>
                  <a:gd name="T7" fmla="*/ 5 h 5"/>
                  <a:gd name="T8" fmla="*/ 7 w 8"/>
                  <a:gd name="T9" fmla="*/ 1 h 5"/>
                  <a:gd name="T10" fmla="*/ 8 w 8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8" y="0"/>
                    </a:moveTo>
                    <a:cubicBezTo>
                      <a:pt x="7" y="0"/>
                      <a:pt x="6" y="0"/>
                      <a:pt x="5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0"/>
                      <a:pt x="8" y="0"/>
                    </a:cubicBezTo>
                  </a:path>
                </a:pathLst>
              </a:custGeom>
              <a:solidFill>
                <a:srgbClr val="315D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2" name="Freeform 114"/>
              <p:cNvSpPr>
                <a:spLocks/>
              </p:cNvSpPr>
              <p:nvPr/>
            </p:nvSpPr>
            <p:spPr bwMode="auto">
              <a:xfrm>
                <a:off x="3945" y="2116"/>
                <a:ext cx="4" cy="0"/>
              </a:xfrm>
              <a:custGeom>
                <a:avLst/>
                <a:gdLst>
                  <a:gd name="T0" fmla="*/ 2 w 2"/>
                  <a:gd name="T1" fmla="*/ 0 w 2"/>
                  <a:gd name="T2" fmla="*/ 1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</a:path>
                </a:pathLst>
              </a:custGeom>
              <a:solidFill>
                <a:srgbClr val="234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3" name="Freeform 115"/>
              <p:cNvSpPr>
                <a:spLocks/>
              </p:cNvSpPr>
              <p:nvPr/>
            </p:nvSpPr>
            <p:spPr bwMode="auto">
              <a:xfrm>
                <a:off x="3947" y="2114"/>
                <a:ext cx="2" cy="5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0 w 1"/>
                  <a:gd name="T5" fmla="*/ 1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2 h 2"/>
                  <a:gd name="T12" fmla="*/ 1 w 1"/>
                  <a:gd name="T13" fmla="*/ 2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</a:path>
                </a:pathLst>
              </a:custGeom>
              <a:solidFill>
                <a:srgbClr val="2348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4" name="Freeform 116"/>
              <p:cNvSpPr>
                <a:spLocks noEditPoints="1"/>
              </p:cNvSpPr>
              <p:nvPr/>
            </p:nvSpPr>
            <p:spPr bwMode="auto">
              <a:xfrm>
                <a:off x="3820" y="2090"/>
                <a:ext cx="38" cy="51"/>
              </a:xfrm>
              <a:custGeom>
                <a:avLst/>
                <a:gdLst>
                  <a:gd name="T0" fmla="*/ 2 w 16"/>
                  <a:gd name="T1" fmla="*/ 19 h 21"/>
                  <a:gd name="T2" fmla="*/ 0 w 16"/>
                  <a:gd name="T3" fmla="*/ 21 h 21"/>
                  <a:gd name="T4" fmla="*/ 1 w 16"/>
                  <a:gd name="T5" fmla="*/ 21 h 21"/>
                  <a:gd name="T6" fmla="*/ 2 w 16"/>
                  <a:gd name="T7" fmla="*/ 20 h 21"/>
                  <a:gd name="T8" fmla="*/ 2 w 16"/>
                  <a:gd name="T9" fmla="*/ 19 h 21"/>
                  <a:gd name="T10" fmla="*/ 4 w 16"/>
                  <a:gd name="T11" fmla="*/ 16 h 21"/>
                  <a:gd name="T12" fmla="*/ 4 w 16"/>
                  <a:gd name="T13" fmla="*/ 16 h 21"/>
                  <a:gd name="T14" fmla="*/ 4 w 16"/>
                  <a:gd name="T15" fmla="*/ 16 h 21"/>
                  <a:gd name="T16" fmla="*/ 4 w 16"/>
                  <a:gd name="T17" fmla="*/ 16 h 21"/>
                  <a:gd name="T18" fmla="*/ 7 w 16"/>
                  <a:gd name="T19" fmla="*/ 14 h 21"/>
                  <a:gd name="T20" fmla="*/ 8 w 16"/>
                  <a:gd name="T21" fmla="*/ 14 h 21"/>
                  <a:gd name="T22" fmla="*/ 5 w 16"/>
                  <a:gd name="T23" fmla="*/ 17 h 21"/>
                  <a:gd name="T24" fmla="*/ 6 w 16"/>
                  <a:gd name="T25" fmla="*/ 18 h 21"/>
                  <a:gd name="T26" fmla="*/ 4 w 16"/>
                  <a:gd name="T27" fmla="*/ 20 h 21"/>
                  <a:gd name="T28" fmla="*/ 5 w 16"/>
                  <a:gd name="T29" fmla="*/ 21 h 21"/>
                  <a:gd name="T30" fmla="*/ 7 w 16"/>
                  <a:gd name="T31" fmla="*/ 18 h 21"/>
                  <a:gd name="T32" fmla="*/ 6 w 16"/>
                  <a:gd name="T33" fmla="*/ 17 h 21"/>
                  <a:gd name="T34" fmla="*/ 8 w 16"/>
                  <a:gd name="T35" fmla="*/ 15 h 21"/>
                  <a:gd name="T36" fmla="*/ 7 w 16"/>
                  <a:gd name="T37" fmla="*/ 14 h 21"/>
                  <a:gd name="T38" fmla="*/ 6 w 16"/>
                  <a:gd name="T39" fmla="*/ 11 h 21"/>
                  <a:gd name="T40" fmla="*/ 6 w 16"/>
                  <a:gd name="T41" fmla="*/ 12 h 21"/>
                  <a:gd name="T42" fmla="*/ 6 w 16"/>
                  <a:gd name="T43" fmla="*/ 12 h 21"/>
                  <a:gd name="T44" fmla="*/ 6 w 16"/>
                  <a:gd name="T45" fmla="*/ 12 h 21"/>
                  <a:gd name="T46" fmla="*/ 8 w 16"/>
                  <a:gd name="T47" fmla="*/ 13 h 21"/>
                  <a:gd name="T48" fmla="*/ 10 w 16"/>
                  <a:gd name="T49" fmla="*/ 12 h 21"/>
                  <a:gd name="T50" fmla="*/ 8 w 16"/>
                  <a:gd name="T51" fmla="*/ 13 h 21"/>
                  <a:gd name="T52" fmla="*/ 6 w 16"/>
                  <a:gd name="T53" fmla="*/ 11 h 21"/>
                  <a:gd name="T54" fmla="*/ 10 w 16"/>
                  <a:gd name="T55" fmla="*/ 7 h 21"/>
                  <a:gd name="T56" fmla="*/ 10 w 16"/>
                  <a:gd name="T57" fmla="*/ 7 h 21"/>
                  <a:gd name="T58" fmla="*/ 12 w 16"/>
                  <a:gd name="T59" fmla="*/ 10 h 21"/>
                  <a:gd name="T60" fmla="*/ 12 w 16"/>
                  <a:gd name="T61" fmla="*/ 10 h 21"/>
                  <a:gd name="T62" fmla="*/ 10 w 16"/>
                  <a:gd name="T63" fmla="*/ 7 h 21"/>
                  <a:gd name="T64" fmla="*/ 13 w 16"/>
                  <a:gd name="T65" fmla="*/ 0 h 21"/>
                  <a:gd name="T66" fmla="*/ 15 w 16"/>
                  <a:gd name="T67" fmla="*/ 3 h 21"/>
                  <a:gd name="T68" fmla="*/ 15 w 16"/>
                  <a:gd name="T69" fmla="*/ 4 h 21"/>
                  <a:gd name="T70" fmla="*/ 16 w 16"/>
                  <a:gd name="T71" fmla="*/ 4 h 21"/>
                  <a:gd name="T72" fmla="*/ 13 w 16"/>
                  <a:gd name="T73" fmla="*/ 0 h 21"/>
                  <a:gd name="T74" fmla="*/ 5 w 16"/>
                  <a:gd name="T75" fmla="*/ 0 h 21"/>
                  <a:gd name="T76" fmla="*/ 5 w 16"/>
                  <a:gd name="T77" fmla="*/ 0 h 21"/>
                  <a:gd name="T78" fmla="*/ 8 w 16"/>
                  <a:gd name="T79" fmla="*/ 3 h 21"/>
                  <a:gd name="T80" fmla="*/ 8 w 16"/>
                  <a:gd name="T81" fmla="*/ 3 h 21"/>
                  <a:gd name="T82" fmla="*/ 5 w 16"/>
                  <a:gd name="T8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21">
                    <a:moveTo>
                      <a:pt x="2" y="19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4" y="16"/>
                    </a:move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moveTo>
                      <a:pt x="7" y="14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7" y="14"/>
                      <a:pt x="7" y="14"/>
                      <a:pt x="7" y="14"/>
                    </a:cubicBezTo>
                    <a:moveTo>
                      <a:pt x="6" y="11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6" y="11"/>
                      <a:pt x="6" y="11"/>
                      <a:pt x="6" y="11"/>
                    </a:cubicBezTo>
                    <a:moveTo>
                      <a:pt x="10" y="7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0" y="7"/>
                      <a:pt x="10" y="7"/>
                      <a:pt x="10" y="7"/>
                    </a:cubicBezTo>
                    <a:moveTo>
                      <a:pt x="13" y="0"/>
                    </a:moveTo>
                    <a:cubicBezTo>
                      <a:pt x="15" y="3"/>
                      <a:pt x="15" y="3"/>
                      <a:pt x="15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3" y="0"/>
                      <a:pt x="13" y="0"/>
                      <a:pt x="13" y="0"/>
                    </a:cubicBezTo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3D10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5" name="Freeform 117"/>
              <p:cNvSpPr>
                <a:spLocks/>
              </p:cNvSpPr>
              <p:nvPr/>
            </p:nvSpPr>
            <p:spPr bwMode="auto">
              <a:xfrm>
                <a:off x="3803" y="2119"/>
                <a:ext cx="21" cy="22"/>
              </a:xfrm>
              <a:custGeom>
                <a:avLst/>
                <a:gdLst>
                  <a:gd name="T0" fmla="*/ 0 w 9"/>
                  <a:gd name="T1" fmla="*/ 0 h 9"/>
                  <a:gd name="T2" fmla="*/ 0 w 9"/>
                  <a:gd name="T3" fmla="*/ 0 h 9"/>
                  <a:gd name="T4" fmla="*/ 1 w 9"/>
                  <a:gd name="T5" fmla="*/ 1 h 9"/>
                  <a:gd name="T6" fmla="*/ 1 w 9"/>
                  <a:gd name="T7" fmla="*/ 1 h 9"/>
                  <a:gd name="T8" fmla="*/ 1 w 9"/>
                  <a:gd name="T9" fmla="*/ 1 h 9"/>
                  <a:gd name="T10" fmla="*/ 2 w 9"/>
                  <a:gd name="T11" fmla="*/ 2 h 9"/>
                  <a:gd name="T12" fmla="*/ 4 w 9"/>
                  <a:gd name="T13" fmla="*/ 3 h 9"/>
                  <a:gd name="T14" fmla="*/ 5 w 9"/>
                  <a:gd name="T15" fmla="*/ 4 h 9"/>
                  <a:gd name="T16" fmla="*/ 5 w 9"/>
                  <a:gd name="T17" fmla="*/ 5 h 9"/>
                  <a:gd name="T18" fmla="*/ 6 w 9"/>
                  <a:gd name="T19" fmla="*/ 6 h 9"/>
                  <a:gd name="T20" fmla="*/ 5 w 9"/>
                  <a:gd name="T21" fmla="*/ 7 h 9"/>
                  <a:gd name="T22" fmla="*/ 7 w 9"/>
                  <a:gd name="T23" fmla="*/ 9 h 9"/>
                  <a:gd name="T24" fmla="*/ 9 w 9"/>
                  <a:gd name="T25" fmla="*/ 7 h 9"/>
                  <a:gd name="T26" fmla="*/ 9 w 9"/>
                  <a:gd name="T27" fmla="*/ 8 h 9"/>
                  <a:gd name="T28" fmla="*/ 9 w 9"/>
                  <a:gd name="T29" fmla="*/ 8 h 9"/>
                  <a:gd name="T30" fmla="*/ 0 w 9"/>
                  <a:gd name="T3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80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6" name="Freeform 118"/>
              <p:cNvSpPr>
                <a:spLocks/>
              </p:cNvSpPr>
              <p:nvPr/>
            </p:nvSpPr>
            <p:spPr bwMode="auto">
              <a:xfrm>
                <a:off x="3817" y="2100"/>
                <a:ext cx="17" cy="19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1 h 8"/>
                  <a:gd name="T4" fmla="*/ 7 w 7"/>
                  <a:gd name="T5" fmla="*/ 8 h 8"/>
                  <a:gd name="T6" fmla="*/ 7 w 7"/>
                  <a:gd name="T7" fmla="*/ 7 h 8"/>
                  <a:gd name="T8" fmla="*/ 0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80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7" name="Freeform 119"/>
              <p:cNvSpPr>
                <a:spLocks noEditPoints="1"/>
              </p:cNvSpPr>
              <p:nvPr/>
            </p:nvSpPr>
            <p:spPr bwMode="auto">
              <a:xfrm>
                <a:off x="3832" y="2080"/>
                <a:ext cx="31" cy="34"/>
              </a:xfrm>
              <a:custGeom>
                <a:avLst/>
                <a:gdLst>
                  <a:gd name="T0" fmla="*/ 1 w 13"/>
                  <a:gd name="T1" fmla="*/ 3 h 14"/>
                  <a:gd name="T2" fmla="*/ 0 w 13"/>
                  <a:gd name="T3" fmla="*/ 4 h 14"/>
                  <a:gd name="T4" fmla="*/ 3 w 13"/>
                  <a:gd name="T5" fmla="*/ 7 h 14"/>
                  <a:gd name="T6" fmla="*/ 3 w 13"/>
                  <a:gd name="T7" fmla="*/ 7 h 14"/>
                  <a:gd name="T8" fmla="*/ 6 w 13"/>
                  <a:gd name="T9" fmla="*/ 10 h 14"/>
                  <a:gd name="T10" fmla="*/ 5 w 13"/>
                  <a:gd name="T11" fmla="*/ 11 h 14"/>
                  <a:gd name="T12" fmla="*/ 7 w 13"/>
                  <a:gd name="T13" fmla="*/ 14 h 14"/>
                  <a:gd name="T14" fmla="*/ 10 w 13"/>
                  <a:gd name="T15" fmla="*/ 12 h 14"/>
                  <a:gd name="T16" fmla="*/ 9 w 13"/>
                  <a:gd name="T17" fmla="*/ 11 h 14"/>
                  <a:gd name="T18" fmla="*/ 8 w 13"/>
                  <a:gd name="T19" fmla="*/ 12 h 14"/>
                  <a:gd name="T20" fmla="*/ 7 w 13"/>
                  <a:gd name="T21" fmla="*/ 10 h 14"/>
                  <a:gd name="T22" fmla="*/ 1 w 13"/>
                  <a:gd name="T23" fmla="*/ 3 h 14"/>
                  <a:gd name="T24" fmla="*/ 8 w 13"/>
                  <a:gd name="T25" fmla="*/ 0 h 14"/>
                  <a:gd name="T26" fmla="*/ 6 w 13"/>
                  <a:gd name="T27" fmla="*/ 1 h 14"/>
                  <a:gd name="T28" fmla="*/ 6 w 13"/>
                  <a:gd name="T29" fmla="*/ 1 h 14"/>
                  <a:gd name="T30" fmla="*/ 8 w 13"/>
                  <a:gd name="T31" fmla="*/ 4 h 14"/>
                  <a:gd name="T32" fmla="*/ 11 w 13"/>
                  <a:gd name="T33" fmla="*/ 8 h 14"/>
                  <a:gd name="T34" fmla="*/ 12 w 13"/>
                  <a:gd name="T35" fmla="*/ 6 h 14"/>
                  <a:gd name="T36" fmla="*/ 12 w 13"/>
                  <a:gd name="T37" fmla="*/ 7 h 14"/>
                  <a:gd name="T38" fmla="*/ 13 w 13"/>
                  <a:gd name="T39" fmla="*/ 6 h 14"/>
                  <a:gd name="T40" fmla="*/ 8 w 13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14">
                    <a:moveTo>
                      <a:pt x="1" y="3"/>
                    </a:moveTo>
                    <a:cubicBezTo>
                      <a:pt x="0" y="3"/>
                      <a:pt x="0" y="4"/>
                      <a:pt x="0" y="4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880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8" name="Freeform 120"/>
              <p:cNvSpPr>
                <a:spLocks noEditPoints="1"/>
              </p:cNvSpPr>
              <p:nvPr/>
            </p:nvSpPr>
            <p:spPr bwMode="auto">
              <a:xfrm>
                <a:off x="3803" y="2102"/>
                <a:ext cx="36" cy="36"/>
              </a:xfrm>
              <a:custGeom>
                <a:avLst/>
                <a:gdLst>
                  <a:gd name="T0" fmla="*/ 11 w 15"/>
                  <a:gd name="T1" fmla="*/ 11 h 15"/>
                  <a:gd name="T2" fmla="*/ 11 w 15"/>
                  <a:gd name="T3" fmla="*/ 11 h 15"/>
                  <a:gd name="T4" fmla="*/ 11 w 15"/>
                  <a:gd name="T5" fmla="*/ 11 h 15"/>
                  <a:gd name="T6" fmla="*/ 11 w 15"/>
                  <a:gd name="T7" fmla="*/ 11 h 15"/>
                  <a:gd name="T8" fmla="*/ 6 w 15"/>
                  <a:gd name="T9" fmla="*/ 0 h 15"/>
                  <a:gd name="T10" fmla="*/ 6 w 15"/>
                  <a:gd name="T11" fmla="*/ 0 h 15"/>
                  <a:gd name="T12" fmla="*/ 0 w 15"/>
                  <a:gd name="T13" fmla="*/ 7 h 15"/>
                  <a:gd name="T14" fmla="*/ 0 w 15"/>
                  <a:gd name="T15" fmla="*/ 7 h 15"/>
                  <a:gd name="T16" fmla="*/ 9 w 15"/>
                  <a:gd name="T17" fmla="*/ 15 h 15"/>
                  <a:gd name="T18" fmla="*/ 10 w 15"/>
                  <a:gd name="T19" fmla="*/ 14 h 15"/>
                  <a:gd name="T20" fmla="*/ 11 w 15"/>
                  <a:gd name="T21" fmla="*/ 15 h 15"/>
                  <a:gd name="T22" fmla="*/ 11 w 15"/>
                  <a:gd name="T23" fmla="*/ 15 h 15"/>
                  <a:gd name="T24" fmla="*/ 11 w 15"/>
                  <a:gd name="T25" fmla="*/ 15 h 15"/>
                  <a:gd name="T26" fmla="*/ 13 w 15"/>
                  <a:gd name="T27" fmla="*/ 13 h 15"/>
                  <a:gd name="T28" fmla="*/ 12 w 15"/>
                  <a:gd name="T29" fmla="*/ 12 h 15"/>
                  <a:gd name="T30" fmla="*/ 15 w 15"/>
                  <a:gd name="T31" fmla="*/ 9 h 15"/>
                  <a:gd name="T32" fmla="*/ 14 w 15"/>
                  <a:gd name="T33" fmla="*/ 9 h 15"/>
                  <a:gd name="T34" fmla="*/ 13 w 15"/>
                  <a:gd name="T35" fmla="*/ 7 h 15"/>
                  <a:gd name="T36" fmla="*/ 13 w 15"/>
                  <a:gd name="T37" fmla="*/ 7 h 15"/>
                  <a:gd name="T38" fmla="*/ 13 w 15"/>
                  <a:gd name="T39" fmla="*/ 7 h 15"/>
                  <a:gd name="T40" fmla="*/ 6 w 15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1" y="11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2" y="5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A50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9" name="Freeform 121"/>
              <p:cNvSpPr>
                <a:spLocks noEditPoints="1"/>
              </p:cNvSpPr>
              <p:nvPr/>
            </p:nvSpPr>
            <p:spPr bwMode="auto">
              <a:xfrm>
                <a:off x="3834" y="2078"/>
                <a:ext cx="34" cy="31"/>
              </a:xfrm>
              <a:custGeom>
                <a:avLst/>
                <a:gdLst>
                  <a:gd name="T0" fmla="*/ 5 w 14"/>
                  <a:gd name="T1" fmla="*/ 2 h 13"/>
                  <a:gd name="T2" fmla="*/ 3 w 14"/>
                  <a:gd name="T3" fmla="*/ 2 h 13"/>
                  <a:gd name="T4" fmla="*/ 0 w 14"/>
                  <a:gd name="T5" fmla="*/ 4 h 13"/>
                  <a:gd name="T6" fmla="*/ 6 w 14"/>
                  <a:gd name="T7" fmla="*/ 11 h 13"/>
                  <a:gd name="T8" fmla="*/ 7 w 14"/>
                  <a:gd name="T9" fmla="*/ 13 h 13"/>
                  <a:gd name="T10" fmla="*/ 8 w 14"/>
                  <a:gd name="T11" fmla="*/ 12 h 13"/>
                  <a:gd name="T12" fmla="*/ 8 w 14"/>
                  <a:gd name="T13" fmla="*/ 12 h 13"/>
                  <a:gd name="T14" fmla="*/ 9 w 14"/>
                  <a:gd name="T15" fmla="*/ 11 h 13"/>
                  <a:gd name="T16" fmla="*/ 9 w 14"/>
                  <a:gd name="T17" fmla="*/ 11 h 13"/>
                  <a:gd name="T18" fmla="*/ 9 w 14"/>
                  <a:gd name="T19" fmla="*/ 10 h 13"/>
                  <a:gd name="T20" fmla="*/ 8 w 14"/>
                  <a:gd name="T21" fmla="*/ 9 h 13"/>
                  <a:gd name="T22" fmla="*/ 6 w 14"/>
                  <a:gd name="T23" fmla="*/ 6 h 13"/>
                  <a:gd name="T24" fmla="*/ 9 w 14"/>
                  <a:gd name="T25" fmla="*/ 9 h 13"/>
                  <a:gd name="T26" fmla="*/ 9 w 14"/>
                  <a:gd name="T27" fmla="*/ 9 h 13"/>
                  <a:gd name="T28" fmla="*/ 9 w 14"/>
                  <a:gd name="T29" fmla="*/ 8 h 13"/>
                  <a:gd name="T30" fmla="*/ 7 w 14"/>
                  <a:gd name="T31" fmla="*/ 5 h 13"/>
                  <a:gd name="T32" fmla="*/ 5 w 14"/>
                  <a:gd name="T33" fmla="*/ 2 h 13"/>
                  <a:gd name="T34" fmla="*/ 9 w 14"/>
                  <a:gd name="T35" fmla="*/ 0 h 13"/>
                  <a:gd name="T36" fmla="*/ 7 w 14"/>
                  <a:gd name="T37" fmla="*/ 1 h 13"/>
                  <a:gd name="T38" fmla="*/ 12 w 14"/>
                  <a:gd name="T39" fmla="*/ 7 h 13"/>
                  <a:gd name="T40" fmla="*/ 14 w 14"/>
                  <a:gd name="T41" fmla="*/ 5 h 13"/>
                  <a:gd name="T42" fmla="*/ 9 w 14"/>
                  <a:gd name="T4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" h="13">
                    <a:moveTo>
                      <a:pt x="5" y="2"/>
                    </a:moveTo>
                    <a:cubicBezTo>
                      <a:pt x="4" y="2"/>
                      <a:pt x="4" y="2"/>
                      <a:pt x="3" y="2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5" y="2"/>
                      <a:pt x="5" y="2"/>
                      <a:pt x="5" y="2"/>
                    </a:cubicBezTo>
                    <a:moveTo>
                      <a:pt x="9" y="0"/>
                    </a:moveTo>
                    <a:cubicBezTo>
                      <a:pt x="8" y="1"/>
                      <a:pt x="8" y="1"/>
                      <a:pt x="7" y="1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A50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0" name="Freeform 122"/>
              <p:cNvSpPr>
                <a:spLocks/>
              </p:cNvSpPr>
              <p:nvPr/>
            </p:nvSpPr>
            <p:spPr bwMode="auto">
              <a:xfrm>
                <a:off x="3817" y="2090"/>
                <a:ext cx="29" cy="31"/>
              </a:xfrm>
              <a:custGeom>
                <a:avLst/>
                <a:gdLst>
                  <a:gd name="T0" fmla="*/ 6 w 12"/>
                  <a:gd name="T1" fmla="*/ 0 h 13"/>
                  <a:gd name="T2" fmla="*/ 5 w 12"/>
                  <a:gd name="T3" fmla="*/ 0 h 13"/>
                  <a:gd name="T4" fmla="*/ 5 w 12"/>
                  <a:gd name="T5" fmla="*/ 0 h 13"/>
                  <a:gd name="T6" fmla="*/ 0 w 12"/>
                  <a:gd name="T7" fmla="*/ 4 h 13"/>
                  <a:gd name="T8" fmla="*/ 7 w 12"/>
                  <a:gd name="T9" fmla="*/ 11 h 13"/>
                  <a:gd name="T10" fmla="*/ 9 w 12"/>
                  <a:gd name="T11" fmla="*/ 13 h 13"/>
                  <a:gd name="T12" fmla="*/ 11 w 12"/>
                  <a:gd name="T13" fmla="*/ 12 h 13"/>
                  <a:gd name="T14" fmla="*/ 11 w 12"/>
                  <a:gd name="T15" fmla="*/ 11 h 13"/>
                  <a:gd name="T16" fmla="*/ 9 w 12"/>
                  <a:gd name="T17" fmla="*/ 9 h 13"/>
                  <a:gd name="T18" fmla="*/ 11 w 12"/>
                  <a:gd name="T19" fmla="*/ 7 h 13"/>
                  <a:gd name="T20" fmla="*/ 11 w 12"/>
                  <a:gd name="T21" fmla="*/ 7 h 13"/>
                  <a:gd name="T22" fmla="*/ 11 w 12"/>
                  <a:gd name="T23" fmla="*/ 7 h 13"/>
                  <a:gd name="T24" fmla="*/ 12 w 12"/>
                  <a:gd name="T25" fmla="*/ 6 h 13"/>
                  <a:gd name="T26" fmla="*/ 9 w 12"/>
                  <a:gd name="T27" fmla="*/ 3 h 13"/>
                  <a:gd name="T28" fmla="*/ 6 w 12"/>
                  <a:gd name="T2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" h="13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2"/>
                      <a:pt x="2" y="3"/>
                      <a:pt x="0" y="4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A50C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1" name="Freeform 123"/>
              <p:cNvSpPr>
                <a:spLocks noEditPoints="1"/>
              </p:cNvSpPr>
              <p:nvPr/>
            </p:nvSpPr>
            <p:spPr bwMode="auto">
              <a:xfrm>
                <a:off x="3803" y="2119"/>
                <a:ext cx="12" cy="12"/>
              </a:xfrm>
              <a:custGeom>
                <a:avLst/>
                <a:gdLst>
                  <a:gd name="T0" fmla="*/ 4 w 5"/>
                  <a:gd name="T1" fmla="*/ 3 h 5"/>
                  <a:gd name="T2" fmla="*/ 4 w 5"/>
                  <a:gd name="T3" fmla="*/ 3 h 5"/>
                  <a:gd name="T4" fmla="*/ 3 w 5"/>
                  <a:gd name="T5" fmla="*/ 4 h 5"/>
                  <a:gd name="T6" fmla="*/ 5 w 5"/>
                  <a:gd name="T7" fmla="*/ 5 h 5"/>
                  <a:gd name="T8" fmla="*/ 5 w 5"/>
                  <a:gd name="T9" fmla="*/ 4 h 5"/>
                  <a:gd name="T10" fmla="*/ 4 w 5"/>
                  <a:gd name="T11" fmla="*/ 3 h 5"/>
                  <a:gd name="T12" fmla="*/ 1 w 5"/>
                  <a:gd name="T13" fmla="*/ 1 h 5"/>
                  <a:gd name="T14" fmla="*/ 2 w 5"/>
                  <a:gd name="T15" fmla="*/ 2 h 5"/>
                  <a:gd name="T16" fmla="*/ 1 w 5"/>
                  <a:gd name="T17" fmla="*/ 1 h 5"/>
                  <a:gd name="T18" fmla="*/ 0 w 5"/>
                  <a:gd name="T19" fmla="*/ 0 h 5"/>
                  <a:gd name="T20" fmla="*/ 0 w 5"/>
                  <a:gd name="T21" fmla="*/ 1 h 5"/>
                  <a:gd name="T22" fmla="*/ 0 w 5"/>
                  <a:gd name="T23" fmla="*/ 1 h 5"/>
                  <a:gd name="T24" fmla="*/ 1 w 5"/>
                  <a:gd name="T25" fmla="*/ 1 h 5"/>
                  <a:gd name="T26" fmla="*/ 0 w 5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" h="5"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4" y="4"/>
                      <a:pt x="4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4" y="3"/>
                      <a:pt x="4" y="3"/>
                    </a:cubicBezTo>
                    <a:moveTo>
                      <a:pt x="1" y="1"/>
                    </a:move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150D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2" name="Freeform 124"/>
              <p:cNvSpPr>
                <a:spLocks noEditPoints="1"/>
              </p:cNvSpPr>
              <p:nvPr/>
            </p:nvSpPr>
            <p:spPr bwMode="auto">
              <a:xfrm>
                <a:off x="3803" y="2121"/>
                <a:ext cx="14" cy="15"/>
              </a:xfrm>
              <a:custGeom>
                <a:avLst/>
                <a:gdLst>
                  <a:gd name="T0" fmla="*/ 3 w 6"/>
                  <a:gd name="T1" fmla="*/ 3 h 6"/>
                  <a:gd name="T2" fmla="*/ 3 w 6"/>
                  <a:gd name="T3" fmla="*/ 3 h 6"/>
                  <a:gd name="T4" fmla="*/ 5 w 6"/>
                  <a:gd name="T5" fmla="*/ 6 h 6"/>
                  <a:gd name="T6" fmla="*/ 6 w 6"/>
                  <a:gd name="T7" fmla="*/ 5 h 6"/>
                  <a:gd name="T8" fmla="*/ 5 w 6"/>
                  <a:gd name="T9" fmla="*/ 4 h 6"/>
                  <a:gd name="T10" fmla="*/ 3 w 6"/>
                  <a:gd name="T11" fmla="*/ 3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1 h 6"/>
                  <a:gd name="T18" fmla="*/ 0 w 6"/>
                  <a:gd name="T19" fmla="*/ 0 h 6"/>
                  <a:gd name="T20" fmla="*/ 0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3"/>
                      <a:pt x="3" y="3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12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3" name="Freeform 125"/>
              <p:cNvSpPr>
                <a:spLocks/>
              </p:cNvSpPr>
              <p:nvPr/>
            </p:nvSpPr>
            <p:spPr bwMode="auto">
              <a:xfrm>
                <a:off x="3803" y="2121"/>
                <a:ext cx="0" cy="3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9190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4" name="Freeform 126"/>
              <p:cNvSpPr>
                <a:spLocks noEditPoints="1"/>
              </p:cNvSpPr>
              <p:nvPr/>
            </p:nvSpPr>
            <p:spPr bwMode="auto">
              <a:xfrm>
                <a:off x="3805" y="2121"/>
                <a:ext cx="7" cy="5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2 h 2"/>
                  <a:gd name="T4" fmla="*/ 1 w 3"/>
                  <a:gd name="T5" fmla="*/ 1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2" y="1"/>
                      <a:pt x="2" y="2"/>
                      <a:pt x="3" y="2"/>
                    </a:cubicBezTo>
                    <a:cubicBezTo>
                      <a:pt x="2" y="2"/>
                      <a:pt x="2" y="1"/>
                      <a:pt x="1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107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5" name="Freeform 127"/>
              <p:cNvSpPr>
                <a:spLocks/>
              </p:cNvSpPr>
              <p:nvPr/>
            </p:nvSpPr>
            <p:spPr bwMode="auto">
              <a:xfrm>
                <a:off x="3803" y="2121"/>
                <a:ext cx="9" cy="8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0 h 3"/>
                  <a:gd name="T4" fmla="*/ 1 w 4"/>
                  <a:gd name="T5" fmla="*/ 1 h 3"/>
                  <a:gd name="T6" fmla="*/ 3 w 4"/>
                  <a:gd name="T7" fmla="*/ 2 h 3"/>
                  <a:gd name="T8" fmla="*/ 3 w 4"/>
                  <a:gd name="T9" fmla="*/ 3 h 3"/>
                  <a:gd name="T10" fmla="*/ 3 w 4"/>
                  <a:gd name="T11" fmla="*/ 3 h 3"/>
                  <a:gd name="T12" fmla="*/ 4 w 4"/>
                  <a:gd name="T13" fmla="*/ 2 h 3"/>
                  <a:gd name="T14" fmla="*/ 4 w 4"/>
                  <a:gd name="T15" fmla="*/ 2 h 3"/>
                  <a:gd name="T16" fmla="*/ 2 w 4"/>
                  <a:gd name="T17" fmla="*/ 1 h 3"/>
                  <a:gd name="T18" fmla="*/ 1 w 4"/>
                  <a:gd name="T19" fmla="*/ 0 h 3"/>
                  <a:gd name="T20" fmla="*/ 1 w 4"/>
                  <a:gd name="T2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0F0A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6" name="Freeform 128"/>
              <p:cNvSpPr>
                <a:spLocks noEditPoints="1"/>
              </p:cNvSpPr>
              <p:nvPr/>
            </p:nvSpPr>
            <p:spPr bwMode="auto">
              <a:xfrm>
                <a:off x="3803" y="2121"/>
                <a:ext cx="7" cy="8"/>
              </a:xfrm>
              <a:custGeom>
                <a:avLst/>
                <a:gdLst>
                  <a:gd name="T0" fmla="*/ 3 w 3"/>
                  <a:gd name="T1" fmla="*/ 3 h 3"/>
                  <a:gd name="T2" fmla="*/ 3 w 3"/>
                  <a:gd name="T3" fmla="*/ 3 h 3"/>
                  <a:gd name="T4" fmla="*/ 3 w 3"/>
                  <a:gd name="T5" fmla="*/ 3 h 3"/>
                  <a:gd name="T6" fmla="*/ 3 w 3"/>
                  <a:gd name="T7" fmla="*/ 3 h 3"/>
                  <a:gd name="T8" fmla="*/ 3 w 3"/>
                  <a:gd name="T9" fmla="*/ 3 h 3"/>
                  <a:gd name="T10" fmla="*/ 0 w 3"/>
                  <a:gd name="T11" fmla="*/ 0 h 3"/>
                  <a:gd name="T12" fmla="*/ 0 w 3"/>
                  <a:gd name="T13" fmla="*/ 1 h 3"/>
                  <a:gd name="T14" fmla="*/ 1 w 3"/>
                  <a:gd name="T15" fmla="*/ 1 h 3"/>
                  <a:gd name="T16" fmla="*/ 1 w 3"/>
                  <a:gd name="T17" fmla="*/ 1 h 3"/>
                  <a:gd name="T18" fmla="*/ 0 w 3"/>
                  <a:gd name="T1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1C0E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7" name="Freeform 129"/>
              <p:cNvSpPr>
                <a:spLocks/>
              </p:cNvSpPr>
              <p:nvPr/>
            </p:nvSpPr>
            <p:spPr bwMode="auto">
              <a:xfrm>
                <a:off x="3803" y="2124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3 w 3"/>
                  <a:gd name="T5" fmla="*/ 2 h 2"/>
                  <a:gd name="T6" fmla="*/ 3 w 3"/>
                  <a:gd name="T7" fmla="*/ 2 h 2"/>
                  <a:gd name="T8" fmla="*/ 3 w 3"/>
                  <a:gd name="T9" fmla="*/ 1 h 2"/>
                  <a:gd name="T10" fmla="*/ 1 w 3"/>
                  <a:gd name="T11" fmla="*/ 0 h 2"/>
                  <a:gd name="T12" fmla="*/ 1 w 3"/>
                  <a:gd name="T13" fmla="*/ 0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914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8" name="Freeform 130"/>
              <p:cNvSpPr>
                <a:spLocks/>
              </p:cNvSpPr>
              <p:nvPr/>
            </p:nvSpPr>
            <p:spPr bwMode="auto">
              <a:xfrm>
                <a:off x="3824" y="2017"/>
                <a:ext cx="65" cy="68"/>
              </a:xfrm>
              <a:custGeom>
                <a:avLst/>
                <a:gdLst>
                  <a:gd name="T0" fmla="*/ 23 w 27"/>
                  <a:gd name="T1" fmla="*/ 4 h 28"/>
                  <a:gd name="T2" fmla="*/ 20 w 27"/>
                  <a:gd name="T3" fmla="*/ 21 h 28"/>
                  <a:gd name="T4" fmla="*/ 3 w 27"/>
                  <a:gd name="T5" fmla="*/ 25 h 28"/>
                  <a:gd name="T6" fmla="*/ 6 w 27"/>
                  <a:gd name="T7" fmla="*/ 7 h 28"/>
                  <a:gd name="T8" fmla="*/ 23 w 27"/>
                  <a:gd name="T9" fmla="*/ 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8">
                    <a:moveTo>
                      <a:pt x="23" y="4"/>
                    </a:moveTo>
                    <a:cubicBezTo>
                      <a:pt x="27" y="8"/>
                      <a:pt x="26" y="16"/>
                      <a:pt x="20" y="21"/>
                    </a:cubicBezTo>
                    <a:cubicBezTo>
                      <a:pt x="15" y="27"/>
                      <a:pt x="7" y="28"/>
                      <a:pt x="3" y="25"/>
                    </a:cubicBezTo>
                    <a:cubicBezTo>
                      <a:pt x="0" y="21"/>
                      <a:pt x="1" y="13"/>
                      <a:pt x="6" y="7"/>
                    </a:cubicBezTo>
                    <a:cubicBezTo>
                      <a:pt x="12" y="2"/>
                      <a:pt x="19" y="0"/>
                      <a:pt x="23" y="4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9" name="Freeform 131"/>
              <p:cNvSpPr>
                <a:spLocks/>
              </p:cNvSpPr>
              <p:nvPr/>
            </p:nvSpPr>
            <p:spPr bwMode="auto">
              <a:xfrm>
                <a:off x="3827" y="2020"/>
                <a:ext cx="58" cy="60"/>
              </a:xfrm>
              <a:custGeom>
                <a:avLst/>
                <a:gdLst>
                  <a:gd name="T0" fmla="*/ 18 w 24"/>
                  <a:gd name="T1" fmla="*/ 18 h 25"/>
                  <a:gd name="T2" fmla="*/ 4 w 24"/>
                  <a:gd name="T3" fmla="*/ 21 h 25"/>
                  <a:gd name="T4" fmla="*/ 6 w 24"/>
                  <a:gd name="T5" fmla="*/ 7 h 25"/>
                  <a:gd name="T6" fmla="*/ 21 w 24"/>
                  <a:gd name="T7" fmla="*/ 3 h 25"/>
                  <a:gd name="T8" fmla="*/ 18 w 24"/>
                  <a:gd name="T9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5">
                    <a:moveTo>
                      <a:pt x="18" y="18"/>
                    </a:moveTo>
                    <a:cubicBezTo>
                      <a:pt x="13" y="23"/>
                      <a:pt x="7" y="25"/>
                      <a:pt x="4" y="21"/>
                    </a:cubicBezTo>
                    <a:cubicBezTo>
                      <a:pt x="0" y="18"/>
                      <a:pt x="2" y="12"/>
                      <a:pt x="6" y="7"/>
                    </a:cubicBezTo>
                    <a:cubicBezTo>
                      <a:pt x="11" y="2"/>
                      <a:pt x="18" y="0"/>
                      <a:pt x="21" y="3"/>
                    </a:cubicBezTo>
                    <a:cubicBezTo>
                      <a:pt x="24" y="7"/>
                      <a:pt x="23" y="13"/>
                      <a:pt x="18" y="18"/>
                    </a:cubicBezTo>
                  </a:path>
                </a:pathLst>
              </a:custGeom>
              <a:solidFill>
                <a:srgbClr val="FFFC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0" name="Freeform 132"/>
              <p:cNvSpPr>
                <a:spLocks/>
              </p:cNvSpPr>
              <p:nvPr/>
            </p:nvSpPr>
            <p:spPr bwMode="auto">
              <a:xfrm>
                <a:off x="3834" y="2027"/>
                <a:ext cx="60" cy="61"/>
              </a:xfrm>
              <a:custGeom>
                <a:avLst/>
                <a:gdLst>
                  <a:gd name="T0" fmla="*/ 8 w 25"/>
                  <a:gd name="T1" fmla="*/ 7 h 25"/>
                  <a:gd name="T2" fmla="*/ 7 w 25"/>
                  <a:gd name="T3" fmla="*/ 9 h 25"/>
                  <a:gd name="T4" fmla="*/ 7 w 25"/>
                  <a:gd name="T5" fmla="*/ 9 h 25"/>
                  <a:gd name="T6" fmla="*/ 7 w 25"/>
                  <a:gd name="T7" fmla="*/ 9 h 25"/>
                  <a:gd name="T8" fmla="*/ 5 w 25"/>
                  <a:gd name="T9" fmla="*/ 20 h 25"/>
                  <a:gd name="T10" fmla="*/ 8 w 25"/>
                  <a:gd name="T11" fmla="*/ 18 h 25"/>
                  <a:gd name="T12" fmla="*/ 8 w 25"/>
                  <a:gd name="T13" fmla="*/ 15 h 25"/>
                  <a:gd name="T14" fmla="*/ 17 w 25"/>
                  <a:gd name="T15" fmla="*/ 24 h 25"/>
                  <a:gd name="T16" fmla="*/ 19 w 25"/>
                  <a:gd name="T17" fmla="*/ 24 h 25"/>
                  <a:gd name="T18" fmla="*/ 25 w 25"/>
                  <a:gd name="T19" fmla="*/ 19 h 25"/>
                  <a:gd name="T20" fmla="*/ 25 w 25"/>
                  <a:gd name="T21" fmla="*/ 17 h 25"/>
                  <a:gd name="T22" fmla="*/ 15 w 25"/>
                  <a:gd name="T23" fmla="*/ 8 h 25"/>
                  <a:gd name="T24" fmla="*/ 17 w 25"/>
                  <a:gd name="T25" fmla="*/ 8 h 25"/>
                  <a:gd name="T26" fmla="*/ 20 w 25"/>
                  <a:gd name="T27" fmla="*/ 5 h 25"/>
                  <a:gd name="T28" fmla="*/ 8 w 25"/>
                  <a:gd name="T29" fmla="*/ 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5">
                    <a:moveTo>
                      <a:pt x="8" y="7"/>
                    </a:move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0" y="15"/>
                      <a:pt x="5" y="20"/>
                    </a:cubicBezTo>
                    <a:cubicBezTo>
                      <a:pt x="5" y="20"/>
                      <a:pt x="9" y="20"/>
                      <a:pt x="8" y="18"/>
                    </a:cubicBezTo>
                    <a:cubicBezTo>
                      <a:pt x="7" y="16"/>
                      <a:pt x="7" y="15"/>
                      <a:pt x="8" y="1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9" y="25"/>
                      <a:pt x="19" y="24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5" y="18"/>
                      <a:pt x="25" y="17"/>
                      <a:pt x="25" y="17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7"/>
                      <a:pt x="16" y="7"/>
                      <a:pt x="17" y="8"/>
                    </a:cubicBezTo>
                    <a:cubicBezTo>
                      <a:pt x="20" y="9"/>
                      <a:pt x="20" y="5"/>
                      <a:pt x="20" y="5"/>
                    </a:cubicBezTo>
                    <a:cubicBezTo>
                      <a:pt x="15" y="0"/>
                      <a:pt x="8" y="7"/>
                      <a:pt x="8" y="7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1" name="Freeform 133"/>
              <p:cNvSpPr>
                <a:spLocks/>
              </p:cNvSpPr>
              <p:nvPr/>
            </p:nvSpPr>
            <p:spPr bwMode="auto">
              <a:xfrm>
                <a:off x="3880" y="2030"/>
                <a:ext cx="5" cy="9"/>
              </a:xfrm>
              <a:custGeom>
                <a:avLst/>
                <a:gdLst>
                  <a:gd name="T0" fmla="*/ 1 w 2"/>
                  <a:gd name="T1" fmla="*/ 0 h 4"/>
                  <a:gd name="T2" fmla="*/ 0 w 2"/>
                  <a:gd name="T3" fmla="*/ 2 h 4"/>
                  <a:gd name="T4" fmla="*/ 1 w 2"/>
                  <a:gd name="T5" fmla="*/ 4 h 4"/>
                  <a:gd name="T6" fmla="*/ 2 w 2"/>
                  <a:gd name="T7" fmla="*/ 2 h 4"/>
                  <a:gd name="T8" fmla="*/ 1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3"/>
                      <a:pt x="2" y="3"/>
                      <a:pt x="2" y="2"/>
                    </a:cubicBezTo>
                    <a:cubicBezTo>
                      <a:pt x="2" y="2"/>
                      <a:pt x="2" y="1"/>
                      <a:pt x="1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2" name="Freeform 134"/>
              <p:cNvSpPr>
                <a:spLocks noEditPoints="1"/>
              </p:cNvSpPr>
              <p:nvPr/>
            </p:nvSpPr>
            <p:spPr bwMode="auto">
              <a:xfrm>
                <a:off x="3870" y="2035"/>
                <a:ext cx="12" cy="16"/>
              </a:xfrm>
              <a:custGeom>
                <a:avLst/>
                <a:gdLst>
                  <a:gd name="T0" fmla="*/ 1 w 5"/>
                  <a:gd name="T1" fmla="*/ 4 h 7"/>
                  <a:gd name="T2" fmla="*/ 1 w 5"/>
                  <a:gd name="T3" fmla="*/ 4 h 7"/>
                  <a:gd name="T4" fmla="*/ 0 w 5"/>
                  <a:gd name="T5" fmla="*/ 5 h 7"/>
                  <a:gd name="T6" fmla="*/ 2 w 5"/>
                  <a:gd name="T7" fmla="*/ 7 h 7"/>
                  <a:gd name="T8" fmla="*/ 3 w 5"/>
                  <a:gd name="T9" fmla="*/ 5 h 7"/>
                  <a:gd name="T10" fmla="*/ 2 w 5"/>
                  <a:gd name="T11" fmla="*/ 5 h 7"/>
                  <a:gd name="T12" fmla="*/ 1 w 5"/>
                  <a:gd name="T13" fmla="*/ 4 h 7"/>
                  <a:gd name="T14" fmla="*/ 4 w 5"/>
                  <a:gd name="T15" fmla="*/ 0 h 7"/>
                  <a:gd name="T16" fmla="*/ 3 w 5"/>
                  <a:gd name="T17" fmla="*/ 1 h 7"/>
                  <a:gd name="T18" fmla="*/ 5 w 5"/>
                  <a:gd name="T19" fmla="*/ 2 h 7"/>
                  <a:gd name="T20" fmla="*/ 5 w 5"/>
                  <a:gd name="T21" fmla="*/ 2 h 7"/>
                  <a:gd name="T22" fmla="*/ 4 w 5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7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2" y="6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moveTo>
                      <a:pt x="4" y="0"/>
                    </a:moveTo>
                    <a:cubicBezTo>
                      <a:pt x="4" y="0"/>
                      <a:pt x="3" y="0"/>
                      <a:pt x="3" y="1"/>
                    </a:cubicBezTo>
                    <a:cubicBezTo>
                      <a:pt x="4" y="1"/>
                      <a:pt x="4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</a:path>
                </a:pathLst>
              </a:custGeom>
              <a:solidFill>
                <a:srgbClr val="B8AA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3" name="Freeform 135"/>
              <p:cNvSpPr>
                <a:spLocks noEditPoints="1"/>
              </p:cNvSpPr>
              <p:nvPr/>
            </p:nvSpPr>
            <p:spPr bwMode="auto">
              <a:xfrm>
                <a:off x="3865" y="2037"/>
                <a:ext cx="17" cy="51"/>
              </a:xfrm>
              <a:custGeom>
                <a:avLst/>
                <a:gdLst>
                  <a:gd name="T0" fmla="*/ 2 w 7"/>
                  <a:gd name="T1" fmla="*/ 4 h 21"/>
                  <a:gd name="T2" fmla="*/ 1 w 7"/>
                  <a:gd name="T3" fmla="*/ 17 h 21"/>
                  <a:gd name="T4" fmla="*/ 4 w 7"/>
                  <a:gd name="T5" fmla="*/ 20 h 21"/>
                  <a:gd name="T6" fmla="*/ 5 w 7"/>
                  <a:gd name="T7" fmla="*/ 21 h 21"/>
                  <a:gd name="T8" fmla="*/ 6 w 7"/>
                  <a:gd name="T9" fmla="*/ 21 h 21"/>
                  <a:gd name="T10" fmla="*/ 4 w 7"/>
                  <a:gd name="T11" fmla="*/ 6 h 21"/>
                  <a:gd name="T12" fmla="*/ 2 w 7"/>
                  <a:gd name="T13" fmla="*/ 4 h 21"/>
                  <a:gd name="T14" fmla="*/ 5 w 7"/>
                  <a:gd name="T15" fmla="*/ 0 h 21"/>
                  <a:gd name="T16" fmla="*/ 3 w 7"/>
                  <a:gd name="T17" fmla="*/ 3 h 21"/>
                  <a:gd name="T18" fmla="*/ 3 w 7"/>
                  <a:gd name="T19" fmla="*/ 3 h 21"/>
                  <a:gd name="T20" fmla="*/ 3 w 7"/>
                  <a:gd name="T21" fmla="*/ 3 h 21"/>
                  <a:gd name="T22" fmla="*/ 4 w 7"/>
                  <a:gd name="T23" fmla="*/ 4 h 21"/>
                  <a:gd name="T24" fmla="*/ 5 w 7"/>
                  <a:gd name="T25" fmla="*/ 4 h 21"/>
                  <a:gd name="T26" fmla="*/ 5 w 7"/>
                  <a:gd name="T27" fmla="*/ 4 h 21"/>
                  <a:gd name="T28" fmla="*/ 7 w 7"/>
                  <a:gd name="T29" fmla="*/ 1 h 21"/>
                  <a:gd name="T30" fmla="*/ 5 w 7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" h="21">
                    <a:moveTo>
                      <a:pt x="2" y="4"/>
                    </a:moveTo>
                    <a:cubicBezTo>
                      <a:pt x="0" y="9"/>
                      <a:pt x="0" y="13"/>
                      <a:pt x="1" y="17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6" y="21"/>
                    </a:cubicBezTo>
                    <a:cubicBezTo>
                      <a:pt x="2" y="18"/>
                      <a:pt x="1" y="12"/>
                      <a:pt x="4" y="6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5" y="0"/>
                    </a:moveTo>
                    <a:cubicBezTo>
                      <a:pt x="4" y="1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6" y="2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4" name="Freeform 136"/>
              <p:cNvSpPr>
                <a:spLocks/>
              </p:cNvSpPr>
              <p:nvPr/>
            </p:nvSpPr>
            <p:spPr bwMode="auto">
              <a:xfrm>
                <a:off x="3868" y="2022"/>
                <a:ext cx="60" cy="73"/>
              </a:xfrm>
              <a:custGeom>
                <a:avLst/>
                <a:gdLst>
                  <a:gd name="T0" fmla="*/ 19 w 25"/>
                  <a:gd name="T1" fmla="*/ 3 h 30"/>
                  <a:gd name="T2" fmla="*/ 21 w 25"/>
                  <a:gd name="T3" fmla="*/ 20 h 30"/>
                  <a:gd name="T4" fmla="*/ 5 w 25"/>
                  <a:gd name="T5" fmla="*/ 27 h 30"/>
                  <a:gd name="T6" fmla="*/ 4 w 25"/>
                  <a:gd name="T7" fmla="*/ 10 h 30"/>
                  <a:gd name="T8" fmla="*/ 19 w 25"/>
                  <a:gd name="T9" fmla="*/ 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0">
                    <a:moveTo>
                      <a:pt x="19" y="3"/>
                    </a:moveTo>
                    <a:cubicBezTo>
                      <a:pt x="24" y="5"/>
                      <a:pt x="25" y="13"/>
                      <a:pt x="21" y="20"/>
                    </a:cubicBezTo>
                    <a:cubicBezTo>
                      <a:pt x="17" y="27"/>
                      <a:pt x="10" y="30"/>
                      <a:pt x="5" y="27"/>
                    </a:cubicBezTo>
                    <a:cubicBezTo>
                      <a:pt x="0" y="24"/>
                      <a:pt x="0" y="16"/>
                      <a:pt x="4" y="10"/>
                    </a:cubicBezTo>
                    <a:cubicBezTo>
                      <a:pt x="8" y="3"/>
                      <a:pt x="15" y="0"/>
                      <a:pt x="19" y="3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5" name="Freeform 137"/>
              <p:cNvSpPr>
                <a:spLocks/>
              </p:cNvSpPr>
              <p:nvPr/>
            </p:nvSpPr>
            <p:spPr bwMode="auto">
              <a:xfrm>
                <a:off x="3873" y="2027"/>
                <a:ext cx="50" cy="63"/>
              </a:xfrm>
              <a:custGeom>
                <a:avLst/>
                <a:gdLst>
                  <a:gd name="T0" fmla="*/ 17 w 21"/>
                  <a:gd name="T1" fmla="*/ 17 h 26"/>
                  <a:gd name="T2" fmla="*/ 4 w 21"/>
                  <a:gd name="T3" fmla="*/ 24 h 26"/>
                  <a:gd name="T4" fmla="*/ 3 w 21"/>
                  <a:gd name="T5" fmla="*/ 9 h 26"/>
                  <a:gd name="T6" fmla="*/ 17 w 21"/>
                  <a:gd name="T7" fmla="*/ 2 h 26"/>
                  <a:gd name="T8" fmla="*/ 17 w 21"/>
                  <a:gd name="T9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7" y="17"/>
                    </a:moveTo>
                    <a:cubicBezTo>
                      <a:pt x="14" y="23"/>
                      <a:pt x="8" y="26"/>
                      <a:pt x="4" y="24"/>
                    </a:cubicBezTo>
                    <a:cubicBezTo>
                      <a:pt x="0" y="21"/>
                      <a:pt x="0" y="14"/>
                      <a:pt x="3" y="9"/>
                    </a:cubicBezTo>
                    <a:cubicBezTo>
                      <a:pt x="7" y="3"/>
                      <a:pt x="13" y="0"/>
                      <a:pt x="17" y="2"/>
                    </a:cubicBezTo>
                    <a:cubicBezTo>
                      <a:pt x="21" y="4"/>
                      <a:pt x="21" y="11"/>
                      <a:pt x="17" y="17"/>
                    </a:cubicBezTo>
                  </a:path>
                </a:pathLst>
              </a:custGeom>
              <a:solidFill>
                <a:srgbClr val="FFFC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6" name="Freeform 138"/>
              <p:cNvSpPr>
                <a:spLocks/>
              </p:cNvSpPr>
              <p:nvPr/>
            </p:nvSpPr>
            <p:spPr bwMode="auto">
              <a:xfrm>
                <a:off x="3880" y="2032"/>
                <a:ext cx="60" cy="58"/>
              </a:xfrm>
              <a:custGeom>
                <a:avLst/>
                <a:gdLst>
                  <a:gd name="T0" fmla="*/ 6 w 25"/>
                  <a:gd name="T1" fmla="*/ 9 h 24"/>
                  <a:gd name="T2" fmla="*/ 5 w 25"/>
                  <a:gd name="T3" fmla="*/ 10 h 24"/>
                  <a:gd name="T4" fmla="*/ 5 w 25"/>
                  <a:gd name="T5" fmla="*/ 11 h 24"/>
                  <a:gd name="T6" fmla="*/ 5 w 25"/>
                  <a:gd name="T7" fmla="*/ 11 h 24"/>
                  <a:gd name="T8" fmla="*/ 6 w 25"/>
                  <a:gd name="T9" fmla="*/ 22 h 24"/>
                  <a:gd name="T10" fmla="*/ 8 w 25"/>
                  <a:gd name="T11" fmla="*/ 19 h 24"/>
                  <a:gd name="T12" fmla="*/ 7 w 25"/>
                  <a:gd name="T13" fmla="*/ 17 h 24"/>
                  <a:gd name="T14" fmla="*/ 19 w 25"/>
                  <a:gd name="T15" fmla="*/ 23 h 24"/>
                  <a:gd name="T16" fmla="*/ 20 w 25"/>
                  <a:gd name="T17" fmla="*/ 23 h 24"/>
                  <a:gd name="T18" fmla="*/ 24 w 25"/>
                  <a:gd name="T19" fmla="*/ 16 h 24"/>
                  <a:gd name="T20" fmla="*/ 24 w 25"/>
                  <a:gd name="T21" fmla="*/ 15 h 24"/>
                  <a:gd name="T22" fmla="*/ 12 w 25"/>
                  <a:gd name="T23" fmla="*/ 8 h 24"/>
                  <a:gd name="T24" fmla="*/ 15 w 25"/>
                  <a:gd name="T25" fmla="*/ 7 h 24"/>
                  <a:gd name="T26" fmla="*/ 17 w 25"/>
                  <a:gd name="T27" fmla="*/ 4 h 24"/>
                  <a:gd name="T28" fmla="*/ 6 w 25"/>
                  <a:gd name="T29" fmla="*/ 9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4">
                    <a:moveTo>
                      <a:pt x="6" y="9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0" y="19"/>
                      <a:pt x="6" y="22"/>
                    </a:cubicBezTo>
                    <a:cubicBezTo>
                      <a:pt x="6" y="22"/>
                      <a:pt x="9" y="21"/>
                      <a:pt x="8" y="19"/>
                    </a:cubicBezTo>
                    <a:cubicBezTo>
                      <a:pt x="7" y="18"/>
                      <a:pt x="7" y="17"/>
                      <a:pt x="7" y="17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20" y="24"/>
                      <a:pt x="20" y="23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6"/>
                      <a:pt x="24" y="15"/>
                      <a:pt x="24" y="15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7"/>
                      <a:pt x="13" y="7"/>
                      <a:pt x="15" y="7"/>
                    </a:cubicBezTo>
                    <a:cubicBezTo>
                      <a:pt x="17" y="8"/>
                      <a:pt x="17" y="4"/>
                      <a:pt x="17" y="4"/>
                    </a:cubicBezTo>
                    <a:cubicBezTo>
                      <a:pt x="10" y="0"/>
                      <a:pt x="6" y="9"/>
                      <a:pt x="6" y="9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7" name="Freeform 139"/>
              <p:cNvSpPr>
                <a:spLocks/>
              </p:cNvSpPr>
              <p:nvPr/>
            </p:nvSpPr>
            <p:spPr bwMode="auto">
              <a:xfrm>
                <a:off x="3918" y="2049"/>
                <a:ext cx="5" cy="7"/>
              </a:xfrm>
              <a:custGeom>
                <a:avLst/>
                <a:gdLst>
                  <a:gd name="T0" fmla="*/ 2 w 2"/>
                  <a:gd name="T1" fmla="*/ 0 h 3"/>
                  <a:gd name="T2" fmla="*/ 1 w 2"/>
                  <a:gd name="T3" fmla="*/ 1 h 3"/>
                  <a:gd name="T4" fmla="*/ 0 w 2"/>
                  <a:gd name="T5" fmla="*/ 3 h 3"/>
                  <a:gd name="T6" fmla="*/ 1 w 2"/>
                  <a:gd name="T7" fmla="*/ 2 h 3"/>
                  <a:gd name="T8" fmla="*/ 2 w 2"/>
                  <a:gd name="T9" fmla="*/ 2 h 3"/>
                  <a:gd name="T10" fmla="*/ 2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0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8" name="Freeform 140"/>
              <p:cNvSpPr>
                <a:spLocks noEditPoints="1"/>
              </p:cNvSpPr>
              <p:nvPr/>
            </p:nvSpPr>
            <p:spPr bwMode="auto">
              <a:xfrm>
                <a:off x="3897" y="2051"/>
                <a:ext cx="24" cy="32"/>
              </a:xfrm>
              <a:custGeom>
                <a:avLst/>
                <a:gdLst>
                  <a:gd name="T0" fmla="*/ 1 w 10"/>
                  <a:gd name="T1" fmla="*/ 9 h 13"/>
                  <a:gd name="T2" fmla="*/ 0 w 10"/>
                  <a:gd name="T3" fmla="*/ 11 h 13"/>
                  <a:gd name="T4" fmla="*/ 0 w 10"/>
                  <a:gd name="T5" fmla="*/ 11 h 13"/>
                  <a:gd name="T6" fmla="*/ 2 w 10"/>
                  <a:gd name="T7" fmla="*/ 11 h 13"/>
                  <a:gd name="T8" fmla="*/ 2 w 10"/>
                  <a:gd name="T9" fmla="*/ 13 h 13"/>
                  <a:gd name="T10" fmla="*/ 2 w 10"/>
                  <a:gd name="T11" fmla="*/ 13 h 13"/>
                  <a:gd name="T12" fmla="*/ 2 w 10"/>
                  <a:gd name="T13" fmla="*/ 10 h 13"/>
                  <a:gd name="T14" fmla="*/ 1 w 10"/>
                  <a:gd name="T15" fmla="*/ 9 h 13"/>
                  <a:gd name="T16" fmla="*/ 10 w 10"/>
                  <a:gd name="T17" fmla="*/ 0 h 13"/>
                  <a:gd name="T18" fmla="*/ 9 w 10"/>
                  <a:gd name="T19" fmla="*/ 0 h 13"/>
                  <a:gd name="T20" fmla="*/ 8 w 10"/>
                  <a:gd name="T21" fmla="*/ 1 h 13"/>
                  <a:gd name="T22" fmla="*/ 9 w 10"/>
                  <a:gd name="T23" fmla="*/ 2 h 13"/>
                  <a:gd name="T24" fmla="*/ 9 w 10"/>
                  <a:gd name="T25" fmla="*/ 2 h 13"/>
                  <a:gd name="T26" fmla="*/ 10 w 10"/>
                  <a:gd name="T2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" h="13">
                    <a:moveTo>
                      <a:pt x="1" y="9"/>
                    </a:moveTo>
                    <a:cubicBezTo>
                      <a:pt x="1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1"/>
                      <a:pt x="2" y="10"/>
                    </a:cubicBezTo>
                    <a:cubicBezTo>
                      <a:pt x="1" y="9"/>
                      <a:pt x="1" y="9"/>
                      <a:pt x="1" y="9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9" y="0"/>
                    </a:cubicBezTo>
                    <a:cubicBezTo>
                      <a:pt x="9" y="0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1"/>
                      <a:pt x="10" y="1"/>
                      <a:pt x="10" y="0"/>
                    </a:cubicBezTo>
                  </a:path>
                </a:pathLst>
              </a:custGeom>
              <a:solidFill>
                <a:srgbClr val="B8AA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9" name="Freeform 141"/>
              <p:cNvSpPr>
                <a:spLocks noEditPoints="1"/>
              </p:cNvSpPr>
              <p:nvPr/>
            </p:nvSpPr>
            <p:spPr bwMode="auto">
              <a:xfrm>
                <a:off x="3897" y="2054"/>
                <a:ext cx="21" cy="24"/>
              </a:xfrm>
              <a:custGeom>
                <a:avLst/>
                <a:gdLst>
                  <a:gd name="T0" fmla="*/ 0 w 9"/>
                  <a:gd name="T1" fmla="*/ 10 h 10"/>
                  <a:gd name="T2" fmla="*/ 0 w 9"/>
                  <a:gd name="T3" fmla="*/ 10 h 10"/>
                  <a:gd name="T4" fmla="*/ 0 w 9"/>
                  <a:gd name="T5" fmla="*/ 10 h 10"/>
                  <a:gd name="T6" fmla="*/ 0 w 9"/>
                  <a:gd name="T7" fmla="*/ 10 h 10"/>
                  <a:gd name="T8" fmla="*/ 8 w 9"/>
                  <a:gd name="T9" fmla="*/ 0 h 10"/>
                  <a:gd name="T10" fmla="*/ 1 w 9"/>
                  <a:gd name="T11" fmla="*/ 8 h 10"/>
                  <a:gd name="T12" fmla="*/ 2 w 9"/>
                  <a:gd name="T13" fmla="*/ 9 h 10"/>
                  <a:gd name="T14" fmla="*/ 9 w 9"/>
                  <a:gd name="T15" fmla="*/ 1 h 10"/>
                  <a:gd name="T16" fmla="*/ 8 w 9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8" y="0"/>
                    </a:moveTo>
                    <a:cubicBezTo>
                      <a:pt x="4" y="2"/>
                      <a:pt x="2" y="5"/>
                      <a:pt x="1" y="8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4" y="6"/>
                      <a:pt x="6" y="3"/>
                      <a:pt x="9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0" name="Freeform 142"/>
              <p:cNvSpPr>
                <a:spLocks/>
              </p:cNvSpPr>
              <p:nvPr/>
            </p:nvSpPr>
            <p:spPr bwMode="auto">
              <a:xfrm>
                <a:off x="3899" y="2088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1" name="Freeform 143"/>
              <p:cNvSpPr>
                <a:spLocks/>
              </p:cNvSpPr>
              <p:nvPr/>
            </p:nvSpPr>
            <p:spPr bwMode="auto">
              <a:xfrm>
                <a:off x="3897" y="2047"/>
                <a:ext cx="72" cy="60"/>
              </a:xfrm>
              <a:custGeom>
                <a:avLst/>
                <a:gdLst>
                  <a:gd name="T0" fmla="*/ 27 w 30"/>
                  <a:gd name="T1" fmla="*/ 5 h 25"/>
                  <a:gd name="T2" fmla="*/ 20 w 30"/>
                  <a:gd name="T3" fmla="*/ 21 h 25"/>
                  <a:gd name="T4" fmla="*/ 3 w 30"/>
                  <a:gd name="T5" fmla="*/ 19 h 25"/>
                  <a:gd name="T6" fmla="*/ 10 w 30"/>
                  <a:gd name="T7" fmla="*/ 3 h 25"/>
                  <a:gd name="T8" fmla="*/ 27 w 30"/>
                  <a:gd name="T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5">
                    <a:moveTo>
                      <a:pt x="27" y="5"/>
                    </a:moveTo>
                    <a:cubicBezTo>
                      <a:pt x="30" y="10"/>
                      <a:pt x="27" y="17"/>
                      <a:pt x="20" y="21"/>
                    </a:cubicBezTo>
                    <a:cubicBezTo>
                      <a:pt x="13" y="25"/>
                      <a:pt x="5" y="24"/>
                      <a:pt x="3" y="19"/>
                    </a:cubicBezTo>
                    <a:cubicBezTo>
                      <a:pt x="0" y="14"/>
                      <a:pt x="4" y="7"/>
                      <a:pt x="10" y="3"/>
                    </a:cubicBezTo>
                    <a:cubicBezTo>
                      <a:pt x="17" y="0"/>
                      <a:pt x="25" y="1"/>
                      <a:pt x="27" y="5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2" name="Freeform 144"/>
              <p:cNvSpPr>
                <a:spLocks/>
              </p:cNvSpPr>
              <p:nvPr/>
            </p:nvSpPr>
            <p:spPr bwMode="auto">
              <a:xfrm>
                <a:off x="3901" y="2051"/>
                <a:ext cx="63" cy="51"/>
              </a:xfrm>
              <a:custGeom>
                <a:avLst/>
                <a:gdLst>
                  <a:gd name="T0" fmla="*/ 17 w 26"/>
                  <a:gd name="T1" fmla="*/ 17 h 21"/>
                  <a:gd name="T2" fmla="*/ 2 w 26"/>
                  <a:gd name="T3" fmla="*/ 16 h 21"/>
                  <a:gd name="T4" fmla="*/ 9 w 26"/>
                  <a:gd name="T5" fmla="*/ 3 h 21"/>
                  <a:gd name="T6" fmla="*/ 24 w 26"/>
                  <a:gd name="T7" fmla="*/ 4 h 21"/>
                  <a:gd name="T8" fmla="*/ 17 w 26"/>
                  <a:gd name="T9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17" y="17"/>
                    </a:moveTo>
                    <a:cubicBezTo>
                      <a:pt x="11" y="21"/>
                      <a:pt x="4" y="20"/>
                      <a:pt x="2" y="16"/>
                    </a:cubicBezTo>
                    <a:cubicBezTo>
                      <a:pt x="0" y="12"/>
                      <a:pt x="3" y="6"/>
                      <a:pt x="9" y="3"/>
                    </a:cubicBezTo>
                    <a:cubicBezTo>
                      <a:pt x="15" y="0"/>
                      <a:pt x="22" y="0"/>
                      <a:pt x="24" y="4"/>
                    </a:cubicBezTo>
                    <a:cubicBezTo>
                      <a:pt x="26" y="8"/>
                      <a:pt x="23" y="14"/>
                      <a:pt x="17" y="17"/>
                    </a:cubicBezTo>
                  </a:path>
                </a:pathLst>
              </a:custGeom>
              <a:solidFill>
                <a:srgbClr val="FFFC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3" name="Freeform 145"/>
              <p:cNvSpPr>
                <a:spLocks/>
              </p:cNvSpPr>
              <p:nvPr/>
            </p:nvSpPr>
            <p:spPr bwMode="auto">
              <a:xfrm>
                <a:off x="3906" y="2059"/>
                <a:ext cx="58" cy="60"/>
              </a:xfrm>
              <a:custGeom>
                <a:avLst/>
                <a:gdLst>
                  <a:gd name="T0" fmla="*/ 11 w 24"/>
                  <a:gd name="T1" fmla="*/ 5 h 25"/>
                  <a:gd name="T2" fmla="*/ 9 w 24"/>
                  <a:gd name="T3" fmla="*/ 6 h 25"/>
                  <a:gd name="T4" fmla="*/ 9 w 24"/>
                  <a:gd name="T5" fmla="*/ 6 h 25"/>
                  <a:gd name="T6" fmla="*/ 9 w 24"/>
                  <a:gd name="T7" fmla="*/ 6 h 25"/>
                  <a:gd name="T8" fmla="*/ 4 w 24"/>
                  <a:gd name="T9" fmla="*/ 16 h 25"/>
                  <a:gd name="T10" fmla="*/ 7 w 24"/>
                  <a:gd name="T11" fmla="*/ 15 h 25"/>
                  <a:gd name="T12" fmla="*/ 8 w 24"/>
                  <a:gd name="T13" fmla="*/ 12 h 25"/>
                  <a:gd name="T14" fmla="*/ 14 w 24"/>
                  <a:gd name="T15" fmla="*/ 24 h 25"/>
                  <a:gd name="T16" fmla="*/ 16 w 24"/>
                  <a:gd name="T17" fmla="*/ 24 h 25"/>
                  <a:gd name="T18" fmla="*/ 23 w 24"/>
                  <a:gd name="T19" fmla="*/ 21 h 25"/>
                  <a:gd name="T20" fmla="*/ 23 w 24"/>
                  <a:gd name="T21" fmla="*/ 19 h 25"/>
                  <a:gd name="T22" fmla="*/ 17 w 24"/>
                  <a:gd name="T23" fmla="*/ 7 h 25"/>
                  <a:gd name="T24" fmla="*/ 19 w 24"/>
                  <a:gd name="T25" fmla="*/ 8 h 25"/>
                  <a:gd name="T26" fmla="*/ 23 w 24"/>
                  <a:gd name="T27" fmla="*/ 6 h 25"/>
                  <a:gd name="T28" fmla="*/ 11 w 24"/>
                  <a:gd name="T29" fmla="*/ 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4" h="25">
                    <a:moveTo>
                      <a:pt x="11" y="5"/>
                    </a:move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0" y="10"/>
                      <a:pt x="4" y="16"/>
                    </a:cubicBezTo>
                    <a:cubicBezTo>
                      <a:pt x="4" y="16"/>
                      <a:pt x="8" y="17"/>
                      <a:pt x="7" y="15"/>
                    </a:cubicBezTo>
                    <a:cubicBezTo>
                      <a:pt x="7" y="13"/>
                      <a:pt x="7" y="12"/>
                      <a:pt x="8" y="12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5" y="24"/>
                      <a:pt x="15" y="25"/>
                      <a:pt x="16" y="24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0"/>
                      <a:pt x="24" y="20"/>
                      <a:pt x="23" y="19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7"/>
                      <a:pt x="19" y="8"/>
                    </a:cubicBezTo>
                    <a:cubicBezTo>
                      <a:pt x="21" y="10"/>
                      <a:pt x="23" y="6"/>
                      <a:pt x="23" y="6"/>
                    </a:cubicBezTo>
                    <a:cubicBezTo>
                      <a:pt x="19" y="0"/>
                      <a:pt x="11" y="5"/>
                      <a:pt x="11" y="5"/>
                    </a:cubicBezTo>
                  </a:path>
                </a:pathLst>
              </a:custGeom>
              <a:solidFill>
                <a:srgbClr val="D3C4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4" name="Freeform 146"/>
              <p:cNvSpPr>
                <a:spLocks noEditPoints="1"/>
              </p:cNvSpPr>
              <p:nvPr/>
            </p:nvSpPr>
            <p:spPr bwMode="auto">
              <a:xfrm>
                <a:off x="3880" y="208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3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5" name="Freeform 147"/>
              <p:cNvSpPr>
                <a:spLocks/>
              </p:cNvSpPr>
              <p:nvPr/>
            </p:nvSpPr>
            <p:spPr bwMode="auto">
              <a:xfrm>
                <a:off x="3873" y="2076"/>
                <a:ext cx="26" cy="14"/>
              </a:xfrm>
              <a:custGeom>
                <a:avLst/>
                <a:gdLst>
                  <a:gd name="T0" fmla="*/ 1 w 11"/>
                  <a:gd name="T1" fmla="*/ 0 h 6"/>
                  <a:gd name="T2" fmla="*/ 0 w 11"/>
                  <a:gd name="T3" fmla="*/ 0 h 6"/>
                  <a:gd name="T4" fmla="*/ 3 w 11"/>
                  <a:gd name="T5" fmla="*/ 5 h 6"/>
                  <a:gd name="T6" fmla="*/ 3 w 11"/>
                  <a:gd name="T7" fmla="*/ 5 h 6"/>
                  <a:gd name="T8" fmla="*/ 3 w 11"/>
                  <a:gd name="T9" fmla="*/ 5 h 6"/>
                  <a:gd name="T10" fmla="*/ 3 w 11"/>
                  <a:gd name="T11" fmla="*/ 5 h 6"/>
                  <a:gd name="T12" fmla="*/ 3 w 11"/>
                  <a:gd name="T13" fmla="*/ 5 h 6"/>
                  <a:gd name="T14" fmla="*/ 3 w 11"/>
                  <a:gd name="T15" fmla="*/ 5 h 6"/>
                  <a:gd name="T16" fmla="*/ 3 w 11"/>
                  <a:gd name="T17" fmla="*/ 5 h 6"/>
                  <a:gd name="T18" fmla="*/ 3 w 11"/>
                  <a:gd name="T19" fmla="*/ 5 h 6"/>
                  <a:gd name="T20" fmla="*/ 3 w 11"/>
                  <a:gd name="T21" fmla="*/ 5 h 6"/>
                  <a:gd name="T22" fmla="*/ 7 w 11"/>
                  <a:gd name="T23" fmla="*/ 6 h 6"/>
                  <a:gd name="T24" fmla="*/ 11 w 11"/>
                  <a:gd name="T25" fmla="*/ 5 h 6"/>
                  <a:gd name="T26" fmla="*/ 10 w 11"/>
                  <a:gd name="T27" fmla="*/ 5 h 6"/>
                  <a:gd name="T28" fmla="*/ 10 w 11"/>
                  <a:gd name="T29" fmla="*/ 4 h 6"/>
                  <a:gd name="T30" fmla="*/ 9 w 11"/>
                  <a:gd name="T31" fmla="*/ 4 h 6"/>
                  <a:gd name="T32" fmla="*/ 8 w 11"/>
                  <a:gd name="T33" fmla="*/ 4 h 6"/>
                  <a:gd name="T34" fmla="*/ 7 w 11"/>
                  <a:gd name="T35" fmla="*/ 4 h 6"/>
                  <a:gd name="T36" fmla="*/ 4 w 11"/>
                  <a:gd name="T37" fmla="*/ 4 h 6"/>
                  <a:gd name="T38" fmla="*/ 1 w 11"/>
                  <a:gd name="T3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" h="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6" y="6"/>
                      <a:pt x="7" y="6"/>
                    </a:cubicBezTo>
                    <a:cubicBezTo>
                      <a:pt x="8" y="6"/>
                      <a:pt x="10" y="6"/>
                      <a:pt x="11" y="5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3" y="3"/>
                      <a:pt x="2" y="1"/>
                      <a:pt x="1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6" name="Freeform 148"/>
              <p:cNvSpPr>
                <a:spLocks/>
              </p:cNvSpPr>
              <p:nvPr/>
            </p:nvSpPr>
            <p:spPr bwMode="auto">
              <a:xfrm>
                <a:off x="3875" y="2076"/>
                <a:ext cx="17" cy="9"/>
              </a:xfrm>
              <a:custGeom>
                <a:avLst/>
                <a:gdLst>
                  <a:gd name="T0" fmla="*/ 2 w 7"/>
                  <a:gd name="T1" fmla="*/ 0 h 4"/>
                  <a:gd name="T2" fmla="*/ 0 w 7"/>
                  <a:gd name="T3" fmla="*/ 0 h 4"/>
                  <a:gd name="T4" fmla="*/ 3 w 7"/>
                  <a:gd name="T5" fmla="*/ 4 h 4"/>
                  <a:gd name="T6" fmla="*/ 6 w 7"/>
                  <a:gd name="T7" fmla="*/ 4 h 4"/>
                  <a:gd name="T8" fmla="*/ 7 w 7"/>
                  <a:gd name="T9" fmla="*/ 4 h 4"/>
                  <a:gd name="T10" fmla="*/ 5 w 7"/>
                  <a:gd name="T11" fmla="*/ 0 h 4"/>
                  <a:gd name="T12" fmla="*/ 2 w 7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4">
                    <a:moveTo>
                      <a:pt x="2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6" y="3"/>
                      <a:pt x="5" y="1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solidFill>
                <a:srgbClr val="B8AA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7" name="Freeform 149"/>
              <p:cNvSpPr>
                <a:spLocks/>
              </p:cNvSpPr>
              <p:nvPr/>
            </p:nvSpPr>
            <p:spPr bwMode="auto">
              <a:xfrm>
                <a:off x="3887" y="2076"/>
                <a:ext cx="10" cy="9"/>
              </a:xfrm>
              <a:custGeom>
                <a:avLst/>
                <a:gdLst>
                  <a:gd name="T0" fmla="*/ 0 w 4"/>
                  <a:gd name="T1" fmla="*/ 0 h 4"/>
                  <a:gd name="T2" fmla="*/ 2 w 4"/>
                  <a:gd name="T3" fmla="*/ 4 h 4"/>
                  <a:gd name="T4" fmla="*/ 3 w 4"/>
                  <a:gd name="T5" fmla="*/ 4 h 4"/>
                  <a:gd name="T6" fmla="*/ 4 w 4"/>
                  <a:gd name="T7" fmla="*/ 4 h 4"/>
                  <a:gd name="T8" fmla="*/ 4 w 4"/>
                  <a:gd name="T9" fmla="*/ 1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1"/>
                      <a:pt x="1" y="3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8" name="Freeform 150"/>
              <p:cNvSpPr>
                <a:spLocks noEditPoints="1"/>
              </p:cNvSpPr>
              <p:nvPr/>
            </p:nvSpPr>
            <p:spPr bwMode="auto">
              <a:xfrm>
                <a:off x="3904" y="2092"/>
                <a:ext cx="38" cy="24"/>
              </a:xfrm>
              <a:custGeom>
                <a:avLst/>
                <a:gdLst>
                  <a:gd name="T0" fmla="*/ 15 w 16"/>
                  <a:gd name="T1" fmla="*/ 10 h 10"/>
                  <a:gd name="T2" fmla="*/ 16 w 16"/>
                  <a:gd name="T3" fmla="*/ 10 h 10"/>
                  <a:gd name="T4" fmla="*/ 16 w 16"/>
                  <a:gd name="T5" fmla="*/ 10 h 10"/>
                  <a:gd name="T6" fmla="*/ 15 w 16"/>
                  <a:gd name="T7" fmla="*/ 10 h 10"/>
                  <a:gd name="T8" fmla="*/ 0 w 16"/>
                  <a:gd name="T9" fmla="*/ 0 h 10"/>
                  <a:gd name="T10" fmla="*/ 0 w 16"/>
                  <a:gd name="T11" fmla="*/ 0 h 10"/>
                  <a:gd name="T12" fmla="*/ 0 w 16"/>
                  <a:gd name="T13" fmla="*/ 0 h 10"/>
                  <a:gd name="T14" fmla="*/ 0 w 16"/>
                  <a:gd name="T15" fmla="*/ 0 h 10"/>
                  <a:gd name="T16" fmla="*/ 0 w 16"/>
                  <a:gd name="T17" fmla="*/ 0 h 10"/>
                  <a:gd name="T18" fmla="*/ 0 w 16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0">
                    <a:moveTo>
                      <a:pt x="15" y="10"/>
                    </a:move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5" y="1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F3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9" name="Oval 151"/>
              <p:cNvSpPr>
                <a:spLocks noChangeArrowheads="1"/>
              </p:cNvSpPr>
              <p:nvPr/>
            </p:nvSpPr>
            <p:spPr bwMode="auto">
              <a:xfrm>
                <a:off x="3942" y="2116"/>
                <a:ext cx="1" cy="1"/>
              </a:xfrm>
              <a:prstGeom prst="ellipse">
                <a:avLst/>
              </a:prstGeom>
              <a:solidFill>
                <a:srgbClr val="3151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0" name="Freeform 152"/>
              <p:cNvSpPr>
                <a:spLocks noEditPoints="1"/>
              </p:cNvSpPr>
              <p:nvPr/>
            </p:nvSpPr>
            <p:spPr bwMode="auto">
              <a:xfrm>
                <a:off x="3942" y="2116"/>
                <a:ext cx="3" cy="3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  <a:gd name="T8" fmla="*/ 0 w 1"/>
                  <a:gd name="T9" fmla="*/ 1 h 1"/>
                  <a:gd name="T10" fmla="*/ 0 w 1"/>
                  <a:gd name="T11" fmla="*/ 0 h 1"/>
                  <a:gd name="T12" fmla="*/ 1 w 1"/>
                  <a:gd name="T13" fmla="*/ 0 h 1"/>
                  <a:gd name="T14" fmla="*/ 1 w 1"/>
                  <a:gd name="T15" fmla="*/ 0 h 1"/>
                  <a:gd name="T16" fmla="*/ 1 w 1"/>
                  <a:gd name="T17" fmla="*/ 0 h 1"/>
                  <a:gd name="T18" fmla="*/ 1 w 1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33F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1" name="Freeform 153"/>
              <p:cNvSpPr>
                <a:spLocks/>
              </p:cNvSpPr>
              <p:nvPr/>
            </p:nvSpPr>
            <p:spPr bwMode="auto">
              <a:xfrm>
                <a:off x="3897" y="2083"/>
                <a:ext cx="4" cy="5"/>
              </a:xfrm>
              <a:custGeom>
                <a:avLst/>
                <a:gdLst>
                  <a:gd name="T0" fmla="*/ 2 w 2"/>
                  <a:gd name="T1" fmla="*/ 0 h 2"/>
                  <a:gd name="T2" fmla="*/ 1 w 2"/>
                  <a:gd name="T3" fmla="*/ 0 h 2"/>
                  <a:gd name="T4" fmla="*/ 0 w 2"/>
                  <a:gd name="T5" fmla="*/ 1 h 2"/>
                  <a:gd name="T6" fmla="*/ 0 w 2"/>
                  <a:gd name="T7" fmla="*/ 2 h 2"/>
                  <a:gd name="T8" fmla="*/ 1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rgbClr val="6E5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2" name="Freeform 154"/>
              <p:cNvSpPr>
                <a:spLocks/>
              </p:cNvSpPr>
              <p:nvPr/>
            </p:nvSpPr>
            <p:spPr bwMode="auto">
              <a:xfrm>
                <a:off x="3897" y="2078"/>
                <a:ext cx="4" cy="5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1 w 2"/>
                  <a:gd name="T5" fmla="*/ 2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  <a:gd name="T12" fmla="*/ 2 w 2"/>
                  <a:gd name="T13" fmla="*/ 0 h 2"/>
                  <a:gd name="T14" fmla="*/ 0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8573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3" name="Freeform 155"/>
              <p:cNvSpPr>
                <a:spLocks/>
              </p:cNvSpPr>
              <p:nvPr/>
            </p:nvSpPr>
            <p:spPr bwMode="auto">
              <a:xfrm>
                <a:off x="3897" y="2078"/>
                <a:ext cx="4" cy="7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3 h 3"/>
                  <a:gd name="T4" fmla="*/ 1 w 2"/>
                  <a:gd name="T5" fmla="*/ 2 h 3"/>
                  <a:gd name="T6" fmla="*/ 1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2"/>
                      <a:pt x="2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E59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4" name="Freeform 156"/>
              <p:cNvSpPr>
                <a:spLocks/>
              </p:cNvSpPr>
              <p:nvPr/>
            </p:nvSpPr>
            <p:spPr bwMode="auto">
              <a:xfrm>
                <a:off x="3901" y="2083"/>
                <a:ext cx="32" cy="19"/>
              </a:xfrm>
              <a:custGeom>
                <a:avLst/>
                <a:gdLst>
                  <a:gd name="T0" fmla="*/ 0 w 13"/>
                  <a:gd name="T1" fmla="*/ 0 h 8"/>
                  <a:gd name="T2" fmla="*/ 0 w 13"/>
                  <a:gd name="T3" fmla="*/ 0 h 8"/>
                  <a:gd name="T4" fmla="*/ 0 w 13"/>
                  <a:gd name="T5" fmla="*/ 2 h 8"/>
                  <a:gd name="T6" fmla="*/ 0 w 13"/>
                  <a:gd name="T7" fmla="*/ 2 h 8"/>
                  <a:gd name="T8" fmla="*/ 1 w 13"/>
                  <a:gd name="T9" fmla="*/ 4 h 8"/>
                  <a:gd name="T10" fmla="*/ 1 w 13"/>
                  <a:gd name="T11" fmla="*/ 4 h 8"/>
                  <a:gd name="T12" fmla="*/ 1 w 13"/>
                  <a:gd name="T13" fmla="*/ 4 h 8"/>
                  <a:gd name="T14" fmla="*/ 1 w 13"/>
                  <a:gd name="T15" fmla="*/ 4 h 8"/>
                  <a:gd name="T16" fmla="*/ 1 w 13"/>
                  <a:gd name="T17" fmla="*/ 4 h 8"/>
                  <a:gd name="T18" fmla="*/ 9 w 13"/>
                  <a:gd name="T19" fmla="*/ 8 h 8"/>
                  <a:gd name="T20" fmla="*/ 13 w 13"/>
                  <a:gd name="T21" fmla="*/ 8 h 8"/>
                  <a:gd name="T22" fmla="*/ 12 w 13"/>
                  <a:gd name="T23" fmla="*/ 6 h 8"/>
                  <a:gd name="T24" fmla="*/ 12 w 13"/>
                  <a:gd name="T25" fmla="*/ 6 h 8"/>
                  <a:gd name="T26" fmla="*/ 9 w 13"/>
                  <a:gd name="T27" fmla="*/ 7 h 8"/>
                  <a:gd name="T28" fmla="*/ 8 w 13"/>
                  <a:gd name="T29" fmla="*/ 7 h 8"/>
                  <a:gd name="T30" fmla="*/ 7 w 13"/>
                  <a:gd name="T31" fmla="*/ 7 h 8"/>
                  <a:gd name="T32" fmla="*/ 6 w 13"/>
                  <a:gd name="T33" fmla="*/ 6 h 8"/>
                  <a:gd name="T34" fmla="*/ 6 w 13"/>
                  <a:gd name="T35" fmla="*/ 6 h 8"/>
                  <a:gd name="T36" fmla="*/ 2 w 13"/>
                  <a:gd name="T37" fmla="*/ 3 h 8"/>
                  <a:gd name="T38" fmla="*/ 1 w 13"/>
                  <a:gd name="T39" fmla="*/ 0 h 8"/>
                  <a:gd name="T40" fmla="*/ 0 w 13"/>
                  <a:gd name="T4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7"/>
                      <a:pt x="6" y="8"/>
                      <a:pt x="9" y="8"/>
                    </a:cubicBezTo>
                    <a:cubicBezTo>
                      <a:pt x="10" y="8"/>
                      <a:pt x="12" y="8"/>
                      <a:pt x="13" y="8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0" y="7"/>
                      <a:pt x="9" y="7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6" y="7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5"/>
                      <a:pt x="3" y="4"/>
                      <a:pt x="2" y="3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5" name="Freeform 157"/>
              <p:cNvSpPr>
                <a:spLocks noEditPoints="1"/>
              </p:cNvSpPr>
              <p:nvPr/>
            </p:nvSpPr>
            <p:spPr bwMode="auto">
              <a:xfrm>
                <a:off x="3904" y="2083"/>
                <a:ext cx="26" cy="17"/>
              </a:xfrm>
              <a:custGeom>
                <a:avLst/>
                <a:gdLst>
                  <a:gd name="T0" fmla="*/ 8 w 11"/>
                  <a:gd name="T1" fmla="*/ 4 h 7"/>
                  <a:gd name="T2" fmla="*/ 8 w 11"/>
                  <a:gd name="T3" fmla="*/ 5 h 7"/>
                  <a:gd name="T4" fmla="*/ 7 w 11"/>
                  <a:gd name="T5" fmla="*/ 7 h 7"/>
                  <a:gd name="T6" fmla="*/ 8 w 11"/>
                  <a:gd name="T7" fmla="*/ 7 h 7"/>
                  <a:gd name="T8" fmla="*/ 11 w 11"/>
                  <a:gd name="T9" fmla="*/ 6 h 7"/>
                  <a:gd name="T10" fmla="*/ 8 w 11"/>
                  <a:gd name="T11" fmla="*/ 4 h 7"/>
                  <a:gd name="T12" fmla="*/ 0 w 11"/>
                  <a:gd name="T13" fmla="*/ 0 h 7"/>
                  <a:gd name="T14" fmla="*/ 1 w 11"/>
                  <a:gd name="T15" fmla="*/ 3 h 7"/>
                  <a:gd name="T16" fmla="*/ 5 w 11"/>
                  <a:gd name="T17" fmla="*/ 6 h 7"/>
                  <a:gd name="T18" fmla="*/ 4 w 11"/>
                  <a:gd name="T19" fmla="*/ 2 h 7"/>
                  <a:gd name="T20" fmla="*/ 0 w 11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7">
                    <a:moveTo>
                      <a:pt x="8" y="4"/>
                    </a:moveTo>
                    <a:cubicBezTo>
                      <a:pt x="8" y="4"/>
                      <a:pt x="8" y="5"/>
                      <a:pt x="8" y="5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7" y="7"/>
                      <a:pt x="8" y="7"/>
                      <a:pt x="8" y="7"/>
                    </a:cubicBezTo>
                    <a:cubicBezTo>
                      <a:pt x="9" y="7"/>
                      <a:pt x="10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moveTo>
                      <a:pt x="0" y="0"/>
                    </a:moveTo>
                    <a:cubicBezTo>
                      <a:pt x="0" y="1"/>
                      <a:pt x="1" y="2"/>
                      <a:pt x="1" y="3"/>
                    </a:cubicBezTo>
                    <a:cubicBezTo>
                      <a:pt x="2" y="4"/>
                      <a:pt x="3" y="5"/>
                      <a:pt x="5" y="6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3" y="1"/>
                      <a:pt x="1" y="1"/>
                      <a:pt x="0" y="0"/>
                    </a:cubicBezTo>
                  </a:path>
                </a:pathLst>
              </a:custGeom>
              <a:solidFill>
                <a:srgbClr val="B8AA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6" name="Freeform 158"/>
              <p:cNvSpPr>
                <a:spLocks noEditPoints="1"/>
              </p:cNvSpPr>
              <p:nvPr/>
            </p:nvSpPr>
            <p:spPr bwMode="auto">
              <a:xfrm>
                <a:off x="3913" y="2088"/>
                <a:ext cx="32" cy="31"/>
              </a:xfrm>
              <a:custGeom>
                <a:avLst/>
                <a:gdLst>
                  <a:gd name="T0" fmla="*/ 7 w 13"/>
                  <a:gd name="T1" fmla="*/ 4 h 13"/>
                  <a:gd name="T2" fmla="*/ 8 w 13"/>
                  <a:gd name="T3" fmla="*/ 6 h 13"/>
                  <a:gd name="T4" fmla="*/ 8 w 13"/>
                  <a:gd name="T5" fmla="*/ 6 h 13"/>
                  <a:gd name="T6" fmla="*/ 11 w 13"/>
                  <a:gd name="T7" fmla="*/ 12 h 13"/>
                  <a:gd name="T8" fmla="*/ 11 w 13"/>
                  <a:gd name="T9" fmla="*/ 12 h 13"/>
                  <a:gd name="T10" fmla="*/ 12 w 13"/>
                  <a:gd name="T11" fmla="*/ 12 h 13"/>
                  <a:gd name="T12" fmla="*/ 12 w 13"/>
                  <a:gd name="T13" fmla="*/ 12 h 13"/>
                  <a:gd name="T14" fmla="*/ 12 w 13"/>
                  <a:gd name="T15" fmla="*/ 13 h 13"/>
                  <a:gd name="T16" fmla="*/ 13 w 13"/>
                  <a:gd name="T17" fmla="*/ 12 h 13"/>
                  <a:gd name="T18" fmla="*/ 13 w 13"/>
                  <a:gd name="T19" fmla="*/ 12 h 13"/>
                  <a:gd name="T20" fmla="*/ 13 w 13"/>
                  <a:gd name="T21" fmla="*/ 12 h 13"/>
                  <a:gd name="T22" fmla="*/ 7 w 13"/>
                  <a:gd name="T23" fmla="*/ 4 h 13"/>
                  <a:gd name="T24" fmla="*/ 0 w 13"/>
                  <a:gd name="T25" fmla="*/ 0 h 13"/>
                  <a:gd name="T26" fmla="*/ 1 w 13"/>
                  <a:gd name="T27" fmla="*/ 4 h 13"/>
                  <a:gd name="T28" fmla="*/ 1 w 13"/>
                  <a:gd name="T29" fmla="*/ 4 h 13"/>
                  <a:gd name="T30" fmla="*/ 2 w 13"/>
                  <a:gd name="T31" fmla="*/ 5 h 13"/>
                  <a:gd name="T32" fmla="*/ 3 w 13"/>
                  <a:gd name="T33" fmla="*/ 5 h 13"/>
                  <a:gd name="T34" fmla="*/ 4 w 13"/>
                  <a:gd name="T35" fmla="*/ 3 h 13"/>
                  <a:gd name="T36" fmla="*/ 4 w 13"/>
                  <a:gd name="T37" fmla="*/ 2 h 13"/>
                  <a:gd name="T38" fmla="*/ 0 w 13"/>
                  <a:gd name="T3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" h="13">
                    <a:moveTo>
                      <a:pt x="7" y="4"/>
                    </a:move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2" y="12"/>
                      <a:pt x="12" y="13"/>
                      <a:pt x="12" y="13"/>
                    </a:cubicBezTo>
                    <a:cubicBezTo>
                      <a:pt x="13" y="13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9"/>
                      <a:pt x="10" y="6"/>
                      <a:pt x="7" y="4"/>
                    </a:cubicBezTo>
                    <a:moveTo>
                      <a:pt x="0" y="0"/>
                    </a:moveTo>
                    <a:cubicBezTo>
                      <a:pt x="0" y="1"/>
                      <a:pt x="0" y="2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3" y="1"/>
                      <a:pt x="2" y="0"/>
                      <a:pt x="0" y="0"/>
                    </a:cubicBezTo>
                  </a:path>
                </a:pathLst>
              </a:custGeom>
              <a:solidFill>
                <a:srgbClr val="9884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7" name="Freeform 159"/>
              <p:cNvSpPr>
                <a:spLocks/>
              </p:cNvSpPr>
              <p:nvPr/>
            </p:nvSpPr>
            <p:spPr bwMode="auto">
              <a:xfrm>
                <a:off x="3974" y="2085"/>
                <a:ext cx="24" cy="22"/>
              </a:xfrm>
              <a:custGeom>
                <a:avLst/>
                <a:gdLst>
                  <a:gd name="T0" fmla="*/ 0 w 10"/>
                  <a:gd name="T1" fmla="*/ 7 h 9"/>
                  <a:gd name="T2" fmla="*/ 10 w 10"/>
                  <a:gd name="T3" fmla="*/ 2 h 9"/>
                  <a:gd name="T4" fmla="*/ 1 w 10"/>
                  <a:gd name="T5" fmla="*/ 8 h 9"/>
                  <a:gd name="T6" fmla="*/ 0 w 10"/>
                  <a:gd name="T7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0" y="7"/>
                    </a:moveTo>
                    <a:cubicBezTo>
                      <a:pt x="0" y="7"/>
                      <a:pt x="4" y="0"/>
                      <a:pt x="10" y="2"/>
                    </a:cubicBezTo>
                    <a:cubicBezTo>
                      <a:pt x="10" y="2"/>
                      <a:pt x="7" y="9"/>
                      <a:pt x="1" y="8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4478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8" name="Freeform 160"/>
              <p:cNvSpPr>
                <a:spLocks/>
              </p:cNvSpPr>
              <p:nvPr/>
            </p:nvSpPr>
            <p:spPr bwMode="auto">
              <a:xfrm>
                <a:off x="3808" y="2206"/>
                <a:ext cx="31" cy="31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0 w 31"/>
                  <a:gd name="T5" fmla="*/ 7 h 31"/>
                  <a:gd name="T6" fmla="*/ 7 w 31"/>
                  <a:gd name="T7" fmla="*/ 0 h 31"/>
                  <a:gd name="T8" fmla="*/ 31 w 31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1" y="24"/>
                    </a:moveTo>
                    <a:lnTo>
                      <a:pt x="24" y="3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31" y="24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9" name="Freeform 161"/>
              <p:cNvSpPr>
                <a:spLocks/>
              </p:cNvSpPr>
              <p:nvPr/>
            </p:nvSpPr>
            <p:spPr bwMode="auto">
              <a:xfrm>
                <a:off x="3808" y="2206"/>
                <a:ext cx="31" cy="31"/>
              </a:xfrm>
              <a:custGeom>
                <a:avLst/>
                <a:gdLst>
                  <a:gd name="T0" fmla="*/ 31 w 31"/>
                  <a:gd name="T1" fmla="*/ 24 h 31"/>
                  <a:gd name="T2" fmla="*/ 24 w 31"/>
                  <a:gd name="T3" fmla="*/ 31 h 31"/>
                  <a:gd name="T4" fmla="*/ 0 w 31"/>
                  <a:gd name="T5" fmla="*/ 7 h 31"/>
                  <a:gd name="T6" fmla="*/ 7 w 31"/>
                  <a:gd name="T7" fmla="*/ 0 h 31"/>
                  <a:gd name="T8" fmla="*/ 31 w 31"/>
                  <a:gd name="T9" fmla="*/ 2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1" y="24"/>
                    </a:moveTo>
                    <a:lnTo>
                      <a:pt x="24" y="3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31" y="2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0" name="Freeform 162"/>
              <p:cNvSpPr>
                <a:spLocks/>
              </p:cNvSpPr>
              <p:nvPr/>
            </p:nvSpPr>
            <p:spPr bwMode="auto">
              <a:xfrm>
                <a:off x="3808" y="2213"/>
                <a:ext cx="16" cy="36"/>
              </a:xfrm>
              <a:custGeom>
                <a:avLst/>
                <a:gdLst>
                  <a:gd name="T0" fmla="*/ 16 w 16"/>
                  <a:gd name="T1" fmla="*/ 34 h 36"/>
                  <a:gd name="T2" fmla="*/ 7 w 16"/>
                  <a:gd name="T3" fmla="*/ 36 h 36"/>
                  <a:gd name="T4" fmla="*/ 0 w 16"/>
                  <a:gd name="T5" fmla="*/ 2 h 36"/>
                  <a:gd name="T6" fmla="*/ 9 w 16"/>
                  <a:gd name="T7" fmla="*/ 0 h 36"/>
                  <a:gd name="T8" fmla="*/ 16 w 16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6" y="34"/>
                    </a:moveTo>
                    <a:lnTo>
                      <a:pt x="7" y="36"/>
                    </a:lnTo>
                    <a:lnTo>
                      <a:pt x="0" y="2"/>
                    </a:lnTo>
                    <a:lnTo>
                      <a:pt x="9" y="0"/>
                    </a:lnTo>
                    <a:lnTo>
                      <a:pt x="16" y="34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1" name="Freeform 163"/>
              <p:cNvSpPr>
                <a:spLocks/>
              </p:cNvSpPr>
              <p:nvPr/>
            </p:nvSpPr>
            <p:spPr bwMode="auto">
              <a:xfrm>
                <a:off x="3808" y="2213"/>
                <a:ext cx="16" cy="36"/>
              </a:xfrm>
              <a:custGeom>
                <a:avLst/>
                <a:gdLst>
                  <a:gd name="T0" fmla="*/ 16 w 16"/>
                  <a:gd name="T1" fmla="*/ 34 h 36"/>
                  <a:gd name="T2" fmla="*/ 7 w 16"/>
                  <a:gd name="T3" fmla="*/ 36 h 36"/>
                  <a:gd name="T4" fmla="*/ 0 w 16"/>
                  <a:gd name="T5" fmla="*/ 2 h 36"/>
                  <a:gd name="T6" fmla="*/ 9 w 16"/>
                  <a:gd name="T7" fmla="*/ 0 h 36"/>
                  <a:gd name="T8" fmla="*/ 16 w 16"/>
                  <a:gd name="T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6">
                    <a:moveTo>
                      <a:pt x="16" y="34"/>
                    </a:moveTo>
                    <a:lnTo>
                      <a:pt x="7" y="36"/>
                    </a:lnTo>
                    <a:lnTo>
                      <a:pt x="0" y="2"/>
                    </a:lnTo>
                    <a:lnTo>
                      <a:pt x="9" y="0"/>
                    </a:lnTo>
                    <a:lnTo>
                      <a:pt x="16" y="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2" name="Freeform 164"/>
              <p:cNvSpPr>
                <a:spLocks/>
              </p:cNvSpPr>
              <p:nvPr/>
            </p:nvSpPr>
            <p:spPr bwMode="auto">
              <a:xfrm>
                <a:off x="3784" y="2239"/>
                <a:ext cx="33" cy="20"/>
              </a:xfrm>
              <a:custGeom>
                <a:avLst/>
                <a:gdLst>
                  <a:gd name="T0" fmla="*/ 2 w 33"/>
                  <a:gd name="T1" fmla="*/ 20 h 20"/>
                  <a:gd name="T2" fmla="*/ 0 w 33"/>
                  <a:gd name="T3" fmla="*/ 15 h 20"/>
                  <a:gd name="T4" fmla="*/ 31 w 33"/>
                  <a:gd name="T5" fmla="*/ 0 h 20"/>
                  <a:gd name="T6" fmla="*/ 33 w 33"/>
                  <a:gd name="T7" fmla="*/ 5 h 20"/>
                  <a:gd name="T8" fmla="*/ 2 w 3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2" y="20"/>
                    </a:moveTo>
                    <a:lnTo>
                      <a:pt x="0" y="1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" y="20"/>
                    </a:lnTo>
                    <a:close/>
                  </a:path>
                </a:pathLst>
              </a:custGeom>
              <a:solidFill>
                <a:srgbClr val="EF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3" name="Freeform 165"/>
              <p:cNvSpPr>
                <a:spLocks/>
              </p:cNvSpPr>
              <p:nvPr/>
            </p:nvSpPr>
            <p:spPr bwMode="auto">
              <a:xfrm>
                <a:off x="3784" y="2239"/>
                <a:ext cx="33" cy="20"/>
              </a:xfrm>
              <a:custGeom>
                <a:avLst/>
                <a:gdLst>
                  <a:gd name="T0" fmla="*/ 2 w 33"/>
                  <a:gd name="T1" fmla="*/ 20 h 20"/>
                  <a:gd name="T2" fmla="*/ 0 w 33"/>
                  <a:gd name="T3" fmla="*/ 15 h 20"/>
                  <a:gd name="T4" fmla="*/ 31 w 33"/>
                  <a:gd name="T5" fmla="*/ 0 h 20"/>
                  <a:gd name="T6" fmla="*/ 33 w 33"/>
                  <a:gd name="T7" fmla="*/ 5 h 20"/>
                  <a:gd name="T8" fmla="*/ 2 w 33"/>
                  <a:gd name="T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20">
                    <a:moveTo>
                      <a:pt x="2" y="20"/>
                    </a:moveTo>
                    <a:lnTo>
                      <a:pt x="0" y="15"/>
                    </a:lnTo>
                    <a:lnTo>
                      <a:pt x="31" y="0"/>
                    </a:lnTo>
                    <a:lnTo>
                      <a:pt x="33" y="5"/>
                    </a:lnTo>
                    <a:lnTo>
                      <a:pt x="2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4" name="Freeform 166"/>
              <p:cNvSpPr>
                <a:spLocks/>
              </p:cNvSpPr>
              <p:nvPr/>
            </p:nvSpPr>
            <p:spPr bwMode="auto">
              <a:xfrm>
                <a:off x="3800" y="2218"/>
                <a:ext cx="10" cy="33"/>
              </a:xfrm>
              <a:custGeom>
                <a:avLst/>
                <a:gdLst>
                  <a:gd name="T0" fmla="*/ 10 w 10"/>
                  <a:gd name="T1" fmla="*/ 33 h 33"/>
                  <a:gd name="T2" fmla="*/ 5 w 10"/>
                  <a:gd name="T3" fmla="*/ 33 h 33"/>
                  <a:gd name="T4" fmla="*/ 0 w 10"/>
                  <a:gd name="T5" fmla="*/ 0 h 33"/>
                  <a:gd name="T6" fmla="*/ 5 w 10"/>
                  <a:gd name="T7" fmla="*/ 0 h 33"/>
                  <a:gd name="T8" fmla="*/ 10 w 1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3">
                    <a:moveTo>
                      <a:pt x="10" y="33"/>
                    </a:moveTo>
                    <a:lnTo>
                      <a:pt x="5" y="3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33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5" name="Freeform 167"/>
              <p:cNvSpPr>
                <a:spLocks/>
              </p:cNvSpPr>
              <p:nvPr/>
            </p:nvSpPr>
            <p:spPr bwMode="auto">
              <a:xfrm>
                <a:off x="3800" y="2218"/>
                <a:ext cx="10" cy="33"/>
              </a:xfrm>
              <a:custGeom>
                <a:avLst/>
                <a:gdLst>
                  <a:gd name="T0" fmla="*/ 10 w 10"/>
                  <a:gd name="T1" fmla="*/ 33 h 33"/>
                  <a:gd name="T2" fmla="*/ 5 w 10"/>
                  <a:gd name="T3" fmla="*/ 33 h 33"/>
                  <a:gd name="T4" fmla="*/ 0 w 10"/>
                  <a:gd name="T5" fmla="*/ 0 h 33"/>
                  <a:gd name="T6" fmla="*/ 5 w 10"/>
                  <a:gd name="T7" fmla="*/ 0 h 33"/>
                  <a:gd name="T8" fmla="*/ 10 w 10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3">
                    <a:moveTo>
                      <a:pt x="10" y="33"/>
                    </a:moveTo>
                    <a:lnTo>
                      <a:pt x="5" y="3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0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6" name="Freeform 168"/>
              <p:cNvSpPr>
                <a:spLocks/>
              </p:cNvSpPr>
              <p:nvPr/>
            </p:nvSpPr>
            <p:spPr bwMode="auto">
              <a:xfrm>
                <a:off x="3793" y="2223"/>
                <a:ext cx="19" cy="33"/>
              </a:xfrm>
              <a:custGeom>
                <a:avLst/>
                <a:gdLst>
                  <a:gd name="T0" fmla="*/ 5 w 19"/>
                  <a:gd name="T1" fmla="*/ 33 h 33"/>
                  <a:gd name="T2" fmla="*/ 0 w 19"/>
                  <a:gd name="T3" fmla="*/ 31 h 33"/>
                  <a:gd name="T4" fmla="*/ 15 w 19"/>
                  <a:gd name="T5" fmla="*/ 0 h 33"/>
                  <a:gd name="T6" fmla="*/ 19 w 19"/>
                  <a:gd name="T7" fmla="*/ 2 h 33"/>
                  <a:gd name="T8" fmla="*/ 5 w 1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5" y="33"/>
                    </a:moveTo>
                    <a:lnTo>
                      <a:pt x="0" y="31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5" y="33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7" name="Freeform 169"/>
              <p:cNvSpPr>
                <a:spLocks/>
              </p:cNvSpPr>
              <p:nvPr/>
            </p:nvSpPr>
            <p:spPr bwMode="auto">
              <a:xfrm>
                <a:off x="3793" y="2223"/>
                <a:ext cx="19" cy="33"/>
              </a:xfrm>
              <a:custGeom>
                <a:avLst/>
                <a:gdLst>
                  <a:gd name="T0" fmla="*/ 5 w 19"/>
                  <a:gd name="T1" fmla="*/ 33 h 33"/>
                  <a:gd name="T2" fmla="*/ 0 w 19"/>
                  <a:gd name="T3" fmla="*/ 31 h 33"/>
                  <a:gd name="T4" fmla="*/ 15 w 19"/>
                  <a:gd name="T5" fmla="*/ 0 h 33"/>
                  <a:gd name="T6" fmla="*/ 19 w 19"/>
                  <a:gd name="T7" fmla="*/ 2 h 33"/>
                  <a:gd name="T8" fmla="*/ 5 w 19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3">
                    <a:moveTo>
                      <a:pt x="5" y="33"/>
                    </a:moveTo>
                    <a:lnTo>
                      <a:pt x="0" y="31"/>
                    </a:lnTo>
                    <a:lnTo>
                      <a:pt x="15" y="0"/>
                    </a:lnTo>
                    <a:lnTo>
                      <a:pt x="19" y="2"/>
                    </a:lnTo>
                    <a:lnTo>
                      <a:pt x="5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8" name="Freeform 170"/>
              <p:cNvSpPr>
                <a:spLocks/>
              </p:cNvSpPr>
              <p:nvPr/>
            </p:nvSpPr>
            <p:spPr bwMode="auto">
              <a:xfrm>
                <a:off x="3808" y="2232"/>
                <a:ext cx="19" cy="34"/>
              </a:xfrm>
              <a:custGeom>
                <a:avLst/>
                <a:gdLst>
                  <a:gd name="T0" fmla="*/ 4 w 19"/>
                  <a:gd name="T1" fmla="*/ 34 h 34"/>
                  <a:gd name="T2" fmla="*/ 0 w 19"/>
                  <a:gd name="T3" fmla="*/ 32 h 34"/>
                  <a:gd name="T4" fmla="*/ 14 w 19"/>
                  <a:gd name="T5" fmla="*/ 0 h 34"/>
                  <a:gd name="T6" fmla="*/ 19 w 19"/>
                  <a:gd name="T7" fmla="*/ 3 h 34"/>
                  <a:gd name="T8" fmla="*/ 4 w 1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4" y="34"/>
                    </a:moveTo>
                    <a:lnTo>
                      <a:pt x="0" y="32"/>
                    </a:lnTo>
                    <a:lnTo>
                      <a:pt x="14" y="0"/>
                    </a:lnTo>
                    <a:lnTo>
                      <a:pt x="19" y="3"/>
                    </a:ln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9" name="Freeform 171"/>
              <p:cNvSpPr>
                <a:spLocks/>
              </p:cNvSpPr>
              <p:nvPr/>
            </p:nvSpPr>
            <p:spPr bwMode="auto">
              <a:xfrm>
                <a:off x="3784" y="2220"/>
                <a:ext cx="19" cy="34"/>
              </a:xfrm>
              <a:custGeom>
                <a:avLst/>
                <a:gdLst>
                  <a:gd name="T0" fmla="*/ 4 w 19"/>
                  <a:gd name="T1" fmla="*/ 34 h 34"/>
                  <a:gd name="T2" fmla="*/ 0 w 19"/>
                  <a:gd name="T3" fmla="*/ 31 h 34"/>
                  <a:gd name="T4" fmla="*/ 14 w 19"/>
                  <a:gd name="T5" fmla="*/ 0 h 34"/>
                  <a:gd name="T6" fmla="*/ 19 w 19"/>
                  <a:gd name="T7" fmla="*/ 3 h 34"/>
                  <a:gd name="T8" fmla="*/ 4 w 1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4" y="34"/>
                    </a:moveTo>
                    <a:lnTo>
                      <a:pt x="0" y="31"/>
                    </a:lnTo>
                    <a:lnTo>
                      <a:pt x="14" y="0"/>
                    </a:lnTo>
                    <a:lnTo>
                      <a:pt x="19" y="3"/>
                    </a:ln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0" name="Freeform 172"/>
              <p:cNvSpPr>
                <a:spLocks/>
              </p:cNvSpPr>
              <p:nvPr/>
            </p:nvSpPr>
            <p:spPr bwMode="auto">
              <a:xfrm>
                <a:off x="3784" y="2220"/>
                <a:ext cx="19" cy="34"/>
              </a:xfrm>
              <a:custGeom>
                <a:avLst/>
                <a:gdLst>
                  <a:gd name="T0" fmla="*/ 4 w 19"/>
                  <a:gd name="T1" fmla="*/ 34 h 34"/>
                  <a:gd name="T2" fmla="*/ 0 w 19"/>
                  <a:gd name="T3" fmla="*/ 31 h 34"/>
                  <a:gd name="T4" fmla="*/ 14 w 19"/>
                  <a:gd name="T5" fmla="*/ 0 h 34"/>
                  <a:gd name="T6" fmla="*/ 19 w 19"/>
                  <a:gd name="T7" fmla="*/ 3 h 34"/>
                  <a:gd name="T8" fmla="*/ 4 w 1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4" y="34"/>
                    </a:moveTo>
                    <a:lnTo>
                      <a:pt x="0" y="31"/>
                    </a:lnTo>
                    <a:lnTo>
                      <a:pt x="14" y="0"/>
                    </a:lnTo>
                    <a:lnTo>
                      <a:pt x="19" y="3"/>
                    </a:lnTo>
                    <a:lnTo>
                      <a:pt x="4" y="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1" name="Freeform 173"/>
              <p:cNvSpPr>
                <a:spLocks/>
              </p:cNvSpPr>
              <p:nvPr/>
            </p:nvSpPr>
            <p:spPr bwMode="auto">
              <a:xfrm>
                <a:off x="3784" y="2220"/>
                <a:ext cx="19" cy="34"/>
              </a:xfrm>
              <a:custGeom>
                <a:avLst/>
                <a:gdLst>
                  <a:gd name="T0" fmla="*/ 4 w 19"/>
                  <a:gd name="T1" fmla="*/ 34 h 34"/>
                  <a:gd name="T2" fmla="*/ 0 w 19"/>
                  <a:gd name="T3" fmla="*/ 31 h 34"/>
                  <a:gd name="T4" fmla="*/ 14 w 19"/>
                  <a:gd name="T5" fmla="*/ 0 h 34"/>
                  <a:gd name="T6" fmla="*/ 19 w 19"/>
                  <a:gd name="T7" fmla="*/ 3 h 34"/>
                  <a:gd name="T8" fmla="*/ 4 w 1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4" y="34"/>
                    </a:moveTo>
                    <a:lnTo>
                      <a:pt x="0" y="31"/>
                    </a:lnTo>
                    <a:lnTo>
                      <a:pt x="14" y="0"/>
                    </a:lnTo>
                    <a:lnTo>
                      <a:pt x="19" y="3"/>
                    </a:lnTo>
                    <a:lnTo>
                      <a:pt x="4" y="34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2" name="Freeform 174"/>
              <p:cNvSpPr>
                <a:spLocks/>
              </p:cNvSpPr>
              <p:nvPr/>
            </p:nvSpPr>
            <p:spPr bwMode="auto">
              <a:xfrm>
                <a:off x="3784" y="2220"/>
                <a:ext cx="19" cy="34"/>
              </a:xfrm>
              <a:custGeom>
                <a:avLst/>
                <a:gdLst>
                  <a:gd name="T0" fmla="*/ 4 w 19"/>
                  <a:gd name="T1" fmla="*/ 34 h 34"/>
                  <a:gd name="T2" fmla="*/ 0 w 19"/>
                  <a:gd name="T3" fmla="*/ 31 h 34"/>
                  <a:gd name="T4" fmla="*/ 14 w 19"/>
                  <a:gd name="T5" fmla="*/ 0 h 34"/>
                  <a:gd name="T6" fmla="*/ 19 w 19"/>
                  <a:gd name="T7" fmla="*/ 3 h 34"/>
                  <a:gd name="T8" fmla="*/ 4 w 19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4">
                    <a:moveTo>
                      <a:pt x="4" y="34"/>
                    </a:moveTo>
                    <a:lnTo>
                      <a:pt x="0" y="31"/>
                    </a:lnTo>
                    <a:lnTo>
                      <a:pt x="14" y="0"/>
                    </a:lnTo>
                    <a:lnTo>
                      <a:pt x="19" y="3"/>
                    </a:lnTo>
                    <a:lnTo>
                      <a:pt x="4" y="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3" name="Freeform 175"/>
              <p:cNvSpPr>
                <a:spLocks/>
              </p:cNvSpPr>
              <p:nvPr/>
            </p:nvSpPr>
            <p:spPr bwMode="auto">
              <a:xfrm>
                <a:off x="3800" y="2227"/>
                <a:ext cx="24" cy="34"/>
              </a:xfrm>
              <a:custGeom>
                <a:avLst/>
                <a:gdLst>
                  <a:gd name="T0" fmla="*/ 5 w 24"/>
                  <a:gd name="T1" fmla="*/ 34 h 34"/>
                  <a:gd name="T2" fmla="*/ 0 w 24"/>
                  <a:gd name="T3" fmla="*/ 32 h 34"/>
                  <a:gd name="T4" fmla="*/ 20 w 24"/>
                  <a:gd name="T5" fmla="*/ 0 h 34"/>
                  <a:gd name="T6" fmla="*/ 24 w 24"/>
                  <a:gd name="T7" fmla="*/ 5 h 34"/>
                  <a:gd name="T8" fmla="*/ 5 w 2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4">
                    <a:moveTo>
                      <a:pt x="5" y="34"/>
                    </a:moveTo>
                    <a:lnTo>
                      <a:pt x="0" y="32"/>
                    </a:lnTo>
                    <a:lnTo>
                      <a:pt x="20" y="0"/>
                    </a:lnTo>
                    <a:lnTo>
                      <a:pt x="24" y="5"/>
                    </a:lnTo>
                    <a:lnTo>
                      <a:pt x="5" y="34"/>
                    </a:lnTo>
                    <a:close/>
                  </a:path>
                </a:pathLst>
              </a:custGeom>
              <a:solidFill>
                <a:srgbClr val="EF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4" name="Freeform 176"/>
              <p:cNvSpPr>
                <a:spLocks/>
              </p:cNvSpPr>
              <p:nvPr/>
            </p:nvSpPr>
            <p:spPr bwMode="auto">
              <a:xfrm>
                <a:off x="3800" y="2227"/>
                <a:ext cx="24" cy="34"/>
              </a:xfrm>
              <a:custGeom>
                <a:avLst/>
                <a:gdLst>
                  <a:gd name="T0" fmla="*/ 5 w 24"/>
                  <a:gd name="T1" fmla="*/ 34 h 34"/>
                  <a:gd name="T2" fmla="*/ 0 w 24"/>
                  <a:gd name="T3" fmla="*/ 32 h 34"/>
                  <a:gd name="T4" fmla="*/ 20 w 24"/>
                  <a:gd name="T5" fmla="*/ 0 h 34"/>
                  <a:gd name="T6" fmla="*/ 24 w 24"/>
                  <a:gd name="T7" fmla="*/ 5 h 34"/>
                  <a:gd name="T8" fmla="*/ 5 w 24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34">
                    <a:moveTo>
                      <a:pt x="5" y="34"/>
                    </a:moveTo>
                    <a:lnTo>
                      <a:pt x="0" y="32"/>
                    </a:lnTo>
                    <a:lnTo>
                      <a:pt x="20" y="0"/>
                    </a:lnTo>
                    <a:lnTo>
                      <a:pt x="24" y="5"/>
                    </a:lnTo>
                    <a:lnTo>
                      <a:pt x="5" y="3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5" name="Freeform 177"/>
              <p:cNvSpPr>
                <a:spLocks/>
              </p:cNvSpPr>
              <p:nvPr/>
            </p:nvSpPr>
            <p:spPr bwMode="auto">
              <a:xfrm>
                <a:off x="3788" y="2230"/>
                <a:ext cx="32" cy="19"/>
              </a:xfrm>
              <a:custGeom>
                <a:avLst/>
                <a:gdLst>
                  <a:gd name="T0" fmla="*/ 3 w 32"/>
                  <a:gd name="T1" fmla="*/ 19 h 19"/>
                  <a:gd name="T2" fmla="*/ 0 w 32"/>
                  <a:gd name="T3" fmla="*/ 14 h 19"/>
                  <a:gd name="T4" fmla="*/ 29 w 32"/>
                  <a:gd name="T5" fmla="*/ 0 h 19"/>
                  <a:gd name="T6" fmla="*/ 32 w 32"/>
                  <a:gd name="T7" fmla="*/ 5 h 19"/>
                  <a:gd name="T8" fmla="*/ 3 w 3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" y="19"/>
                    </a:moveTo>
                    <a:lnTo>
                      <a:pt x="0" y="14"/>
                    </a:lnTo>
                    <a:lnTo>
                      <a:pt x="29" y="0"/>
                    </a:lnTo>
                    <a:lnTo>
                      <a:pt x="32" y="5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EF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6" name="Freeform 178"/>
              <p:cNvSpPr>
                <a:spLocks/>
              </p:cNvSpPr>
              <p:nvPr/>
            </p:nvSpPr>
            <p:spPr bwMode="auto">
              <a:xfrm>
                <a:off x="3788" y="2230"/>
                <a:ext cx="32" cy="19"/>
              </a:xfrm>
              <a:custGeom>
                <a:avLst/>
                <a:gdLst>
                  <a:gd name="T0" fmla="*/ 3 w 32"/>
                  <a:gd name="T1" fmla="*/ 19 h 19"/>
                  <a:gd name="T2" fmla="*/ 0 w 32"/>
                  <a:gd name="T3" fmla="*/ 14 h 19"/>
                  <a:gd name="T4" fmla="*/ 29 w 32"/>
                  <a:gd name="T5" fmla="*/ 0 h 19"/>
                  <a:gd name="T6" fmla="*/ 32 w 32"/>
                  <a:gd name="T7" fmla="*/ 5 h 19"/>
                  <a:gd name="T8" fmla="*/ 3 w 32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3" y="19"/>
                    </a:moveTo>
                    <a:lnTo>
                      <a:pt x="0" y="14"/>
                    </a:lnTo>
                    <a:lnTo>
                      <a:pt x="29" y="0"/>
                    </a:lnTo>
                    <a:lnTo>
                      <a:pt x="32" y="5"/>
                    </a:lnTo>
                    <a:lnTo>
                      <a:pt x="3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7" name="Freeform 179"/>
              <p:cNvSpPr>
                <a:spLocks/>
              </p:cNvSpPr>
              <p:nvPr/>
            </p:nvSpPr>
            <p:spPr bwMode="auto">
              <a:xfrm>
                <a:off x="3788" y="2227"/>
                <a:ext cx="34" cy="12"/>
              </a:xfrm>
              <a:custGeom>
                <a:avLst/>
                <a:gdLst>
                  <a:gd name="T0" fmla="*/ 0 w 34"/>
                  <a:gd name="T1" fmla="*/ 12 h 12"/>
                  <a:gd name="T2" fmla="*/ 0 w 34"/>
                  <a:gd name="T3" fmla="*/ 3 h 12"/>
                  <a:gd name="T4" fmla="*/ 34 w 34"/>
                  <a:gd name="T5" fmla="*/ 0 h 12"/>
                  <a:gd name="T6" fmla="*/ 34 w 34"/>
                  <a:gd name="T7" fmla="*/ 8 h 12"/>
                  <a:gd name="T8" fmla="*/ 0 w 34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0" y="12"/>
                    </a:moveTo>
                    <a:lnTo>
                      <a:pt x="0" y="3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8" name="Freeform 180"/>
              <p:cNvSpPr>
                <a:spLocks/>
              </p:cNvSpPr>
              <p:nvPr/>
            </p:nvSpPr>
            <p:spPr bwMode="auto">
              <a:xfrm>
                <a:off x="3788" y="2227"/>
                <a:ext cx="34" cy="12"/>
              </a:xfrm>
              <a:custGeom>
                <a:avLst/>
                <a:gdLst>
                  <a:gd name="T0" fmla="*/ 0 w 34"/>
                  <a:gd name="T1" fmla="*/ 12 h 12"/>
                  <a:gd name="T2" fmla="*/ 0 w 34"/>
                  <a:gd name="T3" fmla="*/ 3 h 12"/>
                  <a:gd name="T4" fmla="*/ 34 w 34"/>
                  <a:gd name="T5" fmla="*/ 0 h 12"/>
                  <a:gd name="T6" fmla="*/ 34 w 34"/>
                  <a:gd name="T7" fmla="*/ 8 h 12"/>
                  <a:gd name="T8" fmla="*/ 0 w 34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12">
                    <a:moveTo>
                      <a:pt x="0" y="12"/>
                    </a:moveTo>
                    <a:lnTo>
                      <a:pt x="0" y="3"/>
                    </a:lnTo>
                    <a:lnTo>
                      <a:pt x="34" y="0"/>
                    </a:lnTo>
                    <a:lnTo>
                      <a:pt x="34" y="8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9" name="Freeform 181"/>
              <p:cNvSpPr>
                <a:spLocks noEditPoints="1"/>
              </p:cNvSpPr>
              <p:nvPr/>
            </p:nvSpPr>
            <p:spPr bwMode="auto">
              <a:xfrm>
                <a:off x="3805" y="2223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2 h 2"/>
                  <a:gd name="T12" fmla="*/ 3 w 5"/>
                  <a:gd name="T13" fmla="*/ 0 h 2"/>
                  <a:gd name="T14" fmla="*/ 5 w 5"/>
                  <a:gd name="T15" fmla="*/ 0 h 2"/>
                  <a:gd name="T16" fmla="*/ 5 w 5"/>
                  <a:gd name="T17" fmla="*/ 0 h 2"/>
                  <a:gd name="T18" fmla="*/ 5 w 5"/>
                  <a:gd name="T19" fmla="*/ 0 h 2"/>
                  <a:gd name="T20" fmla="*/ 3 w 5"/>
                  <a:gd name="T21" fmla="*/ 0 h 2"/>
                  <a:gd name="T22" fmla="*/ 5 w 5"/>
                  <a:gd name="T23" fmla="*/ 0 h 2"/>
                  <a:gd name="T24" fmla="*/ 5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0" name="Freeform 182"/>
              <p:cNvSpPr>
                <a:spLocks noEditPoints="1"/>
              </p:cNvSpPr>
              <p:nvPr/>
            </p:nvSpPr>
            <p:spPr bwMode="auto">
              <a:xfrm>
                <a:off x="3805" y="2223"/>
                <a:ext cx="5" cy="2"/>
              </a:xfrm>
              <a:custGeom>
                <a:avLst/>
                <a:gdLst>
                  <a:gd name="T0" fmla="*/ 3 w 5"/>
                  <a:gd name="T1" fmla="*/ 0 h 2"/>
                  <a:gd name="T2" fmla="*/ 3 w 5"/>
                  <a:gd name="T3" fmla="*/ 0 h 2"/>
                  <a:gd name="T4" fmla="*/ 0 w 5"/>
                  <a:gd name="T5" fmla="*/ 2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2 h 2"/>
                  <a:gd name="T12" fmla="*/ 3 w 5"/>
                  <a:gd name="T13" fmla="*/ 0 h 2"/>
                  <a:gd name="T14" fmla="*/ 5 w 5"/>
                  <a:gd name="T15" fmla="*/ 0 h 2"/>
                  <a:gd name="T16" fmla="*/ 5 w 5"/>
                  <a:gd name="T17" fmla="*/ 0 h 2"/>
                  <a:gd name="T18" fmla="*/ 5 w 5"/>
                  <a:gd name="T19" fmla="*/ 0 h 2"/>
                  <a:gd name="T20" fmla="*/ 3 w 5"/>
                  <a:gd name="T21" fmla="*/ 0 h 2"/>
                  <a:gd name="T22" fmla="*/ 5 w 5"/>
                  <a:gd name="T23" fmla="*/ 0 h 2"/>
                  <a:gd name="T24" fmla="*/ 5 w 5"/>
                  <a:gd name="T2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moveTo>
                      <a:pt x="5" y="0"/>
                    </a:moveTo>
                    <a:lnTo>
                      <a:pt x="5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1" name="Freeform 183"/>
              <p:cNvSpPr>
                <a:spLocks/>
              </p:cNvSpPr>
              <p:nvPr/>
            </p:nvSpPr>
            <p:spPr bwMode="auto">
              <a:xfrm>
                <a:off x="3817" y="2213"/>
                <a:ext cx="17" cy="14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2 h 6"/>
                  <a:gd name="T4" fmla="*/ 1 w 7"/>
                  <a:gd name="T5" fmla="*/ 3 h 6"/>
                  <a:gd name="T6" fmla="*/ 1 w 7"/>
                  <a:gd name="T7" fmla="*/ 3 h 6"/>
                  <a:gd name="T8" fmla="*/ 5 w 7"/>
                  <a:gd name="T9" fmla="*/ 6 h 6"/>
                  <a:gd name="T10" fmla="*/ 7 w 7"/>
                  <a:gd name="T11" fmla="*/ 5 h 6"/>
                  <a:gd name="T12" fmla="*/ 2 w 7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5"/>
                      <a:pt x="7" y="5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2" name="Freeform 184"/>
              <p:cNvSpPr>
                <a:spLocks/>
              </p:cNvSpPr>
              <p:nvPr/>
            </p:nvSpPr>
            <p:spPr bwMode="auto">
              <a:xfrm>
                <a:off x="3810" y="2218"/>
                <a:ext cx="10" cy="7"/>
              </a:xfrm>
              <a:custGeom>
                <a:avLst/>
                <a:gdLst>
                  <a:gd name="T0" fmla="*/ 3 w 4"/>
                  <a:gd name="T1" fmla="*/ 0 h 3"/>
                  <a:gd name="T2" fmla="*/ 3 w 4"/>
                  <a:gd name="T3" fmla="*/ 0 h 3"/>
                  <a:gd name="T4" fmla="*/ 0 w 4"/>
                  <a:gd name="T5" fmla="*/ 2 h 3"/>
                  <a:gd name="T6" fmla="*/ 0 w 4"/>
                  <a:gd name="T7" fmla="*/ 2 h 3"/>
                  <a:gd name="T8" fmla="*/ 1 w 4"/>
                  <a:gd name="T9" fmla="*/ 3 h 3"/>
                  <a:gd name="T10" fmla="*/ 4 w 4"/>
                  <a:gd name="T11" fmla="*/ 1 h 3"/>
                  <a:gd name="T12" fmla="*/ 3 w 4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3" name="Freeform 185"/>
              <p:cNvSpPr>
                <a:spLocks/>
              </p:cNvSpPr>
              <p:nvPr/>
            </p:nvSpPr>
            <p:spPr bwMode="auto">
              <a:xfrm>
                <a:off x="3800" y="2223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2 h 4"/>
                  <a:gd name="T4" fmla="*/ 0 w 5"/>
                  <a:gd name="T5" fmla="*/ 4 h 4"/>
                  <a:gd name="T6" fmla="*/ 5 w 5"/>
                  <a:gd name="T7" fmla="*/ 4 h 4"/>
                  <a:gd name="T8" fmla="*/ 5 w 5"/>
                  <a:gd name="T9" fmla="*/ 2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2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4" name="Freeform 186"/>
              <p:cNvSpPr>
                <a:spLocks/>
              </p:cNvSpPr>
              <p:nvPr/>
            </p:nvSpPr>
            <p:spPr bwMode="auto">
              <a:xfrm>
                <a:off x="3800" y="2223"/>
                <a:ext cx="5" cy="4"/>
              </a:xfrm>
              <a:custGeom>
                <a:avLst/>
                <a:gdLst>
                  <a:gd name="T0" fmla="*/ 5 w 5"/>
                  <a:gd name="T1" fmla="*/ 0 h 4"/>
                  <a:gd name="T2" fmla="*/ 3 w 5"/>
                  <a:gd name="T3" fmla="*/ 2 h 4"/>
                  <a:gd name="T4" fmla="*/ 0 w 5"/>
                  <a:gd name="T5" fmla="*/ 4 h 4"/>
                  <a:gd name="T6" fmla="*/ 5 w 5"/>
                  <a:gd name="T7" fmla="*/ 4 h 4"/>
                  <a:gd name="T8" fmla="*/ 5 w 5"/>
                  <a:gd name="T9" fmla="*/ 2 h 4"/>
                  <a:gd name="T10" fmla="*/ 5 w 5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2"/>
                    </a:lnTo>
                    <a:lnTo>
                      <a:pt x="0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5" name="Freeform 187"/>
              <p:cNvSpPr>
                <a:spLocks/>
              </p:cNvSpPr>
              <p:nvPr/>
            </p:nvSpPr>
            <p:spPr bwMode="auto">
              <a:xfrm>
                <a:off x="3805" y="2223"/>
                <a:ext cx="7" cy="4"/>
              </a:xfrm>
              <a:custGeom>
                <a:avLst/>
                <a:gdLst>
                  <a:gd name="T0" fmla="*/ 1 w 3"/>
                  <a:gd name="T1" fmla="*/ 0 h 2"/>
                  <a:gd name="T2" fmla="*/ 1 w 3"/>
                  <a:gd name="T3" fmla="*/ 0 h 2"/>
                  <a:gd name="T4" fmla="*/ 0 w 3"/>
                  <a:gd name="T5" fmla="*/ 1 h 2"/>
                  <a:gd name="T6" fmla="*/ 0 w 3"/>
                  <a:gd name="T7" fmla="*/ 2 h 2"/>
                  <a:gd name="T8" fmla="*/ 1 w 3"/>
                  <a:gd name="T9" fmla="*/ 2 h 2"/>
                  <a:gd name="T10" fmla="*/ 1 w 3"/>
                  <a:gd name="T11" fmla="*/ 2 h 2"/>
                  <a:gd name="T12" fmla="*/ 3 w 3"/>
                  <a:gd name="T13" fmla="*/ 1 h 2"/>
                  <a:gd name="T14" fmla="*/ 2 w 3"/>
                  <a:gd name="T15" fmla="*/ 0 h 2"/>
                  <a:gd name="T16" fmla="*/ 1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6" name="Freeform 188"/>
              <p:cNvSpPr>
                <a:spLocks/>
              </p:cNvSpPr>
              <p:nvPr/>
            </p:nvSpPr>
            <p:spPr bwMode="auto">
              <a:xfrm>
                <a:off x="3800" y="2225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7" name="Freeform 189"/>
              <p:cNvSpPr>
                <a:spLocks/>
              </p:cNvSpPr>
              <p:nvPr/>
            </p:nvSpPr>
            <p:spPr bwMode="auto">
              <a:xfrm>
                <a:off x="3800" y="2225"/>
                <a:ext cx="3" cy="2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0 h 2"/>
                  <a:gd name="T4" fmla="*/ 0 w 3"/>
                  <a:gd name="T5" fmla="*/ 2 h 2"/>
                  <a:gd name="T6" fmla="*/ 0 w 3"/>
                  <a:gd name="T7" fmla="*/ 2 h 2"/>
                  <a:gd name="T8" fmla="*/ 0 w 3"/>
                  <a:gd name="T9" fmla="*/ 2 h 2"/>
                  <a:gd name="T10" fmla="*/ 3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8" name="Freeform 190"/>
              <p:cNvSpPr>
                <a:spLocks noEditPoints="1"/>
              </p:cNvSpPr>
              <p:nvPr/>
            </p:nvSpPr>
            <p:spPr bwMode="auto">
              <a:xfrm>
                <a:off x="3796" y="2237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4 w 4"/>
                  <a:gd name="T15" fmla="*/ 0 h 2"/>
                  <a:gd name="T16" fmla="*/ 4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9" name="Freeform 191"/>
              <p:cNvSpPr>
                <a:spLocks noEditPoints="1"/>
              </p:cNvSpPr>
              <p:nvPr/>
            </p:nvSpPr>
            <p:spPr bwMode="auto">
              <a:xfrm>
                <a:off x="3796" y="2237"/>
                <a:ext cx="4" cy="2"/>
              </a:xfrm>
              <a:custGeom>
                <a:avLst/>
                <a:gdLst>
                  <a:gd name="T0" fmla="*/ 2 w 4"/>
                  <a:gd name="T1" fmla="*/ 2 h 2"/>
                  <a:gd name="T2" fmla="*/ 0 w 4"/>
                  <a:gd name="T3" fmla="*/ 2 h 2"/>
                  <a:gd name="T4" fmla="*/ 0 w 4"/>
                  <a:gd name="T5" fmla="*/ 2 h 2"/>
                  <a:gd name="T6" fmla="*/ 2 w 4"/>
                  <a:gd name="T7" fmla="*/ 2 h 2"/>
                  <a:gd name="T8" fmla="*/ 4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4 w 4"/>
                  <a:gd name="T15" fmla="*/ 0 h 2"/>
                  <a:gd name="T16" fmla="*/ 4 w 4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0" name="Freeform 192"/>
              <p:cNvSpPr>
                <a:spLocks/>
              </p:cNvSpPr>
              <p:nvPr/>
            </p:nvSpPr>
            <p:spPr bwMode="auto">
              <a:xfrm>
                <a:off x="3800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1" name="Freeform 193"/>
              <p:cNvSpPr>
                <a:spLocks/>
              </p:cNvSpPr>
              <p:nvPr/>
            </p:nvSpPr>
            <p:spPr bwMode="auto">
              <a:xfrm>
                <a:off x="3800" y="22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2" name="Freeform 194"/>
              <p:cNvSpPr>
                <a:spLocks/>
              </p:cNvSpPr>
              <p:nvPr/>
            </p:nvSpPr>
            <p:spPr bwMode="auto">
              <a:xfrm>
                <a:off x="3796" y="2237"/>
                <a:ext cx="0" cy="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3" name="Freeform 195"/>
              <p:cNvSpPr>
                <a:spLocks/>
              </p:cNvSpPr>
              <p:nvPr/>
            </p:nvSpPr>
            <p:spPr bwMode="auto">
              <a:xfrm>
                <a:off x="3788" y="22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4" name="Freeform 196"/>
              <p:cNvSpPr>
                <a:spLocks/>
              </p:cNvSpPr>
              <p:nvPr/>
            </p:nvSpPr>
            <p:spPr bwMode="auto">
              <a:xfrm>
                <a:off x="3788" y="22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5" name="Oval 197"/>
              <p:cNvSpPr>
                <a:spLocks noChangeArrowheads="1"/>
              </p:cNvSpPr>
              <p:nvPr/>
            </p:nvSpPr>
            <p:spPr bwMode="auto">
              <a:xfrm>
                <a:off x="3788" y="2244"/>
                <a:ext cx="1" cy="1"/>
              </a:xfrm>
              <a:prstGeom prst="ellipse">
                <a:avLst/>
              </a:pr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6" name="Freeform 198"/>
              <p:cNvSpPr>
                <a:spLocks/>
              </p:cNvSpPr>
              <p:nvPr/>
            </p:nvSpPr>
            <p:spPr bwMode="auto">
              <a:xfrm>
                <a:off x="3788" y="224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7" name="Freeform 199"/>
              <p:cNvSpPr>
                <a:spLocks/>
              </p:cNvSpPr>
              <p:nvPr/>
            </p:nvSpPr>
            <p:spPr bwMode="auto">
              <a:xfrm>
                <a:off x="3788" y="2237"/>
                <a:ext cx="12" cy="7"/>
              </a:xfrm>
              <a:custGeom>
                <a:avLst/>
                <a:gdLst>
                  <a:gd name="T0" fmla="*/ 5 w 5"/>
                  <a:gd name="T1" fmla="*/ 0 h 3"/>
                  <a:gd name="T2" fmla="*/ 5 w 5"/>
                  <a:gd name="T3" fmla="*/ 0 h 3"/>
                  <a:gd name="T4" fmla="*/ 5 w 5"/>
                  <a:gd name="T5" fmla="*/ 0 h 3"/>
                  <a:gd name="T6" fmla="*/ 5 w 5"/>
                  <a:gd name="T7" fmla="*/ 0 h 3"/>
                  <a:gd name="T8" fmla="*/ 4 w 5"/>
                  <a:gd name="T9" fmla="*/ 1 h 3"/>
                  <a:gd name="T10" fmla="*/ 3 w 5"/>
                  <a:gd name="T11" fmla="*/ 1 h 3"/>
                  <a:gd name="T12" fmla="*/ 3 w 5"/>
                  <a:gd name="T13" fmla="*/ 1 h 3"/>
                  <a:gd name="T14" fmla="*/ 0 w 5"/>
                  <a:gd name="T15" fmla="*/ 3 h 3"/>
                  <a:gd name="T16" fmla="*/ 0 w 5"/>
                  <a:gd name="T17" fmla="*/ 3 h 3"/>
                  <a:gd name="T18" fmla="*/ 0 w 5"/>
                  <a:gd name="T19" fmla="*/ 3 h 3"/>
                  <a:gd name="T20" fmla="*/ 0 w 5"/>
                  <a:gd name="T21" fmla="*/ 3 h 3"/>
                  <a:gd name="T22" fmla="*/ 0 w 5"/>
                  <a:gd name="T23" fmla="*/ 3 h 3"/>
                  <a:gd name="T24" fmla="*/ 1 w 5"/>
                  <a:gd name="T25" fmla="*/ 3 h 3"/>
                  <a:gd name="T26" fmla="*/ 4 w 5"/>
                  <a:gd name="T27" fmla="*/ 2 h 3"/>
                  <a:gd name="T28" fmla="*/ 5 w 5"/>
                  <a:gd name="T2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5" y="1"/>
                      <a:pt x="5" y="0"/>
                    </a:cubicBezTo>
                  </a:path>
                </a:pathLst>
              </a:custGeom>
              <a:solidFill>
                <a:srgbClr val="B832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8" name="Freeform 200"/>
              <p:cNvSpPr>
                <a:spLocks/>
              </p:cNvSpPr>
              <p:nvPr/>
            </p:nvSpPr>
            <p:spPr bwMode="auto">
              <a:xfrm>
                <a:off x="3796" y="2227"/>
                <a:ext cx="12" cy="10"/>
              </a:xfrm>
              <a:custGeom>
                <a:avLst/>
                <a:gdLst>
                  <a:gd name="T0" fmla="*/ 5 w 5"/>
                  <a:gd name="T1" fmla="*/ 0 h 4"/>
                  <a:gd name="T2" fmla="*/ 4 w 5"/>
                  <a:gd name="T3" fmla="*/ 0 h 4"/>
                  <a:gd name="T4" fmla="*/ 2 w 5"/>
                  <a:gd name="T5" fmla="*/ 0 h 4"/>
                  <a:gd name="T6" fmla="*/ 2 w 5"/>
                  <a:gd name="T7" fmla="*/ 0 h 4"/>
                  <a:gd name="T8" fmla="*/ 0 w 5"/>
                  <a:gd name="T9" fmla="*/ 4 h 4"/>
                  <a:gd name="T10" fmla="*/ 0 w 5"/>
                  <a:gd name="T11" fmla="*/ 4 h 4"/>
                  <a:gd name="T12" fmla="*/ 2 w 5"/>
                  <a:gd name="T13" fmla="*/ 4 h 4"/>
                  <a:gd name="T14" fmla="*/ 2 w 5"/>
                  <a:gd name="T15" fmla="*/ 4 h 4"/>
                  <a:gd name="T16" fmla="*/ 2 w 5"/>
                  <a:gd name="T17" fmla="*/ 4 h 4"/>
                  <a:gd name="T18" fmla="*/ 5 w 5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2"/>
                      <a:pt x="5" y="0"/>
                      <a:pt x="5" y="0"/>
                    </a:cubicBezTo>
                  </a:path>
                </a:pathLst>
              </a:custGeom>
              <a:solidFill>
                <a:srgbClr val="9217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9" name="Freeform 201"/>
              <p:cNvSpPr>
                <a:spLocks/>
              </p:cNvSpPr>
              <p:nvPr/>
            </p:nvSpPr>
            <p:spPr bwMode="auto">
              <a:xfrm>
                <a:off x="3747" y="2153"/>
                <a:ext cx="39" cy="36"/>
              </a:xfrm>
              <a:custGeom>
                <a:avLst/>
                <a:gdLst>
                  <a:gd name="T0" fmla="*/ 13 w 16"/>
                  <a:gd name="T1" fmla="*/ 12 h 15"/>
                  <a:gd name="T2" fmla="*/ 6 w 16"/>
                  <a:gd name="T3" fmla="*/ 14 h 15"/>
                  <a:gd name="T4" fmla="*/ 2 w 16"/>
                  <a:gd name="T5" fmla="*/ 12 h 15"/>
                  <a:gd name="T6" fmla="*/ 1 w 16"/>
                  <a:gd name="T7" fmla="*/ 5 h 15"/>
                  <a:gd name="T8" fmla="*/ 3 w 16"/>
                  <a:gd name="T9" fmla="*/ 2 h 15"/>
                  <a:gd name="T10" fmla="*/ 10 w 16"/>
                  <a:gd name="T11" fmla="*/ 0 h 15"/>
                  <a:gd name="T12" fmla="*/ 14 w 16"/>
                  <a:gd name="T13" fmla="*/ 2 h 15"/>
                  <a:gd name="T14" fmla="*/ 16 w 16"/>
                  <a:gd name="T15" fmla="*/ 9 h 15"/>
                  <a:gd name="T16" fmla="*/ 13 w 16"/>
                  <a:gd name="T17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5">
                    <a:moveTo>
                      <a:pt x="13" y="12"/>
                    </a:moveTo>
                    <a:cubicBezTo>
                      <a:pt x="6" y="14"/>
                      <a:pt x="6" y="14"/>
                      <a:pt x="6" y="14"/>
                    </a:cubicBezTo>
                    <a:cubicBezTo>
                      <a:pt x="4" y="15"/>
                      <a:pt x="3" y="13"/>
                      <a:pt x="2" y="1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1" y="2"/>
                      <a:pt x="3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2" y="0"/>
                      <a:pt x="14" y="1"/>
                      <a:pt x="14" y="2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6" y="10"/>
                      <a:pt x="15" y="12"/>
                      <a:pt x="13" y="12"/>
                    </a:cubicBezTo>
                  </a:path>
                </a:pathLst>
              </a:custGeom>
              <a:solidFill>
                <a:srgbClr val="FDD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0" name="Freeform 202"/>
              <p:cNvSpPr>
                <a:spLocks/>
              </p:cNvSpPr>
              <p:nvPr/>
            </p:nvSpPr>
            <p:spPr bwMode="auto">
              <a:xfrm>
                <a:off x="3752" y="2155"/>
                <a:ext cx="32" cy="29"/>
              </a:xfrm>
              <a:custGeom>
                <a:avLst/>
                <a:gdLst>
                  <a:gd name="T0" fmla="*/ 12 w 13"/>
                  <a:gd name="T1" fmla="*/ 10 h 12"/>
                  <a:gd name="T2" fmla="*/ 12 w 13"/>
                  <a:gd name="T3" fmla="*/ 10 h 12"/>
                  <a:gd name="T4" fmla="*/ 3 w 13"/>
                  <a:gd name="T5" fmla="*/ 12 h 12"/>
                  <a:gd name="T6" fmla="*/ 2 w 13"/>
                  <a:gd name="T7" fmla="*/ 12 h 12"/>
                  <a:gd name="T8" fmla="*/ 2 w 13"/>
                  <a:gd name="T9" fmla="*/ 11 h 12"/>
                  <a:gd name="T10" fmla="*/ 0 w 13"/>
                  <a:gd name="T11" fmla="*/ 3 h 12"/>
                  <a:gd name="T12" fmla="*/ 0 w 13"/>
                  <a:gd name="T13" fmla="*/ 2 h 12"/>
                  <a:gd name="T14" fmla="*/ 1 w 13"/>
                  <a:gd name="T15" fmla="*/ 2 h 12"/>
                  <a:gd name="T16" fmla="*/ 9 w 13"/>
                  <a:gd name="T17" fmla="*/ 0 h 12"/>
                  <a:gd name="T18" fmla="*/ 10 w 13"/>
                  <a:gd name="T19" fmla="*/ 0 h 12"/>
                  <a:gd name="T20" fmla="*/ 11 w 13"/>
                  <a:gd name="T21" fmla="*/ 1 h 12"/>
                  <a:gd name="T22" fmla="*/ 12 w 13"/>
                  <a:gd name="T23" fmla="*/ 9 h 12"/>
                  <a:gd name="T24" fmla="*/ 12 w 13"/>
                  <a:gd name="T25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2">
                    <a:moveTo>
                      <a:pt x="12" y="10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2" y="12"/>
                      <a:pt x="2" y="11"/>
                      <a:pt x="2" y="1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3" y="9"/>
                      <a:pt x="12" y="9"/>
                      <a:pt x="12" y="10"/>
                    </a:cubicBezTo>
                    <a:close/>
                  </a:path>
                </a:pathLst>
              </a:custGeom>
              <a:solidFill>
                <a:srgbClr val="FFFC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1" name="Freeform 203"/>
              <p:cNvSpPr>
                <a:spLocks/>
              </p:cNvSpPr>
              <p:nvPr/>
            </p:nvSpPr>
            <p:spPr bwMode="auto">
              <a:xfrm>
                <a:off x="3767" y="2206"/>
                <a:ext cx="38" cy="38"/>
              </a:xfrm>
              <a:custGeom>
                <a:avLst/>
                <a:gdLst>
                  <a:gd name="T0" fmla="*/ 15 w 16"/>
                  <a:gd name="T1" fmla="*/ 7 h 16"/>
                  <a:gd name="T2" fmla="*/ 14 w 16"/>
                  <a:gd name="T3" fmla="*/ 9 h 16"/>
                  <a:gd name="T4" fmla="*/ 12 w 16"/>
                  <a:gd name="T5" fmla="*/ 14 h 16"/>
                  <a:gd name="T6" fmla="*/ 8 w 16"/>
                  <a:gd name="T7" fmla="*/ 15 h 16"/>
                  <a:gd name="T8" fmla="*/ 2 w 16"/>
                  <a:gd name="T9" fmla="*/ 13 h 16"/>
                  <a:gd name="T10" fmla="*/ 0 w 16"/>
                  <a:gd name="T11" fmla="*/ 9 h 16"/>
                  <a:gd name="T12" fmla="*/ 2 w 16"/>
                  <a:gd name="T13" fmla="*/ 5 h 16"/>
                  <a:gd name="T14" fmla="*/ 3 w 16"/>
                  <a:gd name="T15" fmla="*/ 2 h 16"/>
                  <a:gd name="T16" fmla="*/ 7 w 16"/>
                  <a:gd name="T17" fmla="*/ 0 h 16"/>
                  <a:gd name="T18" fmla="*/ 7 w 16"/>
                  <a:gd name="T19" fmla="*/ 0 h 16"/>
                  <a:gd name="T20" fmla="*/ 11 w 16"/>
                  <a:gd name="T21" fmla="*/ 2 h 16"/>
                  <a:gd name="T22" fmla="*/ 13 w 16"/>
                  <a:gd name="T23" fmla="*/ 3 h 16"/>
                  <a:gd name="T24" fmla="*/ 15 w 16"/>
                  <a:gd name="T25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" h="16">
                    <a:moveTo>
                      <a:pt x="15" y="7"/>
                    </a:moveTo>
                    <a:cubicBezTo>
                      <a:pt x="14" y="9"/>
                      <a:pt x="14" y="9"/>
                      <a:pt x="14" y="9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1" y="15"/>
                      <a:pt x="10" y="16"/>
                      <a:pt x="8" y="15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5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5"/>
                      <a:pt x="15" y="7"/>
                    </a:cubicBezTo>
                  </a:path>
                </a:pathLst>
              </a:custGeom>
              <a:solidFill>
                <a:srgbClr val="FDDD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2" name="Freeform 204"/>
              <p:cNvSpPr>
                <a:spLocks/>
              </p:cNvSpPr>
              <p:nvPr/>
            </p:nvSpPr>
            <p:spPr bwMode="auto">
              <a:xfrm>
                <a:off x="3769" y="2208"/>
                <a:ext cx="31" cy="34"/>
              </a:xfrm>
              <a:custGeom>
                <a:avLst/>
                <a:gdLst>
                  <a:gd name="T0" fmla="*/ 13 w 13"/>
                  <a:gd name="T1" fmla="*/ 4 h 14"/>
                  <a:gd name="T2" fmla="*/ 13 w 13"/>
                  <a:gd name="T3" fmla="*/ 5 h 14"/>
                  <a:gd name="T4" fmla="*/ 10 w 13"/>
                  <a:gd name="T5" fmla="*/ 13 h 14"/>
                  <a:gd name="T6" fmla="*/ 9 w 13"/>
                  <a:gd name="T7" fmla="*/ 13 h 14"/>
                  <a:gd name="T8" fmla="*/ 8 w 13"/>
                  <a:gd name="T9" fmla="*/ 13 h 14"/>
                  <a:gd name="T10" fmla="*/ 1 w 13"/>
                  <a:gd name="T11" fmla="*/ 10 h 14"/>
                  <a:gd name="T12" fmla="*/ 0 w 13"/>
                  <a:gd name="T13" fmla="*/ 10 h 14"/>
                  <a:gd name="T14" fmla="*/ 0 w 13"/>
                  <a:gd name="T15" fmla="*/ 9 h 14"/>
                  <a:gd name="T16" fmla="*/ 4 w 13"/>
                  <a:gd name="T17" fmla="*/ 1 h 14"/>
                  <a:gd name="T18" fmla="*/ 4 w 13"/>
                  <a:gd name="T19" fmla="*/ 0 h 14"/>
                  <a:gd name="T20" fmla="*/ 5 w 13"/>
                  <a:gd name="T21" fmla="*/ 0 h 14"/>
                  <a:gd name="T22" fmla="*/ 12 w 13"/>
                  <a:gd name="T23" fmla="*/ 3 h 14"/>
                  <a:gd name="T24" fmla="*/ 13 w 13"/>
                  <a:gd name="T25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4">
                    <a:moveTo>
                      <a:pt x="13" y="4"/>
                    </a:moveTo>
                    <a:cubicBezTo>
                      <a:pt x="13" y="5"/>
                      <a:pt x="13" y="5"/>
                      <a:pt x="13" y="5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8" y="14"/>
                      <a:pt x="8" y="13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3" y="4"/>
                      <a:pt x="13" y="4"/>
                    </a:cubicBezTo>
                  </a:path>
                </a:pathLst>
              </a:custGeom>
              <a:solidFill>
                <a:srgbClr val="FFFC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3" name="Freeform 205"/>
              <p:cNvSpPr>
                <a:spLocks/>
              </p:cNvSpPr>
              <p:nvPr/>
            </p:nvSpPr>
            <p:spPr bwMode="auto">
              <a:xfrm>
                <a:off x="3798" y="2225"/>
                <a:ext cx="2" cy="2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1 w 1"/>
                  <a:gd name="T13" fmla="*/ 1 h 1"/>
                  <a:gd name="T14" fmla="*/ 1 w 1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6AC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8" name="Freeform 207"/>
            <p:cNvSpPr>
              <a:spLocks/>
            </p:cNvSpPr>
            <p:nvPr/>
          </p:nvSpPr>
          <p:spPr bwMode="auto">
            <a:xfrm>
              <a:off x="3788" y="2218"/>
              <a:ext cx="10" cy="9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1 w 4"/>
                <a:gd name="T5" fmla="*/ 3 h 4"/>
                <a:gd name="T6" fmla="*/ 4 w 4"/>
                <a:gd name="T7" fmla="*/ 4 h 4"/>
                <a:gd name="T8" fmla="*/ 4 w 4"/>
                <a:gd name="T9" fmla="*/ 4 h 4"/>
                <a:gd name="T10" fmla="*/ 1 w 4"/>
                <a:gd name="T11" fmla="*/ 2 h 4"/>
                <a:gd name="T12" fmla="*/ 0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C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08"/>
            <p:cNvSpPr>
              <a:spLocks/>
            </p:cNvSpPr>
            <p:nvPr/>
          </p:nvSpPr>
          <p:spPr bwMode="auto">
            <a:xfrm>
              <a:off x="3772" y="2215"/>
              <a:ext cx="4" cy="3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2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09"/>
            <p:cNvSpPr>
              <a:spLocks/>
            </p:cNvSpPr>
            <p:nvPr/>
          </p:nvSpPr>
          <p:spPr bwMode="auto">
            <a:xfrm>
              <a:off x="3772" y="2215"/>
              <a:ext cx="4" cy="3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2 w 4"/>
                <a:gd name="T5" fmla="*/ 3 h 3"/>
                <a:gd name="T6" fmla="*/ 4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lnTo>
                    <a:pt x="0" y="3"/>
                  </a:lnTo>
                  <a:lnTo>
                    <a:pt x="2" y="3"/>
                  </a:lnTo>
                  <a:lnTo>
                    <a:pt x="4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10"/>
            <p:cNvSpPr>
              <a:spLocks/>
            </p:cNvSpPr>
            <p:nvPr/>
          </p:nvSpPr>
          <p:spPr bwMode="auto">
            <a:xfrm>
              <a:off x="3774" y="2215"/>
              <a:ext cx="14" cy="3"/>
            </a:xfrm>
            <a:custGeom>
              <a:avLst/>
              <a:gdLst>
                <a:gd name="T0" fmla="*/ 5 w 6"/>
                <a:gd name="T1" fmla="*/ 0 h 1"/>
                <a:gd name="T2" fmla="*/ 4 w 6"/>
                <a:gd name="T3" fmla="*/ 0 h 1"/>
                <a:gd name="T4" fmla="*/ 3 w 6"/>
                <a:gd name="T5" fmla="*/ 0 h 1"/>
                <a:gd name="T6" fmla="*/ 1 w 6"/>
                <a:gd name="T7" fmla="*/ 0 h 1"/>
                <a:gd name="T8" fmla="*/ 0 w 6"/>
                <a:gd name="T9" fmla="*/ 1 h 1"/>
                <a:gd name="T10" fmla="*/ 4 w 6"/>
                <a:gd name="T11" fmla="*/ 1 h 1"/>
                <a:gd name="T12" fmla="*/ 4 w 6"/>
                <a:gd name="T13" fmla="*/ 1 h 1"/>
                <a:gd name="T14" fmla="*/ 6 w 6"/>
                <a:gd name="T15" fmla="*/ 1 h 1"/>
                <a:gd name="T16" fmla="*/ 5 w 6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8C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11"/>
            <p:cNvSpPr>
              <a:spLocks/>
            </p:cNvSpPr>
            <p:nvPr/>
          </p:nvSpPr>
          <p:spPr bwMode="auto">
            <a:xfrm>
              <a:off x="3786" y="2213"/>
              <a:ext cx="2" cy="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79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12"/>
            <p:cNvSpPr>
              <a:spLocks/>
            </p:cNvSpPr>
            <p:nvPr/>
          </p:nvSpPr>
          <p:spPr bwMode="auto">
            <a:xfrm>
              <a:off x="3757" y="2184"/>
              <a:ext cx="34" cy="31"/>
            </a:xfrm>
            <a:custGeom>
              <a:avLst/>
              <a:gdLst>
                <a:gd name="T0" fmla="*/ 10 w 14"/>
                <a:gd name="T1" fmla="*/ 13 h 13"/>
                <a:gd name="T2" fmla="*/ 3 w 14"/>
                <a:gd name="T3" fmla="*/ 13 h 13"/>
                <a:gd name="T4" fmla="*/ 0 w 14"/>
                <a:gd name="T5" fmla="*/ 9 h 13"/>
                <a:gd name="T6" fmla="*/ 0 w 14"/>
                <a:gd name="T7" fmla="*/ 3 h 13"/>
                <a:gd name="T8" fmla="*/ 4 w 14"/>
                <a:gd name="T9" fmla="*/ 0 h 13"/>
                <a:gd name="T10" fmla="*/ 11 w 14"/>
                <a:gd name="T11" fmla="*/ 0 h 13"/>
                <a:gd name="T12" fmla="*/ 14 w 14"/>
                <a:gd name="T13" fmla="*/ 4 h 13"/>
                <a:gd name="T14" fmla="*/ 14 w 14"/>
                <a:gd name="T15" fmla="*/ 10 h 13"/>
                <a:gd name="T16" fmla="*/ 10 w 1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0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4" y="2"/>
                    <a:pt x="14" y="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2"/>
                    <a:pt x="12" y="13"/>
                    <a:pt x="10" y="13"/>
                  </a:cubicBezTo>
                </a:path>
              </a:pathLst>
            </a:custGeom>
            <a:solidFill>
              <a:srgbClr val="FDD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13"/>
            <p:cNvSpPr>
              <a:spLocks/>
            </p:cNvSpPr>
            <p:nvPr/>
          </p:nvSpPr>
          <p:spPr bwMode="auto">
            <a:xfrm>
              <a:off x="3759" y="2186"/>
              <a:ext cx="29" cy="27"/>
            </a:xfrm>
            <a:custGeom>
              <a:avLst/>
              <a:gdLst>
                <a:gd name="T0" fmla="*/ 11 w 12"/>
                <a:gd name="T1" fmla="*/ 11 h 11"/>
                <a:gd name="T2" fmla="*/ 10 w 12"/>
                <a:gd name="T3" fmla="*/ 11 h 11"/>
                <a:gd name="T4" fmla="*/ 1 w 12"/>
                <a:gd name="T5" fmla="*/ 10 h 11"/>
                <a:gd name="T6" fmla="*/ 1 w 12"/>
                <a:gd name="T7" fmla="*/ 10 h 11"/>
                <a:gd name="T8" fmla="*/ 0 w 12"/>
                <a:gd name="T9" fmla="*/ 9 h 11"/>
                <a:gd name="T10" fmla="*/ 1 w 12"/>
                <a:gd name="T11" fmla="*/ 1 h 11"/>
                <a:gd name="T12" fmla="*/ 1 w 12"/>
                <a:gd name="T13" fmla="*/ 0 h 11"/>
                <a:gd name="T14" fmla="*/ 2 w 12"/>
                <a:gd name="T15" fmla="*/ 0 h 11"/>
                <a:gd name="T16" fmla="*/ 11 w 12"/>
                <a:gd name="T17" fmla="*/ 1 h 11"/>
                <a:gd name="T18" fmla="*/ 12 w 12"/>
                <a:gd name="T19" fmla="*/ 1 h 11"/>
                <a:gd name="T20" fmla="*/ 12 w 12"/>
                <a:gd name="T21" fmla="*/ 2 h 11"/>
                <a:gd name="T22" fmla="*/ 11 w 12"/>
                <a:gd name="T23" fmla="*/ 10 h 11"/>
                <a:gd name="T24" fmla="*/ 11 w 12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1">
                  <a:moveTo>
                    <a:pt x="11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1"/>
                  </a:cubicBezTo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Rectangle 214"/>
            <p:cNvSpPr>
              <a:spLocks noChangeArrowheads="1"/>
            </p:cNvSpPr>
            <p:nvPr/>
          </p:nvSpPr>
          <p:spPr bwMode="auto">
            <a:xfrm>
              <a:off x="3774" y="2184"/>
              <a:ext cx="1" cy="1"/>
            </a:xfrm>
            <a:prstGeom prst="rect">
              <a:avLst/>
            </a:prstGeom>
            <a:solidFill>
              <a:srgbClr val="4B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215"/>
            <p:cNvSpPr>
              <a:spLocks noChangeArrowheads="1"/>
            </p:cNvSpPr>
            <p:nvPr/>
          </p:nvSpPr>
          <p:spPr bwMode="auto">
            <a:xfrm>
              <a:off x="3774" y="2184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216"/>
            <p:cNvSpPr>
              <a:spLocks noChangeArrowheads="1"/>
            </p:cNvSpPr>
            <p:nvPr/>
          </p:nvSpPr>
          <p:spPr bwMode="auto">
            <a:xfrm>
              <a:off x="3774" y="2184"/>
              <a:ext cx="1" cy="1"/>
            </a:xfrm>
            <a:prstGeom prst="rect">
              <a:avLst/>
            </a:prstGeom>
            <a:solidFill>
              <a:srgbClr val="D6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217"/>
            <p:cNvSpPr>
              <a:spLocks noChangeArrowheads="1"/>
            </p:cNvSpPr>
            <p:nvPr/>
          </p:nvSpPr>
          <p:spPr bwMode="auto">
            <a:xfrm>
              <a:off x="3774" y="2184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18"/>
            <p:cNvSpPr>
              <a:spLocks noChangeArrowheads="1"/>
            </p:cNvSpPr>
            <p:nvPr/>
          </p:nvSpPr>
          <p:spPr bwMode="auto">
            <a:xfrm>
              <a:off x="3791" y="2194"/>
              <a:ext cx="1" cy="2"/>
            </a:xfrm>
            <a:prstGeom prst="rect">
              <a:avLst/>
            </a:prstGeom>
            <a:solidFill>
              <a:srgbClr val="4B4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9"/>
            <p:cNvSpPr>
              <a:spLocks/>
            </p:cNvSpPr>
            <p:nvPr/>
          </p:nvSpPr>
          <p:spPr bwMode="auto">
            <a:xfrm>
              <a:off x="3791" y="2194"/>
              <a:ext cx="0" cy="2"/>
            </a:xfrm>
            <a:custGeom>
              <a:avLst/>
              <a:gdLst>
                <a:gd name="T0" fmla="*/ 0 h 2"/>
                <a:gd name="T1" fmla="*/ 2 h 2"/>
                <a:gd name="T2" fmla="*/ 2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0"/>
            <p:cNvSpPr>
              <a:spLocks noEditPoints="1"/>
            </p:cNvSpPr>
            <p:nvPr/>
          </p:nvSpPr>
          <p:spPr bwMode="auto">
            <a:xfrm>
              <a:off x="3774" y="2184"/>
              <a:ext cx="17" cy="12"/>
            </a:xfrm>
            <a:custGeom>
              <a:avLst/>
              <a:gdLst>
                <a:gd name="T0" fmla="*/ 6 w 7"/>
                <a:gd name="T1" fmla="*/ 3 h 5"/>
                <a:gd name="T2" fmla="*/ 6 w 7"/>
                <a:gd name="T3" fmla="*/ 4 h 5"/>
                <a:gd name="T4" fmla="*/ 7 w 7"/>
                <a:gd name="T5" fmla="*/ 5 h 5"/>
                <a:gd name="T6" fmla="*/ 7 w 7"/>
                <a:gd name="T7" fmla="*/ 4 h 5"/>
                <a:gd name="T8" fmla="*/ 7 w 7"/>
                <a:gd name="T9" fmla="*/ 4 h 5"/>
                <a:gd name="T10" fmla="*/ 6 w 7"/>
                <a:gd name="T11" fmla="*/ 3 h 5"/>
                <a:gd name="T12" fmla="*/ 0 w 7"/>
                <a:gd name="T13" fmla="*/ 0 h 5"/>
                <a:gd name="T14" fmla="*/ 0 w 7"/>
                <a:gd name="T15" fmla="*/ 1 h 5"/>
                <a:gd name="T16" fmla="*/ 1 w 7"/>
                <a:gd name="T17" fmla="*/ 1 h 5"/>
                <a:gd name="T18" fmla="*/ 0 w 7"/>
                <a:gd name="T19" fmla="*/ 0 h 5"/>
                <a:gd name="T20" fmla="*/ 0 w 7"/>
                <a:gd name="T21" fmla="*/ 0 h 5"/>
                <a:gd name="T22" fmla="*/ 0 w 7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" h="5">
                  <a:moveTo>
                    <a:pt x="6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1"/>
            <p:cNvSpPr>
              <a:spLocks/>
            </p:cNvSpPr>
            <p:nvPr/>
          </p:nvSpPr>
          <p:spPr bwMode="auto">
            <a:xfrm>
              <a:off x="3774" y="2186"/>
              <a:ext cx="14" cy="8"/>
            </a:xfrm>
            <a:custGeom>
              <a:avLst/>
              <a:gdLst>
                <a:gd name="T0" fmla="*/ 0 w 6"/>
                <a:gd name="T1" fmla="*/ 0 h 3"/>
                <a:gd name="T2" fmla="*/ 2 w 6"/>
                <a:gd name="T3" fmla="*/ 2 h 3"/>
                <a:gd name="T4" fmla="*/ 6 w 6"/>
                <a:gd name="T5" fmla="*/ 3 h 3"/>
                <a:gd name="T6" fmla="*/ 6 w 6"/>
                <a:gd name="T7" fmla="*/ 2 h 3"/>
                <a:gd name="T8" fmla="*/ 2 w 6"/>
                <a:gd name="T9" fmla="*/ 1 h 3"/>
                <a:gd name="T10" fmla="*/ 1 w 6"/>
                <a:gd name="T11" fmla="*/ 0 h 3"/>
                <a:gd name="T12" fmla="*/ 0 w 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1"/>
                    <a:pt x="1" y="2"/>
                    <a:pt x="2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C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2"/>
            <p:cNvSpPr>
              <a:spLocks/>
            </p:cNvSpPr>
            <p:nvPr/>
          </p:nvSpPr>
          <p:spPr bwMode="auto">
            <a:xfrm>
              <a:off x="3781" y="2189"/>
              <a:ext cx="41" cy="38"/>
            </a:xfrm>
            <a:custGeom>
              <a:avLst/>
              <a:gdLst>
                <a:gd name="T0" fmla="*/ 15 w 17"/>
                <a:gd name="T1" fmla="*/ 12 h 16"/>
                <a:gd name="T2" fmla="*/ 8 w 17"/>
                <a:gd name="T3" fmla="*/ 15 h 16"/>
                <a:gd name="T4" fmla="*/ 4 w 17"/>
                <a:gd name="T5" fmla="*/ 14 h 16"/>
                <a:gd name="T6" fmla="*/ 1 w 17"/>
                <a:gd name="T7" fmla="*/ 8 h 16"/>
                <a:gd name="T8" fmla="*/ 3 w 17"/>
                <a:gd name="T9" fmla="*/ 4 h 16"/>
                <a:gd name="T10" fmla="*/ 9 w 17"/>
                <a:gd name="T11" fmla="*/ 0 h 16"/>
                <a:gd name="T12" fmla="*/ 13 w 17"/>
                <a:gd name="T13" fmla="*/ 2 h 16"/>
                <a:gd name="T14" fmla="*/ 16 w 17"/>
                <a:gd name="T15" fmla="*/ 8 h 16"/>
                <a:gd name="T16" fmla="*/ 15 w 17"/>
                <a:gd name="T17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6">
                  <a:moveTo>
                    <a:pt x="15" y="12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7" y="16"/>
                    <a:pt x="5" y="15"/>
                    <a:pt x="4" y="14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6"/>
                    <a:pt x="1" y="5"/>
                    <a:pt x="3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3" y="0"/>
                    <a:pt x="13" y="2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11"/>
                    <a:pt x="15" y="12"/>
                  </a:cubicBezTo>
                </a:path>
              </a:pathLst>
            </a:custGeom>
            <a:solidFill>
              <a:srgbClr val="FDD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23"/>
            <p:cNvSpPr>
              <a:spLocks/>
            </p:cNvSpPr>
            <p:nvPr/>
          </p:nvSpPr>
          <p:spPr bwMode="auto">
            <a:xfrm>
              <a:off x="3786" y="2191"/>
              <a:ext cx="34" cy="34"/>
            </a:xfrm>
            <a:custGeom>
              <a:avLst/>
              <a:gdLst>
                <a:gd name="T0" fmla="*/ 14 w 14"/>
                <a:gd name="T1" fmla="*/ 9 h 14"/>
                <a:gd name="T2" fmla="*/ 13 w 14"/>
                <a:gd name="T3" fmla="*/ 9 h 14"/>
                <a:gd name="T4" fmla="*/ 5 w 14"/>
                <a:gd name="T5" fmla="*/ 13 h 14"/>
                <a:gd name="T6" fmla="*/ 4 w 14"/>
                <a:gd name="T7" fmla="*/ 13 h 14"/>
                <a:gd name="T8" fmla="*/ 4 w 14"/>
                <a:gd name="T9" fmla="*/ 13 h 14"/>
                <a:gd name="T10" fmla="*/ 0 w 14"/>
                <a:gd name="T11" fmla="*/ 6 h 14"/>
                <a:gd name="T12" fmla="*/ 0 w 14"/>
                <a:gd name="T13" fmla="*/ 5 h 14"/>
                <a:gd name="T14" fmla="*/ 1 w 14"/>
                <a:gd name="T15" fmla="*/ 4 h 14"/>
                <a:gd name="T16" fmla="*/ 8 w 14"/>
                <a:gd name="T17" fmla="*/ 0 h 14"/>
                <a:gd name="T18" fmla="*/ 9 w 14"/>
                <a:gd name="T19" fmla="*/ 0 h 14"/>
                <a:gd name="T20" fmla="*/ 10 w 14"/>
                <a:gd name="T21" fmla="*/ 1 h 14"/>
                <a:gd name="T22" fmla="*/ 14 w 14"/>
                <a:gd name="T23" fmla="*/ 8 h 14"/>
                <a:gd name="T24" fmla="*/ 14 w 14"/>
                <a:gd name="T25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4">
                  <a:moveTo>
                    <a:pt x="14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4"/>
            <p:cNvSpPr>
              <a:spLocks/>
            </p:cNvSpPr>
            <p:nvPr/>
          </p:nvSpPr>
          <p:spPr bwMode="auto">
            <a:xfrm>
              <a:off x="3774" y="2157"/>
              <a:ext cx="36" cy="39"/>
            </a:xfrm>
            <a:custGeom>
              <a:avLst/>
              <a:gdLst>
                <a:gd name="T0" fmla="*/ 10 w 15"/>
                <a:gd name="T1" fmla="*/ 15 h 16"/>
                <a:gd name="T2" fmla="*/ 2 w 15"/>
                <a:gd name="T3" fmla="*/ 13 h 16"/>
                <a:gd name="T4" fmla="*/ 0 w 15"/>
                <a:gd name="T5" fmla="*/ 9 h 16"/>
                <a:gd name="T6" fmla="*/ 2 w 15"/>
                <a:gd name="T7" fmla="*/ 3 h 16"/>
                <a:gd name="T8" fmla="*/ 6 w 15"/>
                <a:gd name="T9" fmla="*/ 1 h 16"/>
                <a:gd name="T10" fmla="*/ 13 w 15"/>
                <a:gd name="T11" fmla="*/ 3 h 16"/>
                <a:gd name="T12" fmla="*/ 15 w 15"/>
                <a:gd name="T13" fmla="*/ 7 h 16"/>
                <a:gd name="T14" fmla="*/ 13 w 15"/>
                <a:gd name="T15" fmla="*/ 13 h 16"/>
                <a:gd name="T16" fmla="*/ 10 w 15"/>
                <a:gd name="T17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0" y="15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0" y="11"/>
                    <a:pt x="0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5"/>
                    <a:pt x="15" y="7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5"/>
                    <a:pt x="11" y="16"/>
                    <a:pt x="10" y="15"/>
                  </a:cubicBezTo>
                </a:path>
              </a:pathLst>
            </a:custGeom>
            <a:solidFill>
              <a:srgbClr val="FDD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5"/>
            <p:cNvSpPr>
              <a:spLocks/>
            </p:cNvSpPr>
            <p:nvPr/>
          </p:nvSpPr>
          <p:spPr bwMode="auto">
            <a:xfrm>
              <a:off x="3776" y="2162"/>
              <a:ext cx="32" cy="29"/>
            </a:xfrm>
            <a:custGeom>
              <a:avLst/>
              <a:gdLst>
                <a:gd name="T0" fmla="*/ 10 w 13"/>
                <a:gd name="T1" fmla="*/ 12 h 12"/>
                <a:gd name="T2" fmla="*/ 10 w 13"/>
                <a:gd name="T3" fmla="*/ 12 h 12"/>
                <a:gd name="T4" fmla="*/ 1 w 13"/>
                <a:gd name="T5" fmla="*/ 10 h 12"/>
                <a:gd name="T6" fmla="*/ 0 w 13"/>
                <a:gd name="T7" fmla="*/ 9 h 12"/>
                <a:gd name="T8" fmla="*/ 0 w 13"/>
                <a:gd name="T9" fmla="*/ 8 h 12"/>
                <a:gd name="T10" fmla="*/ 2 w 13"/>
                <a:gd name="T11" fmla="*/ 1 h 12"/>
                <a:gd name="T12" fmla="*/ 3 w 13"/>
                <a:gd name="T13" fmla="*/ 0 h 12"/>
                <a:gd name="T14" fmla="*/ 4 w 13"/>
                <a:gd name="T15" fmla="*/ 0 h 12"/>
                <a:gd name="T16" fmla="*/ 12 w 13"/>
                <a:gd name="T17" fmla="*/ 2 h 12"/>
                <a:gd name="T18" fmla="*/ 13 w 13"/>
                <a:gd name="T19" fmla="*/ 3 h 12"/>
                <a:gd name="T20" fmla="*/ 13 w 13"/>
                <a:gd name="T21" fmla="*/ 4 h 12"/>
                <a:gd name="T22" fmla="*/ 11 w 13"/>
                <a:gd name="T23" fmla="*/ 11 h 12"/>
                <a:gd name="T24" fmla="*/ 10 w 13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2"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2"/>
                  </a:cubicBezTo>
                </a:path>
              </a:pathLst>
            </a:custGeom>
            <a:solidFill>
              <a:srgbClr val="FFFC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26"/>
            <p:cNvSpPr>
              <a:spLocks noChangeArrowheads="1"/>
            </p:cNvSpPr>
            <p:nvPr/>
          </p:nvSpPr>
          <p:spPr bwMode="auto">
            <a:xfrm>
              <a:off x="3796" y="2162"/>
              <a:ext cx="2" cy="1"/>
            </a:xfrm>
            <a:prstGeom prst="rect">
              <a:avLst/>
            </a:prstGeom>
            <a:solidFill>
              <a:srgbClr val="223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227"/>
            <p:cNvSpPr>
              <a:spLocks noChangeArrowheads="1"/>
            </p:cNvSpPr>
            <p:nvPr/>
          </p:nvSpPr>
          <p:spPr bwMode="auto">
            <a:xfrm>
              <a:off x="3796" y="2162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228"/>
            <p:cNvSpPr>
              <a:spLocks noChangeArrowheads="1"/>
            </p:cNvSpPr>
            <p:nvPr/>
          </p:nvSpPr>
          <p:spPr bwMode="auto">
            <a:xfrm>
              <a:off x="3798" y="2162"/>
              <a:ext cx="2" cy="1"/>
            </a:xfrm>
            <a:prstGeom prst="rect">
              <a:avLst/>
            </a:prstGeom>
            <a:solidFill>
              <a:srgbClr val="3255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229"/>
            <p:cNvSpPr>
              <a:spLocks noChangeArrowheads="1"/>
            </p:cNvSpPr>
            <p:nvPr/>
          </p:nvSpPr>
          <p:spPr bwMode="auto">
            <a:xfrm>
              <a:off x="3798" y="2162"/>
              <a:ext cx="2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30"/>
            <p:cNvSpPr>
              <a:spLocks/>
            </p:cNvSpPr>
            <p:nvPr/>
          </p:nvSpPr>
          <p:spPr bwMode="auto">
            <a:xfrm>
              <a:off x="3803" y="2189"/>
              <a:ext cx="19" cy="29"/>
            </a:xfrm>
            <a:custGeom>
              <a:avLst/>
              <a:gdLst>
                <a:gd name="T0" fmla="*/ 2 w 8"/>
                <a:gd name="T1" fmla="*/ 0 h 12"/>
                <a:gd name="T2" fmla="*/ 1 w 8"/>
                <a:gd name="T3" fmla="*/ 0 h 12"/>
                <a:gd name="T4" fmla="*/ 0 w 8"/>
                <a:gd name="T5" fmla="*/ 2 h 12"/>
                <a:gd name="T6" fmla="*/ 0 w 8"/>
                <a:gd name="T7" fmla="*/ 2 h 12"/>
                <a:gd name="T8" fmla="*/ 1 w 8"/>
                <a:gd name="T9" fmla="*/ 1 h 12"/>
                <a:gd name="T10" fmla="*/ 2 w 8"/>
                <a:gd name="T11" fmla="*/ 1 h 12"/>
                <a:gd name="T12" fmla="*/ 2 w 8"/>
                <a:gd name="T13" fmla="*/ 1 h 12"/>
                <a:gd name="T14" fmla="*/ 3 w 8"/>
                <a:gd name="T15" fmla="*/ 2 h 12"/>
                <a:gd name="T16" fmla="*/ 7 w 8"/>
                <a:gd name="T17" fmla="*/ 9 h 12"/>
                <a:gd name="T18" fmla="*/ 7 w 8"/>
                <a:gd name="T19" fmla="*/ 10 h 12"/>
                <a:gd name="T20" fmla="*/ 6 w 8"/>
                <a:gd name="T21" fmla="*/ 10 h 12"/>
                <a:gd name="T22" fmla="*/ 5 w 8"/>
                <a:gd name="T23" fmla="*/ 11 h 12"/>
                <a:gd name="T24" fmla="*/ 6 w 8"/>
                <a:gd name="T25" fmla="*/ 12 h 12"/>
                <a:gd name="T26" fmla="*/ 7 w 8"/>
                <a:gd name="T27" fmla="*/ 8 h 12"/>
                <a:gd name="T28" fmla="*/ 4 w 8"/>
                <a:gd name="T29" fmla="*/ 2 h 12"/>
                <a:gd name="T30" fmla="*/ 2 w 8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2"/>
                  </a:cubicBezTo>
                  <a:cubicBezTo>
                    <a:pt x="8" y="11"/>
                    <a:pt x="8" y="9"/>
                    <a:pt x="7" y="8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D6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31"/>
            <p:cNvSpPr>
              <a:spLocks/>
            </p:cNvSpPr>
            <p:nvPr/>
          </p:nvSpPr>
          <p:spPr bwMode="auto">
            <a:xfrm>
              <a:off x="3803" y="2191"/>
              <a:ext cx="17" cy="24"/>
            </a:xfrm>
            <a:custGeom>
              <a:avLst/>
              <a:gdLst>
                <a:gd name="T0" fmla="*/ 2 w 7"/>
                <a:gd name="T1" fmla="*/ 0 h 10"/>
                <a:gd name="T2" fmla="*/ 1 w 7"/>
                <a:gd name="T3" fmla="*/ 0 h 10"/>
                <a:gd name="T4" fmla="*/ 0 w 7"/>
                <a:gd name="T5" fmla="*/ 1 h 10"/>
                <a:gd name="T6" fmla="*/ 5 w 7"/>
                <a:gd name="T7" fmla="*/ 10 h 10"/>
                <a:gd name="T8" fmla="*/ 6 w 7"/>
                <a:gd name="T9" fmla="*/ 9 h 10"/>
                <a:gd name="T10" fmla="*/ 7 w 7"/>
                <a:gd name="T11" fmla="*/ 9 h 10"/>
                <a:gd name="T12" fmla="*/ 7 w 7"/>
                <a:gd name="T13" fmla="*/ 8 h 10"/>
                <a:gd name="T14" fmla="*/ 3 w 7"/>
                <a:gd name="T15" fmla="*/ 1 h 10"/>
                <a:gd name="T16" fmla="*/ 2 w 7"/>
                <a:gd name="T17" fmla="*/ 0 h 10"/>
                <a:gd name="T18" fmla="*/ 2 w 7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2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3" y="7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D8C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2"/>
            <p:cNvSpPr>
              <a:spLocks/>
            </p:cNvSpPr>
            <p:nvPr/>
          </p:nvSpPr>
          <p:spPr bwMode="auto">
            <a:xfrm>
              <a:off x="3796" y="2162"/>
              <a:ext cx="14" cy="32"/>
            </a:xfrm>
            <a:custGeom>
              <a:avLst/>
              <a:gdLst>
                <a:gd name="T0" fmla="*/ 0 w 6"/>
                <a:gd name="T1" fmla="*/ 0 h 13"/>
                <a:gd name="T2" fmla="*/ 0 w 6"/>
                <a:gd name="T3" fmla="*/ 1 h 13"/>
                <a:gd name="T4" fmla="*/ 4 w 6"/>
                <a:gd name="T5" fmla="*/ 2 h 13"/>
                <a:gd name="T6" fmla="*/ 5 w 6"/>
                <a:gd name="T7" fmla="*/ 3 h 13"/>
                <a:gd name="T8" fmla="*/ 5 w 6"/>
                <a:gd name="T9" fmla="*/ 4 h 13"/>
                <a:gd name="T10" fmla="*/ 3 w 6"/>
                <a:gd name="T11" fmla="*/ 11 h 13"/>
                <a:gd name="T12" fmla="*/ 2 w 6"/>
                <a:gd name="T13" fmla="*/ 12 h 13"/>
                <a:gd name="T14" fmla="*/ 3 w 6"/>
                <a:gd name="T15" fmla="*/ 13 h 13"/>
                <a:gd name="T16" fmla="*/ 4 w 6"/>
                <a:gd name="T17" fmla="*/ 11 h 13"/>
                <a:gd name="T18" fmla="*/ 4 w 6"/>
                <a:gd name="T19" fmla="*/ 11 h 13"/>
                <a:gd name="T20" fmla="*/ 4 w 6"/>
                <a:gd name="T21" fmla="*/ 11 h 13"/>
                <a:gd name="T22" fmla="*/ 6 w 6"/>
                <a:gd name="T23" fmla="*/ 5 h 13"/>
                <a:gd name="T24" fmla="*/ 4 w 6"/>
                <a:gd name="T25" fmla="*/ 1 h 13"/>
                <a:gd name="T26" fmla="*/ 4 w 6"/>
                <a:gd name="T27" fmla="*/ 1 h 13"/>
                <a:gd name="T28" fmla="*/ 3 w 6"/>
                <a:gd name="T29" fmla="*/ 0 h 13"/>
                <a:gd name="T30" fmla="*/ 2 w 6"/>
                <a:gd name="T31" fmla="*/ 0 h 13"/>
                <a:gd name="T32" fmla="*/ 1 w 6"/>
                <a:gd name="T33" fmla="*/ 0 h 13"/>
                <a:gd name="T34" fmla="*/ 0 w 6"/>
                <a:gd name="T3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1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3"/>
                    <a:pt x="5" y="3"/>
                    <a:pt x="5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3" y="13"/>
                    <a:pt x="3" y="13"/>
                  </a:cubicBezTo>
                  <a:cubicBezTo>
                    <a:pt x="3" y="13"/>
                    <a:pt x="4" y="12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A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33"/>
            <p:cNvSpPr>
              <a:spLocks/>
            </p:cNvSpPr>
            <p:nvPr/>
          </p:nvSpPr>
          <p:spPr bwMode="auto">
            <a:xfrm>
              <a:off x="3796" y="2165"/>
              <a:ext cx="12" cy="26"/>
            </a:xfrm>
            <a:custGeom>
              <a:avLst/>
              <a:gdLst>
                <a:gd name="T0" fmla="*/ 0 w 5"/>
                <a:gd name="T1" fmla="*/ 0 h 11"/>
                <a:gd name="T2" fmla="*/ 2 w 5"/>
                <a:gd name="T3" fmla="*/ 11 h 11"/>
                <a:gd name="T4" fmla="*/ 3 w 5"/>
                <a:gd name="T5" fmla="*/ 10 h 11"/>
                <a:gd name="T6" fmla="*/ 5 w 5"/>
                <a:gd name="T7" fmla="*/ 3 h 11"/>
                <a:gd name="T8" fmla="*/ 5 w 5"/>
                <a:gd name="T9" fmla="*/ 2 h 11"/>
                <a:gd name="T10" fmla="*/ 4 w 5"/>
                <a:gd name="T11" fmla="*/ 1 h 11"/>
                <a:gd name="T12" fmla="*/ 0 w 5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1">
                  <a:moveTo>
                    <a:pt x="0" y="0"/>
                  </a:moveTo>
                  <a:cubicBezTo>
                    <a:pt x="0" y="4"/>
                    <a:pt x="1" y="7"/>
                    <a:pt x="2" y="11"/>
                  </a:cubicBezTo>
                  <a:cubicBezTo>
                    <a:pt x="3" y="11"/>
                    <a:pt x="3" y="11"/>
                    <a:pt x="3" y="1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8C5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4"/>
            <p:cNvSpPr>
              <a:spLocks/>
            </p:cNvSpPr>
            <p:nvPr/>
          </p:nvSpPr>
          <p:spPr bwMode="auto">
            <a:xfrm>
              <a:off x="3844" y="2225"/>
              <a:ext cx="77" cy="77"/>
            </a:xfrm>
            <a:custGeom>
              <a:avLst/>
              <a:gdLst>
                <a:gd name="T0" fmla="*/ 26 w 32"/>
                <a:gd name="T1" fmla="*/ 5 h 32"/>
                <a:gd name="T2" fmla="*/ 27 w 32"/>
                <a:gd name="T3" fmla="*/ 26 h 32"/>
                <a:gd name="T4" fmla="*/ 6 w 32"/>
                <a:gd name="T5" fmla="*/ 27 h 32"/>
                <a:gd name="T6" fmla="*/ 5 w 32"/>
                <a:gd name="T7" fmla="*/ 6 h 32"/>
                <a:gd name="T8" fmla="*/ 26 w 32"/>
                <a:gd name="T9" fmla="*/ 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26" y="5"/>
                  </a:moveTo>
                  <a:cubicBezTo>
                    <a:pt x="32" y="11"/>
                    <a:pt x="32" y="20"/>
                    <a:pt x="27" y="26"/>
                  </a:cubicBezTo>
                  <a:cubicBezTo>
                    <a:pt x="21" y="32"/>
                    <a:pt x="12" y="32"/>
                    <a:pt x="6" y="27"/>
                  </a:cubicBezTo>
                  <a:cubicBezTo>
                    <a:pt x="0" y="21"/>
                    <a:pt x="0" y="12"/>
                    <a:pt x="5" y="6"/>
                  </a:cubicBezTo>
                  <a:cubicBezTo>
                    <a:pt x="11" y="0"/>
                    <a:pt x="20" y="0"/>
                    <a:pt x="26" y="5"/>
                  </a:cubicBezTo>
                </a:path>
              </a:pathLst>
            </a:custGeom>
            <a:solidFill>
              <a:srgbClr val="31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5"/>
            <p:cNvSpPr>
              <a:spLocks/>
            </p:cNvSpPr>
            <p:nvPr/>
          </p:nvSpPr>
          <p:spPr bwMode="auto">
            <a:xfrm>
              <a:off x="3853" y="2244"/>
              <a:ext cx="53" cy="48"/>
            </a:xfrm>
            <a:custGeom>
              <a:avLst/>
              <a:gdLst>
                <a:gd name="T0" fmla="*/ 7 w 22"/>
                <a:gd name="T1" fmla="*/ 13 h 20"/>
                <a:gd name="T2" fmla="*/ 5 w 22"/>
                <a:gd name="T3" fmla="*/ 0 h 20"/>
                <a:gd name="T4" fmla="*/ 4 w 22"/>
                <a:gd name="T5" fmla="*/ 0 h 20"/>
                <a:gd name="T6" fmla="*/ 4 w 22"/>
                <a:gd name="T7" fmla="*/ 16 h 20"/>
                <a:gd name="T8" fmla="*/ 20 w 22"/>
                <a:gd name="T9" fmla="*/ 16 h 20"/>
                <a:gd name="T10" fmla="*/ 22 w 22"/>
                <a:gd name="T11" fmla="*/ 13 h 20"/>
                <a:gd name="T12" fmla="*/ 7 w 22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7" y="13"/>
                  </a:moveTo>
                  <a:cubicBezTo>
                    <a:pt x="3" y="9"/>
                    <a:pt x="2" y="4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5"/>
                    <a:pt x="0" y="12"/>
                    <a:pt x="4" y="16"/>
                  </a:cubicBezTo>
                  <a:cubicBezTo>
                    <a:pt x="9" y="20"/>
                    <a:pt x="16" y="20"/>
                    <a:pt x="20" y="16"/>
                  </a:cubicBezTo>
                  <a:cubicBezTo>
                    <a:pt x="21" y="15"/>
                    <a:pt x="21" y="14"/>
                    <a:pt x="22" y="13"/>
                  </a:cubicBezTo>
                  <a:cubicBezTo>
                    <a:pt x="17" y="17"/>
                    <a:pt x="11" y="17"/>
                    <a:pt x="7" y="13"/>
                  </a:cubicBezTo>
                </a:path>
              </a:pathLst>
            </a:custGeom>
            <a:solidFill>
              <a:srgbClr val="635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6"/>
            <p:cNvSpPr>
              <a:spLocks noEditPoints="1"/>
            </p:cNvSpPr>
            <p:nvPr/>
          </p:nvSpPr>
          <p:spPr bwMode="auto">
            <a:xfrm>
              <a:off x="3848" y="2242"/>
              <a:ext cx="22" cy="36"/>
            </a:xfrm>
            <a:custGeom>
              <a:avLst/>
              <a:gdLst>
                <a:gd name="T0" fmla="*/ 3 w 9"/>
                <a:gd name="T1" fmla="*/ 12 h 15"/>
                <a:gd name="T2" fmla="*/ 0 w 9"/>
                <a:gd name="T3" fmla="*/ 14 h 15"/>
                <a:gd name="T4" fmla="*/ 1 w 9"/>
                <a:gd name="T5" fmla="*/ 15 h 15"/>
                <a:gd name="T6" fmla="*/ 4 w 9"/>
                <a:gd name="T7" fmla="*/ 14 h 15"/>
                <a:gd name="T8" fmla="*/ 3 w 9"/>
                <a:gd name="T9" fmla="*/ 12 h 15"/>
                <a:gd name="T10" fmla="*/ 7 w 9"/>
                <a:gd name="T11" fmla="*/ 0 h 15"/>
                <a:gd name="T12" fmla="*/ 6 w 9"/>
                <a:gd name="T13" fmla="*/ 10 h 15"/>
                <a:gd name="T14" fmla="*/ 7 w 9"/>
                <a:gd name="T15" fmla="*/ 11 h 15"/>
                <a:gd name="T16" fmla="*/ 9 w 9"/>
                <a:gd name="T17" fmla="*/ 2 h 15"/>
                <a:gd name="T18" fmla="*/ 7 w 9"/>
                <a:gd name="T1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5">
                  <a:moveTo>
                    <a:pt x="3" y="12"/>
                  </a:moveTo>
                  <a:cubicBezTo>
                    <a:pt x="2" y="13"/>
                    <a:pt x="1" y="14"/>
                    <a:pt x="0" y="14"/>
                  </a:cubicBezTo>
                  <a:cubicBezTo>
                    <a:pt x="0" y="15"/>
                    <a:pt x="0" y="15"/>
                    <a:pt x="1" y="15"/>
                  </a:cubicBezTo>
                  <a:cubicBezTo>
                    <a:pt x="2" y="15"/>
                    <a:pt x="3" y="14"/>
                    <a:pt x="4" y="14"/>
                  </a:cubicBezTo>
                  <a:cubicBezTo>
                    <a:pt x="4" y="13"/>
                    <a:pt x="3" y="13"/>
                    <a:pt x="3" y="12"/>
                  </a:cubicBezTo>
                  <a:moveTo>
                    <a:pt x="7" y="0"/>
                  </a:moveTo>
                  <a:cubicBezTo>
                    <a:pt x="8" y="3"/>
                    <a:pt x="8" y="7"/>
                    <a:pt x="6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9" y="8"/>
                    <a:pt x="9" y="5"/>
                    <a:pt x="9" y="2"/>
                  </a:cubicBezTo>
                  <a:cubicBezTo>
                    <a:pt x="8" y="1"/>
                    <a:pt x="7" y="0"/>
                    <a:pt x="7" y="0"/>
                  </a:cubicBezTo>
                </a:path>
              </a:pathLst>
            </a:custGeom>
            <a:solidFill>
              <a:srgbClr val="1A1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37"/>
            <p:cNvSpPr>
              <a:spLocks/>
            </p:cNvSpPr>
            <p:nvPr/>
          </p:nvSpPr>
          <p:spPr bwMode="auto">
            <a:xfrm>
              <a:off x="3856" y="2266"/>
              <a:ext cx="9" cy="10"/>
            </a:xfrm>
            <a:custGeom>
              <a:avLst/>
              <a:gdLst>
                <a:gd name="T0" fmla="*/ 3 w 4"/>
                <a:gd name="T1" fmla="*/ 0 h 4"/>
                <a:gd name="T2" fmla="*/ 2 w 4"/>
                <a:gd name="T3" fmla="*/ 1 h 4"/>
                <a:gd name="T4" fmla="*/ 0 w 4"/>
                <a:gd name="T5" fmla="*/ 2 h 4"/>
                <a:gd name="T6" fmla="*/ 1 w 4"/>
                <a:gd name="T7" fmla="*/ 4 h 4"/>
                <a:gd name="T8" fmla="*/ 3 w 4"/>
                <a:gd name="T9" fmla="*/ 2 h 4"/>
                <a:gd name="T10" fmla="*/ 4 w 4"/>
                <a:gd name="T11" fmla="*/ 1 h 4"/>
                <a:gd name="T12" fmla="*/ 3 w 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3"/>
                    <a:pt x="2" y="3"/>
                    <a:pt x="3" y="2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3" y="1"/>
                    <a:pt x="3" y="0"/>
                    <a:pt x="3" y="0"/>
                  </a:cubicBezTo>
                </a:path>
              </a:pathLst>
            </a:custGeom>
            <a:solidFill>
              <a:srgbClr val="35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8"/>
            <p:cNvSpPr>
              <a:spLocks/>
            </p:cNvSpPr>
            <p:nvPr/>
          </p:nvSpPr>
          <p:spPr bwMode="auto">
            <a:xfrm>
              <a:off x="3812" y="2223"/>
              <a:ext cx="58" cy="57"/>
            </a:xfrm>
            <a:custGeom>
              <a:avLst/>
              <a:gdLst>
                <a:gd name="T0" fmla="*/ 19 w 24"/>
                <a:gd name="T1" fmla="*/ 4 h 24"/>
                <a:gd name="T2" fmla="*/ 20 w 24"/>
                <a:gd name="T3" fmla="*/ 19 h 24"/>
                <a:gd name="T4" fmla="*/ 4 w 24"/>
                <a:gd name="T5" fmla="*/ 20 h 24"/>
                <a:gd name="T6" fmla="*/ 4 w 24"/>
                <a:gd name="T7" fmla="*/ 4 h 24"/>
                <a:gd name="T8" fmla="*/ 19 w 24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19" y="4"/>
                  </a:moveTo>
                  <a:cubicBezTo>
                    <a:pt x="24" y="8"/>
                    <a:pt x="24" y="15"/>
                    <a:pt x="20" y="19"/>
                  </a:cubicBezTo>
                  <a:cubicBezTo>
                    <a:pt x="15" y="24"/>
                    <a:pt x="8" y="24"/>
                    <a:pt x="4" y="20"/>
                  </a:cubicBezTo>
                  <a:cubicBezTo>
                    <a:pt x="0" y="15"/>
                    <a:pt x="0" y="8"/>
                    <a:pt x="4" y="4"/>
                  </a:cubicBezTo>
                  <a:cubicBezTo>
                    <a:pt x="8" y="0"/>
                    <a:pt x="15" y="0"/>
                    <a:pt x="19" y="4"/>
                  </a:cubicBezTo>
                </a:path>
              </a:pathLst>
            </a:custGeom>
            <a:solidFill>
              <a:srgbClr val="312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39"/>
            <p:cNvSpPr>
              <a:spLocks/>
            </p:cNvSpPr>
            <p:nvPr/>
          </p:nvSpPr>
          <p:spPr bwMode="auto">
            <a:xfrm>
              <a:off x="3820" y="2235"/>
              <a:ext cx="38" cy="38"/>
            </a:xfrm>
            <a:custGeom>
              <a:avLst/>
              <a:gdLst>
                <a:gd name="T0" fmla="*/ 5 w 16"/>
                <a:gd name="T1" fmla="*/ 10 h 16"/>
                <a:gd name="T2" fmla="*/ 3 w 16"/>
                <a:gd name="T3" fmla="*/ 0 h 16"/>
                <a:gd name="T4" fmla="*/ 3 w 16"/>
                <a:gd name="T5" fmla="*/ 1 h 16"/>
                <a:gd name="T6" fmla="*/ 3 w 16"/>
                <a:gd name="T7" fmla="*/ 13 h 16"/>
                <a:gd name="T8" fmla="*/ 15 w 16"/>
                <a:gd name="T9" fmla="*/ 12 h 16"/>
                <a:gd name="T10" fmla="*/ 16 w 16"/>
                <a:gd name="T11" fmla="*/ 11 h 16"/>
                <a:gd name="T12" fmla="*/ 5 w 16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5" y="10"/>
                  </a:moveTo>
                  <a:cubicBezTo>
                    <a:pt x="2" y="8"/>
                    <a:pt x="2" y="4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4"/>
                    <a:pt x="0" y="10"/>
                    <a:pt x="3" y="13"/>
                  </a:cubicBezTo>
                  <a:cubicBezTo>
                    <a:pt x="6" y="16"/>
                    <a:pt x="11" y="16"/>
                    <a:pt x="15" y="12"/>
                  </a:cubicBezTo>
                  <a:cubicBezTo>
                    <a:pt x="15" y="12"/>
                    <a:pt x="16" y="11"/>
                    <a:pt x="16" y="11"/>
                  </a:cubicBezTo>
                  <a:cubicBezTo>
                    <a:pt x="13" y="13"/>
                    <a:pt x="8" y="13"/>
                    <a:pt x="5" y="10"/>
                  </a:cubicBezTo>
                  <a:close/>
                </a:path>
              </a:pathLst>
            </a:custGeom>
            <a:solidFill>
              <a:srgbClr val="6358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40"/>
            <p:cNvSpPr>
              <a:spLocks/>
            </p:cNvSpPr>
            <p:nvPr/>
          </p:nvSpPr>
          <p:spPr bwMode="auto">
            <a:xfrm>
              <a:off x="3834" y="2223"/>
              <a:ext cx="48" cy="12"/>
            </a:xfrm>
            <a:custGeom>
              <a:avLst/>
              <a:gdLst>
                <a:gd name="T0" fmla="*/ 2 w 20"/>
                <a:gd name="T1" fmla="*/ 0 h 5"/>
                <a:gd name="T2" fmla="*/ 0 w 20"/>
                <a:gd name="T3" fmla="*/ 1 h 5"/>
                <a:gd name="T4" fmla="*/ 3 w 20"/>
                <a:gd name="T5" fmla="*/ 1 h 5"/>
                <a:gd name="T6" fmla="*/ 10 w 20"/>
                <a:gd name="T7" fmla="*/ 4 h 5"/>
                <a:gd name="T8" fmla="*/ 11 w 20"/>
                <a:gd name="T9" fmla="*/ 5 h 5"/>
                <a:gd name="T10" fmla="*/ 20 w 20"/>
                <a:gd name="T11" fmla="*/ 2 h 5"/>
                <a:gd name="T12" fmla="*/ 20 w 20"/>
                <a:gd name="T13" fmla="*/ 2 h 5"/>
                <a:gd name="T14" fmla="*/ 2 w 2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5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5" y="1"/>
                    <a:pt x="8" y="2"/>
                    <a:pt x="10" y="4"/>
                  </a:cubicBezTo>
                  <a:cubicBezTo>
                    <a:pt x="11" y="4"/>
                    <a:pt x="11" y="5"/>
                    <a:pt x="11" y="5"/>
                  </a:cubicBezTo>
                  <a:cubicBezTo>
                    <a:pt x="14" y="3"/>
                    <a:pt x="17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3" y="1"/>
                    <a:pt x="2" y="0"/>
                    <a:pt x="2" y="0"/>
                  </a:cubicBezTo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41"/>
            <p:cNvSpPr>
              <a:spLocks noChangeArrowheads="1"/>
            </p:cNvSpPr>
            <p:nvPr/>
          </p:nvSpPr>
          <p:spPr bwMode="auto">
            <a:xfrm>
              <a:off x="3882" y="2227"/>
              <a:ext cx="1" cy="1"/>
            </a:xfrm>
            <a:prstGeom prst="rect">
              <a:avLst/>
            </a:prstGeom>
            <a:solidFill>
              <a:srgbClr val="B177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42"/>
            <p:cNvSpPr>
              <a:spLocks noChangeArrowheads="1"/>
            </p:cNvSpPr>
            <p:nvPr/>
          </p:nvSpPr>
          <p:spPr bwMode="auto">
            <a:xfrm>
              <a:off x="3882" y="2227"/>
              <a:ext cx="1" cy="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243"/>
            <p:cNvSpPr>
              <a:spLocks noChangeArrowheads="1"/>
            </p:cNvSpPr>
            <p:nvPr/>
          </p:nvSpPr>
          <p:spPr bwMode="auto">
            <a:xfrm>
              <a:off x="3882" y="2227"/>
              <a:ext cx="1" cy="1"/>
            </a:xfrm>
            <a:prstGeom prst="ellipse">
              <a:avLst/>
            </a:prstGeom>
            <a:solidFill>
              <a:srgbClr val="7E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244"/>
            <p:cNvSpPr>
              <a:spLocks noChangeArrowheads="1"/>
            </p:cNvSpPr>
            <p:nvPr/>
          </p:nvSpPr>
          <p:spPr bwMode="auto">
            <a:xfrm>
              <a:off x="3882" y="2227"/>
              <a:ext cx="1" cy="1"/>
            </a:xfrm>
            <a:prstGeom prst="ellipse">
              <a:avLst/>
            </a:prstGeom>
            <a:solidFill>
              <a:srgbClr val="8D7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5"/>
            <p:cNvSpPr>
              <a:spLocks/>
            </p:cNvSpPr>
            <p:nvPr/>
          </p:nvSpPr>
          <p:spPr bwMode="auto">
            <a:xfrm>
              <a:off x="3889" y="2230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E5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46"/>
            <p:cNvSpPr>
              <a:spLocks noEditPoints="1"/>
            </p:cNvSpPr>
            <p:nvPr/>
          </p:nvSpPr>
          <p:spPr bwMode="auto">
            <a:xfrm>
              <a:off x="3889" y="2230"/>
              <a:ext cx="15" cy="5"/>
            </a:xfrm>
            <a:custGeom>
              <a:avLst/>
              <a:gdLst>
                <a:gd name="T0" fmla="*/ 1 w 6"/>
                <a:gd name="T1" fmla="*/ 0 h 2"/>
                <a:gd name="T2" fmla="*/ 1 w 6"/>
                <a:gd name="T3" fmla="*/ 0 h 2"/>
                <a:gd name="T4" fmla="*/ 6 w 6"/>
                <a:gd name="T5" fmla="*/ 2 h 2"/>
                <a:gd name="T6" fmla="*/ 3 w 6"/>
                <a:gd name="T7" fmla="*/ 0 h 2"/>
                <a:gd name="T8" fmla="*/ 1 w 6"/>
                <a:gd name="T9" fmla="*/ 0 h 2"/>
                <a:gd name="T10" fmla="*/ 0 w 6"/>
                <a:gd name="T11" fmla="*/ 0 h 2"/>
                <a:gd name="T12" fmla="*/ 0 w 6"/>
                <a:gd name="T13" fmla="*/ 0 h 2"/>
                <a:gd name="T14" fmla="*/ 0 w 6"/>
                <a:gd name="T15" fmla="*/ 0 h 2"/>
                <a:gd name="T16" fmla="*/ 0 w 6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1"/>
                    <a:pt x="6" y="2"/>
                  </a:cubicBezTo>
                  <a:cubicBezTo>
                    <a:pt x="5" y="1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D7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47"/>
            <p:cNvSpPr>
              <a:spLocks/>
            </p:cNvSpPr>
            <p:nvPr/>
          </p:nvSpPr>
          <p:spPr bwMode="auto">
            <a:xfrm>
              <a:off x="3906" y="2239"/>
              <a:ext cx="3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C59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48"/>
            <p:cNvSpPr>
              <a:spLocks/>
            </p:cNvSpPr>
            <p:nvPr/>
          </p:nvSpPr>
          <p:spPr bwMode="auto">
            <a:xfrm>
              <a:off x="3906" y="2237"/>
              <a:ext cx="0" cy="2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8D77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49"/>
            <p:cNvSpPr>
              <a:spLocks/>
            </p:cNvSpPr>
            <p:nvPr/>
          </p:nvSpPr>
          <p:spPr bwMode="auto">
            <a:xfrm>
              <a:off x="3860" y="2227"/>
              <a:ext cx="49" cy="22"/>
            </a:xfrm>
            <a:custGeom>
              <a:avLst/>
              <a:gdLst>
                <a:gd name="T0" fmla="*/ 9 w 20"/>
                <a:gd name="T1" fmla="*/ 0 h 9"/>
                <a:gd name="T2" fmla="*/ 9 w 20"/>
                <a:gd name="T3" fmla="*/ 0 h 9"/>
                <a:gd name="T4" fmla="*/ 9 w 20"/>
                <a:gd name="T5" fmla="*/ 0 h 9"/>
                <a:gd name="T6" fmla="*/ 9 w 20"/>
                <a:gd name="T7" fmla="*/ 0 h 9"/>
                <a:gd name="T8" fmla="*/ 0 w 20"/>
                <a:gd name="T9" fmla="*/ 3 h 9"/>
                <a:gd name="T10" fmla="*/ 0 w 20"/>
                <a:gd name="T11" fmla="*/ 3 h 9"/>
                <a:gd name="T12" fmla="*/ 2 w 20"/>
                <a:gd name="T13" fmla="*/ 2 h 9"/>
                <a:gd name="T14" fmla="*/ 4 w 20"/>
                <a:gd name="T15" fmla="*/ 8 h 9"/>
                <a:gd name="T16" fmla="*/ 8 w 20"/>
                <a:gd name="T17" fmla="*/ 9 h 9"/>
                <a:gd name="T18" fmla="*/ 20 w 20"/>
                <a:gd name="T19" fmla="*/ 5 h 9"/>
                <a:gd name="T20" fmla="*/ 19 w 20"/>
                <a:gd name="T21" fmla="*/ 5 h 9"/>
                <a:gd name="T22" fmla="*/ 19 w 20"/>
                <a:gd name="T23" fmla="*/ 4 h 9"/>
                <a:gd name="T24" fmla="*/ 19 w 20"/>
                <a:gd name="T25" fmla="*/ 4 h 9"/>
                <a:gd name="T26" fmla="*/ 18 w 20"/>
                <a:gd name="T27" fmla="*/ 3 h 9"/>
                <a:gd name="T28" fmla="*/ 13 w 20"/>
                <a:gd name="T29" fmla="*/ 1 h 9"/>
                <a:gd name="T30" fmla="*/ 12 w 20"/>
                <a:gd name="T31" fmla="*/ 1 h 9"/>
                <a:gd name="T32" fmla="*/ 12 w 20"/>
                <a:gd name="T33" fmla="*/ 1 h 9"/>
                <a:gd name="T34" fmla="*/ 9 w 20"/>
                <a:gd name="T35" fmla="*/ 0 h 9"/>
                <a:gd name="T36" fmla="*/ 9 w 20"/>
                <a:gd name="T3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9"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3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3" y="4"/>
                    <a:pt x="3" y="6"/>
                    <a:pt x="4" y="8"/>
                  </a:cubicBezTo>
                  <a:cubicBezTo>
                    <a:pt x="5" y="8"/>
                    <a:pt x="6" y="9"/>
                    <a:pt x="8" y="9"/>
                  </a:cubicBezTo>
                  <a:cubicBezTo>
                    <a:pt x="11" y="9"/>
                    <a:pt x="15" y="8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3"/>
                  </a:cubicBezTo>
                  <a:cubicBezTo>
                    <a:pt x="16" y="2"/>
                    <a:pt x="14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262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50"/>
            <p:cNvSpPr>
              <a:spLocks/>
            </p:cNvSpPr>
            <p:nvPr/>
          </p:nvSpPr>
          <p:spPr bwMode="auto">
            <a:xfrm>
              <a:off x="3860" y="2232"/>
              <a:ext cx="10" cy="15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1 h 6"/>
                <a:gd name="T4" fmla="*/ 2 w 4"/>
                <a:gd name="T5" fmla="*/ 4 h 6"/>
                <a:gd name="T6" fmla="*/ 4 w 4"/>
                <a:gd name="T7" fmla="*/ 6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3"/>
                    <a:pt x="2" y="4"/>
                  </a:cubicBezTo>
                  <a:cubicBezTo>
                    <a:pt x="2" y="4"/>
                    <a:pt x="3" y="5"/>
                    <a:pt x="4" y="6"/>
                  </a:cubicBezTo>
                  <a:cubicBezTo>
                    <a:pt x="3" y="4"/>
                    <a:pt x="3" y="2"/>
                    <a:pt x="2" y="0"/>
                  </a:cubicBezTo>
                </a:path>
              </a:pathLst>
            </a:custGeom>
            <a:solidFill>
              <a:srgbClr val="1411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51"/>
            <p:cNvSpPr>
              <a:spLocks/>
            </p:cNvSpPr>
            <p:nvPr/>
          </p:nvSpPr>
          <p:spPr bwMode="auto">
            <a:xfrm>
              <a:off x="3829" y="2225"/>
              <a:ext cx="36" cy="17"/>
            </a:xfrm>
            <a:custGeom>
              <a:avLst/>
              <a:gdLst>
                <a:gd name="T0" fmla="*/ 5 w 15"/>
                <a:gd name="T1" fmla="*/ 0 h 7"/>
                <a:gd name="T2" fmla="*/ 2 w 15"/>
                <a:gd name="T3" fmla="*/ 0 h 7"/>
                <a:gd name="T4" fmla="*/ 0 w 15"/>
                <a:gd name="T5" fmla="*/ 1 h 7"/>
                <a:gd name="T6" fmla="*/ 11 w 15"/>
                <a:gd name="T7" fmla="*/ 7 h 7"/>
                <a:gd name="T8" fmla="*/ 15 w 15"/>
                <a:gd name="T9" fmla="*/ 7 h 7"/>
                <a:gd name="T10" fmla="*/ 15 w 15"/>
                <a:gd name="T11" fmla="*/ 7 h 7"/>
                <a:gd name="T12" fmla="*/ 13 w 15"/>
                <a:gd name="T13" fmla="*/ 4 h 7"/>
                <a:gd name="T14" fmla="*/ 13 w 15"/>
                <a:gd name="T15" fmla="*/ 4 h 7"/>
                <a:gd name="T16" fmla="*/ 12 w 15"/>
                <a:gd name="T17" fmla="*/ 3 h 7"/>
                <a:gd name="T18" fmla="*/ 5 w 15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7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3" y="7"/>
                    <a:pt x="11" y="7"/>
                  </a:cubicBezTo>
                  <a:cubicBezTo>
                    <a:pt x="12" y="7"/>
                    <a:pt x="13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5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3"/>
                    <a:pt x="12" y="3"/>
                  </a:cubicBezTo>
                  <a:cubicBezTo>
                    <a:pt x="10" y="1"/>
                    <a:pt x="7" y="0"/>
                    <a:pt x="5" y="0"/>
                  </a:cubicBezTo>
                </a:path>
              </a:pathLst>
            </a:custGeom>
            <a:solidFill>
              <a:srgbClr val="262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52"/>
            <p:cNvSpPr>
              <a:spLocks/>
            </p:cNvSpPr>
            <p:nvPr/>
          </p:nvSpPr>
          <p:spPr bwMode="auto">
            <a:xfrm>
              <a:off x="3791" y="2073"/>
              <a:ext cx="170" cy="171"/>
            </a:xfrm>
            <a:custGeom>
              <a:avLst/>
              <a:gdLst>
                <a:gd name="T0" fmla="*/ 58 w 71"/>
                <a:gd name="T1" fmla="*/ 13 h 71"/>
                <a:gd name="T2" fmla="*/ 59 w 71"/>
                <a:gd name="T3" fmla="*/ 58 h 71"/>
                <a:gd name="T4" fmla="*/ 13 w 71"/>
                <a:gd name="T5" fmla="*/ 59 h 71"/>
                <a:gd name="T6" fmla="*/ 12 w 71"/>
                <a:gd name="T7" fmla="*/ 13 h 71"/>
                <a:gd name="T8" fmla="*/ 58 w 71"/>
                <a:gd name="T9" fmla="*/ 1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71">
                  <a:moveTo>
                    <a:pt x="58" y="13"/>
                  </a:moveTo>
                  <a:cubicBezTo>
                    <a:pt x="71" y="25"/>
                    <a:pt x="71" y="45"/>
                    <a:pt x="59" y="58"/>
                  </a:cubicBezTo>
                  <a:cubicBezTo>
                    <a:pt x="46" y="71"/>
                    <a:pt x="26" y="71"/>
                    <a:pt x="13" y="59"/>
                  </a:cubicBezTo>
                  <a:cubicBezTo>
                    <a:pt x="0" y="47"/>
                    <a:pt x="0" y="26"/>
                    <a:pt x="12" y="13"/>
                  </a:cubicBezTo>
                  <a:cubicBezTo>
                    <a:pt x="25" y="1"/>
                    <a:pt x="45" y="0"/>
                    <a:pt x="58" y="13"/>
                  </a:cubicBezTo>
                  <a:close/>
                </a:path>
              </a:pathLst>
            </a:custGeom>
            <a:solidFill>
              <a:srgbClr val="F1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53"/>
            <p:cNvSpPr>
              <a:spLocks/>
            </p:cNvSpPr>
            <p:nvPr/>
          </p:nvSpPr>
          <p:spPr bwMode="auto">
            <a:xfrm>
              <a:off x="3841" y="2124"/>
              <a:ext cx="70" cy="72"/>
            </a:xfrm>
            <a:custGeom>
              <a:avLst/>
              <a:gdLst>
                <a:gd name="T0" fmla="*/ 24 w 29"/>
                <a:gd name="T1" fmla="*/ 5 h 30"/>
                <a:gd name="T2" fmla="*/ 24 w 29"/>
                <a:gd name="T3" fmla="*/ 24 h 30"/>
                <a:gd name="T4" fmla="*/ 5 w 29"/>
                <a:gd name="T5" fmla="*/ 24 h 30"/>
                <a:gd name="T6" fmla="*/ 5 w 29"/>
                <a:gd name="T7" fmla="*/ 5 h 30"/>
                <a:gd name="T8" fmla="*/ 24 w 29"/>
                <a:gd name="T9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24" y="5"/>
                  </a:moveTo>
                  <a:cubicBezTo>
                    <a:pt x="29" y="10"/>
                    <a:pt x="29" y="19"/>
                    <a:pt x="24" y="24"/>
                  </a:cubicBezTo>
                  <a:cubicBezTo>
                    <a:pt x="19" y="29"/>
                    <a:pt x="11" y="30"/>
                    <a:pt x="5" y="24"/>
                  </a:cubicBezTo>
                  <a:cubicBezTo>
                    <a:pt x="0" y="19"/>
                    <a:pt x="0" y="11"/>
                    <a:pt x="5" y="5"/>
                  </a:cubicBezTo>
                  <a:cubicBezTo>
                    <a:pt x="10" y="0"/>
                    <a:pt x="19" y="0"/>
                    <a:pt x="24" y="5"/>
                  </a:cubicBezTo>
                  <a:close/>
                </a:path>
              </a:pathLst>
            </a:custGeom>
            <a:solidFill>
              <a:srgbClr val="FBB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8" name="Freeform 254"/>
            <p:cNvSpPr>
              <a:spLocks/>
            </p:cNvSpPr>
            <p:nvPr/>
          </p:nvSpPr>
          <p:spPr bwMode="auto">
            <a:xfrm>
              <a:off x="3848" y="2131"/>
              <a:ext cx="56" cy="41"/>
            </a:xfrm>
            <a:custGeom>
              <a:avLst/>
              <a:gdLst>
                <a:gd name="T0" fmla="*/ 19 w 23"/>
                <a:gd name="T1" fmla="*/ 4 h 17"/>
                <a:gd name="T2" fmla="*/ 4 w 23"/>
                <a:gd name="T3" fmla="*/ 4 h 17"/>
                <a:gd name="T4" fmla="*/ 2 w 23"/>
                <a:gd name="T5" fmla="*/ 17 h 17"/>
                <a:gd name="T6" fmla="*/ 22 w 23"/>
                <a:gd name="T7" fmla="*/ 13 h 17"/>
                <a:gd name="T8" fmla="*/ 19 w 23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7">
                  <a:moveTo>
                    <a:pt x="19" y="4"/>
                  </a:moveTo>
                  <a:cubicBezTo>
                    <a:pt x="15" y="0"/>
                    <a:pt x="8" y="0"/>
                    <a:pt x="4" y="4"/>
                  </a:cubicBezTo>
                  <a:cubicBezTo>
                    <a:pt x="0" y="8"/>
                    <a:pt x="0" y="13"/>
                    <a:pt x="2" y="17"/>
                  </a:cubicBezTo>
                  <a:cubicBezTo>
                    <a:pt x="4" y="13"/>
                    <a:pt x="10" y="6"/>
                    <a:pt x="22" y="13"/>
                  </a:cubicBezTo>
                  <a:cubicBezTo>
                    <a:pt x="23" y="10"/>
                    <a:pt x="22" y="6"/>
                    <a:pt x="19" y="4"/>
                  </a:cubicBezTo>
                  <a:close/>
                </a:path>
              </a:pathLst>
            </a:custGeom>
            <a:solidFill>
              <a:srgbClr val="FEC8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9" name="Freeform 255"/>
            <p:cNvSpPr>
              <a:spLocks/>
            </p:cNvSpPr>
            <p:nvPr/>
          </p:nvSpPr>
          <p:spPr bwMode="auto">
            <a:xfrm>
              <a:off x="3942" y="2102"/>
              <a:ext cx="12" cy="5"/>
            </a:xfrm>
            <a:custGeom>
              <a:avLst/>
              <a:gdLst>
                <a:gd name="T0" fmla="*/ 0 w 12"/>
                <a:gd name="T1" fmla="*/ 2 h 5"/>
                <a:gd name="T2" fmla="*/ 12 w 12"/>
                <a:gd name="T3" fmla="*/ 0 h 5"/>
                <a:gd name="T4" fmla="*/ 12 w 12"/>
                <a:gd name="T5" fmla="*/ 5 h 5"/>
                <a:gd name="T6" fmla="*/ 0 w 12"/>
                <a:gd name="T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5">
                  <a:moveTo>
                    <a:pt x="0" y="2"/>
                  </a:moveTo>
                  <a:lnTo>
                    <a:pt x="12" y="0"/>
                  </a:lnTo>
                  <a:lnTo>
                    <a:pt x="12" y="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52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1" name="Freeform 256"/>
            <p:cNvSpPr>
              <a:spLocks/>
            </p:cNvSpPr>
            <p:nvPr/>
          </p:nvSpPr>
          <p:spPr bwMode="auto">
            <a:xfrm>
              <a:off x="3942" y="2083"/>
              <a:ext cx="7" cy="9"/>
            </a:xfrm>
            <a:custGeom>
              <a:avLst/>
              <a:gdLst>
                <a:gd name="T0" fmla="*/ 0 w 7"/>
                <a:gd name="T1" fmla="*/ 9 h 9"/>
                <a:gd name="T2" fmla="*/ 3 w 7"/>
                <a:gd name="T3" fmla="*/ 0 h 9"/>
                <a:gd name="T4" fmla="*/ 7 w 7"/>
                <a:gd name="T5" fmla="*/ 0 h 9"/>
                <a:gd name="T6" fmla="*/ 0 w 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lnTo>
                    <a:pt x="3" y="0"/>
                  </a:lnTo>
                  <a:lnTo>
                    <a:pt x="7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52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2" name="Freeform 257"/>
            <p:cNvSpPr>
              <a:spLocks/>
            </p:cNvSpPr>
            <p:nvPr/>
          </p:nvSpPr>
          <p:spPr bwMode="auto">
            <a:xfrm>
              <a:off x="3947" y="2090"/>
              <a:ext cx="7" cy="10"/>
            </a:xfrm>
            <a:custGeom>
              <a:avLst/>
              <a:gdLst>
                <a:gd name="T0" fmla="*/ 0 w 7"/>
                <a:gd name="T1" fmla="*/ 10 h 10"/>
                <a:gd name="T2" fmla="*/ 2 w 7"/>
                <a:gd name="T3" fmla="*/ 0 h 10"/>
                <a:gd name="T4" fmla="*/ 7 w 7"/>
                <a:gd name="T5" fmla="*/ 0 h 10"/>
                <a:gd name="T6" fmla="*/ 0 w 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0">
                  <a:moveTo>
                    <a:pt x="0" y="10"/>
                  </a:moveTo>
                  <a:lnTo>
                    <a:pt x="2" y="0"/>
                  </a:lnTo>
                  <a:lnTo>
                    <a:pt x="7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52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3" name="Freeform 258"/>
            <p:cNvSpPr>
              <a:spLocks/>
            </p:cNvSpPr>
            <p:nvPr/>
          </p:nvSpPr>
          <p:spPr bwMode="auto">
            <a:xfrm>
              <a:off x="3930" y="2088"/>
              <a:ext cx="5" cy="12"/>
            </a:xfrm>
            <a:custGeom>
              <a:avLst/>
              <a:gdLst>
                <a:gd name="T0" fmla="*/ 5 w 5"/>
                <a:gd name="T1" fmla="*/ 12 h 12"/>
                <a:gd name="T2" fmla="*/ 0 w 5"/>
                <a:gd name="T3" fmla="*/ 2 h 12"/>
                <a:gd name="T4" fmla="*/ 3 w 5"/>
                <a:gd name="T5" fmla="*/ 0 h 12"/>
                <a:gd name="T6" fmla="*/ 5 w 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5" y="12"/>
                  </a:moveTo>
                  <a:lnTo>
                    <a:pt x="0" y="2"/>
                  </a:lnTo>
                  <a:lnTo>
                    <a:pt x="3" y="0"/>
                  </a:lnTo>
                  <a:lnTo>
                    <a:pt x="5" y="12"/>
                  </a:lnTo>
                  <a:close/>
                </a:path>
              </a:pathLst>
            </a:custGeom>
            <a:solidFill>
              <a:srgbClr val="528D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636551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amond 12"/>
          <p:cNvSpPr/>
          <p:nvPr/>
        </p:nvSpPr>
        <p:spPr>
          <a:xfrm>
            <a:off x="1748283" y="2137853"/>
            <a:ext cx="2204500" cy="2204500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/>
        </p:nvSpPr>
        <p:spPr>
          <a:xfrm>
            <a:off x="8239215" y="2137853"/>
            <a:ext cx="2204500" cy="2204500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iamond 10"/>
          <p:cNvSpPr/>
          <p:nvPr/>
        </p:nvSpPr>
        <p:spPr>
          <a:xfrm>
            <a:off x="4993749" y="2137853"/>
            <a:ext cx="2204500" cy="2204500"/>
          </a:xfrm>
          <a:prstGeom prst="diamond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182930" y="259086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厨师团队</a:t>
            </a:r>
            <a:endParaRPr lang="en-US" sz="3200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589290" y="997907"/>
            <a:ext cx="10134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400" dirty="0">
                <a:solidFill>
                  <a:prstClr val="black">
                    <a:lumMod val="95000"/>
                    <a:lumOff val="5000"/>
                  </a:prstClr>
                </a:solidFill>
                <a:latin typeface="Stylo" panose="03060500000000000000" pitchFamily="66" charset="0"/>
                <a:ea typeface="楷体" panose="02010609060101010101" pitchFamily="49" charset="-122"/>
                <a:cs typeface="Lato" panose="020F0502020204030203" pitchFamily="34" charset="0"/>
              </a:rPr>
              <a:t>Chef Team</a:t>
            </a:r>
            <a:endParaRPr lang="zh-CN" altLang="en-US" sz="1400" dirty="0">
              <a:solidFill>
                <a:prstClr val="black">
                  <a:lumMod val="95000"/>
                  <a:lumOff val="5000"/>
                </a:prstClr>
              </a:solidFill>
              <a:latin typeface="Stylo" panose="03060500000000000000" pitchFamily="66" charset="0"/>
              <a:ea typeface="楷体" panose="02010609060101010101" pitchFamily="49" charset="-122"/>
              <a:cs typeface="Lato" panose="020F0502020204030203" pitchFamily="34" charset="0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5808589" y="852265"/>
            <a:ext cx="57482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663235" y="4480452"/>
            <a:ext cx="877163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TUKUPPT</a:t>
            </a:r>
            <a:endParaRPr lang="en-US" altLang="zh-CN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16509" y="4480452"/>
            <a:ext cx="877163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TUKUPPT</a:t>
            </a:r>
            <a:endParaRPr lang="en-US" altLang="zh-CN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16184" y="4482356"/>
            <a:ext cx="87716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to Bold" panose="020F0502020204030203" pitchFamily="34" charset="0"/>
              </a:rPr>
              <a:t>TUKUPPT</a:t>
            </a:r>
            <a:endParaRPr lang="en-US" dirty="0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to Bold" panose="020F0502020204030203" pitchFamily="34" charset="0"/>
            </a:endParaRPr>
          </a:p>
        </p:txBody>
      </p:sp>
      <p:sp>
        <p:nvSpPr>
          <p:cNvPr id="24" name="Shape 487"/>
          <p:cNvSpPr/>
          <p:nvPr/>
        </p:nvSpPr>
        <p:spPr>
          <a:xfrm>
            <a:off x="8455761" y="5159379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altLang="zh-CN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>
            <a:off x="9232710" y="4972867"/>
            <a:ext cx="24476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hape 487"/>
          <p:cNvSpPr/>
          <p:nvPr/>
        </p:nvSpPr>
        <p:spPr>
          <a:xfrm>
            <a:off x="5202487" y="5159379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5979436" y="4972867"/>
            <a:ext cx="24476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Shape 487"/>
          <p:cNvSpPr/>
          <p:nvPr/>
        </p:nvSpPr>
        <p:spPr>
          <a:xfrm>
            <a:off x="1955435" y="5159379"/>
            <a:ext cx="1798660" cy="4719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>
              <a:defRPr sz="2400" spc="48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Lato Light" panose="020F0502020204030203" pitchFamily="34" charset="0"/>
              </a:rPr>
              <a:t>韩国饮食特点十分鲜明，韩国料理是清淡、少油腻、无味精、营养、品种丰富的料理。</a:t>
            </a:r>
            <a:endParaRPr lang="en-US" sz="1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Lato Light" panose="020F0502020204030203" pitchFamily="34" charset="0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2732384" y="4972867"/>
            <a:ext cx="244763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9355091" y="5756486"/>
            <a:ext cx="0" cy="4823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6101817" y="5756486"/>
            <a:ext cx="0" cy="4823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854765" y="5756486"/>
            <a:ext cx="0" cy="4823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占位符 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2064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 animBg="1"/>
      <p:bldP spid="11" grpId="0" animBg="1"/>
      <p:bldP spid="21" grpId="0"/>
      <p:bldP spid="22" grpId="0"/>
      <p:bldP spid="23" grpId="0"/>
      <p:bldP spid="24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9" name="组合 2238"/>
          <p:cNvGrpSpPr/>
          <p:nvPr/>
        </p:nvGrpSpPr>
        <p:grpSpPr>
          <a:xfrm>
            <a:off x="0" y="-650342"/>
            <a:ext cx="12192000" cy="3764801"/>
            <a:chOff x="0" y="-650342"/>
            <a:chExt cx="12192000" cy="3764801"/>
          </a:xfrm>
        </p:grpSpPr>
        <p:sp>
          <p:nvSpPr>
            <p:cNvPr id="2240" name="Rectangle 315"/>
            <p:cNvSpPr/>
            <p:nvPr/>
          </p:nvSpPr>
          <p:spPr>
            <a:xfrm>
              <a:off x="0" y="0"/>
              <a:ext cx="12192000" cy="257605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41" name="图片 224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22340" y="-650342"/>
              <a:ext cx="2978610" cy="3057408"/>
            </a:xfrm>
            <a:prstGeom prst="rect">
              <a:avLst/>
            </a:prstGeom>
          </p:spPr>
        </p:pic>
        <p:pic>
          <p:nvPicPr>
            <p:cNvPr id="2242" name="图片 22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94983" y="211392"/>
              <a:ext cx="4355690" cy="2903067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6531500" y="2903534"/>
            <a:ext cx="1628263" cy="3274760"/>
            <a:chOff x="6531500" y="2903534"/>
            <a:chExt cx="1628263" cy="3274760"/>
          </a:xfrm>
        </p:grpSpPr>
        <p:sp>
          <p:nvSpPr>
            <p:cNvPr id="2245" name="Rectangle 24"/>
            <p:cNvSpPr/>
            <p:nvPr/>
          </p:nvSpPr>
          <p:spPr>
            <a:xfrm rot="2700000">
              <a:off x="6546934" y="2899080"/>
              <a:ext cx="1579550" cy="158845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531500" y="2959521"/>
              <a:ext cx="1628263" cy="3218773"/>
              <a:chOff x="6531500" y="2959521"/>
              <a:chExt cx="1628263" cy="3218773"/>
            </a:xfrm>
          </p:grpSpPr>
          <p:sp>
            <p:nvSpPr>
              <p:cNvPr id="2252" name="TextBox 52"/>
              <p:cNvSpPr txBox="1"/>
              <p:nvPr/>
            </p:nvSpPr>
            <p:spPr>
              <a:xfrm>
                <a:off x="6907050" y="4805899"/>
                <a:ext cx="877163" cy="3693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TUKUPPT</a:t>
                </a:r>
                <a:endPara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53" name="Rectangle 21"/>
              <p:cNvSpPr/>
              <p:nvPr/>
            </p:nvSpPr>
            <p:spPr>
              <a:xfrm>
                <a:off x="6531500" y="5439630"/>
                <a:ext cx="1628263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05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Lato Light" panose="020F0502020204030203" pitchFamily="34" charset="0"/>
                  </a:rPr>
                  <a:t>韩国饮食特点十分鲜明，韩国料理是清淡、少油腻、无味精、营养、品种丰富的料理。</a:t>
                </a:r>
                <a:endParaRPr lang="en-US" sz="1050" dirty="0">
                  <a:latin typeface="楷体" panose="02010609060101010101" pitchFamily="49" charset="-122"/>
                  <a:ea typeface="楷体" panose="02010609060101010101" pitchFamily="49" charset="-122"/>
                  <a:cs typeface="Poppins Light" charset="0"/>
                </a:endParaRPr>
              </a:p>
            </p:txBody>
          </p:sp>
          <p:grpSp>
            <p:nvGrpSpPr>
              <p:cNvPr id="2254" name="Group 32"/>
              <p:cNvGrpSpPr/>
              <p:nvPr/>
            </p:nvGrpSpPr>
            <p:grpSpPr>
              <a:xfrm>
                <a:off x="7345631" y="4704887"/>
                <a:ext cx="0" cy="617401"/>
                <a:chOff x="10024010" y="4324704"/>
                <a:chExt cx="0" cy="1113725"/>
              </a:xfrm>
            </p:grpSpPr>
            <p:cxnSp>
              <p:nvCxnSpPr>
                <p:cNvPr id="2255" name="Straight Connector 33"/>
                <p:cNvCxnSpPr/>
                <p:nvPr/>
              </p:nvCxnSpPr>
              <p:spPr>
                <a:xfrm>
                  <a:off x="10024010" y="4324704"/>
                  <a:ext cx="0" cy="229135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56" name="Straight Connector 34"/>
                <p:cNvCxnSpPr/>
                <p:nvPr/>
              </p:nvCxnSpPr>
              <p:spPr>
                <a:xfrm>
                  <a:off x="10024010" y="5209293"/>
                  <a:ext cx="0" cy="229136"/>
                </a:xfrm>
                <a:prstGeom prst="line">
                  <a:avLst/>
                </a:prstGeom>
                <a:ln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2267" name="图片占位符 8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6602712" y="2959521"/>
                <a:ext cx="1467994" cy="1467577"/>
              </a:xfrm>
              <a:prstGeom prst="ellipse">
                <a:avLst/>
              </a:prstGeom>
            </p:spPr>
          </p:pic>
        </p:grpSp>
      </p:grpSp>
      <p:grpSp>
        <p:nvGrpSpPr>
          <p:cNvPr id="7" name="组合 6"/>
          <p:cNvGrpSpPr/>
          <p:nvPr/>
        </p:nvGrpSpPr>
        <p:grpSpPr>
          <a:xfrm>
            <a:off x="9195384" y="2903534"/>
            <a:ext cx="1628263" cy="3274760"/>
            <a:chOff x="9195384" y="2903534"/>
            <a:chExt cx="1628263" cy="3274760"/>
          </a:xfrm>
        </p:grpSpPr>
        <p:sp>
          <p:nvSpPr>
            <p:cNvPr id="2246" name="Rectangle 25"/>
            <p:cNvSpPr/>
            <p:nvPr/>
          </p:nvSpPr>
          <p:spPr>
            <a:xfrm rot="2700000">
              <a:off x="9219740" y="2899080"/>
              <a:ext cx="1579550" cy="158845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7" name="TextBox 46"/>
            <p:cNvSpPr txBox="1"/>
            <p:nvPr/>
          </p:nvSpPr>
          <p:spPr>
            <a:xfrm>
              <a:off x="9570934" y="4805899"/>
              <a:ext cx="877163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TUKUPPT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48" name="Rectangle 22"/>
            <p:cNvSpPr/>
            <p:nvPr/>
          </p:nvSpPr>
          <p:spPr>
            <a:xfrm>
              <a:off x="9195384" y="5439630"/>
              <a:ext cx="162826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 smtClean="0"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50" dirty="0"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2249" name="Group 29"/>
            <p:cNvGrpSpPr/>
            <p:nvPr/>
          </p:nvGrpSpPr>
          <p:grpSpPr>
            <a:xfrm>
              <a:off x="10009515" y="4704887"/>
              <a:ext cx="0" cy="617401"/>
              <a:chOff x="10024010" y="4324704"/>
              <a:chExt cx="0" cy="1113725"/>
            </a:xfrm>
          </p:grpSpPr>
          <p:cxnSp>
            <p:nvCxnSpPr>
              <p:cNvPr id="2250" name="Straight Connector 30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1" name="Straight Connector 31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68" name="图片占位符 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275518" y="2959521"/>
              <a:ext cx="1467994" cy="1467577"/>
            </a:xfrm>
            <a:prstGeom prst="ellipse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835365" y="2903534"/>
            <a:ext cx="1628263" cy="3274760"/>
            <a:chOff x="3835365" y="2903534"/>
            <a:chExt cx="1628263" cy="3274760"/>
          </a:xfrm>
        </p:grpSpPr>
        <p:sp>
          <p:nvSpPr>
            <p:cNvPr id="2244" name="Rectangle 23"/>
            <p:cNvSpPr/>
            <p:nvPr/>
          </p:nvSpPr>
          <p:spPr>
            <a:xfrm rot="2700000">
              <a:off x="3859872" y="2899080"/>
              <a:ext cx="1579550" cy="158845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7" name="TextBox 58"/>
            <p:cNvSpPr txBox="1"/>
            <p:nvPr/>
          </p:nvSpPr>
          <p:spPr>
            <a:xfrm>
              <a:off x="4210915" y="4805899"/>
              <a:ext cx="877163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TUKUPPT</a:t>
              </a:r>
              <a:endPara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58" name="Rectangle 20"/>
            <p:cNvSpPr/>
            <p:nvPr/>
          </p:nvSpPr>
          <p:spPr>
            <a:xfrm>
              <a:off x="3835365" y="5439630"/>
              <a:ext cx="162826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 smtClean="0"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50" dirty="0"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2259" name="Group 37"/>
            <p:cNvGrpSpPr/>
            <p:nvPr/>
          </p:nvGrpSpPr>
          <p:grpSpPr>
            <a:xfrm>
              <a:off x="4649496" y="4704887"/>
              <a:ext cx="0" cy="617401"/>
              <a:chOff x="10024010" y="4324704"/>
              <a:chExt cx="0" cy="1113725"/>
            </a:xfrm>
          </p:grpSpPr>
          <p:cxnSp>
            <p:nvCxnSpPr>
              <p:cNvPr id="2260" name="Straight Connector 38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1" name="Straight Connector 40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69" name="图片占位符 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15650" y="2959521"/>
              <a:ext cx="1467994" cy="1467577"/>
            </a:xfrm>
            <a:prstGeom prst="ellipse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183000" y="2903534"/>
            <a:ext cx="1628263" cy="3274760"/>
            <a:chOff x="1183000" y="2903534"/>
            <a:chExt cx="1628263" cy="3274760"/>
          </a:xfrm>
        </p:grpSpPr>
        <p:sp>
          <p:nvSpPr>
            <p:cNvPr id="2243" name="Rectangle 19"/>
            <p:cNvSpPr/>
            <p:nvPr/>
          </p:nvSpPr>
          <p:spPr>
            <a:xfrm rot="2700000">
              <a:off x="1199325" y="2899080"/>
              <a:ext cx="1579550" cy="1588458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2" name="TextBox 64"/>
            <p:cNvSpPr txBox="1"/>
            <p:nvPr/>
          </p:nvSpPr>
          <p:spPr>
            <a:xfrm>
              <a:off x="1558551" y="4805899"/>
              <a:ext cx="877163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TUKUPPT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263" name="Rectangle 1"/>
            <p:cNvSpPr/>
            <p:nvPr/>
          </p:nvSpPr>
          <p:spPr>
            <a:xfrm>
              <a:off x="1183000" y="5439630"/>
              <a:ext cx="162826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 smtClean="0">
                  <a:latin typeface="楷体" panose="02010609060101010101" pitchFamily="49" charset="-122"/>
                  <a:ea typeface="楷体" panose="02010609060101010101" pitchFamily="49" charset="-122"/>
                  <a:cs typeface="Lato Light" panose="020F0502020204030203" pitchFamily="34" charset="0"/>
                </a:rPr>
                <a:t>韩国饮食特点十分鲜明，韩国料理是清淡、少油腻、无味精、营养、品种丰富的料理。</a:t>
              </a:r>
              <a:endParaRPr lang="en-US" sz="1050" dirty="0">
                <a:latin typeface="楷体" panose="02010609060101010101" pitchFamily="49" charset="-122"/>
                <a:ea typeface="楷体" panose="02010609060101010101" pitchFamily="49" charset="-122"/>
                <a:cs typeface="Poppins Light" charset="0"/>
              </a:endParaRPr>
            </a:p>
          </p:txBody>
        </p:sp>
        <p:grpSp>
          <p:nvGrpSpPr>
            <p:cNvPr id="2264" name="Group 41"/>
            <p:cNvGrpSpPr/>
            <p:nvPr/>
          </p:nvGrpSpPr>
          <p:grpSpPr>
            <a:xfrm>
              <a:off x="1997131" y="4704887"/>
              <a:ext cx="0" cy="617401"/>
              <a:chOff x="10024010" y="4324704"/>
              <a:chExt cx="0" cy="1113725"/>
            </a:xfrm>
          </p:grpSpPr>
          <p:cxnSp>
            <p:nvCxnSpPr>
              <p:cNvPr id="2265" name="Straight Connector 42"/>
              <p:cNvCxnSpPr/>
              <p:nvPr/>
            </p:nvCxnSpPr>
            <p:spPr>
              <a:xfrm>
                <a:off x="10024010" y="4324704"/>
                <a:ext cx="0" cy="229135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6" name="Straight Connector 43"/>
              <p:cNvCxnSpPr/>
              <p:nvPr/>
            </p:nvCxnSpPr>
            <p:spPr>
              <a:xfrm>
                <a:off x="10024010" y="5209293"/>
                <a:ext cx="0" cy="229136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270" name="图片占位符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55103" y="2959521"/>
              <a:ext cx="1467994" cy="1467577"/>
            </a:xfrm>
            <a:prstGeom prst="ellipse">
              <a:avLst/>
            </a:prstGeom>
          </p:spPr>
        </p:pic>
      </p:grpSp>
      <p:sp>
        <p:nvSpPr>
          <p:cNvPr id="2271" name="Rectangle 7"/>
          <p:cNvSpPr/>
          <p:nvPr/>
        </p:nvSpPr>
        <p:spPr>
          <a:xfrm>
            <a:off x="7001871" y="557164"/>
            <a:ext cx="20313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鯨海酔侯" panose="02000609000000000000" pitchFamily="49" charset="-128"/>
                <a:ea typeface="鯨海酔侯" panose="02000609000000000000" pitchFamily="49" charset="-128"/>
              </a:rPr>
              <a:t>厨師</a:t>
            </a:r>
            <a:endParaRPr lang="en-US" altLang="zh-CN" sz="7200" dirty="0">
              <a:solidFill>
                <a:schemeClr val="bg1"/>
              </a:solidFill>
              <a:latin typeface="鯨海酔侯" panose="02000609000000000000" pitchFamily="49" charset="-128"/>
              <a:ea typeface="鯨海酔侯" panose="02000609000000000000" pitchFamily="49" charset="-128"/>
            </a:endParaRPr>
          </a:p>
        </p:txBody>
      </p:sp>
      <p:sp>
        <p:nvSpPr>
          <p:cNvPr id="2272" name="Rectangle 45"/>
          <p:cNvSpPr/>
          <p:nvPr/>
        </p:nvSpPr>
        <p:spPr>
          <a:xfrm>
            <a:off x="7453786" y="1553092"/>
            <a:ext cx="18277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Stylo" panose="03060500000000000000" pitchFamily="66" charset="0"/>
                <a:ea typeface="AjiwaiPro" panose="02000600000000000000" pitchFamily="2" charset="-128"/>
                <a:cs typeface="Lato Light" panose="020F0502020204030203" pitchFamily="34" charset="0"/>
              </a:rPr>
              <a:t>Executive Chef</a:t>
            </a:r>
            <a:endParaRPr lang="en-US" sz="2000" dirty="0">
              <a:solidFill>
                <a:schemeClr val="bg1"/>
              </a:solidFill>
              <a:latin typeface="Stylo" panose="03060500000000000000" pitchFamily="66" charset="0"/>
              <a:ea typeface="AjiwaiPro" panose="02000600000000000000" pitchFamily="2" charset="-128"/>
              <a:cs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5409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1" grpId="0"/>
      <p:bldP spid="227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5332740-2F16-4EE2-BB27-A0EBEDA305AE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韩国料理111"/>
</p:tagLst>
</file>

<file path=ppt/theme/theme1.xml><?xml version="1.0" encoding="utf-8"?>
<a:theme xmlns:a="http://schemas.openxmlformats.org/drawingml/2006/main" name="Office Theme">
  <a:themeElements>
    <a:clrScheme name="自定义 6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0000"/>
      </a:accent1>
      <a:accent2>
        <a:srgbClr val="D5252A"/>
      </a:accent2>
      <a:accent3>
        <a:srgbClr val="000000"/>
      </a:accent3>
      <a:accent4>
        <a:srgbClr val="000000"/>
      </a:accent4>
      <a:accent5>
        <a:srgbClr val="000000"/>
      </a:accent5>
      <a:accent6>
        <a:srgbClr val="E7E6E6"/>
      </a:accent6>
      <a:hlink>
        <a:srgbClr val="E7E6E6"/>
      </a:hlink>
      <a:folHlink>
        <a:srgbClr val="E7E6E6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12369</TotalTime>
  <Words>2971</Words>
  <Application>Microsoft Office PowerPoint</Application>
  <PresentationFormat>宽屏</PresentationFormat>
  <Paragraphs>285</Paragraphs>
  <Slides>36</Slides>
  <Notes>36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67" baseType="lpstr">
      <vt:lpstr>★日文毛笔</vt:lpstr>
      <vt:lpstr>AjiwaiPro</vt:lpstr>
      <vt:lpstr>Bebas</vt:lpstr>
      <vt:lpstr>Bebas Neue</vt:lpstr>
      <vt:lpstr>Gill Sans</vt:lpstr>
      <vt:lpstr>Kaiti SC Regular</vt:lpstr>
      <vt:lpstr>Meiryo</vt:lpstr>
      <vt:lpstr>Minion Pro</vt:lpstr>
      <vt:lpstr>Poppins Light</vt:lpstr>
      <vt:lpstr>Source Sans Pro Light</vt:lpstr>
      <vt:lpstr>Source Sans Pro Regular</vt:lpstr>
      <vt:lpstr>Source Sans Pro Semibold</vt:lpstr>
      <vt:lpstr>华文行楷</vt:lpstr>
      <vt:lpstr>魂心</vt:lpstr>
      <vt:lpstr>鯨海酔侯</vt:lpstr>
      <vt:lpstr>楷体</vt:lpstr>
      <vt:lpstr>宋体</vt:lpstr>
      <vt:lpstr>微软雅黑</vt:lpstr>
      <vt:lpstr>Arial</vt:lpstr>
      <vt:lpstr>Calibri</vt:lpstr>
      <vt:lpstr>Calibri Light</vt:lpstr>
      <vt:lpstr>Helvetica Light</vt:lpstr>
      <vt:lpstr>Lato</vt:lpstr>
      <vt:lpstr>Lato Black</vt:lpstr>
      <vt:lpstr>Lato Bold</vt:lpstr>
      <vt:lpstr>Lato Hairline</vt:lpstr>
      <vt:lpstr>Lato Light</vt:lpstr>
      <vt:lpstr>Source Sans Pro</vt:lpstr>
      <vt:lpstr>Stylo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kan</cp:lastModifiedBy>
  <cp:revision>7</cp:revision>
  <dcterms:created xsi:type="dcterms:W3CDTF">2016-05-20T07:48:49Z</dcterms:created>
  <dcterms:modified xsi:type="dcterms:W3CDTF">2020-12-29T06:41:19Z</dcterms:modified>
</cp:coreProperties>
</file>