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297" r:id="rId3"/>
    <p:sldId id="298" r:id="rId4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53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7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3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4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5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solidFill>
                <a:schemeClr val="bg1">
                  <a:lumMod val="95000"/>
                </a:schemeClr>
              </a:solidFill>
            </a:ln>
          </c:spPr>
          <c:dPt>
            <c:idx val="0"/>
            <c:bubble3D val="0"/>
            <c:spPr>
              <a:solidFill>
                <a:schemeClr val="accent1"/>
              </a:solidFill>
              <a:ln w="19050">
                <a:noFill/>
              </a:ln>
              <a:effectLst/>
            </c:spPr>
          </c:dPt>
          <c:dPt>
            <c:idx val="1"/>
            <c:bubble3D val="0"/>
            <c:spPr>
              <a:pattFill prst="pct25">
                <a:fgClr>
                  <a:schemeClr val="bg1"/>
                </a:fgClr>
                <a:bgClr>
                  <a:schemeClr val="bg1">
                    <a:lumMod val="85000"/>
                  </a:schemeClr>
                </a:bgClr>
              </a:pattFill>
              <a:ln w="19050">
                <a:noFill/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40</c:v>
                </c:pt>
                <c:pt idx="1">
                  <c:v>60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>
          <a:latin typeface="+mn-lt"/>
        </a:defRPr>
      </a:pPr>
      <a:endParaRPr lang="zh-CN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solidFill>
                <a:schemeClr val="bg1">
                  <a:lumMod val="95000"/>
                </a:schemeClr>
              </a:solidFill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</c:dPt>
          <c:dPt>
            <c:idx val="1"/>
            <c:bubble3D val="0"/>
            <c:spPr>
              <a:pattFill prst="pct25">
                <a:fgClr>
                  <a:schemeClr val="bg1"/>
                </a:fgClr>
                <a:bgClr>
                  <a:schemeClr val="bg1">
                    <a:lumMod val="85000"/>
                  </a:schemeClr>
                </a:bgClr>
              </a:pattFill>
              <a:ln w="19050">
                <a:noFill/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50</c:v>
                </c:pt>
                <c:pt idx="1">
                  <c:v>50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>
          <a:latin typeface="+mn-lt"/>
        </a:defRPr>
      </a:pPr>
      <a:endParaRPr lang="zh-CN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solidFill>
                <a:schemeClr val="bg1">
                  <a:lumMod val="95000"/>
                </a:schemeClr>
              </a:solidFill>
            </a:ln>
          </c:spPr>
          <c:dPt>
            <c:idx val="0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</c:dPt>
          <c:dPt>
            <c:idx val="1"/>
            <c:bubble3D val="0"/>
            <c:spPr>
              <a:pattFill prst="pct25">
                <a:fgClr>
                  <a:schemeClr val="bg1"/>
                </a:fgClr>
                <a:bgClr>
                  <a:schemeClr val="bg1">
                    <a:lumMod val="85000"/>
                  </a:schemeClr>
                </a:bgClr>
              </a:pattFill>
              <a:ln w="19050">
                <a:noFill/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60</c:v>
                </c:pt>
                <c:pt idx="1">
                  <c:v>40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>
          <a:latin typeface="+mn-lt"/>
        </a:defRPr>
      </a:pPr>
      <a:endParaRPr lang="zh-CN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Column1</c:v>
                </c:pt>
              </c:strCache>
            </c:strRef>
          </c:tx>
          <c:spPr>
            <a:ln>
              <a:solidFill>
                <a:schemeClr val="bg1">
                  <a:lumMod val="95000"/>
                </a:schemeClr>
              </a:solidFill>
            </a:ln>
          </c:spPr>
          <c:dPt>
            <c:idx val="0"/>
            <c:bubble3D val="0"/>
            <c:spPr>
              <a:solidFill>
                <a:schemeClr val="accent5"/>
              </a:solidFill>
              <a:ln w="19050">
                <a:noFill/>
              </a:ln>
              <a:effectLst/>
            </c:spPr>
          </c:dPt>
          <c:dPt>
            <c:idx val="1"/>
            <c:bubble3D val="0"/>
            <c:spPr>
              <a:pattFill prst="pct25">
                <a:fgClr>
                  <a:schemeClr val="bg1"/>
                </a:fgClr>
                <a:bgClr>
                  <a:schemeClr val="bg1">
                    <a:lumMod val="85000"/>
                  </a:schemeClr>
                </a:bgClr>
              </a:pattFill>
              <a:ln w="19050">
                <a:noFill/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80</c:v>
                </c:pt>
                <c:pt idx="1">
                  <c:v>20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>
          <a:latin typeface="+mn-lt"/>
        </a:defRPr>
      </a:pPr>
      <a:endParaRPr lang="zh-CN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solidFill>
                <a:schemeClr val="bg1">
                  <a:lumMod val="95000"/>
                </a:schemeClr>
              </a:solidFill>
            </a:ln>
          </c:spPr>
          <c:dPt>
            <c:idx val="0"/>
            <c:bubble3D val="0"/>
            <c:spPr>
              <a:solidFill>
                <a:schemeClr val="accent4"/>
              </a:solidFill>
              <a:ln w="19050">
                <a:noFill/>
              </a:ln>
              <a:effectLst/>
            </c:spPr>
          </c:dPt>
          <c:dPt>
            <c:idx val="1"/>
            <c:bubble3D val="0"/>
            <c:spPr>
              <a:pattFill prst="pct25">
                <a:fgClr>
                  <a:schemeClr val="bg1"/>
                </a:fgClr>
                <a:bgClr>
                  <a:schemeClr val="bg1">
                    <a:lumMod val="85000"/>
                  </a:schemeClr>
                </a:bgClr>
              </a:pattFill>
              <a:ln w="19050">
                <a:noFill/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bg1">
                    <a:lumMod val="95000"/>
                  </a:schemeClr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70</c:v>
                </c:pt>
                <c:pt idx="1">
                  <c:v>30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>
          <a:latin typeface="+mn-lt"/>
        </a:defRPr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2ACF95-D728-4C8B-AE35-808F4B58B02D}" type="datetimeFigureOut">
              <a:rPr lang="zh-CN" altLang="en-US" smtClean="0"/>
              <a:t>2020/12/17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AE2F5DD-4FF9-4435-87CD-0EE841CEB70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122399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2712329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55278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43283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122439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712208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950601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49390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88043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126263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145502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9109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3023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4558678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282114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921029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36518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364262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260611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010423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77886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681540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37309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17/12/2020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11281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48053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636011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Relationship Id="rId6" Type="http://schemas.openxmlformats.org/officeDocument/2006/relationships/chart" Target="../charts/chart5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7"/>
          <p:cNvSpPr txBox="1">
            <a:spLocks/>
          </p:cNvSpPr>
          <p:nvPr/>
        </p:nvSpPr>
        <p:spPr>
          <a:xfrm>
            <a:off x="4042252" y="228609"/>
            <a:ext cx="4125845" cy="669799"/>
          </a:xfrm>
          <a:prstGeom prst="rect">
            <a:avLst/>
          </a:prstGeom>
        </p:spPr>
        <p:txBody>
          <a:bodyPr vert="horz" wrap="square" lIns="91440" tIns="45720" rIns="91440" bIns="45720" rtlCol="0">
            <a:sp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buFont typeface="Arial" pitchFamily="34" charset="0"/>
              <a:buNone/>
            </a:pPr>
            <a:r>
              <a:rPr lang="id-ID" sz="28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Data Chart Sample</a:t>
            </a:r>
            <a:endParaRPr lang="en-US" sz="2800" dirty="0" smtClean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659526" y="749768"/>
            <a:ext cx="2891295" cy="36355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ctr"/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Put a relevant subtitle in this line</a:t>
            </a:r>
            <a:endParaRPr lang="en-US" sz="1100" dirty="0">
              <a:solidFill>
                <a:schemeClr val="bg1">
                  <a:lumMod val="6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4292701122"/>
              </p:ext>
            </p:extLst>
          </p:nvPr>
        </p:nvGraphicFramePr>
        <p:xfrm>
          <a:off x="355304" y="1620030"/>
          <a:ext cx="2646031" cy="20871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Chart 5"/>
          <p:cNvGraphicFramePr/>
          <p:nvPr>
            <p:extLst>
              <p:ext uri="{D42A27DB-BD31-4B8C-83A1-F6EECF244321}">
                <p14:modId xmlns:p14="http://schemas.microsoft.com/office/powerpoint/2010/main" val="530345455"/>
              </p:ext>
            </p:extLst>
          </p:nvPr>
        </p:nvGraphicFramePr>
        <p:xfrm>
          <a:off x="2511089" y="1620030"/>
          <a:ext cx="2646031" cy="20871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7" name="Chart 6"/>
          <p:cNvGraphicFramePr/>
          <p:nvPr>
            <p:extLst>
              <p:ext uri="{D42A27DB-BD31-4B8C-83A1-F6EECF244321}">
                <p14:modId xmlns:p14="http://schemas.microsoft.com/office/powerpoint/2010/main" val="3501158393"/>
              </p:ext>
            </p:extLst>
          </p:nvPr>
        </p:nvGraphicFramePr>
        <p:xfrm>
          <a:off x="4721082" y="1620030"/>
          <a:ext cx="2646031" cy="20871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8" name="Chart 7"/>
          <p:cNvGraphicFramePr/>
          <p:nvPr>
            <p:extLst>
              <p:ext uri="{D42A27DB-BD31-4B8C-83A1-F6EECF244321}">
                <p14:modId xmlns:p14="http://schemas.microsoft.com/office/powerpoint/2010/main" val="1233004321"/>
              </p:ext>
            </p:extLst>
          </p:nvPr>
        </p:nvGraphicFramePr>
        <p:xfrm>
          <a:off x="9134633" y="1620030"/>
          <a:ext cx="2646031" cy="20871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9" name="Chart 8"/>
          <p:cNvGraphicFramePr/>
          <p:nvPr>
            <p:extLst>
              <p:ext uri="{D42A27DB-BD31-4B8C-83A1-F6EECF244321}">
                <p14:modId xmlns:p14="http://schemas.microsoft.com/office/powerpoint/2010/main" val="3146919487"/>
              </p:ext>
            </p:extLst>
          </p:nvPr>
        </p:nvGraphicFramePr>
        <p:xfrm>
          <a:off x="6927667" y="1598259"/>
          <a:ext cx="2646031" cy="20871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1027763" y="2437527"/>
            <a:ext cx="129174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20</a:t>
            </a:r>
            <a:r>
              <a:rPr lang="en-US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17</a:t>
            </a:r>
            <a:endParaRPr lang="id-ID" sz="2000" b="1" dirty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3210653" y="2437526"/>
            <a:ext cx="129174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201</a:t>
            </a:r>
            <a:r>
              <a:rPr lang="en-US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8</a:t>
            </a:r>
            <a:endParaRPr lang="id-ID" sz="2000" b="1" dirty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393542" y="2437525"/>
            <a:ext cx="129174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201</a:t>
            </a:r>
            <a:r>
              <a:rPr lang="en-US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9</a:t>
            </a:r>
            <a:endParaRPr lang="id-ID" sz="2000" b="1" dirty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576431" y="2437525"/>
            <a:ext cx="129174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20</a:t>
            </a:r>
            <a:r>
              <a:rPr lang="en-US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20</a:t>
            </a:r>
            <a:endParaRPr lang="id-ID" sz="2000" b="1" dirty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9833404" y="2437525"/>
            <a:ext cx="129174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20</a:t>
            </a:r>
            <a:r>
              <a:rPr lang="en-US" sz="2000" b="1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21</a:t>
            </a:r>
            <a:endParaRPr lang="id-ID" sz="2000" b="1" dirty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>
          <a:xfrm>
            <a:off x="829008" y="3791360"/>
            <a:ext cx="1689252" cy="93600"/>
            <a:chOff x="821415" y="5132620"/>
            <a:chExt cx="3298056" cy="182741"/>
          </a:xfrm>
        </p:grpSpPr>
        <p:cxnSp>
          <p:nvCxnSpPr>
            <p:cNvPr id="16" name="Straight Connector 15"/>
            <p:cNvCxnSpPr/>
            <p:nvPr/>
          </p:nvCxnSpPr>
          <p:spPr>
            <a:xfrm>
              <a:off x="821415" y="5132620"/>
              <a:ext cx="1080000" cy="0"/>
            </a:xfrm>
            <a:prstGeom prst="line">
              <a:avLst/>
            </a:prstGeom>
            <a:ln w="76200">
              <a:solidFill>
                <a:schemeClr val="accent1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>
              <a:off x="3039471" y="5132620"/>
              <a:ext cx="1080000" cy="0"/>
            </a:xfrm>
            <a:prstGeom prst="line">
              <a:avLst/>
            </a:prstGeom>
            <a:ln w="76200">
              <a:solidFill>
                <a:schemeClr val="accent1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8" name="Group 17"/>
            <p:cNvGrpSpPr/>
            <p:nvPr/>
          </p:nvGrpSpPr>
          <p:grpSpPr>
            <a:xfrm>
              <a:off x="1930443" y="5132620"/>
              <a:ext cx="1080000" cy="182741"/>
              <a:chOff x="1930443" y="5132620"/>
              <a:chExt cx="1080000" cy="182741"/>
            </a:xfrm>
          </p:grpSpPr>
          <p:cxnSp>
            <p:nvCxnSpPr>
              <p:cNvPr id="19" name="Straight Connector 18"/>
              <p:cNvCxnSpPr/>
              <p:nvPr/>
            </p:nvCxnSpPr>
            <p:spPr>
              <a:xfrm>
                <a:off x="1930443" y="5132620"/>
                <a:ext cx="1080000" cy="0"/>
              </a:xfrm>
              <a:prstGeom prst="line">
                <a:avLst/>
              </a:prstGeom>
              <a:ln w="76200">
                <a:solidFill>
                  <a:schemeClr val="accent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0" name="Flowchart: Merge 19"/>
              <p:cNvSpPr/>
              <p:nvPr/>
            </p:nvSpPr>
            <p:spPr>
              <a:xfrm>
                <a:off x="2368840" y="5206293"/>
                <a:ext cx="203205" cy="109068"/>
              </a:xfrm>
              <a:prstGeom prst="flowChartMerge">
                <a:avLst/>
              </a:prstGeom>
              <a:solidFill>
                <a:schemeClr val="accent1">
                  <a:lumMod val="75000"/>
                  <a:lumOff val="2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</p:grpSp>
      </p:grpSp>
      <p:grpSp>
        <p:nvGrpSpPr>
          <p:cNvPr id="21" name="Group 20"/>
          <p:cNvGrpSpPr>
            <a:grpSpLocks noChangeAspect="1"/>
          </p:cNvGrpSpPr>
          <p:nvPr/>
        </p:nvGrpSpPr>
        <p:grpSpPr>
          <a:xfrm>
            <a:off x="3011898" y="3791360"/>
            <a:ext cx="1689252" cy="93600"/>
            <a:chOff x="821415" y="5132620"/>
            <a:chExt cx="3298056" cy="182741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821415" y="5132620"/>
              <a:ext cx="1080000" cy="0"/>
            </a:xfrm>
            <a:prstGeom prst="line">
              <a:avLst/>
            </a:prstGeom>
            <a:ln w="76200">
              <a:solidFill>
                <a:schemeClr val="accent2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3039471" y="5132620"/>
              <a:ext cx="1080000" cy="0"/>
            </a:xfrm>
            <a:prstGeom prst="line">
              <a:avLst/>
            </a:prstGeom>
            <a:ln w="76200">
              <a:solidFill>
                <a:schemeClr val="accent2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4" name="Group 23"/>
            <p:cNvGrpSpPr/>
            <p:nvPr/>
          </p:nvGrpSpPr>
          <p:grpSpPr>
            <a:xfrm>
              <a:off x="1930443" y="5132620"/>
              <a:ext cx="1080000" cy="182741"/>
              <a:chOff x="1930443" y="5132620"/>
              <a:chExt cx="1080000" cy="182741"/>
            </a:xfrm>
          </p:grpSpPr>
          <p:cxnSp>
            <p:nvCxnSpPr>
              <p:cNvPr id="25" name="Straight Connector 24"/>
              <p:cNvCxnSpPr/>
              <p:nvPr/>
            </p:nvCxnSpPr>
            <p:spPr>
              <a:xfrm>
                <a:off x="1930443" y="5132620"/>
                <a:ext cx="1080000" cy="0"/>
              </a:xfrm>
              <a:prstGeom prst="line">
                <a:avLst/>
              </a:prstGeom>
              <a:ln w="76200">
                <a:solidFill>
                  <a:schemeClr val="accent2">
                    <a:lumMod val="75000"/>
                    <a:alpha val="8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6" name="Flowchart: Merge 25"/>
              <p:cNvSpPr/>
              <p:nvPr/>
            </p:nvSpPr>
            <p:spPr>
              <a:xfrm>
                <a:off x="2368840" y="5206293"/>
                <a:ext cx="203205" cy="109068"/>
              </a:xfrm>
              <a:prstGeom prst="flowChartMerge">
                <a:avLst/>
              </a:prstGeom>
              <a:solidFill>
                <a:schemeClr val="accent2">
                  <a:lumMod val="75000"/>
                  <a:alpha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</p:grpSp>
      </p:grpSp>
      <p:grpSp>
        <p:nvGrpSpPr>
          <p:cNvPr id="27" name="Group 26"/>
          <p:cNvGrpSpPr>
            <a:grpSpLocks noChangeAspect="1"/>
          </p:cNvGrpSpPr>
          <p:nvPr/>
        </p:nvGrpSpPr>
        <p:grpSpPr>
          <a:xfrm>
            <a:off x="5228172" y="3781199"/>
            <a:ext cx="1689252" cy="93600"/>
            <a:chOff x="821415" y="5132620"/>
            <a:chExt cx="3298056" cy="182741"/>
          </a:xfrm>
        </p:grpSpPr>
        <p:cxnSp>
          <p:nvCxnSpPr>
            <p:cNvPr id="28" name="Straight Connector 27"/>
            <p:cNvCxnSpPr/>
            <p:nvPr/>
          </p:nvCxnSpPr>
          <p:spPr>
            <a:xfrm>
              <a:off x="821415" y="5132620"/>
              <a:ext cx="1080000" cy="0"/>
            </a:xfrm>
            <a:prstGeom prst="line">
              <a:avLst/>
            </a:prstGeom>
            <a:ln w="76200">
              <a:solidFill>
                <a:schemeClr val="accent3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>
              <a:off x="3039471" y="5132620"/>
              <a:ext cx="1080000" cy="0"/>
            </a:xfrm>
            <a:prstGeom prst="line">
              <a:avLst/>
            </a:prstGeom>
            <a:ln w="76200">
              <a:solidFill>
                <a:schemeClr val="accent3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0" name="Group 29"/>
            <p:cNvGrpSpPr/>
            <p:nvPr/>
          </p:nvGrpSpPr>
          <p:grpSpPr>
            <a:xfrm>
              <a:off x="1930443" y="5132620"/>
              <a:ext cx="1080000" cy="182741"/>
              <a:chOff x="1930443" y="5132620"/>
              <a:chExt cx="1080000" cy="182741"/>
            </a:xfrm>
          </p:grpSpPr>
          <p:cxnSp>
            <p:nvCxnSpPr>
              <p:cNvPr id="31" name="Straight Connector 30"/>
              <p:cNvCxnSpPr/>
              <p:nvPr/>
            </p:nvCxnSpPr>
            <p:spPr>
              <a:xfrm>
                <a:off x="1930443" y="5132620"/>
                <a:ext cx="1080000" cy="0"/>
              </a:xfrm>
              <a:prstGeom prst="line">
                <a:avLst/>
              </a:prstGeom>
              <a:ln w="76200">
                <a:solidFill>
                  <a:schemeClr val="accent3">
                    <a:lumMod val="75000"/>
                    <a:alpha val="8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2" name="Flowchart: Merge 31"/>
              <p:cNvSpPr/>
              <p:nvPr/>
            </p:nvSpPr>
            <p:spPr>
              <a:xfrm>
                <a:off x="2368840" y="5206293"/>
                <a:ext cx="203205" cy="109068"/>
              </a:xfrm>
              <a:prstGeom prst="flowChartMerge">
                <a:avLst/>
              </a:prstGeom>
              <a:solidFill>
                <a:schemeClr val="accent3">
                  <a:lumMod val="75000"/>
                  <a:alpha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</p:grpSp>
      </p:grpSp>
      <p:grpSp>
        <p:nvGrpSpPr>
          <p:cNvPr id="33" name="Group 32"/>
          <p:cNvGrpSpPr>
            <a:grpSpLocks noChangeAspect="1"/>
          </p:cNvGrpSpPr>
          <p:nvPr/>
        </p:nvGrpSpPr>
        <p:grpSpPr>
          <a:xfrm>
            <a:off x="7377676" y="3782295"/>
            <a:ext cx="1689252" cy="93600"/>
            <a:chOff x="821415" y="5132620"/>
            <a:chExt cx="3298056" cy="182741"/>
          </a:xfrm>
        </p:grpSpPr>
        <p:cxnSp>
          <p:nvCxnSpPr>
            <p:cNvPr id="34" name="Straight Connector 33"/>
            <p:cNvCxnSpPr/>
            <p:nvPr/>
          </p:nvCxnSpPr>
          <p:spPr>
            <a:xfrm>
              <a:off x="821415" y="5132620"/>
              <a:ext cx="1080000" cy="0"/>
            </a:xfrm>
            <a:prstGeom prst="line">
              <a:avLst/>
            </a:prstGeom>
            <a:ln w="76200">
              <a:solidFill>
                <a:schemeClr val="accent4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>
              <a:off x="3039471" y="5132620"/>
              <a:ext cx="1080000" cy="0"/>
            </a:xfrm>
            <a:prstGeom prst="line">
              <a:avLst/>
            </a:prstGeom>
            <a:ln w="76200">
              <a:solidFill>
                <a:schemeClr val="accent4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6" name="Group 35"/>
            <p:cNvGrpSpPr/>
            <p:nvPr/>
          </p:nvGrpSpPr>
          <p:grpSpPr>
            <a:xfrm>
              <a:off x="1930443" y="5132620"/>
              <a:ext cx="1080000" cy="182741"/>
              <a:chOff x="1930443" y="5132620"/>
              <a:chExt cx="1080000" cy="182741"/>
            </a:xfrm>
          </p:grpSpPr>
          <p:cxnSp>
            <p:nvCxnSpPr>
              <p:cNvPr id="37" name="Straight Connector 36"/>
              <p:cNvCxnSpPr/>
              <p:nvPr/>
            </p:nvCxnSpPr>
            <p:spPr>
              <a:xfrm>
                <a:off x="1930443" y="5132620"/>
                <a:ext cx="1080000" cy="0"/>
              </a:xfrm>
              <a:prstGeom prst="line">
                <a:avLst/>
              </a:prstGeom>
              <a:ln w="76200">
                <a:solidFill>
                  <a:schemeClr val="accent4">
                    <a:lumMod val="75000"/>
                    <a:alpha val="8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8" name="Flowchart: Merge 37"/>
              <p:cNvSpPr/>
              <p:nvPr/>
            </p:nvSpPr>
            <p:spPr>
              <a:xfrm>
                <a:off x="2368840" y="5206293"/>
                <a:ext cx="203205" cy="109068"/>
              </a:xfrm>
              <a:prstGeom prst="flowChartMerge">
                <a:avLst/>
              </a:prstGeom>
              <a:solidFill>
                <a:schemeClr val="accent4">
                  <a:lumMod val="75000"/>
                  <a:alpha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</p:grpSp>
      </p:grpSp>
      <p:grpSp>
        <p:nvGrpSpPr>
          <p:cNvPr id="39" name="Group 38"/>
          <p:cNvGrpSpPr>
            <a:grpSpLocks noChangeAspect="1"/>
          </p:cNvGrpSpPr>
          <p:nvPr/>
        </p:nvGrpSpPr>
        <p:grpSpPr>
          <a:xfrm>
            <a:off x="9634649" y="3782295"/>
            <a:ext cx="1689252" cy="93600"/>
            <a:chOff x="821415" y="5132620"/>
            <a:chExt cx="3298056" cy="182741"/>
          </a:xfrm>
        </p:grpSpPr>
        <p:cxnSp>
          <p:nvCxnSpPr>
            <p:cNvPr id="40" name="Straight Connector 39"/>
            <p:cNvCxnSpPr/>
            <p:nvPr/>
          </p:nvCxnSpPr>
          <p:spPr>
            <a:xfrm>
              <a:off x="821415" y="5132620"/>
              <a:ext cx="1080000" cy="0"/>
            </a:xfrm>
            <a:prstGeom prst="line">
              <a:avLst/>
            </a:prstGeom>
            <a:ln w="76200">
              <a:solidFill>
                <a:schemeClr val="accent5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>
              <a:off x="3039471" y="5132620"/>
              <a:ext cx="1080000" cy="0"/>
            </a:xfrm>
            <a:prstGeom prst="line">
              <a:avLst/>
            </a:prstGeom>
            <a:ln w="76200">
              <a:solidFill>
                <a:schemeClr val="accent5">
                  <a:alpha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2" name="Group 41"/>
            <p:cNvGrpSpPr/>
            <p:nvPr/>
          </p:nvGrpSpPr>
          <p:grpSpPr>
            <a:xfrm>
              <a:off x="1930443" y="5132620"/>
              <a:ext cx="1080000" cy="182741"/>
              <a:chOff x="1930443" y="5132620"/>
              <a:chExt cx="1080000" cy="182741"/>
            </a:xfrm>
          </p:grpSpPr>
          <p:cxnSp>
            <p:nvCxnSpPr>
              <p:cNvPr id="43" name="Straight Connector 42"/>
              <p:cNvCxnSpPr/>
              <p:nvPr/>
            </p:nvCxnSpPr>
            <p:spPr>
              <a:xfrm>
                <a:off x="1930443" y="5132620"/>
                <a:ext cx="1080000" cy="0"/>
              </a:xfrm>
              <a:prstGeom prst="line">
                <a:avLst/>
              </a:prstGeom>
              <a:ln w="76200">
                <a:solidFill>
                  <a:schemeClr val="accent5">
                    <a:lumMod val="75000"/>
                    <a:alpha val="8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4" name="Flowchart: Merge 43"/>
              <p:cNvSpPr/>
              <p:nvPr/>
            </p:nvSpPr>
            <p:spPr>
              <a:xfrm>
                <a:off x="2368840" y="5206293"/>
                <a:ext cx="203205" cy="109068"/>
              </a:xfrm>
              <a:prstGeom prst="flowChartMerge">
                <a:avLst/>
              </a:prstGeom>
              <a:solidFill>
                <a:schemeClr val="accent5">
                  <a:lumMod val="75000"/>
                  <a:alpha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</p:grpSp>
      </p:grpSp>
      <p:grpSp>
        <p:nvGrpSpPr>
          <p:cNvPr id="45" name="Group 44"/>
          <p:cNvGrpSpPr/>
          <p:nvPr/>
        </p:nvGrpSpPr>
        <p:grpSpPr>
          <a:xfrm>
            <a:off x="829008" y="4009777"/>
            <a:ext cx="1722637" cy="1883017"/>
            <a:chOff x="1074051" y="1333691"/>
            <a:chExt cx="2950339" cy="4268819"/>
          </a:xfrm>
        </p:grpSpPr>
        <p:sp>
          <p:nvSpPr>
            <p:cNvPr id="46" name="Rectangle 45"/>
            <p:cNvSpPr/>
            <p:nvPr/>
          </p:nvSpPr>
          <p:spPr>
            <a:xfrm>
              <a:off x="1074051" y="1333694"/>
              <a:ext cx="2950339" cy="389144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47" name="Flowchart: Merge 46"/>
            <p:cNvSpPr/>
            <p:nvPr/>
          </p:nvSpPr>
          <p:spPr>
            <a:xfrm>
              <a:off x="1092692" y="5225139"/>
              <a:ext cx="2917185" cy="377371"/>
            </a:xfrm>
            <a:prstGeom prst="flowChartMerg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48" name="Rectangle 47"/>
            <p:cNvSpPr/>
            <p:nvPr/>
          </p:nvSpPr>
          <p:spPr>
            <a:xfrm>
              <a:off x="1074051" y="1333691"/>
              <a:ext cx="2950339" cy="1224185"/>
            </a:xfrm>
            <a:prstGeom prst="rect">
              <a:avLst/>
            </a:prstGeom>
            <a:solidFill>
              <a:schemeClr val="accent1">
                <a:lumMod val="90000"/>
                <a:lumOff val="10000"/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2995204" y="4009777"/>
            <a:ext cx="1722637" cy="1883017"/>
            <a:chOff x="1074051" y="1333691"/>
            <a:chExt cx="2950339" cy="4268818"/>
          </a:xfrm>
        </p:grpSpPr>
        <p:sp>
          <p:nvSpPr>
            <p:cNvPr id="50" name="Rectangle 49"/>
            <p:cNvSpPr/>
            <p:nvPr/>
          </p:nvSpPr>
          <p:spPr>
            <a:xfrm>
              <a:off x="1074051" y="1333694"/>
              <a:ext cx="2950339" cy="3891444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51" name="Flowchart: Merge 50"/>
            <p:cNvSpPr/>
            <p:nvPr/>
          </p:nvSpPr>
          <p:spPr>
            <a:xfrm>
              <a:off x="1092692" y="5225138"/>
              <a:ext cx="2917184" cy="377371"/>
            </a:xfrm>
            <a:prstGeom prst="flowChartMerg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52" name="Rectangle 51"/>
            <p:cNvSpPr/>
            <p:nvPr/>
          </p:nvSpPr>
          <p:spPr>
            <a:xfrm>
              <a:off x="1074051" y="1333691"/>
              <a:ext cx="2950339" cy="1224185"/>
            </a:xfrm>
            <a:prstGeom prst="rect">
              <a:avLst/>
            </a:pr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5200613" y="4009777"/>
            <a:ext cx="1722637" cy="1883017"/>
            <a:chOff x="1074051" y="1333691"/>
            <a:chExt cx="2950339" cy="4268818"/>
          </a:xfrm>
          <a:solidFill>
            <a:schemeClr val="accent3"/>
          </a:solidFill>
        </p:grpSpPr>
        <p:sp>
          <p:nvSpPr>
            <p:cNvPr id="54" name="Rectangle 53"/>
            <p:cNvSpPr/>
            <p:nvPr/>
          </p:nvSpPr>
          <p:spPr>
            <a:xfrm>
              <a:off x="1074051" y="1333694"/>
              <a:ext cx="2950339" cy="389144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55" name="Flowchart: Merge 54"/>
            <p:cNvSpPr/>
            <p:nvPr/>
          </p:nvSpPr>
          <p:spPr>
            <a:xfrm>
              <a:off x="1092692" y="5225138"/>
              <a:ext cx="2917184" cy="377371"/>
            </a:xfrm>
            <a:prstGeom prst="flowChartMerg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56" name="Rectangle 55"/>
            <p:cNvSpPr/>
            <p:nvPr/>
          </p:nvSpPr>
          <p:spPr>
            <a:xfrm>
              <a:off x="1074051" y="1333691"/>
              <a:ext cx="2950339" cy="1224185"/>
            </a:xfrm>
            <a:prstGeom prst="rect">
              <a:avLst/>
            </a:prstGeom>
            <a:solidFill>
              <a:schemeClr val="accent3">
                <a:lumMod val="75000"/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</p:grpSp>
      <p:grpSp>
        <p:nvGrpSpPr>
          <p:cNvPr id="57" name="Group 56"/>
          <p:cNvGrpSpPr/>
          <p:nvPr/>
        </p:nvGrpSpPr>
        <p:grpSpPr>
          <a:xfrm>
            <a:off x="7360982" y="4014035"/>
            <a:ext cx="1722637" cy="1883017"/>
            <a:chOff x="1074051" y="1333691"/>
            <a:chExt cx="2950339" cy="4268818"/>
          </a:xfrm>
          <a:solidFill>
            <a:schemeClr val="accent4"/>
          </a:solidFill>
        </p:grpSpPr>
        <p:sp>
          <p:nvSpPr>
            <p:cNvPr id="58" name="Rectangle 57"/>
            <p:cNvSpPr/>
            <p:nvPr/>
          </p:nvSpPr>
          <p:spPr>
            <a:xfrm>
              <a:off x="1074051" y="1333694"/>
              <a:ext cx="2950339" cy="389144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59" name="Flowchart: Merge 58"/>
            <p:cNvSpPr/>
            <p:nvPr/>
          </p:nvSpPr>
          <p:spPr>
            <a:xfrm>
              <a:off x="1092692" y="5225138"/>
              <a:ext cx="2917184" cy="377371"/>
            </a:xfrm>
            <a:prstGeom prst="flowChartMerg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60" name="Rectangle 59"/>
            <p:cNvSpPr/>
            <p:nvPr/>
          </p:nvSpPr>
          <p:spPr>
            <a:xfrm>
              <a:off x="1074051" y="1333691"/>
              <a:ext cx="2950339" cy="1224185"/>
            </a:xfrm>
            <a:prstGeom prst="rect">
              <a:avLst/>
            </a:prstGeom>
            <a:solidFill>
              <a:schemeClr val="accent4">
                <a:lumMod val="75000"/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</p:grpSp>
      <p:grpSp>
        <p:nvGrpSpPr>
          <p:cNvPr id="61" name="Group 60"/>
          <p:cNvGrpSpPr/>
          <p:nvPr/>
        </p:nvGrpSpPr>
        <p:grpSpPr>
          <a:xfrm>
            <a:off x="9617955" y="4009777"/>
            <a:ext cx="1722637" cy="1883017"/>
            <a:chOff x="1074051" y="1333691"/>
            <a:chExt cx="2950339" cy="4268818"/>
          </a:xfrm>
          <a:solidFill>
            <a:schemeClr val="accent5"/>
          </a:solidFill>
        </p:grpSpPr>
        <p:sp>
          <p:nvSpPr>
            <p:cNvPr id="62" name="Rectangle 61"/>
            <p:cNvSpPr/>
            <p:nvPr/>
          </p:nvSpPr>
          <p:spPr>
            <a:xfrm>
              <a:off x="1074051" y="1333694"/>
              <a:ext cx="2950339" cy="389144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63" name="Flowchart: Merge 62"/>
            <p:cNvSpPr/>
            <p:nvPr/>
          </p:nvSpPr>
          <p:spPr>
            <a:xfrm>
              <a:off x="1092692" y="5225138"/>
              <a:ext cx="2917184" cy="377371"/>
            </a:xfrm>
            <a:prstGeom prst="flowChartMerg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64" name="Rectangle 63"/>
            <p:cNvSpPr/>
            <p:nvPr/>
          </p:nvSpPr>
          <p:spPr>
            <a:xfrm>
              <a:off x="1074051" y="1333691"/>
              <a:ext cx="2950339" cy="1224185"/>
            </a:xfrm>
            <a:prstGeom prst="rect">
              <a:avLst/>
            </a:prstGeom>
            <a:solidFill>
              <a:schemeClr val="accent5">
                <a:lumMod val="75000"/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</p:grpSp>
      <p:sp>
        <p:nvSpPr>
          <p:cNvPr id="65" name="TextBox 64"/>
          <p:cNvSpPr txBox="1"/>
          <p:nvPr/>
        </p:nvSpPr>
        <p:spPr>
          <a:xfrm>
            <a:off x="959591" y="4040885"/>
            <a:ext cx="1490497" cy="1362967"/>
          </a:xfrm>
          <a:prstGeom prst="rect">
            <a:avLst/>
          </a:prstGeom>
          <a:noFill/>
        </p:spPr>
        <p:txBody>
          <a:bodyPr wrap="square" lIns="0" tIns="0" rIns="91420" bIns="0" rtlCol="0">
            <a:noAutofit/>
          </a:bodyPr>
          <a:lstStyle/>
          <a:p>
            <a:pPr algn="ctr"/>
            <a:r>
              <a:rPr lang="id-ID" sz="3600" b="1" dirty="0" smtClean="0">
                <a:solidFill>
                  <a:schemeClr val="bg1"/>
                </a:solidFill>
                <a:ea typeface="Roboto" panose="02000000000000000000" pitchFamily="2" charset="0"/>
                <a:cs typeface="Helvetica Neue"/>
              </a:rPr>
              <a:t>40%</a:t>
            </a:r>
            <a:endParaRPr lang="id-ID" sz="3600" dirty="0" smtClean="0">
              <a:solidFill>
                <a:schemeClr val="bg1"/>
              </a:solidFill>
              <a:ea typeface="Roboto" panose="02000000000000000000" pitchFamily="2" charset="0"/>
              <a:cs typeface="Helvetica Neue"/>
            </a:endParaRPr>
          </a:p>
          <a:p>
            <a:pPr algn="ctr"/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Integer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neque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lacus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vestibulum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vel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tellussed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sagittis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suscipit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eros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.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Cras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consequat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orci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eget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sem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ullamcorper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vulputate.</a:t>
            </a:r>
            <a:endParaRPr lang="id-ID" sz="1100" dirty="0">
              <a:solidFill>
                <a:schemeClr val="bg1">
                  <a:lumMod val="9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66" name="TextBox 65"/>
          <p:cNvSpPr txBox="1"/>
          <p:nvPr/>
        </p:nvSpPr>
        <p:spPr>
          <a:xfrm>
            <a:off x="3111273" y="4040884"/>
            <a:ext cx="1490497" cy="1362967"/>
          </a:xfrm>
          <a:prstGeom prst="rect">
            <a:avLst/>
          </a:prstGeom>
          <a:noFill/>
        </p:spPr>
        <p:txBody>
          <a:bodyPr wrap="square" lIns="0" tIns="0" rIns="91420" bIns="0" rtlCol="0">
            <a:noAutofit/>
          </a:bodyPr>
          <a:lstStyle/>
          <a:p>
            <a:pPr algn="ctr"/>
            <a:r>
              <a:rPr lang="id-ID" sz="3600" b="1" dirty="0" smtClean="0">
                <a:solidFill>
                  <a:schemeClr val="bg1"/>
                </a:solidFill>
                <a:ea typeface="Roboto" panose="02000000000000000000" pitchFamily="2" charset="0"/>
                <a:cs typeface="Helvetica Neue"/>
              </a:rPr>
              <a:t>50%</a:t>
            </a:r>
            <a:endParaRPr lang="id-ID" sz="1400" dirty="0" smtClean="0">
              <a:solidFill>
                <a:schemeClr val="bg1"/>
              </a:solidFill>
              <a:ea typeface="Roboto" panose="02000000000000000000" pitchFamily="2" charset="0"/>
              <a:cs typeface="Helvetica Neue"/>
            </a:endParaRPr>
          </a:p>
          <a:p>
            <a:pPr algn="ctr"/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Integer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neque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lacus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vestibulum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vel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tellussed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sagittis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suscipit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eros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.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Cras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consequat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orci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eget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sem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ullamcorper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vulputate.</a:t>
            </a:r>
            <a:endParaRPr lang="id-ID" sz="1100" dirty="0">
              <a:solidFill>
                <a:schemeClr val="bg1">
                  <a:lumMod val="9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67" name="TextBox 66"/>
          <p:cNvSpPr txBox="1"/>
          <p:nvPr/>
        </p:nvSpPr>
        <p:spPr>
          <a:xfrm>
            <a:off x="5336149" y="4044770"/>
            <a:ext cx="1490497" cy="1362967"/>
          </a:xfrm>
          <a:prstGeom prst="rect">
            <a:avLst/>
          </a:prstGeom>
          <a:noFill/>
        </p:spPr>
        <p:txBody>
          <a:bodyPr wrap="square" lIns="0" tIns="0" rIns="91420" bIns="0" rtlCol="0">
            <a:noAutofit/>
          </a:bodyPr>
          <a:lstStyle/>
          <a:p>
            <a:pPr algn="ctr"/>
            <a:r>
              <a:rPr lang="id-ID" sz="3600" b="1" dirty="0" smtClean="0">
                <a:solidFill>
                  <a:schemeClr val="bg1"/>
                </a:solidFill>
                <a:ea typeface="Roboto" panose="02000000000000000000" pitchFamily="2" charset="0"/>
                <a:cs typeface="Helvetica Neue"/>
              </a:rPr>
              <a:t>60%</a:t>
            </a:r>
            <a:endParaRPr lang="id-ID" sz="1400" dirty="0" smtClean="0">
              <a:solidFill>
                <a:schemeClr val="bg1"/>
              </a:solidFill>
              <a:ea typeface="Roboto" panose="02000000000000000000" pitchFamily="2" charset="0"/>
              <a:cs typeface="Helvetica Neue"/>
            </a:endParaRPr>
          </a:p>
          <a:p>
            <a:pPr algn="ctr"/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Integer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neque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lacus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vestibulum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vel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tellussed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sagittis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suscipit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eros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.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Cras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consequat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orci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eget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sem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ullamcorper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vulputate.</a:t>
            </a:r>
            <a:endParaRPr lang="id-ID" sz="1100" dirty="0">
              <a:solidFill>
                <a:schemeClr val="bg1">
                  <a:lumMod val="9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68" name="TextBox 67"/>
          <p:cNvSpPr txBox="1"/>
          <p:nvPr/>
        </p:nvSpPr>
        <p:spPr>
          <a:xfrm>
            <a:off x="7477051" y="4040884"/>
            <a:ext cx="1490497" cy="1362967"/>
          </a:xfrm>
          <a:prstGeom prst="rect">
            <a:avLst/>
          </a:prstGeom>
          <a:noFill/>
        </p:spPr>
        <p:txBody>
          <a:bodyPr wrap="square" lIns="0" tIns="0" rIns="91420" bIns="0" rtlCol="0">
            <a:noAutofit/>
          </a:bodyPr>
          <a:lstStyle/>
          <a:p>
            <a:pPr algn="ctr"/>
            <a:r>
              <a:rPr lang="id-ID" sz="3600" b="1" dirty="0" smtClean="0">
                <a:solidFill>
                  <a:schemeClr val="bg1"/>
                </a:solidFill>
                <a:ea typeface="Roboto" panose="02000000000000000000" pitchFamily="2" charset="0"/>
                <a:cs typeface="Helvetica Neue"/>
              </a:rPr>
              <a:t>70%</a:t>
            </a:r>
            <a:endParaRPr lang="id-ID" sz="1400" dirty="0" smtClean="0">
              <a:solidFill>
                <a:schemeClr val="bg1"/>
              </a:solidFill>
              <a:ea typeface="Roboto" panose="02000000000000000000" pitchFamily="2" charset="0"/>
              <a:cs typeface="Helvetica Neue"/>
            </a:endParaRPr>
          </a:p>
          <a:p>
            <a:pPr algn="ctr"/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Integer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neque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lacus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vestibulum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vel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tellussed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sagittis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suscipit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eros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.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Cras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consequat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orci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eget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sem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ullamcorper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vulputate.</a:t>
            </a:r>
            <a:endParaRPr lang="id-ID" sz="1100" dirty="0">
              <a:solidFill>
                <a:schemeClr val="bg1">
                  <a:lumMod val="9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69" name="TextBox 68"/>
          <p:cNvSpPr txBox="1"/>
          <p:nvPr/>
        </p:nvSpPr>
        <p:spPr>
          <a:xfrm>
            <a:off x="9734024" y="4040884"/>
            <a:ext cx="1490497" cy="1362967"/>
          </a:xfrm>
          <a:prstGeom prst="rect">
            <a:avLst/>
          </a:prstGeom>
          <a:noFill/>
        </p:spPr>
        <p:txBody>
          <a:bodyPr wrap="square" lIns="0" tIns="0" rIns="91420" bIns="0" rtlCol="0">
            <a:noAutofit/>
          </a:bodyPr>
          <a:lstStyle/>
          <a:p>
            <a:pPr algn="ctr"/>
            <a:r>
              <a:rPr lang="id-ID" sz="3600" b="1" dirty="0" smtClean="0">
                <a:solidFill>
                  <a:schemeClr val="bg1"/>
                </a:solidFill>
                <a:ea typeface="Roboto" panose="02000000000000000000" pitchFamily="2" charset="0"/>
                <a:cs typeface="Helvetica Neue"/>
              </a:rPr>
              <a:t>80%</a:t>
            </a:r>
            <a:endParaRPr lang="id-ID" sz="1400" dirty="0" smtClean="0">
              <a:solidFill>
                <a:schemeClr val="bg1"/>
              </a:solidFill>
              <a:ea typeface="Roboto" panose="02000000000000000000" pitchFamily="2" charset="0"/>
              <a:cs typeface="Helvetica Neue"/>
            </a:endParaRPr>
          </a:p>
          <a:p>
            <a:pPr algn="ctr"/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Integer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neque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lacus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vestibulum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vel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tellussed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sagittis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suscipit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eros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.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Cras</a:t>
            </a:r>
            <a:r>
              <a:rPr lang="en-US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consequat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orci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eget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sem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</a:t>
            </a:r>
            <a:r>
              <a:rPr lang="en-US" sz="1100" dirty="0" err="1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ullamcorper</a:t>
            </a:r>
            <a:r>
              <a:rPr lang="id-ID" sz="1100" dirty="0" smtClean="0">
                <a:solidFill>
                  <a:schemeClr val="bg1">
                    <a:lumMod val="95000"/>
                  </a:schemeClr>
                </a:solidFill>
                <a:ea typeface="Roboto" panose="02000000000000000000" pitchFamily="2" charset="0"/>
                <a:cs typeface="Calibri"/>
              </a:rPr>
              <a:t> vulputate.</a:t>
            </a:r>
            <a:endParaRPr lang="id-ID" sz="1100" dirty="0">
              <a:solidFill>
                <a:schemeClr val="bg1">
                  <a:lumMod val="95000"/>
                </a:schemeClr>
              </a:solidFill>
              <a:ea typeface="Roboto" panose="02000000000000000000" pitchFamily="2" charset="0"/>
            </a:endParaRPr>
          </a:p>
        </p:txBody>
      </p:sp>
      <p:grpSp>
        <p:nvGrpSpPr>
          <p:cNvPr id="70" name="Group 5"/>
          <p:cNvGrpSpPr>
            <a:grpSpLocks noChangeAspect="1"/>
          </p:cNvGrpSpPr>
          <p:nvPr/>
        </p:nvGrpSpPr>
        <p:grpSpPr>
          <a:xfrm>
            <a:off x="5852698" y="6509082"/>
            <a:ext cx="479439" cy="218278"/>
            <a:chOff x="5174774" y="2569166"/>
            <a:chExt cx="532711" cy="242528"/>
          </a:xfrm>
        </p:grpSpPr>
        <p:grpSp>
          <p:nvGrpSpPr>
            <p:cNvPr id="71" name="Group 7"/>
            <p:cNvGrpSpPr/>
            <p:nvPr userDrawn="1"/>
          </p:nvGrpSpPr>
          <p:grpSpPr>
            <a:xfrm>
              <a:off x="5462685" y="2572354"/>
              <a:ext cx="244800" cy="239340"/>
              <a:chOff x="5462685" y="2572354"/>
              <a:chExt cx="244800" cy="239340"/>
            </a:xfrm>
          </p:grpSpPr>
          <p:sp>
            <p:nvSpPr>
              <p:cNvPr id="75" name="Oval 14"/>
              <p:cNvSpPr/>
              <p:nvPr userDrawn="1"/>
            </p:nvSpPr>
            <p:spPr>
              <a:xfrm>
                <a:off x="5462685" y="2572354"/>
                <a:ext cx="244800" cy="23934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76" name="Chevron 15"/>
              <p:cNvSpPr/>
              <p:nvPr userDrawn="1"/>
            </p:nvSpPr>
            <p:spPr>
              <a:xfrm>
                <a:off x="5547183" y="2623708"/>
                <a:ext cx="126000" cy="143998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72" name="Group 11"/>
            <p:cNvGrpSpPr/>
            <p:nvPr userDrawn="1"/>
          </p:nvGrpSpPr>
          <p:grpSpPr>
            <a:xfrm rot="10800000">
              <a:off x="5174774" y="2569166"/>
              <a:ext cx="244800" cy="239339"/>
              <a:chOff x="5420353" y="2561777"/>
              <a:chExt cx="244800" cy="239339"/>
            </a:xfrm>
          </p:grpSpPr>
          <p:sp>
            <p:nvSpPr>
              <p:cNvPr id="73" name="Oval 12"/>
              <p:cNvSpPr/>
              <p:nvPr userDrawn="1"/>
            </p:nvSpPr>
            <p:spPr>
              <a:xfrm>
                <a:off x="5420353" y="2561777"/>
                <a:ext cx="244800" cy="239339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74" name="Chevron 13"/>
              <p:cNvSpPr/>
              <p:nvPr userDrawn="1"/>
            </p:nvSpPr>
            <p:spPr>
              <a:xfrm>
                <a:off x="5490336" y="2602557"/>
                <a:ext cx="126000" cy="144000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53137829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/>
    </mc:Choice>
    <mc:Fallback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1" presetClass="entr" presetSubtype="1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3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1" presetClass="entr" presetSubtype="1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6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1" presetClass="entr" presetSubtype="1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1" presetClass="entr" presetSubtype="1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2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1" presetClass="entr" presetSubtype="1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5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53" presetClass="entr" presetSubtype="16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53" presetClass="entr" presetSubtype="16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53" presetClass="entr" presetSubtype="16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53" presetClass="entr" presetSubtype="16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53" presetClass="entr" presetSubtype="16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6" presetClass="entr" presetSubtype="37" fill="hold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5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6" presetClass="entr" presetSubtype="37" fill="hold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5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6" presetClass="entr" presetSubtype="37" fill="hold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5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6" presetClass="entr" presetSubtype="37" fill="hold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62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6" presetClass="entr" presetSubtype="37" fill="hold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65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2" presetClass="entr" presetSubtype="1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8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22" presetClass="entr" presetSubtype="1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22" presetClass="entr" presetSubtype="1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4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22" presetClass="entr" presetSubtype="1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7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22" presetClass="entr" presetSubtype="1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80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3250"/>
                            </p:stCondLst>
                            <p:childTnLst>
                              <p:par>
                                <p:cTn id="8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5" fill="hold">
                            <p:stCondLst>
                              <p:cond delay="3750"/>
                            </p:stCondLst>
                            <p:childTnLst>
                              <p:par>
                                <p:cTn id="8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8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9" fill="hold">
                            <p:stCondLst>
                              <p:cond delay="4250"/>
                            </p:stCondLst>
                            <p:childTnLst>
                              <p:par>
                                <p:cTn id="9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3" fill="hold">
                            <p:stCondLst>
                              <p:cond delay="4750"/>
                            </p:stCondLst>
                            <p:childTnLst>
                              <p:par>
                                <p:cTn id="9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5250"/>
                            </p:stCondLst>
                            <p:childTnLst>
                              <p:par>
                                <p:cTn id="9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Graphic spid="5" grpId="0">
        <p:bldAsOne/>
      </p:bldGraphic>
      <p:bldGraphic spid="6" grpId="0">
        <p:bldAsOne/>
      </p:bldGraphic>
      <p:bldGraphic spid="7" grpId="0">
        <p:bldAsOne/>
      </p:bldGraphic>
      <p:bldGraphic spid="8" grpId="0">
        <p:bldAsOne/>
      </p:bldGraphic>
      <p:bldGraphic spid="9" grpId="0">
        <p:bldAsOne/>
      </p:bldGraphic>
      <p:bldP spid="10" grpId="0"/>
      <p:bldP spid="11" grpId="0"/>
      <p:bldP spid="12" grpId="0"/>
      <p:bldP spid="13" grpId="0"/>
      <p:bldP spid="14" grpId="0"/>
      <p:bldP spid="65" grpId="0"/>
      <p:bldP spid="66" grpId="0"/>
      <p:bldP spid="67" grpId="0"/>
      <p:bldP spid="68" grpId="0"/>
      <p:bldP spid="6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09280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Tikal Colored">
      <a:dk1>
        <a:sysClr val="windowText" lastClr="000000"/>
      </a:dk1>
      <a:lt1>
        <a:sysClr val="window" lastClr="FFFFFF"/>
      </a:lt1>
      <a:dk2>
        <a:srgbClr val="959596"/>
      </a:dk2>
      <a:lt2>
        <a:srgbClr val="D9D9D9"/>
      </a:lt2>
      <a:accent1>
        <a:srgbClr val="202F3D"/>
      </a:accent1>
      <a:accent2>
        <a:srgbClr val="1C9494"/>
      </a:accent2>
      <a:accent3>
        <a:srgbClr val="7CB554"/>
      </a:accent3>
      <a:accent4>
        <a:srgbClr val="FAC14D"/>
      </a:accent4>
      <a:accent5>
        <a:srgbClr val="F95647"/>
      </a:accent5>
      <a:accent6>
        <a:srgbClr val="002672"/>
      </a:accent6>
      <a:hlink>
        <a:srgbClr val="0000FF"/>
      </a:hlink>
      <a:folHlink>
        <a:srgbClr val="80008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3202</TotalTime>
  <Words>192</Words>
  <Application>Microsoft Office PowerPoint</Application>
  <PresentationFormat>宽屏</PresentationFormat>
  <Paragraphs>25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3" baseType="lpstr">
      <vt:lpstr>Helvetica Neue</vt:lpstr>
      <vt:lpstr>Meiryo</vt:lpstr>
      <vt:lpstr>宋体</vt:lpstr>
      <vt:lpstr>微软雅黑</vt:lpstr>
      <vt:lpstr>Arial</vt:lpstr>
      <vt:lpstr>Calibri</vt:lpstr>
      <vt:lpstr>Calibri Light</vt:lpstr>
      <vt:lpstr>Open Sans</vt:lpstr>
      <vt:lpstr>Roboto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优品PPT</dc:creator>
  <cp:keywords>http:/www.ypppt.com</cp:keywords>
  <cp:lastModifiedBy>kan</cp:lastModifiedBy>
  <cp:revision>156</cp:revision>
  <dcterms:created xsi:type="dcterms:W3CDTF">2015-02-13T02:29:22Z</dcterms:created>
  <dcterms:modified xsi:type="dcterms:W3CDTF">2020-12-17T01:19:07Z</dcterms:modified>
</cp:coreProperties>
</file>

<file path=docProps/thumbnail.jpeg>
</file>