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8"/>
  </p:notesMasterIdLst>
  <p:sldIdLst>
    <p:sldId id="256" r:id="rId3"/>
    <p:sldId id="257" r:id="rId4"/>
    <p:sldId id="291" r:id="rId5"/>
    <p:sldId id="292" r:id="rId6"/>
    <p:sldId id="263" r:id="rId7"/>
    <p:sldId id="264" r:id="rId8"/>
    <p:sldId id="293" r:id="rId9"/>
    <p:sldId id="266" r:id="rId10"/>
    <p:sldId id="267" r:id="rId11"/>
    <p:sldId id="268" r:id="rId12"/>
    <p:sldId id="295" r:id="rId13"/>
    <p:sldId id="277" r:id="rId14"/>
    <p:sldId id="278" r:id="rId15"/>
    <p:sldId id="294" r:id="rId16"/>
    <p:sldId id="280" r:id="rId17"/>
    <p:sldId id="281" r:id="rId18"/>
    <p:sldId id="284" r:id="rId19"/>
    <p:sldId id="285" r:id="rId20"/>
    <p:sldId id="286" r:id="rId21"/>
    <p:sldId id="287" r:id="rId22"/>
    <p:sldId id="296" r:id="rId23"/>
    <p:sldId id="289" r:id="rId24"/>
    <p:sldId id="290" r:id="rId25"/>
    <p:sldId id="258" r:id="rId26"/>
    <p:sldId id="297" r:id="rId27"/>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4170F"/>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77" autoAdjust="0"/>
    <p:restoredTop sz="96314" autoAdjust="0"/>
  </p:normalViewPr>
  <p:slideViewPr>
    <p:cSldViewPr snapToGrid="0">
      <p:cViewPr varScale="1">
        <p:scale>
          <a:sx n="108" d="100"/>
          <a:sy n="108" d="100"/>
        </p:scale>
        <p:origin x="738"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C3208F2-5CED-4CDB-896F-371B0B9CF5A1}" type="datetimeFigureOut">
              <a:rPr lang="zh-CN" altLang="en-US" smtClean="0"/>
              <a:t>2020/12/6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275BEBF-410F-4BD6-A026-2F02B7BC1A96}" type="slidenum">
              <a:rPr lang="zh-CN" altLang="en-US" smtClean="0"/>
              <a:t>‹#›</a:t>
            </a:fld>
            <a:endParaRPr lang="zh-CN" altLang="en-US"/>
          </a:p>
        </p:txBody>
      </p:sp>
    </p:spTree>
    <p:extLst>
      <p:ext uri="{BB962C8B-B14F-4D97-AF65-F5344CB8AC3E}">
        <p14:creationId xmlns:p14="http://schemas.microsoft.com/office/powerpoint/2010/main" val="28839453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75BEBF-410F-4BD6-A026-2F02B7BC1A96}" type="slidenum">
              <a:rPr lang="zh-CN" altLang="en-US" smtClean="0"/>
              <a:t>1</a:t>
            </a:fld>
            <a:endParaRPr lang="zh-CN" altLang="en-US"/>
          </a:p>
        </p:txBody>
      </p:sp>
    </p:spTree>
    <p:extLst>
      <p:ext uri="{BB962C8B-B14F-4D97-AF65-F5344CB8AC3E}">
        <p14:creationId xmlns:p14="http://schemas.microsoft.com/office/powerpoint/2010/main" val="25019467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4EC086A-208C-4462-8A14-E15EF93C639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7727594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75BEBF-410F-4BD6-A026-2F02B7BC1A96}" type="slidenum">
              <a:rPr lang="zh-CN" altLang="en-US" smtClean="0"/>
              <a:t>11</a:t>
            </a:fld>
            <a:endParaRPr lang="zh-CN" altLang="en-US"/>
          </a:p>
        </p:txBody>
      </p:sp>
    </p:spTree>
    <p:extLst>
      <p:ext uri="{BB962C8B-B14F-4D97-AF65-F5344CB8AC3E}">
        <p14:creationId xmlns:p14="http://schemas.microsoft.com/office/powerpoint/2010/main" val="14941723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4EC086A-208C-4462-8A14-E15EF93C639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4197817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4EC086A-208C-4462-8A14-E15EF93C639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7631361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75BEBF-410F-4BD6-A026-2F02B7BC1A96}" type="slidenum">
              <a:rPr lang="zh-CN" altLang="en-US" smtClean="0"/>
              <a:t>14</a:t>
            </a:fld>
            <a:endParaRPr lang="zh-CN" altLang="en-US"/>
          </a:p>
        </p:txBody>
      </p:sp>
    </p:spTree>
    <p:extLst>
      <p:ext uri="{BB962C8B-B14F-4D97-AF65-F5344CB8AC3E}">
        <p14:creationId xmlns:p14="http://schemas.microsoft.com/office/powerpoint/2010/main" val="8725511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4EC086A-208C-4462-8A14-E15EF93C639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457200" rtl="0" eaLnBrk="1" fontAlgn="auto" latinLnBrk="0" hangingPunct="1">
                <a:lnSpc>
                  <a:spcPct val="100000"/>
                </a:lnSpc>
                <a:spcBef>
                  <a:spcPts val="0"/>
                </a:spcBef>
                <a:spcAft>
                  <a:spcPts val="0"/>
                </a:spcAft>
                <a:buClrTx/>
                <a:buSzTx/>
                <a:buFontTx/>
                <a:buNone/>
                <a:tabLst/>
                <a:defRPr/>
              </a:pPr>
              <a:t>15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6056215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4EC086A-208C-4462-8A14-E15EF93C639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9626737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4EC086A-208C-4462-8A14-E15EF93C639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4572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3317831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4EC086A-208C-4462-8A14-E15EF93C639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4572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0782076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4EC086A-208C-4462-8A14-E15EF93C639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4572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0442242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75BEBF-410F-4BD6-A026-2F02B7BC1A96}" type="slidenum">
              <a:rPr lang="zh-CN" altLang="en-US" smtClean="0"/>
              <a:t>2</a:t>
            </a:fld>
            <a:endParaRPr lang="zh-CN" altLang="en-US"/>
          </a:p>
        </p:txBody>
      </p:sp>
    </p:spTree>
    <p:extLst>
      <p:ext uri="{BB962C8B-B14F-4D97-AF65-F5344CB8AC3E}">
        <p14:creationId xmlns:p14="http://schemas.microsoft.com/office/powerpoint/2010/main" val="171041927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4EC086A-208C-4462-8A14-E15EF93C639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4572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9699412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75BEBF-410F-4BD6-A026-2F02B7BC1A96}" type="slidenum">
              <a:rPr lang="zh-CN" altLang="en-US" smtClean="0"/>
              <a:t>21</a:t>
            </a:fld>
            <a:endParaRPr lang="zh-CN" altLang="en-US"/>
          </a:p>
        </p:txBody>
      </p:sp>
    </p:spTree>
    <p:extLst>
      <p:ext uri="{BB962C8B-B14F-4D97-AF65-F5344CB8AC3E}">
        <p14:creationId xmlns:p14="http://schemas.microsoft.com/office/powerpoint/2010/main" val="36463040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4EC086A-208C-4462-8A14-E15EF93C639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4572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75971706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4EC086A-208C-4462-8A14-E15EF93C639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4572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38317867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75BEBF-410F-4BD6-A026-2F02B7BC1A96}" type="slidenum">
              <a:rPr lang="zh-CN" altLang="en-US" smtClean="0"/>
              <a:t>24</a:t>
            </a:fld>
            <a:endParaRPr lang="zh-CN" altLang="en-US"/>
          </a:p>
        </p:txBody>
      </p:sp>
    </p:spTree>
    <p:extLst>
      <p:ext uri="{BB962C8B-B14F-4D97-AF65-F5344CB8AC3E}">
        <p14:creationId xmlns:p14="http://schemas.microsoft.com/office/powerpoint/2010/main" val="402711330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2104149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75BEBF-410F-4BD6-A026-2F02B7BC1A96}" type="slidenum">
              <a:rPr lang="zh-CN" altLang="en-US" smtClean="0"/>
              <a:t>3</a:t>
            </a:fld>
            <a:endParaRPr lang="zh-CN" altLang="en-US"/>
          </a:p>
        </p:txBody>
      </p:sp>
    </p:spTree>
    <p:extLst>
      <p:ext uri="{BB962C8B-B14F-4D97-AF65-F5344CB8AC3E}">
        <p14:creationId xmlns:p14="http://schemas.microsoft.com/office/powerpoint/2010/main" val="265369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75BEBF-410F-4BD6-A026-2F02B7BC1A96}" type="slidenum">
              <a:rPr lang="zh-CN" altLang="en-US" smtClean="0"/>
              <a:t>4</a:t>
            </a:fld>
            <a:endParaRPr lang="zh-CN" altLang="en-US"/>
          </a:p>
        </p:txBody>
      </p:sp>
    </p:spTree>
    <p:extLst>
      <p:ext uri="{BB962C8B-B14F-4D97-AF65-F5344CB8AC3E}">
        <p14:creationId xmlns:p14="http://schemas.microsoft.com/office/powerpoint/2010/main" val="10448524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4EC086A-208C-4462-8A14-E15EF93C639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313967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4EC086A-208C-4462-8A14-E15EF93C639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9582650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75BEBF-410F-4BD6-A026-2F02B7BC1A96}" type="slidenum">
              <a:rPr lang="zh-CN" altLang="en-US" smtClean="0"/>
              <a:t>7</a:t>
            </a:fld>
            <a:endParaRPr lang="zh-CN" altLang="en-US"/>
          </a:p>
        </p:txBody>
      </p:sp>
    </p:spTree>
    <p:extLst>
      <p:ext uri="{BB962C8B-B14F-4D97-AF65-F5344CB8AC3E}">
        <p14:creationId xmlns:p14="http://schemas.microsoft.com/office/powerpoint/2010/main" val="7474126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4EC086A-208C-4462-8A14-E15EF93C639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2695817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4EC086A-208C-4462-8A14-E15EF93C639A}"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2856449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80D252C-C671-40B4-A46A-097076CD9001}"/>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B036468C-03D7-4832-A119-7FF07ACD52B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0E17CBDC-9674-41A3-9876-40138957A1A5}"/>
              </a:ext>
            </a:extLst>
          </p:cNvPr>
          <p:cNvSpPr>
            <a:spLocks noGrp="1"/>
          </p:cNvSpPr>
          <p:nvPr>
            <p:ph type="dt" sz="half" idx="10"/>
          </p:nvPr>
        </p:nvSpPr>
        <p:spPr/>
        <p:txBody>
          <a:bodyPr/>
          <a:lstStyle/>
          <a:p>
            <a:fld id="{0FDBCFFC-1D2A-434F-91EC-A5AF2E42C0A4}" type="datetimeFigureOut">
              <a:rPr lang="zh-CN" altLang="en-US" smtClean="0"/>
              <a:t>2020/12/6</a:t>
            </a:fld>
            <a:endParaRPr lang="zh-CN" altLang="en-US"/>
          </a:p>
        </p:txBody>
      </p:sp>
      <p:sp>
        <p:nvSpPr>
          <p:cNvPr id="5" name="页脚占位符 4">
            <a:extLst>
              <a:ext uri="{FF2B5EF4-FFF2-40B4-BE49-F238E27FC236}">
                <a16:creationId xmlns:a16="http://schemas.microsoft.com/office/drawing/2014/main" xmlns="" id="{F6EF9BAA-7329-4CDA-9776-55392E2D5DA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154903D0-DABF-4A78-AE69-1A51CE2D4C7C}"/>
              </a:ext>
            </a:extLst>
          </p:cNvPr>
          <p:cNvSpPr>
            <a:spLocks noGrp="1"/>
          </p:cNvSpPr>
          <p:nvPr>
            <p:ph type="sldNum" sz="quarter" idx="12"/>
          </p:nvPr>
        </p:nvSpPr>
        <p:spPr/>
        <p:txBody>
          <a:bodyPr/>
          <a:lstStyle/>
          <a:p>
            <a:fld id="{1EA9C5BC-6EB2-49B2-A5F0-4BDDE13DE3E2}" type="slidenum">
              <a:rPr lang="zh-CN" altLang="en-US" smtClean="0"/>
              <a:t>‹#›</a:t>
            </a:fld>
            <a:endParaRPr lang="zh-CN" altLang="en-US"/>
          </a:p>
        </p:txBody>
      </p:sp>
    </p:spTree>
    <p:extLst>
      <p:ext uri="{BB962C8B-B14F-4D97-AF65-F5344CB8AC3E}">
        <p14:creationId xmlns:p14="http://schemas.microsoft.com/office/powerpoint/2010/main" val="28778642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B87D5DA-F7A7-4C14-BAC2-6CFACA614BDF}"/>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C64AC42F-5608-4D0A-B072-90EF4F470F9E}"/>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90697E2E-6482-4BA9-A62C-E1E25363AAB0}"/>
              </a:ext>
            </a:extLst>
          </p:cNvPr>
          <p:cNvSpPr>
            <a:spLocks noGrp="1"/>
          </p:cNvSpPr>
          <p:nvPr>
            <p:ph type="dt" sz="half" idx="10"/>
          </p:nvPr>
        </p:nvSpPr>
        <p:spPr/>
        <p:txBody>
          <a:bodyPr/>
          <a:lstStyle/>
          <a:p>
            <a:fld id="{0FDBCFFC-1D2A-434F-91EC-A5AF2E42C0A4}" type="datetimeFigureOut">
              <a:rPr lang="zh-CN" altLang="en-US" smtClean="0"/>
              <a:t>2020/12/6</a:t>
            </a:fld>
            <a:endParaRPr lang="zh-CN" altLang="en-US"/>
          </a:p>
        </p:txBody>
      </p:sp>
      <p:sp>
        <p:nvSpPr>
          <p:cNvPr id="5" name="页脚占位符 4">
            <a:extLst>
              <a:ext uri="{FF2B5EF4-FFF2-40B4-BE49-F238E27FC236}">
                <a16:creationId xmlns:a16="http://schemas.microsoft.com/office/drawing/2014/main" xmlns="" id="{0822A5F1-44A0-47E0-AB3F-FF30E3516BB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4158EC6E-65F0-40EA-A109-B84676B05C7D}"/>
              </a:ext>
            </a:extLst>
          </p:cNvPr>
          <p:cNvSpPr>
            <a:spLocks noGrp="1"/>
          </p:cNvSpPr>
          <p:nvPr>
            <p:ph type="sldNum" sz="quarter" idx="12"/>
          </p:nvPr>
        </p:nvSpPr>
        <p:spPr/>
        <p:txBody>
          <a:bodyPr/>
          <a:lstStyle/>
          <a:p>
            <a:fld id="{1EA9C5BC-6EB2-49B2-A5F0-4BDDE13DE3E2}" type="slidenum">
              <a:rPr lang="zh-CN" altLang="en-US" smtClean="0"/>
              <a:t>‹#›</a:t>
            </a:fld>
            <a:endParaRPr lang="zh-CN" altLang="en-US"/>
          </a:p>
        </p:txBody>
      </p:sp>
    </p:spTree>
    <p:extLst>
      <p:ext uri="{BB962C8B-B14F-4D97-AF65-F5344CB8AC3E}">
        <p14:creationId xmlns:p14="http://schemas.microsoft.com/office/powerpoint/2010/main" val="15236882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A641F2F5-6B2C-4DA0-970D-A654502FFC3F}"/>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683E81E5-CFAB-41DA-91E2-537FF42DF5A8}"/>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AA521D37-5B19-4787-8A32-43AB20446AF7}"/>
              </a:ext>
            </a:extLst>
          </p:cNvPr>
          <p:cNvSpPr>
            <a:spLocks noGrp="1"/>
          </p:cNvSpPr>
          <p:nvPr>
            <p:ph type="dt" sz="half" idx="10"/>
          </p:nvPr>
        </p:nvSpPr>
        <p:spPr/>
        <p:txBody>
          <a:bodyPr/>
          <a:lstStyle/>
          <a:p>
            <a:fld id="{0FDBCFFC-1D2A-434F-91EC-A5AF2E42C0A4}" type="datetimeFigureOut">
              <a:rPr lang="zh-CN" altLang="en-US" smtClean="0"/>
              <a:t>2020/12/6</a:t>
            </a:fld>
            <a:endParaRPr lang="zh-CN" altLang="en-US"/>
          </a:p>
        </p:txBody>
      </p:sp>
      <p:sp>
        <p:nvSpPr>
          <p:cNvPr id="5" name="页脚占位符 4">
            <a:extLst>
              <a:ext uri="{FF2B5EF4-FFF2-40B4-BE49-F238E27FC236}">
                <a16:creationId xmlns:a16="http://schemas.microsoft.com/office/drawing/2014/main" xmlns="" id="{05538F00-AB81-41A7-B238-0A06C5DD19C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A44BA35F-5B8B-408A-8383-C483452F3190}"/>
              </a:ext>
            </a:extLst>
          </p:cNvPr>
          <p:cNvSpPr>
            <a:spLocks noGrp="1"/>
          </p:cNvSpPr>
          <p:nvPr>
            <p:ph type="sldNum" sz="quarter" idx="12"/>
          </p:nvPr>
        </p:nvSpPr>
        <p:spPr/>
        <p:txBody>
          <a:bodyPr/>
          <a:lstStyle/>
          <a:p>
            <a:fld id="{1EA9C5BC-6EB2-49B2-A5F0-4BDDE13DE3E2}" type="slidenum">
              <a:rPr lang="zh-CN" altLang="en-US" smtClean="0"/>
              <a:t>‹#›</a:t>
            </a:fld>
            <a:endParaRPr lang="zh-CN" altLang="en-US"/>
          </a:p>
        </p:txBody>
      </p:sp>
    </p:spTree>
    <p:extLst>
      <p:ext uri="{BB962C8B-B14F-4D97-AF65-F5344CB8AC3E}">
        <p14:creationId xmlns:p14="http://schemas.microsoft.com/office/powerpoint/2010/main" val="19305192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387081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30212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864114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518388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693677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966917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9278985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67871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5D241D3-C9C9-4DDE-AC90-5B7504513AC7}"/>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54EB6ABA-FE77-42C3-996C-9A7722D65F59}"/>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2E4CC602-9CB5-4AA1-89D8-B87E14E8F5CF}"/>
              </a:ext>
            </a:extLst>
          </p:cNvPr>
          <p:cNvSpPr>
            <a:spLocks noGrp="1"/>
          </p:cNvSpPr>
          <p:nvPr>
            <p:ph type="dt" sz="half" idx="10"/>
          </p:nvPr>
        </p:nvSpPr>
        <p:spPr/>
        <p:txBody>
          <a:bodyPr/>
          <a:lstStyle/>
          <a:p>
            <a:fld id="{0FDBCFFC-1D2A-434F-91EC-A5AF2E42C0A4}" type="datetimeFigureOut">
              <a:rPr lang="zh-CN" altLang="en-US" smtClean="0"/>
              <a:t>2020/12/6</a:t>
            </a:fld>
            <a:endParaRPr lang="zh-CN" altLang="en-US"/>
          </a:p>
        </p:txBody>
      </p:sp>
      <p:sp>
        <p:nvSpPr>
          <p:cNvPr id="5" name="页脚占位符 4">
            <a:extLst>
              <a:ext uri="{FF2B5EF4-FFF2-40B4-BE49-F238E27FC236}">
                <a16:creationId xmlns:a16="http://schemas.microsoft.com/office/drawing/2014/main" xmlns="" id="{070DC4FF-A6B0-4676-98E2-C26FEEE429B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A50BCA71-06A2-4187-B55C-27225BEDCF69}"/>
              </a:ext>
            </a:extLst>
          </p:cNvPr>
          <p:cNvSpPr>
            <a:spLocks noGrp="1"/>
          </p:cNvSpPr>
          <p:nvPr>
            <p:ph type="sldNum" sz="quarter" idx="12"/>
          </p:nvPr>
        </p:nvSpPr>
        <p:spPr/>
        <p:txBody>
          <a:bodyPr/>
          <a:lstStyle/>
          <a:p>
            <a:fld id="{1EA9C5BC-6EB2-49B2-A5F0-4BDDE13DE3E2}" type="slidenum">
              <a:rPr lang="zh-CN" altLang="en-US" smtClean="0"/>
              <a:t>‹#›</a:t>
            </a:fld>
            <a:endParaRPr lang="zh-CN" altLang="en-US"/>
          </a:p>
        </p:txBody>
      </p:sp>
    </p:spTree>
    <p:extLst>
      <p:ext uri="{BB962C8B-B14F-4D97-AF65-F5344CB8AC3E}">
        <p14:creationId xmlns:p14="http://schemas.microsoft.com/office/powerpoint/2010/main" val="162138843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1881810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2236263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52343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1C3B7ED-52E0-44E7-8DC6-637CF2B4865E}"/>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E2CFFA8E-DC0E-4AD9-805C-7B615F5E476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xmlns="" id="{9C65495F-0A61-4392-B53C-3487259F656B}"/>
              </a:ext>
            </a:extLst>
          </p:cNvPr>
          <p:cNvSpPr>
            <a:spLocks noGrp="1"/>
          </p:cNvSpPr>
          <p:nvPr>
            <p:ph type="dt" sz="half" idx="10"/>
          </p:nvPr>
        </p:nvSpPr>
        <p:spPr/>
        <p:txBody>
          <a:bodyPr/>
          <a:lstStyle/>
          <a:p>
            <a:fld id="{0FDBCFFC-1D2A-434F-91EC-A5AF2E42C0A4}" type="datetimeFigureOut">
              <a:rPr lang="zh-CN" altLang="en-US" smtClean="0"/>
              <a:t>2020/12/6</a:t>
            </a:fld>
            <a:endParaRPr lang="zh-CN" altLang="en-US"/>
          </a:p>
        </p:txBody>
      </p:sp>
      <p:sp>
        <p:nvSpPr>
          <p:cNvPr id="5" name="页脚占位符 4">
            <a:extLst>
              <a:ext uri="{FF2B5EF4-FFF2-40B4-BE49-F238E27FC236}">
                <a16:creationId xmlns:a16="http://schemas.microsoft.com/office/drawing/2014/main" xmlns="" id="{5F668ABA-CB9D-4088-B8CB-E69B90B69BF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E3388080-7F07-496E-A36B-0C8CC5BE14DA}"/>
              </a:ext>
            </a:extLst>
          </p:cNvPr>
          <p:cNvSpPr>
            <a:spLocks noGrp="1"/>
          </p:cNvSpPr>
          <p:nvPr>
            <p:ph type="sldNum" sz="quarter" idx="12"/>
          </p:nvPr>
        </p:nvSpPr>
        <p:spPr/>
        <p:txBody>
          <a:bodyPr/>
          <a:lstStyle/>
          <a:p>
            <a:fld id="{1EA9C5BC-6EB2-49B2-A5F0-4BDDE13DE3E2}" type="slidenum">
              <a:rPr lang="zh-CN" altLang="en-US" smtClean="0"/>
              <a:t>‹#›</a:t>
            </a:fld>
            <a:endParaRPr lang="zh-CN" altLang="en-US"/>
          </a:p>
        </p:txBody>
      </p:sp>
    </p:spTree>
    <p:extLst>
      <p:ext uri="{BB962C8B-B14F-4D97-AF65-F5344CB8AC3E}">
        <p14:creationId xmlns:p14="http://schemas.microsoft.com/office/powerpoint/2010/main" val="13327204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463E4EA-3A7B-4E10-8550-742F578B1906}"/>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F0A8D8CD-CE99-443A-97B5-108AB4740C0F}"/>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xmlns="" id="{2413073B-AA3E-4CD4-B301-338EC00B9923}"/>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xmlns="" id="{2C03027A-67CD-4615-8CC0-0BACC946641E}"/>
              </a:ext>
            </a:extLst>
          </p:cNvPr>
          <p:cNvSpPr>
            <a:spLocks noGrp="1"/>
          </p:cNvSpPr>
          <p:nvPr>
            <p:ph type="dt" sz="half" idx="10"/>
          </p:nvPr>
        </p:nvSpPr>
        <p:spPr/>
        <p:txBody>
          <a:bodyPr/>
          <a:lstStyle/>
          <a:p>
            <a:fld id="{0FDBCFFC-1D2A-434F-91EC-A5AF2E42C0A4}" type="datetimeFigureOut">
              <a:rPr lang="zh-CN" altLang="en-US" smtClean="0"/>
              <a:t>2020/12/6</a:t>
            </a:fld>
            <a:endParaRPr lang="zh-CN" altLang="en-US"/>
          </a:p>
        </p:txBody>
      </p:sp>
      <p:sp>
        <p:nvSpPr>
          <p:cNvPr id="6" name="页脚占位符 5">
            <a:extLst>
              <a:ext uri="{FF2B5EF4-FFF2-40B4-BE49-F238E27FC236}">
                <a16:creationId xmlns:a16="http://schemas.microsoft.com/office/drawing/2014/main" xmlns="" id="{015D4EED-CA1A-4C4B-9C0E-843A81A5B9C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E12B4E5B-7D0E-4C2D-8027-0AA4E34D12CB}"/>
              </a:ext>
            </a:extLst>
          </p:cNvPr>
          <p:cNvSpPr>
            <a:spLocks noGrp="1"/>
          </p:cNvSpPr>
          <p:nvPr>
            <p:ph type="sldNum" sz="quarter" idx="12"/>
          </p:nvPr>
        </p:nvSpPr>
        <p:spPr/>
        <p:txBody>
          <a:bodyPr/>
          <a:lstStyle/>
          <a:p>
            <a:fld id="{1EA9C5BC-6EB2-49B2-A5F0-4BDDE13DE3E2}" type="slidenum">
              <a:rPr lang="zh-CN" altLang="en-US" smtClean="0"/>
              <a:t>‹#›</a:t>
            </a:fld>
            <a:endParaRPr lang="zh-CN" altLang="en-US"/>
          </a:p>
        </p:txBody>
      </p:sp>
    </p:spTree>
    <p:extLst>
      <p:ext uri="{BB962C8B-B14F-4D97-AF65-F5344CB8AC3E}">
        <p14:creationId xmlns:p14="http://schemas.microsoft.com/office/powerpoint/2010/main" val="9001989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5588CD7-76BB-4B13-8012-E9F1496A2C24}"/>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761AAE8C-DF16-4D26-844D-209DCC81F1B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255D322A-09B9-4051-96C9-DF7BD37CD9A5}"/>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847DDC3C-4F3A-4091-824F-6CE5D2BBB48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8E205BDC-CDEE-47B6-B7B9-B00F88BC8087}"/>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09A7E4CA-3248-4944-AA1C-5AF91B21CC03}"/>
              </a:ext>
            </a:extLst>
          </p:cNvPr>
          <p:cNvSpPr>
            <a:spLocks noGrp="1"/>
          </p:cNvSpPr>
          <p:nvPr>
            <p:ph type="dt" sz="half" idx="10"/>
          </p:nvPr>
        </p:nvSpPr>
        <p:spPr/>
        <p:txBody>
          <a:bodyPr/>
          <a:lstStyle/>
          <a:p>
            <a:fld id="{0FDBCFFC-1D2A-434F-91EC-A5AF2E42C0A4}" type="datetimeFigureOut">
              <a:rPr lang="zh-CN" altLang="en-US" smtClean="0"/>
              <a:t>2020/12/6</a:t>
            </a:fld>
            <a:endParaRPr lang="zh-CN" altLang="en-US"/>
          </a:p>
        </p:txBody>
      </p:sp>
      <p:sp>
        <p:nvSpPr>
          <p:cNvPr id="8" name="页脚占位符 7">
            <a:extLst>
              <a:ext uri="{FF2B5EF4-FFF2-40B4-BE49-F238E27FC236}">
                <a16:creationId xmlns:a16="http://schemas.microsoft.com/office/drawing/2014/main" xmlns="" id="{1345F015-4664-42F2-ACE5-8241FE7599B7}"/>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279F913F-EA23-4A38-936E-713DDD57C2AF}"/>
              </a:ext>
            </a:extLst>
          </p:cNvPr>
          <p:cNvSpPr>
            <a:spLocks noGrp="1"/>
          </p:cNvSpPr>
          <p:nvPr>
            <p:ph type="sldNum" sz="quarter" idx="12"/>
          </p:nvPr>
        </p:nvSpPr>
        <p:spPr/>
        <p:txBody>
          <a:bodyPr/>
          <a:lstStyle/>
          <a:p>
            <a:fld id="{1EA9C5BC-6EB2-49B2-A5F0-4BDDE13DE3E2}" type="slidenum">
              <a:rPr lang="zh-CN" altLang="en-US" smtClean="0"/>
              <a:t>‹#›</a:t>
            </a:fld>
            <a:endParaRPr lang="zh-CN" altLang="en-US"/>
          </a:p>
        </p:txBody>
      </p:sp>
    </p:spTree>
    <p:extLst>
      <p:ext uri="{BB962C8B-B14F-4D97-AF65-F5344CB8AC3E}">
        <p14:creationId xmlns:p14="http://schemas.microsoft.com/office/powerpoint/2010/main" val="38553608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DADEFE2-50FA-4E9C-A7C5-6BC585EF94C2}"/>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FFBA7E03-5D97-4E15-8A7C-46FB0852220B}"/>
              </a:ext>
            </a:extLst>
          </p:cNvPr>
          <p:cNvSpPr>
            <a:spLocks noGrp="1"/>
          </p:cNvSpPr>
          <p:nvPr>
            <p:ph type="dt" sz="half" idx="10"/>
          </p:nvPr>
        </p:nvSpPr>
        <p:spPr/>
        <p:txBody>
          <a:bodyPr/>
          <a:lstStyle/>
          <a:p>
            <a:fld id="{0FDBCFFC-1D2A-434F-91EC-A5AF2E42C0A4}" type="datetimeFigureOut">
              <a:rPr lang="zh-CN" altLang="en-US" smtClean="0"/>
              <a:t>2020/12/6</a:t>
            </a:fld>
            <a:endParaRPr lang="zh-CN" altLang="en-US"/>
          </a:p>
        </p:txBody>
      </p:sp>
      <p:sp>
        <p:nvSpPr>
          <p:cNvPr id="4" name="页脚占位符 3">
            <a:extLst>
              <a:ext uri="{FF2B5EF4-FFF2-40B4-BE49-F238E27FC236}">
                <a16:creationId xmlns:a16="http://schemas.microsoft.com/office/drawing/2014/main" xmlns="" id="{6082F4C8-A944-42EC-928E-A3CCB9208028}"/>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2FF233BB-B34C-4E25-B43B-CCE50FA44B5D}"/>
              </a:ext>
            </a:extLst>
          </p:cNvPr>
          <p:cNvSpPr>
            <a:spLocks noGrp="1"/>
          </p:cNvSpPr>
          <p:nvPr>
            <p:ph type="sldNum" sz="quarter" idx="12"/>
          </p:nvPr>
        </p:nvSpPr>
        <p:spPr/>
        <p:txBody>
          <a:bodyPr/>
          <a:lstStyle/>
          <a:p>
            <a:fld id="{1EA9C5BC-6EB2-49B2-A5F0-4BDDE13DE3E2}" type="slidenum">
              <a:rPr lang="zh-CN" altLang="en-US" smtClean="0"/>
              <a:t>‹#›</a:t>
            </a:fld>
            <a:endParaRPr lang="zh-CN" altLang="en-US"/>
          </a:p>
        </p:txBody>
      </p:sp>
    </p:spTree>
    <p:extLst>
      <p:ext uri="{BB962C8B-B14F-4D97-AF65-F5344CB8AC3E}">
        <p14:creationId xmlns:p14="http://schemas.microsoft.com/office/powerpoint/2010/main" val="22824404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BEBEBE"/>
        </a:solidFill>
        <a:effectLst/>
      </p:bgPr>
    </p:bg>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8FF21010-BF3B-42D7-876F-7D895EAE0A1D}"/>
              </a:ext>
            </a:extLst>
          </p:cNvPr>
          <p:cNvSpPr>
            <a:spLocks noGrp="1"/>
          </p:cNvSpPr>
          <p:nvPr>
            <p:ph type="dt" sz="half" idx="10"/>
          </p:nvPr>
        </p:nvSpPr>
        <p:spPr/>
        <p:txBody>
          <a:bodyPr/>
          <a:lstStyle/>
          <a:p>
            <a:fld id="{0FDBCFFC-1D2A-434F-91EC-A5AF2E42C0A4}" type="datetimeFigureOut">
              <a:rPr lang="zh-CN" altLang="en-US" smtClean="0"/>
              <a:t>2020/12/6</a:t>
            </a:fld>
            <a:endParaRPr lang="zh-CN" altLang="en-US"/>
          </a:p>
        </p:txBody>
      </p:sp>
      <p:sp>
        <p:nvSpPr>
          <p:cNvPr id="3" name="页脚占位符 2">
            <a:extLst>
              <a:ext uri="{FF2B5EF4-FFF2-40B4-BE49-F238E27FC236}">
                <a16:creationId xmlns:a16="http://schemas.microsoft.com/office/drawing/2014/main" xmlns="" id="{D37C4F5B-72A7-4B58-9FDE-D73846671F3A}"/>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A340DF39-261D-4697-B013-53D5FCEBF87A}"/>
              </a:ext>
            </a:extLst>
          </p:cNvPr>
          <p:cNvSpPr>
            <a:spLocks noGrp="1"/>
          </p:cNvSpPr>
          <p:nvPr>
            <p:ph type="sldNum" sz="quarter" idx="12"/>
          </p:nvPr>
        </p:nvSpPr>
        <p:spPr/>
        <p:txBody>
          <a:bodyPr/>
          <a:lstStyle/>
          <a:p>
            <a:fld id="{1EA9C5BC-6EB2-49B2-A5F0-4BDDE13DE3E2}" type="slidenum">
              <a:rPr lang="zh-CN" altLang="en-US" smtClean="0"/>
              <a:t>‹#›</a:t>
            </a:fld>
            <a:endParaRPr lang="zh-CN" altLang="en-US"/>
          </a:p>
        </p:txBody>
      </p:sp>
      <p:sp>
        <p:nvSpPr>
          <p:cNvPr id="6" name="矩形 5">
            <a:extLst>
              <a:ext uri="{FF2B5EF4-FFF2-40B4-BE49-F238E27FC236}">
                <a16:creationId xmlns:a16="http://schemas.microsoft.com/office/drawing/2014/main" xmlns="" id="{F0511064-2241-44E2-8405-4C76659CA180}"/>
              </a:ext>
            </a:extLst>
          </p:cNvPr>
          <p:cNvSpPr/>
          <p:nvPr userDrawn="1"/>
        </p:nvSpPr>
        <p:spPr>
          <a:xfrm>
            <a:off x="91440" y="102870"/>
            <a:ext cx="11978640" cy="6618605"/>
          </a:xfrm>
          <a:prstGeom prst="rect">
            <a:avLst/>
          </a:prstGeom>
          <a:noFill/>
          <a:ln w="38100">
            <a:solidFill>
              <a:srgbClr val="84170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a:extLst>
              <a:ext uri="{FF2B5EF4-FFF2-40B4-BE49-F238E27FC236}">
                <a16:creationId xmlns:a16="http://schemas.microsoft.com/office/drawing/2014/main" xmlns="" id="{B4524F84-EA4E-4FAA-AC1E-9F876BCFB886}"/>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34611" t="16667" r="34388" b="48666"/>
          <a:stretch/>
        </p:blipFill>
        <p:spPr>
          <a:xfrm>
            <a:off x="176276" y="102870"/>
            <a:ext cx="818068" cy="914816"/>
          </a:xfrm>
          <a:prstGeom prst="rect">
            <a:avLst/>
          </a:prstGeom>
        </p:spPr>
      </p:pic>
    </p:spTree>
    <p:extLst>
      <p:ext uri="{BB962C8B-B14F-4D97-AF65-F5344CB8AC3E}">
        <p14:creationId xmlns:p14="http://schemas.microsoft.com/office/powerpoint/2010/main" val="9906622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6FED1BE-719E-4E34-8745-7B67ECB4C2D0}"/>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9F5476DF-4BE8-4BA3-BD03-2F66B7E9238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xmlns="" id="{FCDB5080-EE2F-43AC-BA69-EF704D4FDD9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A04B2A2B-13C9-4E25-A828-77957FA48D18}"/>
              </a:ext>
            </a:extLst>
          </p:cNvPr>
          <p:cNvSpPr>
            <a:spLocks noGrp="1"/>
          </p:cNvSpPr>
          <p:nvPr>
            <p:ph type="dt" sz="half" idx="10"/>
          </p:nvPr>
        </p:nvSpPr>
        <p:spPr/>
        <p:txBody>
          <a:bodyPr/>
          <a:lstStyle/>
          <a:p>
            <a:fld id="{0FDBCFFC-1D2A-434F-91EC-A5AF2E42C0A4}" type="datetimeFigureOut">
              <a:rPr lang="zh-CN" altLang="en-US" smtClean="0"/>
              <a:t>2020/12/6</a:t>
            </a:fld>
            <a:endParaRPr lang="zh-CN" altLang="en-US"/>
          </a:p>
        </p:txBody>
      </p:sp>
      <p:sp>
        <p:nvSpPr>
          <p:cNvPr id="6" name="页脚占位符 5">
            <a:extLst>
              <a:ext uri="{FF2B5EF4-FFF2-40B4-BE49-F238E27FC236}">
                <a16:creationId xmlns:a16="http://schemas.microsoft.com/office/drawing/2014/main" xmlns="" id="{1602C773-D077-4B87-BA71-A6D0E3B9180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49BE9ABB-C95A-4E15-9791-45C766302F8F}"/>
              </a:ext>
            </a:extLst>
          </p:cNvPr>
          <p:cNvSpPr>
            <a:spLocks noGrp="1"/>
          </p:cNvSpPr>
          <p:nvPr>
            <p:ph type="sldNum" sz="quarter" idx="12"/>
          </p:nvPr>
        </p:nvSpPr>
        <p:spPr/>
        <p:txBody>
          <a:bodyPr/>
          <a:lstStyle/>
          <a:p>
            <a:fld id="{1EA9C5BC-6EB2-49B2-A5F0-4BDDE13DE3E2}" type="slidenum">
              <a:rPr lang="zh-CN" altLang="en-US" smtClean="0"/>
              <a:t>‹#›</a:t>
            </a:fld>
            <a:endParaRPr lang="zh-CN" altLang="en-US"/>
          </a:p>
        </p:txBody>
      </p:sp>
    </p:spTree>
    <p:extLst>
      <p:ext uri="{BB962C8B-B14F-4D97-AF65-F5344CB8AC3E}">
        <p14:creationId xmlns:p14="http://schemas.microsoft.com/office/powerpoint/2010/main" val="32598912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6A9C2C5-05E7-4AD3-B23E-13681B2F9B57}"/>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7341A98C-FB78-41A5-AE0B-28C252E5DD0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D41E7CC2-1975-4E19-8D22-F7130A40B8C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8764CD88-5C01-49F4-9C4E-7D6F9F4E7AE6}"/>
              </a:ext>
            </a:extLst>
          </p:cNvPr>
          <p:cNvSpPr>
            <a:spLocks noGrp="1"/>
          </p:cNvSpPr>
          <p:nvPr>
            <p:ph type="dt" sz="half" idx="10"/>
          </p:nvPr>
        </p:nvSpPr>
        <p:spPr/>
        <p:txBody>
          <a:bodyPr/>
          <a:lstStyle/>
          <a:p>
            <a:fld id="{0FDBCFFC-1D2A-434F-91EC-A5AF2E42C0A4}" type="datetimeFigureOut">
              <a:rPr lang="zh-CN" altLang="en-US" smtClean="0"/>
              <a:t>2020/12/6</a:t>
            </a:fld>
            <a:endParaRPr lang="zh-CN" altLang="en-US"/>
          </a:p>
        </p:txBody>
      </p:sp>
      <p:sp>
        <p:nvSpPr>
          <p:cNvPr id="6" name="页脚占位符 5">
            <a:extLst>
              <a:ext uri="{FF2B5EF4-FFF2-40B4-BE49-F238E27FC236}">
                <a16:creationId xmlns:a16="http://schemas.microsoft.com/office/drawing/2014/main" xmlns="" id="{5C060AD3-A903-479E-9F4B-01A69B6181EE}"/>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D8F500F7-9C7B-49BA-B7B2-7E1A4705D679}"/>
              </a:ext>
            </a:extLst>
          </p:cNvPr>
          <p:cNvSpPr>
            <a:spLocks noGrp="1"/>
          </p:cNvSpPr>
          <p:nvPr>
            <p:ph type="sldNum" sz="quarter" idx="12"/>
          </p:nvPr>
        </p:nvSpPr>
        <p:spPr/>
        <p:txBody>
          <a:bodyPr/>
          <a:lstStyle/>
          <a:p>
            <a:fld id="{1EA9C5BC-6EB2-49B2-A5F0-4BDDE13DE3E2}" type="slidenum">
              <a:rPr lang="zh-CN" altLang="en-US" smtClean="0"/>
              <a:t>‹#›</a:t>
            </a:fld>
            <a:endParaRPr lang="zh-CN" altLang="en-US"/>
          </a:p>
        </p:txBody>
      </p:sp>
    </p:spTree>
    <p:extLst>
      <p:ext uri="{BB962C8B-B14F-4D97-AF65-F5344CB8AC3E}">
        <p14:creationId xmlns:p14="http://schemas.microsoft.com/office/powerpoint/2010/main" val="19282494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A3068F61-BB0D-40B3-BACD-977EE73189C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4D947CE6-67FA-4389-8BF1-E74A45334A9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DA13477C-DF8D-4442-AAD0-8CB7A731355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DBCFFC-1D2A-434F-91EC-A5AF2E42C0A4}" type="datetimeFigureOut">
              <a:rPr lang="zh-CN" altLang="en-US" smtClean="0"/>
              <a:t>2020/12/6</a:t>
            </a:fld>
            <a:endParaRPr lang="zh-CN" altLang="en-US"/>
          </a:p>
        </p:txBody>
      </p:sp>
      <p:sp>
        <p:nvSpPr>
          <p:cNvPr id="5" name="页脚占位符 4">
            <a:extLst>
              <a:ext uri="{FF2B5EF4-FFF2-40B4-BE49-F238E27FC236}">
                <a16:creationId xmlns:a16="http://schemas.microsoft.com/office/drawing/2014/main" xmlns="" id="{6A14EB2F-1C03-42DC-97D5-B8C8FF515DD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074EDBD6-5306-46D2-BD99-6D46224F580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A9C5BC-6EB2-49B2-A5F0-4BDDE13DE3E2}" type="slidenum">
              <a:rPr lang="zh-CN" altLang="en-US" smtClean="0"/>
              <a:t>‹#›</a:t>
            </a:fld>
            <a:endParaRPr lang="zh-CN" altLang="en-US"/>
          </a:p>
        </p:txBody>
      </p:sp>
    </p:spTree>
    <p:extLst>
      <p:ext uri="{BB962C8B-B14F-4D97-AF65-F5344CB8AC3E}">
        <p14:creationId xmlns:p14="http://schemas.microsoft.com/office/powerpoint/2010/main" val="36832957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2020/12/6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9680781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11.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11.png"/><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11.png"/><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5.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BEBEBE"/>
        </a:solidFill>
        <a:effectLst/>
      </p:bgPr>
    </p:bg>
    <p:spTree>
      <p:nvGrpSpPr>
        <p:cNvPr id="1" name=""/>
        <p:cNvGrpSpPr/>
        <p:nvPr/>
      </p:nvGrpSpPr>
      <p:grpSpPr>
        <a:xfrm>
          <a:off x="0" y="0"/>
          <a:ext cx="0" cy="0"/>
          <a:chOff x="0" y="0"/>
          <a:chExt cx="0" cy="0"/>
        </a:xfrm>
      </p:grpSpPr>
      <p:pic>
        <p:nvPicPr>
          <p:cNvPr id="15" name="图片 14">
            <a:extLst>
              <a:ext uri="{FF2B5EF4-FFF2-40B4-BE49-F238E27FC236}">
                <a16:creationId xmlns:a16="http://schemas.microsoft.com/office/drawing/2014/main" xmlns="" id="{69713F01-1466-4924-9280-AF4DB2FBAF0C}"/>
              </a:ext>
            </a:extLst>
          </p:cNvPr>
          <p:cNvPicPr>
            <a:picLocks noChangeAspect="1"/>
          </p:cNvPicPr>
          <p:nvPr/>
        </p:nvPicPr>
        <p:blipFill rotWithShape="1">
          <a:blip r:embed="rId3">
            <a:extLst>
              <a:ext uri="{28A0092B-C50C-407E-A947-70E740481C1C}">
                <a14:useLocalDpi xmlns:a14="http://schemas.microsoft.com/office/drawing/2010/main" val="0"/>
              </a:ext>
            </a:extLst>
          </a:blip>
          <a:srcRect b="46667"/>
          <a:stretch/>
        </p:blipFill>
        <p:spPr>
          <a:xfrm>
            <a:off x="0" y="0"/>
            <a:ext cx="12192000" cy="3657600"/>
          </a:xfrm>
          <a:prstGeom prst="rect">
            <a:avLst/>
          </a:prstGeom>
        </p:spPr>
      </p:pic>
      <p:pic>
        <p:nvPicPr>
          <p:cNvPr id="11" name="图片 10">
            <a:extLst>
              <a:ext uri="{FF2B5EF4-FFF2-40B4-BE49-F238E27FC236}">
                <a16:creationId xmlns:a16="http://schemas.microsoft.com/office/drawing/2014/main" xmlns="" id="{9FB7EC19-0E5C-4EDC-9CDF-71EFA8DD071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41788" r="27455" b="-1"/>
          <a:stretch/>
        </p:blipFill>
        <p:spPr>
          <a:xfrm>
            <a:off x="846927" y="3015472"/>
            <a:ext cx="3178974" cy="3826763"/>
          </a:xfrm>
          <a:prstGeom prst="rect">
            <a:avLst/>
          </a:prstGeom>
        </p:spPr>
      </p:pic>
      <p:pic>
        <p:nvPicPr>
          <p:cNvPr id="9" name="图片 8">
            <a:extLst>
              <a:ext uri="{FF2B5EF4-FFF2-40B4-BE49-F238E27FC236}">
                <a16:creationId xmlns:a16="http://schemas.microsoft.com/office/drawing/2014/main" xmlns="" id="{0496DC86-E274-43BD-92F4-40DA100DF7D4}"/>
              </a:ext>
            </a:extLst>
          </p:cNvPr>
          <p:cNvPicPr>
            <a:picLocks noChangeAspect="1"/>
          </p:cNvPicPr>
          <p:nvPr/>
        </p:nvPicPr>
        <p:blipFill rotWithShape="1">
          <a:blip r:embed="rId5">
            <a:extLst>
              <a:ext uri="{28A0092B-C50C-407E-A947-70E740481C1C}">
                <a14:useLocalDpi xmlns:a14="http://schemas.microsoft.com/office/drawing/2010/main" val="0"/>
              </a:ext>
            </a:extLst>
          </a:blip>
          <a:srcRect t="50000" b="7771"/>
          <a:stretch/>
        </p:blipFill>
        <p:spPr>
          <a:xfrm>
            <a:off x="0" y="3132350"/>
            <a:ext cx="12192000" cy="3777794"/>
          </a:xfrm>
          <a:prstGeom prst="rect">
            <a:avLst/>
          </a:prstGeom>
        </p:spPr>
      </p:pic>
      <p:grpSp>
        <p:nvGrpSpPr>
          <p:cNvPr id="22" name="组合 21">
            <a:extLst>
              <a:ext uri="{FF2B5EF4-FFF2-40B4-BE49-F238E27FC236}">
                <a16:creationId xmlns:a16="http://schemas.microsoft.com/office/drawing/2014/main" xmlns="" id="{EC2FEB73-A12E-46E6-9115-9EF7AA699493}"/>
              </a:ext>
            </a:extLst>
          </p:cNvPr>
          <p:cNvGrpSpPr/>
          <p:nvPr/>
        </p:nvGrpSpPr>
        <p:grpSpPr>
          <a:xfrm>
            <a:off x="3226840" y="3085838"/>
            <a:ext cx="1673463" cy="2407108"/>
            <a:chOff x="3369906" y="3113464"/>
            <a:chExt cx="1673463" cy="2407108"/>
          </a:xfrm>
        </p:grpSpPr>
        <p:pic>
          <p:nvPicPr>
            <p:cNvPr id="13" name="图片 12">
              <a:extLst>
                <a:ext uri="{FF2B5EF4-FFF2-40B4-BE49-F238E27FC236}">
                  <a16:creationId xmlns:a16="http://schemas.microsoft.com/office/drawing/2014/main" xmlns="" id="{4C7DB427-457A-4DE7-A536-F40911D196F5}"/>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50895" t="43024" r="12500" b="22062"/>
            <a:stretch/>
          </p:blipFill>
          <p:spPr>
            <a:xfrm>
              <a:off x="3369906" y="3126164"/>
              <a:ext cx="1673463" cy="2394408"/>
            </a:xfrm>
            <a:prstGeom prst="rect">
              <a:avLst/>
            </a:prstGeom>
          </p:spPr>
        </p:pic>
        <p:pic>
          <p:nvPicPr>
            <p:cNvPr id="21" name="图片 20">
              <a:extLst>
                <a:ext uri="{FF2B5EF4-FFF2-40B4-BE49-F238E27FC236}">
                  <a16:creationId xmlns:a16="http://schemas.microsoft.com/office/drawing/2014/main" xmlns="" id="{42DB5F02-7DB9-4298-A47E-D840AEFFE9C5}"/>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69694" t="44200" r="15273" b="41296"/>
            <a:stretch/>
          </p:blipFill>
          <p:spPr>
            <a:xfrm>
              <a:off x="4294675" y="3113464"/>
              <a:ext cx="748694" cy="1083563"/>
            </a:xfrm>
            <a:prstGeom prst="rect">
              <a:avLst/>
            </a:prstGeom>
          </p:spPr>
        </p:pic>
      </p:grpSp>
      <p:pic>
        <p:nvPicPr>
          <p:cNvPr id="24" name="图片 23">
            <a:extLst>
              <a:ext uri="{FF2B5EF4-FFF2-40B4-BE49-F238E27FC236}">
                <a16:creationId xmlns:a16="http://schemas.microsoft.com/office/drawing/2014/main" xmlns="" id="{898F960E-74CE-459D-B75F-4D2F08A1013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0" y="0"/>
            <a:ext cx="12192000" cy="6919523"/>
          </a:xfrm>
          <a:prstGeom prst="rect">
            <a:avLst/>
          </a:prstGeom>
        </p:spPr>
      </p:pic>
      <p:pic>
        <p:nvPicPr>
          <p:cNvPr id="19" name="图片 18">
            <a:extLst>
              <a:ext uri="{FF2B5EF4-FFF2-40B4-BE49-F238E27FC236}">
                <a16:creationId xmlns:a16="http://schemas.microsoft.com/office/drawing/2014/main" xmlns="" id="{CCF66842-F5C0-43B2-ADED-FAA2052E4D07}"/>
              </a:ext>
            </a:extLst>
          </p:cNvPr>
          <p:cNvPicPr>
            <a:picLocks noChangeAspect="1"/>
          </p:cNvPicPr>
          <p:nvPr/>
        </p:nvPicPr>
        <p:blipFill rotWithShape="1">
          <a:blip r:embed="rId9">
            <a:extLst>
              <a:ext uri="{28A0092B-C50C-407E-A947-70E740481C1C}">
                <a14:useLocalDpi xmlns:a14="http://schemas.microsoft.com/office/drawing/2010/main" val="0"/>
              </a:ext>
            </a:extLst>
          </a:blip>
          <a:srcRect l="850" t="14999" r="-850" b="66945"/>
          <a:stretch/>
        </p:blipFill>
        <p:spPr>
          <a:xfrm>
            <a:off x="2772688" y="1073876"/>
            <a:ext cx="9419312" cy="2551546"/>
          </a:xfrm>
          <a:prstGeom prst="rect">
            <a:avLst/>
          </a:prstGeom>
        </p:spPr>
      </p:pic>
      <p:pic>
        <p:nvPicPr>
          <p:cNvPr id="27" name="图片 26">
            <a:extLst>
              <a:ext uri="{FF2B5EF4-FFF2-40B4-BE49-F238E27FC236}">
                <a16:creationId xmlns:a16="http://schemas.microsoft.com/office/drawing/2014/main" xmlns="" id="{9E59A492-F384-468E-8BA3-55B1170FBC95}"/>
              </a:ext>
            </a:extLst>
          </p:cNvPr>
          <p:cNvPicPr>
            <a:picLocks noChangeAspect="1"/>
          </p:cNvPicPr>
          <p:nvPr/>
        </p:nvPicPr>
        <p:blipFill rotWithShape="1">
          <a:blip r:embed="rId9">
            <a:extLst>
              <a:ext uri="{28A0092B-C50C-407E-A947-70E740481C1C}">
                <a14:useLocalDpi xmlns:a14="http://schemas.microsoft.com/office/drawing/2010/main" val="0"/>
              </a:ext>
            </a:extLst>
          </a:blip>
          <a:srcRect t="11133" b="84460"/>
          <a:stretch/>
        </p:blipFill>
        <p:spPr>
          <a:xfrm>
            <a:off x="2286359" y="371365"/>
            <a:ext cx="7619283" cy="503819"/>
          </a:xfrm>
          <a:prstGeom prst="rect">
            <a:avLst/>
          </a:prstGeom>
        </p:spPr>
      </p:pic>
      <p:pic>
        <p:nvPicPr>
          <p:cNvPr id="28" name="图片 27">
            <a:extLst>
              <a:ext uri="{FF2B5EF4-FFF2-40B4-BE49-F238E27FC236}">
                <a16:creationId xmlns:a16="http://schemas.microsoft.com/office/drawing/2014/main" xmlns="" id="{A612508D-AD7F-4A42-9954-4BB78E5D89E4}"/>
              </a:ext>
            </a:extLst>
          </p:cNvPr>
          <p:cNvPicPr>
            <a:picLocks noChangeAspect="1"/>
          </p:cNvPicPr>
          <p:nvPr/>
        </p:nvPicPr>
        <p:blipFill rotWithShape="1">
          <a:blip r:embed="rId10">
            <a:extLst>
              <a:ext uri="{28A0092B-C50C-407E-A947-70E740481C1C}">
                <a14:useLocalDpi xmlns:a14="http://schemas.microsoft.com/office/drawing/2010/main" val="0"/>
              </a:ext>
            </a:extLst>
          </a:blip>
          <a:srcRect l="37932" t="40545" r="34899" b="56206"/>
          <a:stretch/>
        </p:blipFill>
        <p:spPr>
          <a:xfrm>
            <a:off x="6181206" y="3994909"/>
            <a:ext cx="2602277" cy="466835"/>
          </a:xfrm>
          <a:prstGeom prst="rect">
            <a:avLst/>
          </a:prstGeom>
        </p:spPr>
      </p:pic>
    </p:spTree>
    <p:extLst>
      <p:ext uri="{BB962C8B-B14F-4D97-AF65-F5344CB8AC3E}">
        <p14:creationId xmlns:p14="http://schemas.microsoft.com/office/powerpoint/2010/main" val="65163135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2" presetClass="entr" presetSubtype="1" fill="hold" nodeType="after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wipe(up)">
                                      <p:cBhvr>
                                        <p:cTn id="18" dur="500"/>
                                        <p:tgtEl>
                                          <p:spTgt spid="22"/>
                                        </p:tgtEl>
                                      </p:cBhvr>
                                    </p:animEffect>
                                  </p:childTnLst>
                                </p:cTn>
                              </p:par>
                            </p:childTnLst>
                          </p:cTn>
                        </p:par>
                        <p:par>
                          <p:cTn id="19" fill="hold">
                            <p:stCondLst>
                              <p:cond delay="2000"/>
                            </p:stCondLst>
                            <p:childTnLst>
                              <p:par>
                                <p:cTn id="20" presetID="22" presetClass="entr" presetSubtype="2" fill="hold"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wipe(right)">
                                      <p:cBhvr>
                                        <p:cTn id="22" dur="500"/>
                                        <p:tgtEl>
                                          <p:spTgt spid="15"/>
                                        </p:tgtEl>
                                      </p:cBhvr>
                                    </p:animEffect>
                                  </p:childTnLst>
                                </p:cTn>
                              </p:par>
                            </p:childTnLst>
                          </p:cTn>
                        </p:par>
                        <p:par>
                          <p:cTn id="23" fill="hold">
                            <p:stCondLst>
                              <p:cond delay="2500"/>
                            </p:stCondLst>
                            <p:childTnLst>
                              <p:par>
                                <p:cTn id="24" presetID="16" presetClass="entr" presetSubtype="21" fill="hold" nodeType="afterEffect">
                                  <p:stCondLst>
                                    <p:cond delay="0"/>
                                  </p:stCondLst>
                                  <p:childTnLst>
                                    <p:set>
                                      <p:cBhvr>
                                        <p:cTn id="25" dur="1" fill="hold">
                                          <p:stCondLst>
                                            <p:cond delay="0"/>
                                          </p:stCondLst>
                                        </p:cTn>
                                        <p:tgtEl>
                                          <p:spTgt spid="27"/>
                                        </p:tgtEl>
                                        <p:attrNameLst>
                                          <p:attrName>style.visibility</p:attrName>
                                        </p:attrNameLst>
                                      </p:cBhvr>
                                      <p:to>
                                        <p:strVal val="visible"/>
                                      </p:to>
                                    </p:set>
                                    <p:animEffect transition="in" filter="barn(inVertical)">
                                      <p:cBhvr>
                                        <p:cTn id="26" dur="500"/>
                                        <p:tgtEl>
                                          <p:spTgt spid="27"/>
                                        </p:tgtEl>
                                      </p:cBhvr>
                                    </p:animEffect>
                                  </p:childTnLst>
                                </p:cTn>
                              </p:par>
                            </p:childTnLst>
                          </p:cTn>
                        </p:par>
                        <p:par>
                          <p:cTn id="27" fill="hold">
                            <p:stCondLst>
                              <p:cond delay="3000"/>
                            </p:stCondLst>
                            <p:childTnLst>
                              <p:par>
                                <p:cTn id="28" presetID="22" presetClass="entr" presetSubtype="8" fill="hold" nodeType="after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left)">
                                      <p:cBhvr>
                                        <p:cTn id="30" dur="500"/>
                                        <p:tgtEl>
                                          <p:spTgt spid="19"/>
                                        </p:tgtEl>
                                      </p:cBhvr>
                                    </p:animEffect>
                                  </p:childTnLst>
                                </p:cTn>
                              </p:par>
                            </p:childTnLst>
                          </p:cTn>
                        </p:par>
                        <p:par>
                          <p:cTn id="31" fill="hold">
                            <p:stCondLst>
                              <p:cond delay="3500"/>
                            </p:stCondLst>
                            <p:childTnLst>
                              <p:par>
                                <p:cTn id="32" presetID="53" presetClass="entr" presetSubtype="16" fill="hold" nodeType="afterEffect">
                                  <p:stCondLst>
                                    <p:cond delay="0"/>
                                  </p:stCondLst>
                                  <p:childTnLst>
                                    <p:set>
                                      <p:cBhvr>
                                        <p:cTn id="33" dur="1" fill="hold">
                                          <p:stCondLst>
                                            <p:cond delay="0"/>
                                          </p:stCondLst>
                                        </p:cTn>
                                        <p:tgtEl>
                                          <p:spTgt spid="28"/>
                                        </p:tgtEl>
                                        <p:attrNameLst>
                                          <p:attrName>style.visibility</p:attrName>
                                        </p:attrNameLst>
                                      </p:cBhvr>
                                      <p:to>
                                        <p:strVal val="visible"/>
                                      </p:to>
                                    </p:set>
                                    <p:anim calcmode="lin" valueType="num">
                                      <p:cBhvr>
                                        <p:cTn id="34" dur="500" fill="hold"/>
                                        <p:tgtEl>
                                          <p:spTgt spid="28"/>
                                        </p:tgtEl>
                                        <p:attrNameLst>
                                          <p:attrName>ppt_w</p:attrName>
                                        </p:attrNameLst>
                                      </p:cBhvr>
                                      <p:tavLst>
                                        <p:tav tm="0">
                                          <p:val>
                                            <p:fltVal val="0"/>
                                          </p:val>
                                        </p:tav>
                                        <p:tav tm="100000">
                                          <p:val>
                                            <p:strVal val="#ppt_w"/>
                                          </p:val>
                                        </p:tav>
                                      </p:tavLst>
                                    </p:anim>
                                    <p:anim calcmode="lin" valueType="num">
                                      <p:cBhvr>
                                        <p:cTn id="35" dur="500" fill="hold"/>
                                        <p:tgtEl>
                                          <p:spTgt spid="28"/>
                                        </p:tgtEl>
                                        <p:attrNameLst>
                                          <p:attrName>ppt_h</p:attrName>
                                        </p:attrNameLst>
                                      </p:cBhvr>
                                      <p:tavLst>
                                        <p:tav tm="0">
                                          <p:val>
                                            <p:fltVal val="0"/>
                                          </p:val>
                                        </p:tav>
                                        <p:tav tm="100000">
                                          <p:val>
                                            <p:strVal val="#ppt_h"/>
                                          </p:val>
                                        </p:tav>
                                      </p:tavLst>
                                    </p:anim>
                                    <p:animEffect transition="in" filter="fade">
                                      <p:cBhvr>
                                        <p:cTn id="3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p:cNvPicPr>
          <p:nvPr/>
        </p:nvPicPr>
        <p:blipFill>
          <a:blip r:embed="rId3"/>
          <a:stretch>
            <a:fillRect/>
          </a:stretch>
        </p:blipFill>
        <p:spPr>
          <a:xfrm>
            <a:off x="1104731" y="2291630"/>
            <a:ext cx="4909194" cy="3180604"/>
          </a:xfrm>
          <a:prstGeom prst="rect">
            <a:avLst/>
          </a:prstGeom>
        </p:spPr>
      </p:pic>
      <p:pic>
        <p:nvPicPr>
          <p:cNvPr id="7" name="图片 6"/>
          <p:cNvPicPr>
            <a:picLocks/>
          </p:cNvPicPr>
          <p:nvPr/>
        </p:nvPicPr>
        <p:blipFill>
          <a:blip r:embed="rId4"/>
          <a:stretch>
            <a:fillRect/>
          </a:stretch>
        </p:blipFill>
        <p:spPr>
          <a:xfrm>
            <a:off x="6489160" y="2291630"/>
            <a:ext cx="4909194" cy="3180604"/>
          </a:xfrm>
          <a:prstGeom prst="rect">
            <a:avLst/>
          </a:prstGeom>
        </p:spPr>
      </p:pic>
      <p:sp>
        <p:nvSpPr>
          <p:cNvPr id="9" name="文本框 8">
            <a:extLst>
              <a:ext uri="{FF2B5EF4-FFF2-40B4-BE49-F238E27FC236}">
                <a16:creationId xmlns:a16="http://schemas.microsoft.com/office/drawing/2014/main" xmlns="" id="{FFD704B3-EC99-4FFE-8687-D1D52CAAA0EC}"/>
              </a:ext>
            </a:extLst>
          </p:cNvPr>
          <p:cNvSpPr txBox="1"/>
          <p:nvPr/>
        </p:nvSpPr>
        <p:spPr>
          <a:xfrm>
            <a:off x="1177224" y="309800"/>
            <a:ext cx="6320856" cy="707886"/>
          </a:xfrm>
          <a:prstGeom prst="rect">
            <a:avLst/>
          </a:prstGeom>
          <a:noFill/>
        </p:spPr>
        <p:txBody>
          <a:bodyPr wrap="square" rtlCol="0">
            <a:spAutoFit/>
          </a:bodyPr>
          <a:lstStyle/>
          <a:p>
            <a:pPr lvl="0" defTabSz="457200"/>
            <a:r>
              <a:rPr kumimoji="1" lang="zh-CN" altLang="en-US" sz="4000" b="1" dirty="0">
                <a:solidFill>
                  <a:srgbClr val="84170F"/>
                </a:solidFill>
                <a:cs typeface="+mn-ea"/>
                <a:sym typeface="+mn-lt"/>
              </a:rPr>
              <a:t>万人坑内挖掘的尸骸和头颅</a:t>
            </a:r>
          </a:p>
        </p:txBody>
      </p:sp>
    </p:spTree>
    <p:extLst>
      <p:ext uri="{BB962C8B-B14F-4D97-AF65-F5344CB8AC3E}">
        <p14:creationId xmlns:p14="http://schemas.microsoft.com/office/powerpoint/2010/main" val="108766723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BEBEBE"/>
        </a:solidFill>
        <a:effectLst/>
      </p:bgPr>
    </p:bg>
    <p:spTree>
      <p:nvGrpSpPr>
        <p:cNvPr id="1" name=""/>
        <p:cNvGrpSpPr/>
        <p:nvPr/>
      </p:nvGrpSpPr>
      <p:grpSpPr>
        <a:xfrm>
          <a:off x="0" y="0"/>
          <a:ext cx="0" cy="0"/>
          <a:chOff x="0" y="0"/>
          <a:chExt cx="0" cy="0"/>
        </a:xfrm>
      </p:grpSpPr>
      <p:pic>
        <p:nvPicPr>
          <p:cNvPr id="15" name="图片 14">
            <a:extLst>
              <a:ext uri="{FF2B5EF4-FFF2-40B4-BE49-F238E27FC236}">
                <a16:creationId xmlns:a16="http://schemas.microsoft.com/office/drawing/2014/main" xmlns="" id="{69713F01-1466-4924-9280-AF4DB2FBAF0C}"/>
              </a:ext>
            </a:extLst>
          </p:cNvPr>
          <p:cNvPicPr>
            <a:picLocks noChangeAspect="1"/>
          </p:cNvPicPr>
          <p:nvPr/>
        </p:nvPicPr>
        <p:blipFill rotWithShape="1">
          <a:blip r:embed="rId3">
            <a:extLst>
              <a:ext uri="{28A0092B-C50C-407E-A947-70E740481C1C}">
                <a14:useLocalDpi xmlns:a14="http://schemas.microsoft.com/office/drawing/2010/main" val="0"/>
              </a:ext>
            </a:extLst>
          </a:blip>
          <a:srcRect b="46667"/>
          <a:stretch/>
        </p:blipFill>
        <p:spPr>
          <a:xfrm>
            <a:off x="0" y="0"/>
            <a:ext cx="12192000" cy="3657600"/>
          </a:xfrm>
          <a:prstGeom prst="rect">
            <a:avLst/>
          </a:prstGeom>
        </p:spPr>
      </p:pic>
      <p:sp>
        <p:nvSpPr>
          <p:cNvPr id="2" name="文本框 1">
            <a:extLst>
              <a:ext uri="{FF2B5EF4-FFF2-40B4-BE49-F238E27FC236}">
                <a16:creationId xmlns:a16="http://schemas.microsoft.com/office/drawing/2014/main" xmlns="" id="{942C925E-AEA5-4B66-B55D-EEBE10BF3F90}"/>
              </a:ext>
            </a:extLst>
          </p:cNvPr>
          <p:cNvSpPr txBox="1"/>
          <p:nvPr/>
        </p:nvSpPr>
        <p:spPr>
          <a:xfrm>
            <a:off x="1901629" y="2554484"/>
            <a:ext cx="6484529" cy="1862048"/>
          </a:xfrm>
          <a:prstGeom prst="rect">
            <a:avLst/>
          </a:prstGeom>
          <a:noFill/>
        </p:spPr>
        <p:txBody>
          <a:bodyPr wrap="square" rtlCol="0">
            <a:spAutoFit/>
          </a:bodyPr>
          <a:lstStyle/>
          <a:p>
            <a:pPr algn="ctr"/>
            <a:r>
              <a:rPr lang="zh-CN" altLang="en-US" sz="11500" b="1" dirty="0">
                <a:blipFill>
                  <a:blip r:embed="rId4"/>
                  <a:stretch>
                    <a:fillRect/>
                  </a:stretch>
                </a:blipFill>
                <a:effectLst>
                  <a:outerShdw blurRad="50800" dist="38100" algn="l" rotWithShape="0">
                    <a:prstClr val="black">
                      <a:alpha val="40000"/>
                    </a:prstClr>
                  </a:outerShdw>
                </a:effectLst>
                <a:latin typeface="中山行书百年纪念版" panose="02010609000101010101" pitchFamily="49" charset="-122"/>
                <a:ea typeface="中山行书百年纪念版" panose="02010609000101010101" pitchFamily="49" charset="-122"/>
                <a:cs typeface="+mn-ea"/>
                <a:sym typeface="+mn-lt"/>
              </a:rPr>
              <a:t>立法历程</a:t>
            </a:r>
          </a:p>
        </p:txBody>
      </p:sp>
      <p:pic>
        <p:nvPicPr>
          <p:cNvPr id="10" name="图片 9">
            <a:extLst>
              <a:ext uri="{FF2B5EF4-FFF2-40B4-BE49-F238E27FC236}">
                <a16:creationId xmlns:a16="http://schemas.microsoft.com/office/drawing/2014/main" xmlns="" id="{E89CFDB7-C483-4C1D-9517-CE4B3A0CD57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156462" y="2554484"/>
            <a:ext cx="7035538" cy="4303515"/>
          </a:xfrm>
          <a:prstGeom prst="rect">
            <a:avLst/>
          </a:prstGeom>
        </p:spPr>
      </p:pic>
      <p:sp>
        <p:nvSpPr>
          <p:cNvPr id="12" name="文本框 11">
            <a:extLst>
              <a:ext uri="{FF2B5EF4-FFF2-40B4-BE49-F238E27FC236}">
                <a16:creationId xmlns:a16="http://schemas.microsoft.com/office/drawing/2014/main" xmlns="" id="{ED7E7EFA-E00D-4183-BDA2-F2D68788CD0F}"/>
              </a:ext>
            </a:extLst>
          </p:cNvPr>
          <p:cNvSpPr txBox="1"/>
          <p:nvPr/>
        </p:nvSpPr>
        <p:spPr>
          <a:xfrm>
            <a:off x="1901629" y="1723487"/>
            <a:ext cx="3866147" cy="83099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zh-CN" sz="4800" b="1" i="0" u="none" strike="noStrike" kern="1200" cap="none" spc="0" normalizeH="0" baseline="0" noProof="0" dirty="0">
                <a:ln>
                  <a:noFill/>
                </a:ln>
                <a:solidFill>
                  <a:srgbClr val="84170F"/>
                </a:solidFill>
                <a:effectLst/>
                <a:uLnTx/>
                <a:uFillTx/>
                <a:cs typeface="+mn-ea"/>
                <a:sym typeface="+mn-lt"/>
              </a:rPr>
              <a:t>【</a:t>
            </a:r>
            <a:r>
              <a:rPr kumimoji="1" lang="zh-CN" altLang="en-US" sz="4800" b="1" i="0" u="none" strike="noStrike" kern="1200" cap="none" spc="0" normalizeH="0" baseline="0" noProof="0" dirty="0">
                <a:ln>
                  <a:noFill/>
                </a:ln>
                <a:solidFill>
                  <a:srgbClr val="84170F"/>
                </a:solidFill>
                <a:effectLst/>
                <a:uLnTx/>
                <a:uFillTx/>
                <a:cs typeface="+mn-ea"/>
                <a:sym typeface="+mn-lt"/>
              </a:rPr>
              <a:t>第三章</a:t>
            </a:r>
            <a:r>
              <a:rPr kumimoji="1" lang="en-US" altLang="zh-CN" sz="4800" b="1" i="0" u="none" strike="noStrike" kern="1200" cap="none" spc="0" normalizeH="0" baseline="0" noProof="0" dirty="0">
                <a:ln>
                  <a:noFill/>
                </a:ln>
                <a:solidFill>
                  <a:srgbClr val="84170F"/>
                </a:solidFill>
                <a:effectLst/>
                <a:uLnTx/>
                <a:uFillTx/>
                <a:cs typeface="+mn-ea"/>
                <a:sym typeface="+mn-lt"/>
              </a:rPr>
              <a:t>】</a:t>
            </a:r>
            <a:endParaRPr kumimoji="1" lang="zh-CN" altLang="en-US" sz="4800" b="1" i="0" u="none" strike="noStrike" kern="1200" cap="none" spc="0" normalizeH="0" baseline="0" noProof="0" dirty="0">
              <a:ln>
                <a:noFill/>
              </a:ln>
              <a:solidFill>
                <a:srgbClr val="84170F"/>
              </a:solidFill>
              <a:effectLst/>
              <a:uLnTx/>
              <a:uFillTx/>
              <a:cs typeface="+mn-ea"/>
              <a:sym typeface="+mn-lt"/>
            </a:endParaRPr>
          </a:p>
        </p:txBody>
      </p:sp>
      <p:pic>
        <p:nvPicPr>
          <p:cNvPr id="16" name="图片 15">
            <a:extLst>
              <a:ext uri="{FF2B5EF4-FFF2-40B4-BE49-F238E27FC236}">
                <a16:creationId xmlns:a16="http://schemas.microsoft.com/office/drawing/2014/main" xmlns="" id="{017D8797-B835-452B-981F-38367B06B265}"/>
              </a:ext>
            </a:extLst>
          </p:cNvPr>
          <p:cNvPicPr>
            <a:picLocks noChangeAspect="1"/>
          </p:cNvPicPr>
          <p:nvPr/>
        </p:nvPicPr>
        <p:blipFill rotWithShape="1">
          <a:blip r:embed="rId6">
            <a:extLst>
              <a:ext uri="{28A0092B-C50C-407E-A947-70E740481C1C}">
                <a14:useLocalDpi xmlns:a14="http://schemas.microsoft.com/office/drawing/2010/main" val="0"/>
              </a:ext>
            </a:extLst>
          </a:blip>
          <a:srcRect l="35841" r="20032" b="86808"/>
          <a:stretch/>
        </p:blipFill>
        <p:spPr>
          <a:xfrm>
            <a:off x="723747" y="0"/>
            <a:ext cx="3110955" cy="1395167"/>
          </a:xfrm>
          <a:prstGeom prst="rect">
            <a:avLst/>
          </a:prstGeom>
        </p:spPr>
      </p:pic>
      <p:sp>
        <p:nvSpPr>
          <p:cNvPr id="17" name="文本框 16">
            <a:extLst>
              <a:ext uri="{FF2B5EF4-FFF2-40B4-BE49-F238E27FC236}">
                <a16:creationId xmlns:a16="http://schemas.microsoft.com/office/drawing/2014/main" xmlns="" id="{CFD25F9F-352E-4610-BE54-A936872C0C32}"/>
              </a:ext>
            </a:extLst>
          </p:cNvPr>
          <p:cNvSpPr txBox="1"/>
          <p:nvPr/>
        </p:nvSpPr>
        <p:spPr>
          <a:xfrm>
            <a:off x="2071312" y="4475408"/>
            <a:ext cx="4796589"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zh-CN" sz="2400" b="0" i="0" u="none" strike="noStrike" kern="1200" cap="none" spc="0" normalizeH="0" baseline="0" noProof="0" dirty="0">
                <a:ln>
                  <a:noFill/>
                </a:ln>
                <a:effectLst/>
                <a:uLnTx/>
                <a:uFillTx/>
                <a:cs typeface="+mn-ea"/>
                <a:sym typeface="+mn-lt"/>
              </a:rPr>
              <a:t>【12/13</a:t>
            </a:r>
            <a:r>
              <a:rPr kumimoji="1" lang="zh-CN" altLang="en-US" sz="2400" b="0" i="0" u="none" strike="noStrike" kern="1200" cap="none" spc="0" normalizeH="0" baseline="0" noProof="0" dirty="0">
                <a:ln>
                  <a:noFill/>
                </a:ln>
                <a:effectLst/>
                <a:uLnTx/>
                <a:uFillTx/>
                <a:cs typeface="+mn-ea"/>
                <a:sym typeface="+mn-lt"/>
              </a:rPr>
              <a:t>南京大屠杀公祭日</a:t>
            </a:r>
            <a:r>
              <a:rPr kumimoji="1" lang="en-US" altLang="zh-CN" sz="2400" b="0" i="0" u="none" strike="noStrike" kern="1200" cap="none" spc="0" normalizeH="0" baseline="0" noProof="0" dirty="0">
                <a:ln>
                  <a:noFill/>
                </a:ln>
                <a:effectLst/>
                <a:uLnTx/>
                <a:uFillTx/>
                <a:cs typeface="+mn-ea"/>
                <a:sym typeface="+mn-lt"/>
              </a:rPr>
              <a:t>】</a:t>
            </a:r>
            <a:endParaRPr kumimoji="1" lang="zh-CN" altLang="en-US" sz="2400" b="0" i="0" u="none" strike="noStrike" kern="1200" cap="none" spc="0" normalizeH="0" baseline="0" noProof="0" dirty="0">
              <a:ln>
                <a:noFill/>
              </a:ln>
              <a:effectLst/>
              <a:uLnTx/>
              <a:uFillTx/>
              <a:cs typeface="+mn-ea"/>
              <a:sym typeface="+mn-lt"/>
            </a:endParaRPr>
          </a:p>
        </p:txBody>
      </p:sp>
    </p:spTree>
    <p:extLst>
      <p:ext uri="{BB962C8B-B14F-4D97-AF65-F5344CB8AC3E}">
        <p14:creationId xmlns:p14="http://schemas.microsoft.com/office/powerpoint/2010/main" val="83077177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right)">
                                      <p:cBhvr>
                                        <p:cTn id="7" dur="500"/>
                                        <p:tgtEl>
                                          <p:spTgt spid="15"/>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anim calcmode="lin" valueType="num">
                                      <p:cBhvr>
                                        <p:cTn id="12" dur="1000" fill="hold"/>
                                        <p:tgtEl>
                                          <p:spTgt spid="10"/>
                                        </p:tgtEl>
                                        <p:attrNameLst>
                                          <p:attrName>ppt_x</p:attrName>
                                        </p:attrNameLst>
                                      </p:cBhvr>
                                      <p:tavLst>
                                        <p:tav tm="0">
                                          <p:val>
                                            <p:strVal val="#ppt_x"/>
                                          </p:val>
                                        </p:tav>
                                        <p:tav tm="100000">
                                          <p:val>
                                            <p:strVal val="#ppt_x"/>
                                          </p:val>
                                        </p:tav>
                                      </p:tavLst>
                                    </p:anim>
                                    <p:anim calcmode="lin" valueType="num">
                                      <p:cBhvr>
                                        <p:cTn id="13" dur="1000" fill="hold"/>
                                        <p:tgtEl>
                                          <p:spTgt spid="10"/>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1"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ipe(up)">
                                      <p:cBhvr>
                                        <p:cTn id="17" dur="500"/>
                                        <p:tgtEl>
                                          <p:spTgt spid="16"/>
                                        </p:tgtEl>
                                      </p:cBhvr>
                                    </p:animEffect>
                                  </p:childTnLst>
                                </p:cTn>
                              </p:par>
                            </p:childTnLst>
                          </p:cTn>
                        </p:par>
                        <p:par>
                          <p:cTn id="18" fill="hold">
                            <p:stCondLst>
                              <p:cond delay="2000"/>
                            </p:stCondLst>
                            <p:childTnLst>
                              <p:par>
                                <p:cTn id="19" presetID="16" presetClass="entr" presetSubtype="21"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barn(inVertical)">
                                      <p:cBhvr>
                                        <p:cTn id="21" dur="500"/>
                                        <p:tgtEl>
                                          <p:spTgt spid="2"/>
                                        </p:tgtEl>
                                      </p:cBhvr>
                                    </p:animEffect>
                                  </p:childTnLst>
                                </p:cTn>
                              </p:par>
                              <p:par>
                                <p:cTn id="22" presetID="2" presetClass="entr" presetSubtype="4"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additive="base">
                                        <p:cTn id="24" dur="500" fill="hold"/>
                                        <p:tgtEl>
                                          <p:spTgt spid="12"/>
                                        </p:tgtEl>
                                        <p:attrNameLst>
                                          <p:attrName>ppt_x</p:attrName>
                                        </p:attrNameLst>
                                      </p:cBhvr>
                                      <p:tavLst>
                                        <p:tav tm="0">
                                          <p:val>
                                            <p:strVal val="#ppt_x"/>
                                          </p:val>
                                        </p:tav>
                                        <p:tav tm="100000">
                                          <p:val>
                                            <p:strVal val="#ppt_x"/>
                                          </p:val>
                                        </p:tav>
                                      </p:tavLst>
                                    </p:anim>
                                    <p:anim calcmode="lin" valueType="num">
                                      <p:cBhvr additive="base">
                                        <p:cTn id="25" dur="500" fill="hold"/>
                                        <p:tgtEl>
                                          <p:spTgt spid="12"/>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17"/>
                                        </p:tgtEl>
                                        <p:attrNameLst>
                                          <p:attrName>style.visibility</p:attrName>
                                        </p:attrNameLst>
                                      </p:cBhvr>
                                      <p:to>
                                        <p:strVal val="visible"/>
                                      </p:to>
                                    </p:set>
                                    <p:anim calcmode="lin" valueType="num">
                                      <p:cBhvr additive="base">
                                        <p:cTn id="28" dur="500" fill="hold"/>
                                        <p:tgtEl>
                                          <p:spTgt spid="17"/>
                                        </p:tgtEl>
                                        <p:attrNameLst>
                                          <p:attrName>ppt_x</p:attrName>
                                        </p:attrNameLst>
                                      </p:cBhvr>
                                      <p:tavLst>
                                        <p:tav tm="0">
                                          <p:val>
                                            <p:strVal val="#ppt_x"/>
                                          </p:val>
                                        </p:tav>
                                        <p:tav tm="100000">
                                          <p:val>
                                            <p:strVal val="#ppt_x"/>
                                          </p:val>
                                        </p:tav>
                                      </p:tavLst>
                                    </p:anim>
                                    <p:anim calcmode="lin" valueType="num">
                                      <p:cBhvr additive="base">
                                        <p:cTn id="29"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2" grpId="0"/>
      <p:bldP spid="1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105463" y="234386"/>
            <a:ext cx="2439016" cy="707886"/>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zh-CN" altLang="en-US" sz="4000" b="1" i="0" u="none" strike="noStrike" kern="1200" cap="none" spc="0" normalizeH="0" baseline="0" noProof="0" dirty="0">
                <a:ln>
                  <a:noFill/>
                </a:ln>
                <a:solidFill>
                  <a:srgbClr val="84170F"/>
                </a:solidFill>
                <a:effectLst/>
                <a:uLnTx/>
                <a:uFillTx/>
                <a:cs typeface="+mn-ea"/>
                <a:sym typeface="+mn-lt"/>
              </a:rPr>
              <a:t>立法历程</a:t>
            </a:r>
          </a:p>
        </p:txBody>
      </p:sp>
      <p:sp>
        <p:nvSpPr>
          <p:cNvPr id="6" name="圆角矩形 5"/>
          <p:cNvSpPr/>
          <p:nvPr/>
        </p:nvSpPr>
        <p:spPr>
          <a:xfrm>
            <a:off x="84840" y="3834213"/>
            <a:ext cx="11953189" cy="379507"/>
          </a:xfrm>
          <a:prstGeom prst="roundRect">
            <a:avLst>
              <a:gd name="adj" fmla="val 0"/>
            </a:avLst>
          </a:prstGeom>
          <a:solidFill>
            <a:srgbClr val="84170F"/>
          </a:solidFill>
          <a:ln>
            <a:solidFill>
              <a:srgbClr val="84170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cs typeface="+mn-ea"/>
              <a:sym typeface="+mn-lt"/>
            </a:endParaRPr>
          </a:p>
        </p:txBody>
      </p:sp>
      <p:sp>
        <p:nvSpPr>
          <p:cNvPr id="7" name="圆角矩形 6"/>
          <p:cNvSpPr/>
          <p:nvPr/>
        </p:nvSpPr>
        <p:spPr>
          <a:xfrm>
            <a:off x="685800" y="3582952"/>
            <a:ext cx="1855694" cy="882027"/>
          </a:xfrm>
          <a:prstGeom prst="roundRect">
            <a:avLst/>
          </a:prstGeom>
          <a:solidFill>
            <a:srgbClr val="84170F"/>
          </a:solidFill>
          <a:ln>
            <a:solidFill>
              <a:srgbClr val="84170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zh-CN" sz="1600" b="1" i="0" u="none" strike="noStrike" kern="1200" cap="none" spc="0" normalizeH="0" baseline="0" noProof="0" dirty="0">
                <a:ln>
                  <a:noFill/>
                </a:ln>
                <a:solidFill>
                  <a:prstClr val="white"/>
                </a:solidFill>
                <a:effectLst/>
                <a:uLnTx/>
                <a:uFillTx/>
                <a:cs typeface="+mn-ea"/>
                <a:sym typeface="+mn-lt"/>
              </a:rPr>
              <a:t>2005</a:t>
            </a:r>
            <a:r>
              <a:rPr kumimoji="1" lang="zh-CN" altLang="en-US" sz="1600" b="1" i="0" u="none" strike="noStrike" kern="1200" cap="none" spc="0" normalizeH="0" baseline="0" noProof="0" dirty="0">
                <a:ln>
                  <a:noFill/>
                </a:ln>
                <a:solidFill>
                  <a:prstClr val="white"/>
                </a:solidFill>
                <a:effectLst/>
                <a:uLnTx/>
                <a:uFillTx/>
                <a:cs typeface="+mn-ea"/>
                <a:sym typeface="+mn-lt"/>
              </a:rPr>
              <a:t>年</a:t>
            </a:r>
          </a:p>
        </p:txBody>
      </p:sp>
      <p:sp>
        <p:nvSpPr>
          <p:cNvPr id="8" name="圆角矩形 7"/>
          <p:cNvSpPr/>
          <p:nvPr/>
        </p:nvSpPr>
        <p:spPr>
          <a:xfrm>
            <a:off x="3729102" y="3582952"/>
            <a:ext cx="1855694" cy="882027"/>
          </a:xfrm>
          <a:prstGeom prst="roundRect">
            <a:avLst/>
          </a:prstGeom>
          <a:solidFill>
            <a:srgbClr val="84170F"/>
          </a:solidFill>
          <a:ln>
            <a:solidFill>
              <a:srgbClr val="84170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zh-CN" sz="1600" b="1" i="0" u="none" strike="noStrike" kern="1200" cap="none" spc="0" normalizeH="0" baseline="0" noProof="0" dirty="0">
                <a:ln>
                  <a:noFill/>
                </a:ln>
                <a:solidFill>
                  <a:prstClr val="white"/>
                </a:solidFill>
                <a:effectLst/>
                <a:uLnTx/>
                <a:uFillTx/>
                <a:cs typeface="+mn-ea"/>
                <a:sym typeface="+mn-lt"/>
              </a:rPr>
              <a:t>2012</a:t>
            </a:r>
            <a:r>
              <a:rPr kumimoji="1" lang="zh-CN" altLang="en-US" sz="1600" b="1" i="0" u="none" strike="noStrike" kern="1200" cap="none" spc="0" normalizeH="0" baseline="0" noProof="0" dirty="0">
                <a:ln>
                  <a:noFill/>
                </a:ln>
                <a:solidFill>
                  <a:prstClr val="white"/>
                </a:solidFill>
                <a:effectLst/>
                <a:uLnTx/>
                <a:uFillTx/>
                <a:cs typeface="+mn-ea"/>
                <a:sym typeface="+mn-lt"/>
              </a:rPr>
              <a:t>年</a:t>
            </a:r>
            <a:r>
              <a:rPr kumimoji="1" lang="en-US" altLang="zh-CN" sz="1600" b="1" i="0" u="none" strike="noStrike" kern="1200" cap="none" spc="0" normalizeH="0" baseline="0" noProof="0" dirty="0">
                <a:ln>
                  <a:noFill/>
                </a:ln>
                <a:solidFill>
                  <a:prstClr val="white"/>
                </a:solidFill>
                <a:effectLst/>
                <a:uLnTx/>
                <a:uFillTx/>
                <a:cs typeface="+mn-ea"/>
                <a:sym typeface="+mn-lt"/>
              </a:rPr>
              <a:t>3</a:t>
            </a:r>
            <a:r>
              <a:rPr kumimoji="1" lang="zh-CN" altLang="en-US" sz="1600" b="1" i="0" u="none" strike="noStrike" kern="1200" cap="none" spc="0" normalizeH="0" baseline="0" noProof="0" dirty="0">
                <a:ln>
                  <a:noFill/>
                </a:ln>
                <a:solidFill>
                  <a:prstClr val="white"/>
                </a:solidFill>
                <a:effectLst/>
                <a:uLnTx/>
                <a:uFillTx/>
                <a:cs typeface="+mn-ea"/>
                <a:sym typeface="+mn-lt"/>
              </a:rPr>
              <a:t>月</a:t>
            </a:r>
          </a:p>
        </p:txBody>
      </p:sp>
      <p:sp>
        <p:nvSpPr>
          <p:cNvPr id="9" name="圆角矩形 8"/>
          <p:cNvSpPr/>
          <p:nvPr/>
        </p:nvSpPr>
        <p:spPr>
          <a:xfrm>
            <a:off x="6772404" y="3582952"/>
            <a:ext cx="1855694" cy="882027"/>
          </a:xfrm>
          <a:prstGeom prst="roundRect">
            <a:avLst/>
          </a:prstGeom>
          <a:solidFill>
            <a:srgbClr val="84170F"/>
          </a:solidFill>
          <a:ln>
            <a:solidFill>
              <a:srgbClr val="84170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zh-CN" sz="1600" b="1" i="0" u="none" strike="noStrike" kern="1200" cap="none" spc="0" normalizeH="0" baseline="0" noProof="0" dirty="0">
                <a:ln>
                  <a:noFill/>
                </a:ln>
                <a:solidFill>
                  <a:prstClr val="white"/>
                </a:solidFill>
                <a:effectLst/>
                <a:uLnTx/>
                <a:uFillTx/>
                <a:cs typeface="+mn-ea"/>
                <a:sym typeface="+mn-lt"/>
              </a:rPr>
              <a:t>2014</a:t>
            </a:r>
            <a:r>
              <a:rPr kumimoji="1" lang="zh-CN" altLang="en-US" sz="1600" b="1" i="0" u="none" strike="noStrike" kern="1200" cap="none" spc="0" normalizeH="0" baseline="0" noProof="0" dirty="0">
                <a:ln>
                  <a:noFill/>
                </a:ln>
                <a:solidFill>
                  <a:prstClr val="white"/>
                </a:solidFill>
                <a:effectLst/>
                <a:uLnTx/>
                <a:uFillTx/>
                <a:cs typeface="+mn-ea"/>
                <a:sym typeface="+mn-lt"/>
              </a:rPr>
              <a:t>年</a:t>
            </a:r>
            <a:r>
              <a:rPr kumimoji="1" lang="en-US" altLang="zh-CN" sz="1600" b="1" i="0" u="none" strike="noStrike" kern="1200" cap="none" spc="0" normalizeH="0" baseline="0" noProof="0" dirty="0">
                <a:ln>
                  <a:noFill/>
                </a:ln>
                <a:solidFill>
                  <a:prstClr val="white"/>
                </a:solidFill>
                <a:effectLst/>
                <a:uLnTx/>
                <a:uFillTx/>
                <a:cs typeface="+mn-ea"/>
                <a:sym typeface="+mn-lt"/>
              </a:rPr>
              <a:t>2</a:t>
            </a:r>
            <a:r>
              <a:rPr kumimoji="1" lang="zh-CN" altLang="en-US" sz="1600" b="1" i="0" u="none" strike="noStrike" kern="1200" cap="none" spc="0" normalizeH="0" baseline="0" noProof="0" dirty="0">
                <a:ln>
                  <a:noFill/>
                </a:ln>
                <a:solidFill>
                  <a:prstClr val="white"/>
                </a:solidFill>
                <a:effectLst/>
                <a:uLnTx/>
                <a:uFillTx/>
                <a:cs typeface="+mn-ea"/>
                <a:sym typeface="+mn-lt"/>
              </a:rPr>
              <a:t>月</a:t>
            </a:r>
            <a:r>
              <a:rPr kumimoji="1" lang="en-US" altLang="zh-CN" sz="1600" b="1" i="0" u="none" strike="noStrike" kern="1200" cap="none" spc="0" normalizeH="0" baseline="0" noProof="0" dirty="0">
                <a:ln>
                  <a:noFill/>
                </a:ln>
                <a:solidFill>
                  <a:prstClr val="white"/>
                </a:solidFill>
                <a:effectLst/>
                <a:uLnTx/>
                <a:uFillTx/>
                <a:cs typeface="+mn-ea"/>
                <a:sym typeface="+mn-lt"/>
              </a:rPr>
              <a:t>25</a:t>
            </a:r>
            <a:r>
              <a:rPr kumimoji="1" lang="zh-CN" altLang="en-US" sz="1600" b="1" i="0" u="none" strike="noStrike" kern="1200" cap="none" spc="0" normalizeH="0" baseline="0" noProof="0" dirty="0">
                <a:ln>
                  <a:noFill/>
                </a:ln>
                <a:solidFill>
                  <a:prstClr val="white"/>
                </a:solidFill>
                <a:effectLst/>
                <a:uLnTx/>
                <a:uFillTx/>
                <a:cs typeface="+mn-ea"/>
                <a:sym typeface="+mn-lt"/>
              </a:rPr>
              <a:t>日</a:t>
            </a:r>
          </a:p>
        </p:txBody>
      </p:sp>
      <p:sp>
        <p:nvSpPr>
          <p:cNvPr id="10" name="圆角矩形 9"/>
          <p:cNvSpPr/>
          <p:nvPr/>
        </p:nvSpPr>
        <p:spPr>
          <a:xfrm>
            <a:off x="9815706" y="3582952"/>
            <a:ext cx="1855694" cy="882027"/>
          </a:xfrm>
          <a:prstGeom prst="roundRect">
            <a:avLst/>
          </a:prstGeom>
          <a:solidFill>
            <a:srgbClr val="84170F"/>
          </a:solidFill>
          <a:ln>
            <a:solidFill>
              <a:srgbClr val="84170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1" lang="en-US" altLang="zh-CN" sz="1600" b="1" i="0" u="none" strike="noStrike" kern="1200" cap="none" spc="0" normalizeH="0" baseline="0" noProof="0" dirty="0">
                <a:ln>
                  <a:noFill/>
                </a:ln>
                <a:solidFill>
                  <a:prstClr val="white"/>
                </a:solidFill>
                <a:effectLst/>
                <a:uLnTx/>
                <a:uFillTx/>
                <a:cs typeface="+mn-ea"/>
                <a:sym typeface="+mn-lt"/>
              </a:rPr>
              <a:t>2014</a:t>
            </a:r>
            <a:r>
              <a:rPr kumimoji="1" lang="zh-CN" altLang="en-US" sz="1600" b="1" i="0" u="none" strike="noStrike" kern="1200" cap="none" spc="0" normalizeH="0" baseline="0" noProof="0" dirty="0">
                <a:ln>
                  <a:noFill/>
                </a:ln>
                <a:solidFill>
                  <a:prstClr val="white"/>
                </a:solidFill>
                <a:effectLst/>
                <a:uLnTx/>
                <a:uFillTx/>
                <a:cs typeface="+mn-ea"/>
                <a:sym typeface="+mn-lt"/>
              </a:rPr>
              <a:t>年</a:t>
            </a:r>
            <a:r>
              <a:rPr kumimoji="1" lang="en-US" altLang="zh-CN" sz="1600" b="1" i="0" u="none" strike="noStrike" kern="1200" cap="none" spc="0" normalizeH="0" baseline="0" noProof="0" dirty="0">
                <a:ln>
                  <a:noFill/>
                </a:ln>
                <a:solidFill>
                  <a:prstClr val="white"/>
                </a:solidFill>
                <a:effectLst/>
                <a:uLnTx/>
                <a:uFillTx/>
                <a:cs typeface="+mn-ea"/>
                <a:sym typeface="+mn-lt"/>
              </a:rPr>
              <a:t>2</a:t>
            </a:r>
            <a:r>
              <a:rPr kumimoji="1" lang="zh-CN" altLang="en-US" sz="1600" b="1" i="0" u="none" strike="noStrike" kern="1200" cap="none" spc="0" normalizeH="0" baseline="0" noProof="0" dirty="0">
                <a:ln>
                  <a:noFill/>
                </a:ln>
                <a:solidFill>
                  <a:prstClr val="white"/>
                </a:solidFill>
                <a:effectLst/>
                <a:uLnTx/>
                <a:uFillTx/>
                <a:cs typeface="+mn-ea"/>
                <a:sym typeface="+mn-lt"/>
              </a:rPr>
              <a:t>月</a:t>
            </a:r>
            <a:r>
              <a:rPr kumimoji="1" lang="en-US" altLang="zh-CN" sz="1600" b="1" i="0" u="none" strike="noStrike" kern="1200" cap="none" spc="0" normalizeH="0" baseline="0" noProof="0" dirty="0">
                <a:ln>
                  <a:noFill/>
                </a:ln>
                <a:solidFill>
                  <a:prstClr val="white"/>
                </a:solidFill>
                <a:effectLst/>
                <a:uLnTx/>
                <a:uFillTx/>
                <a:cs typeface="+mn-ea"/>
                <a:sym typeface="+mn-lt"/>
              </a:rPr>
              <a:t>27</a:t>
            </a:r>
            <a:r>
              <a:rPr kumimoji="1" lang="zh-CN" altLang="en-US" sz="1600" b="1" i="0" u="none" strike="noStrike" kern="1200" cap="none" spc="0" normalizeH="0" baseline="0" noProof="0" dirty="0">
                <a:ln>
                  <a:noFill/>
                </a:ln>
                <a:solidFill>
                  <a:prstClr val="white"/>
                </a:solidFill>
                <a:effectLst/>
                <a:uLnTx/>
                <a:uFillTx/>
                <a:cs typeface="+mn-ea"/>
                <a:sym typeface="+mn-lt"/>
              </a:rPr>
              <a:t>日</a:t>
            </a:r>
          </a:p>
        </p:txBody>
      </p:sp>
      <p:sp>
        <p:nvSpPr>
          <p:cNvPr id="11" name="文本框 10"/>
          <p:cNvSpPr txBox="1"/>
          <p:nvPr/>
        </p:nvSpPr>
        <p:spPr>
          <a:xfrm>
            <a:off x="153395" y="4677067"/>
            <a:ext cx="3391084" cy="1669688"/>
          </a:xfrm>
          <a:prstGeom prst="rect">
            <a:avLst/>
          </a:prstGeom>
          <a:noFill/>
        </p:spPr>
        <p:txBody>
          <a:bodyPr wrap="square" rtlCol="0">
            <a:spAutoFit/>
          </a:bodyPr>
          <a:lstStyle/>
          <a:p>
            <a:pPr marL="0" marR="0" lvl="0" indent="0" algn="ctr" defTabSz="457200" rtl="0" eaLnBrk="1" fontAlgn="auto" latinLnBrk="0" hangingPunct="1">
              <a:lnSpc>
                <a:spcPct val="150000"/>
              </a:lnSpc>
              <a:spcBef>
                <a:spcPts val="0"/>
              </a:spcBef>
              <a:spcAft>
                <a:spcPts val="0"/>
              </a:spcAft>
              <a:buClrTx/>
              <a:buSzTx/>
              <a:buFontTx/>
              <a:buNone/>
              <a:tabLst/>
              <a:defRPr/>
            </a:pPr>
            <a:r>
              <a:rPr kumimoji="1" lang="zh-CN" altLang="en-US" sz="1400" b="0" i="0" u="none" strike="noStrike" kern="1200" cap="none" spc="0" normalizeH="0" baseline="0" noProof="0" dirty="0">
                <a:ln>
                  <a:noFill/>
                </a:ln>
                <a:solidFill>
                  <a:prstClr val="black">
                    <a:lumMod val="85000"/>
                    <a:lumOff val="15000"/>
                  </a:prstClr>
                </a:solidFill>
                <a:effectLst/>
                <a:uLnTx/>
                <a:uFillTx/>
                <a:cs typeface="+mn-ea"/>
                <a:sym typeface="+mn-lt"/>
              </a:rPr>
              <a:t>在全国两会上，全国政协委员赵龙提交提案，呼吁每年</a:t>
            </a:r>
            <a:r>
              <a:rPr kumimoji="1" lang="en-US" altLang="zh-CN" sz="1400" b="0" i="0" u="none" strike="noStrike" kern="1200" cap="none" spc="0" normalizeH="0" baseline="0" noProof="0" dirty="0">
                <a:ln>
                  <a:noFill/>
                </a:ln>
                <a:solidFill>
                  <a:prstClr val="black">
                    <a:lumMod val="85000"/>
                    <a:lumOff val="15000"/>
                  </a:prstClr>
                </a:solidFill>
                <a:effectLst/>
                <a:uLnTx/>
                <a:uFillTx/>
                <a:cs typeface="+mn-ea"/>
                <a:sym typeface="+mn-lt"/>
              </a:rPr>
              <a:t>12</a:t>
            </a:r>
            <a:r>
              <a:rPr kumimoji="1" lang="zh-CN" altLang="en-US" sz="1400" b="0" i="0" u="none" strike="noStrike" kern="1200" cap="none" spc="0" normalizeH="0" baseline="0" noProof="0" dirty="0">
                <a:ln>
                  <a:noFill/>
                </a:ln>
                <a:solidFill>
                  <a:prstClr val="black">
                    <a:lumMod val="85000"/>
                    <a:lumOff val="15000"/>
                  </a:prstClr>
                </a:solidFill>
                <a:effectLst/>
                <a:uLnTx/>
                <a:uFillTx/>
                <a:cs typeface="+mn-ea"/>
                <a:sym typeface="+mn-lt"/>
              </a:rPr>
              <a:t>月</a:t>
            </a:r>
            <a:r>
              <a:rPr kumimoji="1" lang="en-US" altLang="zh-CN" sz="1400" b="0" i="0" u="none" strike="noStrike" kern="1200" cap="none" spc="0" normalizeH="0" baseline="0" noProof="0" dirty="0">
                <a:ln>
                  <a:noFill/>
                </a:ln>
                <a:solidFill>
                  <a:prstClr val="black">
                    <a:lumMod val="85000"/>
                    <a:lumOff val="15000"/>
                  </a:prstClr>
                </a:solidFill>
                <a:effectLst/>
                <a:uLnTx/>
                <a:uFillTx/>
                <a:cs typeface="+mn-ea"/>
                <a:sym typeface="+mn-lt"/>
              </a:rPr>
              <a:t>13</a:t>
            </a:r>
            <a:r>
              <a:rPr kumimoji="1" lang="zh-CN" altLang="en-US" sz="1400" b="0" i="0" u="none" strike="noStrike" kern="1200" cap="none" spc="0" normalizeH="0" baseline="0" noProof="0" dirty="0">
                <a:ln>
                  <a:noFill/>
                </a:ln>
                <a:solidFill>
                  <a:prstClr val="black">
                    <a:lumMod val="85000"/>
                    <a:lumOff val="15000"/>
                  </a:prstClr>
                </a:solidFill>
                <a:effectLst/>
                <a:uLnTx/>
                <a:uFillTx/>
                <a:cs typeface="+mn-ea"/>
                <a:sym typeface="+mn-lt"/>
              </a:rPr>
              <a:t>日举行国家公祭，由国家领导人参与公祭活动，同时还建议把南京大屠杀遇难同胞纪念馆升格为国家级纪念馆，并申报“世界文化遗产”</a:t>
            </a:r>
          </a:p>
        </p:txBody>
      </p:sp>
      <p:sp>
        <p:nvSpPr>
          <p:cNvPr id="12" name="文本框 11"/>
          <p:cNvSpPr txBox="1"/>
          <p:nvPr/>
        </p:nvSpPr>
        <p:spPr>
          <a:xfrm>
            <a:off x="3167405" y="1620661"/>
            <a:ext cx="3194512" cy="1669688"/>
          </a:xfrm>
          <a:prstGeom prst="rect">
            <a:avLst/>
          </a:prstGeom>
          <a:noFill/>
        </p:spPr>
        <p:txBody>
          <a:bodyPr wrap="square" rtlCol="0">
            <a:spAutoFit/>
          </a:bodyPr>
          <a:lstStyle/>
          <a:p>
            <a:pPr marL="0" marR="0" lvl="0" indent="0" algn="ctr" defTabSz="457200" rtl="0" eaLnBrk="1" fontAlgn="auto" latinLnBrk="0" hangingPunct="1">
              <a:lnSpc>
                <a:spcPct val="150000"/>
              </a:lnSpc>
              <a:spcBef>
                <a:spcPts val="0"/>
              </a:spcBef>
              <a:spcAft>
                <a:spcPts val="0"/>
              </a:spcAft>
              <a:buClrTx/>
              <a:buSzTx/>
              <a:buFontTx/>
              <a:buNone/>
              <a:tabLst/>
              <a:defRPr/>
            </a:pPr>
            <a:r>
              <a:rPr kumimoji="1" lang="zh-CN" altLang="en-US" sz="1400" b="0" i="0" u="none" strike="noStrike" kern="1200" cap="none" spc="0" normalizeH="0" baseline="0" noProof="0" dirty="0">
                <a:ln>
                  <a:noFill/>
                </a:ln>
                <a:solidFill>
                  <a:prstClr val="black">
                    <a:lumMod val="85000"/>
                    <a:lumOff val="15000"/>
                  </a:prstClr>
                </a:solidFill>
                <a:effectLst/>
                <a:uLnTx/>
                <a:uFillTx/>
                <a:cs typeface="+mn-ea"/>
                <a:sym typeface="+mn-lt"/>
              </a:rPr>
              <a:t>在全国两会上，全国人大代表、南京市政协副主席、南京艺术学院院长邹建平，第三次递交与南京大屠杀有关的议案</a:t>
            </a:r>
            <a:r>
              <a:rPr kumimoji="1" lang="en-US" altLang="zh-CN" sz="1400" b="0" i="0" u="none" strike="noStrike" kern="1200" cap="none" spc="0" normalizeH="0" baseline="0" noProof="0" dirty="0">
                <a:ln>
                  <a:noFill/>
                </a:ln>
                <a:solidFill>
                  <a:prstClr val="black">
                    <a:lumMod val="85000"/>
                    <a:lumOff val="15000"/>
                  </a:prstClr>
                </a:solidFill>
                <a:effectLst/>
                <a:uLnTx/>
                <a:uFillTx/>
                <a:cs typeface="+mn-ea"/>
                <a:sym typeface="+mn-lt"/>
              </a:rPr>
              <a:t>:</a:t>
            </a:r>
            <a:r>
              <a:rPr kumimoji="1" lang="zh-CN" altLang="en-US" sz="1400" b="0" i="0" u="none" strike="noStrike" kern="1200" cap="none" spc="0" normalizeH="0" baseline="0" noProof="0" dirty="0">
                <a:ln>
                  <a:noFill/>
                </a:ln>
                <a:solidFill>
                  <a:prstClr val="black">
                    <a:lumMod val="85000"/>
                    <a:lumOff val="15000"/>
                  </a:prstClr>
                </a:solidFill>
                <a:effectLst/>
                <a:uLnTx/>
                <a:uFillTx/>
                <a:cs typeface="+mn-ea"/>
                <a:sym typeface="+mn-lt"/>
              </a:rPr>
              <a:t>在南京大屠杀遇难同胞祭日举行国家公祭。</a:t>
            </a:r>
          </a:p>
        </p:txBody>
      </p:sp>
      <p:sp>
        <p:nvSpPr>
          <p:cNvPr id="13" name="文本框 12"/>
          <p:cNvSpPr txBox="1"/>
          <p:nvPr/>
        </p:nvSpPr>
        <p:spPr>
          <a:xfrm>
            <a:off x="6361917" y="4838650"/>
            <a:ext cx="2770772" cy="1346522"/>
          </a:xfrm>
          <a:prstGeom prst="rect">
            <a:avLst/>
          </a:prstGeom>
          <a:noFill/>
        </p:spPr>
        <p:txBody>
          <a:bodyPr wrap="square" rtlCol="0">
            <a:spAutoFit/>
          </a:bodyPr>
          <a:lstStyle/>
          <a:p>
            <a:pPr marL="0" marR="0" lvl="0" indent="0" algn="ctr" defTabSz="457200" rtl="0" eaLnBrk="1" fontAlgn="auto" latinLnBrk="0" hangingPunct="1">
              <a:lnSpc>
                <a:spcPct val="150000"/>
              </a:lnSpc>
              <a:spcBef>
                <a:spcPts val="0"/>
              </a:spcBef>
              <a:spcAft>
                <a:spcPts val="0"/>
              </a:spcAft>
              <a:buClrTx/>
              <a:buSzTx/>
              <a:buFontTx/>
              <a:buNone/>
              <a:tabLst/>
              <a:defRPr/>
            </a:pPr>
            <a:r>
              <a:rPr kumimoji="1" lang="zh-CN" altLang="en-US" sz="1400" b="0" i="0" u="none" strike="noStrike" kern="1200" cap="none" spc="0" normalizeH="0" baseline="0" noProof="0" dirty="0">
                <a:ln>
                  <a:noFill/>
                </a:ln>
                <a:solidFill>
                  <a:prstClr val="black">
                    <a:lumMod val="85000"/>
                    <a:lumOff val="15000"/>
                  </a:prstClr>
                </a:solidFill>
                <a:effectLst/>
                <a:uLnTx/>
                <a:uFillTx/>
                <a:cs typeface="+mn-ea"/>
                <a:sym typeface="+mn-lt"/>
              </a:rPr>
              <a:t>十二届全国人大常委会第七次会议审议全国人大常委会关于设立南京大屠杀死难者国家公祭日的决定草案。</a:t>
            </a:r>
          </a:p>
        </p:txBody>
      </p:sp>
      <p:sp>
        <p:nvSpPr>
          <p:cNvPr id="14" name="文本框 13"/>
          <p:cNvSpPr txBox="1"/>
          <p:nvPr/>
        </p:nvSpPr>
        <p:spPr>
          <a:xfrm>
            <a:off x="9418099" y="1714982"/>
            <a:ext cx="2506809" cy="1346522"/>
          </a:xfrm>
          <a:prstGeom prst="rect">
            <a:avLst/>
          </a:prstGeom>
          <a:noFill/>
        </p:spPr>
        <p:txBody>
          <a:bodyPr wrap="square" rtlCol="0">
            <a:spAutoFit/>
          </a:bodyPr>
          <a:lstStyle/>
          <a:p>
            <a:pPr marL="0" marR="0" lvl="0" indent="0" algn="ctr" defTabSz="457200" rtl="0" eaLnBrk="1" fontAlgn="auto" latinLnBrk="0" hangingPunct="1">
              <a:lnSpc>
                <a:spcPct val="150000"/>
              </a:lnSpc>
              <a:spcBef>
                <a:spcPts val="0"/>
              </a:spcBef>
              <a:spcAft>
                <a:spcPts val="0"/>
              </a:spcAft>
              <a:buClrTx/>
              <a:buSzTx/>
              <a:buFontTx/>
              <a:buNone/>
              <a:tabLst/>
              <a:defRPr/>
            </a:pPr>
            <a:r>
              <a:rPr kumimoji="1" lang="zh-CN" altLang="en-US" sz="1400" b="0" i="0" u="none" strike="noStrike" kern="1200" cap="none" spc="0" normalizeH="0" baseline="0" noProof="0" dirty="0">
                <a:ln>
                  <a:noFill/>
                </a:ln>
                <a:solidFill>
                  <a:prstClr val="black">
                    <a:lumMod val="85000"/>
                    <a:lumOff val="15000"/>
                  </a:prstClr>
                </a:solidFill>
                <a:effectLst/>
                <a:uLnTx/>
                <a:uFillTx/>
                <a:cs typeface="+mn-ea"/>
                <a:sym typeface="+mn-lt"/>
              </a:rPr>
              <a:t>十二届全国人大常委会第七次会议通过决定，将</a:t>
            </a:r>
            <a:r>
              <a:rPr kumimoji="1" lang="en-US" altLang="zh-CN" sz="1400" b="0" i="0" u="none" strike="noStrike" kern="1200" cap="none" spc="0" normalizeH="0" baseline="0" noProof="0" dirty="0">
                <a:ln>
                  <a:noFill/>
                </a:ln>
                <a:solidFill>
                  <a:prstClr val="black">
                    <a:lumMod val="85000"/>
                    <a:lumOff val="15000"/>
                  </a:prstClr>
                </a:solidFill>
                <a:effectLst/>
                <a:uLnTx/>
                <a:uFillTx/>
                <a:cs typeface="+mn-ea"/>
                <a:sym typeface="+mn-lt"/>
              </a:rPr>
              <a:t>12</a:t>
            </a:r>
            <a:r>
              <a:rPr kumimoji="1" lang="zh-CN" altLang="en-US" sz="1400" b="0" i="0" u="none" strike="noStrike" kern="1200" cap="none" spc="0" normalizeH="0" baseline="0" noProof="0" dirty="0">
                <a:ln>
                  <a:noFill/>
                </a:ln>
                <a:solidFill>
                  <a:prstClr val="black">
                    <a:lumMod val="85000"/>
                    <a:lumOff val="15000"/>
                  </a:prstClr>
                </a:solidFill>
                <a:effectLst/>
                <a:uLnTx/>
                <a:uFillTx/>
                <a:cs typeface="+mn-ea"/>
                <a:sym typeface="+mn-lt"/>
              </a:rPr>
              <a:t>月</a:t>
            </a:r>
            <a:r>
              <a:rPr kumimoji="1" lang="en-US" altLang="zh-CN" sz="1400" b="0" i="0" u="none" strike="noStrike" kern="1200" cap="none" spc="0" normalizeH="0" baseline="0" noProof="0" dirty="0">
                <a:ln>
                  <a:noFill/>
                </a:ln>
                <a:solidFill>
                  <a:prstClr val="black">
                    <a:lumMod val="85000"/>
                    <a:lumOff val="15000"/>
                  </a:prstClr>
                </a:solidFill>
                <a:effectLst/>
                <a:uLnTx/>
                <a:uFillTx/>
                <a:cs typeface="+mn-ea"/>
                <a:sym typeface="+mn-lt"/>
              </a:rPr>
              <a:t>13</a:t>
            </a:r>
            <a:r>
              <a:rPr kumimoji="1" lang="zh-CN" altLang="en-US" sz="1400" b="0" i="0" u="none" strike="noStrike" kern="1200" cap="none" spc="0" normalizeH="0" baseline="0" noProof="0" dirty="0">
                <a:ln>
                  <a:noFill/>
                </a:ln>
                <a:solidFill>
                  <a:prstClr val="black">
                    <a:lumMod val="85000"/>
                    <a:lumOff val="15000"/>
                  </a:prstClr>
                </a:solidFill>
                <a:effectLst/>
                <a:uLnTx/>
                <a:uFillTx/>
                <a:cs typeface="+mn-ea"/>
                <a:sym typeface="+mn-lt"/>
              </a:rPr>
              <a:t>日设立为南京大屠杀死难者国家公祭日。</a:t>
            </a:r>
          </a:p>
        </p:txBody>
      </p:sp>
    </p:spTree>
    <p:extLst>
      <p:ext uri="{BB962C8B-B14F-4D97-AF65-F5344CB8AC3E}">
        <p14:creationId xmlns:p14="http://schemas.microsoft.com/office/powerpoint/2010/main" val="202204182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1+#ppt_w/2"/>
                                          </p:val>
                                        </p:tav>
                                        <p:tav tm="100000">
                                          <p:val>
                                            <p:strVal val="#ppt_x"/>
                                          </p:val>
                                        </p:tav>
                                      </p:tavLst>
                                    </p:anim>
                                    <p:anim calcmode="lin" valueType="num">
                                      <p:cBhvr additive="base">
                                        <p:cTn id="18" dur="500" fill="hold"/>
                                        <p:tgtEl>
                                          <p:spTgt spid="11"/>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childTnLst>
                          </p:cTn>
                        </p:par>
                        <p:par>
                          <p:cTn id="25" fill="hold">
                            <p:stCondLst>
                              <p:cond delay="2000"/>
                            </p:stCondLst>
                            <p:childTnLst>
                              <p:par>
                                <p:cTn id="26" presetID="2" presetClass="entr" presetSubtype="2"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1+#ppt_w/2"/>
                                          </p:val>
                                        </p:tav>
                                        <p:tav tm="100000">
                                          <p:val>
                                            <p:strVal val="#ppt_x"/>
                                          </p:val>
                                        </p:tav>
                                      </p:tavLst>
                                    </p:anim>
                                    <p:anim calcmode="lin" valueType="num">
                                      <p:cBhvr additive="base">
                                        <p:cTn id="29" dur="500" fill="hold"/>
                                        <p:tgtEl>
                                          <p:spTgt spid="12"/>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53" presetClass="entr" presetSubtype="16"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p:cTn id="33" dur="500" fill="hold"/>
                                        <p:tgtEl>
                                          <p:spTgt spid="9"/>
                                        </p:tgtEl>
                                        <p:attrNameLst>
                                          <p:attrName>ppt_w</p:attrName>
                                        </p:attrNameLst>
                                      </p:cBhvr>
                                      <p:tavLst>
                                        <p:tav tm="0">
                                          <p:val>
                                            <p:fltVal val="0"/>
                                          </p:val>
                                        </p:tav>
                                        <p:tav tm="100000">
                                          <p:val>
                                            <p:strVal val="#ppt_w"/>
                                          </p:val>
                                        </p:tav>
                                      </p:tavLst>
                                    </p:anim>
                                    <p:anim calcmode="lin" valueType="num">
                                      <p:cBhvr>
                                        <p:cTn id="34" dur="500" fill="hold"/>
                                        <p:tgtEl>
                                          <p:spTgt spid="9"/>
                                        </p:tgtEl>
                                        <p:attrNameLst>
                                          <p:attrName>ppt_h</p:attrName>
                                        </p:attrNameLst>
                                      </p:cBhvr>
                                      <p:tavLst>
                                        <p:tav tm="0">
                                          <p:val>
                                            <p:fltVal val="0"/>
                                          </p:val>
                                        </p:tav>
                                        <p:tav tm="100000">
                                          <p:val>
                                            <p:strVal val="#ppt_h"/>
                                          </p:val>
                                        </p:tav>
                                      </p:tavLst>
                                    </p:anim>
                                    <p:animEffect transition="in" filter="fade">
                                      <p:cBhvr>
                                        <p:cTn id="35" dur="500"/>
                                        <p:tgtEl>
                                          <p:spTgt spid="9"/>
                                        </p:tgtEl>
                                      </p:cBhvr>
                                    </p:animEffect>
                                  </p:childTnLst>
                                </p:cTn>
                              </p:par>
                            </p:childTnLst>
                          </p:cTn>
                        </p:par>
                        <p:par>
                          <p:cTn id="36" fill="hold">
                            <p:stCondLst>
                              <p:cond delay="3000"/>
                            </p:stCondLst>
                            <p:childTnLst>
                              <p:par>
                                <p:cTn id="37" presetID="2" presetClass="entr" presetSubtype="2"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500" fill="hold"/>
                                        <p:tgtEl>
                                          <p:spTgt spid="13"/>
                                        </p:tgtEl>
                                        <p:attrNameLst>
                                          <p:attrName>ppt_x</p:attrName>
                                        </p:attrNameLst>
                                      </p:cBhvr>
                                      <p:tavLst>
                                        <p:tav tm="0">
                                          <p:val>
                                            <p:strVal val="1+#ppt_w/2"/>
                                          </p:val>
                                        </p:tav>
                                        <p:tav tm="100000">
                                          <p:val>
                                            <p:strVal val="#ppt_x"/>
                                          </p:val>
                                        </p:tav>
                                      </p:tavLst>
                                    </p:anim>
                                    <p:anim calcmode="lin" valueType="num">
                                      <p:cBhvr additive="base">
                                        <p:cTn id="40" dur="500" fill="hold"/>
                                        <p:tgtEl>
                                          <p:spTgt spid="13"/>
                                        </p:tgtEl>
                                        <p:attrNameLst>
                                          <p:attrName>ppt_y</p:attrName>
                                        </p:attrNameLst>
                                      </p:cBhvr>
                                      <p:tavLst>
                                        <p:tav tm="0">
                                          <p:val>
                                            <p:strVal val="#ppt_y"/>
                                          </p:val>
                                        </p:tav>
                                        <p:tav tm="100000">
                                          <p:val>
                                            <p:strVal val="#ppt_y"/>
                                          </p:val>
                                        </p:tav>
                                      </p:tavLst>
                                    </p:anim>
                                  </p:childTnLst>
                                </p:cTn>
                              </p:par>
                            </p:childTnLst>
                          </p:cTn>
                        </p:par>
                        <p:par>
                          <p:cTn id="41" fill="hold">
                            <p:stCondLst>
                              <p:cond delay="3500"/>
                            </p:stCondLst>
                            <p:childTnLst>
                              <p:par>
                                <p:cTn id="42" presetID="53" presetClass="entr" presetSubtype="16"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 calcmode="lin" valueType="num">
                                      <p:cBhvr>
                                        <p:cTn id="44" dur="500" fill="hold"/>
                                        <p:tgtEl>
                                          <p:spTgt spid="10"/>
                                        </p:tgtEl>
                                        <p:attrNameLst>
                                          <p:attrName>ppt_w</p:attrName>
                                        </p:attrNameLst>
                                      </p:cBhvr>
                                      <p:tavLst>
                                        <p:tav tm="0">
                                          <p:val>
                                            <p:fltVal val="0"/>
                                          </p:val>
                                        </p:tav>
                                        <p:tav tm="100000">
                                          <p:val>
                                            <p:strVal val="#ppt_w"/>
                                          </p:val>
                                        </p:tav>
                                      </p:tavLst>
                                    </p:anim>
                                    <p:anim calcmode="lin" valueType="num">
                                      <p:cBhvr>
                                        <p:cTn id="45" dur="500" fill="hold"/>
                                        <p:tgtEl>
                                          <p:spTgt spid="10"/>
                                        </p:tgtEl>
                                        <p:attrNameLst>
                                          <p:attrName>ppt_h</p:attrName>
                                        </p:attrNameLst>
                                      </p:cBhvr>
                                      <p:tavLst>
                                        <p:tav tm="0">
                                          <p:val>
                                            <p:fltVal val="0"/>
                                          </p:val>
                                        </p:tav>
                                        <p:tav tm="100000">
                                          <p:val>
                                            <p:strVal val="#ppt_h"/>
                                          </p:val>
                                        </p:tav>
                                      </p:tavLst>
                                    </p:anim>
                                    <p:animEffect transition="in" filter="fade">
                                      <p:cBhvr>
                                        <p:cTn id="46" dur="500"/>
                                        <p:tgtEl>
                                          <p:spTgt spid="10"/>
                                        </p:tgtEl>
                                      </p:cBhvr>
                                    </p:animEffect>
                                  </p:childTnLst>
                                </p:cTn>
                              </p:par>
                            </p:childTnLst>
                          </p:cTn>
                        </p:par>
                        <p:par>
                          <p:cTn id="47" fill="hold">
                            <p:stCondLst>
                              <p:cond delay="4000"/>
                            </p:stCondLst>
                            <p:childTnLst>
                              <p:par>
                                <p:cTn id="48" presetID="2" presetClass="entr" presetSubtype="2" fill="hold" grpId="0" nodeType="afterEffect">
                                  <p:stCondLst>
                                    <p:cond delay="0"/>
                                  </p:stCondLst>
                                  <p:childTnLst>
                                    <p:set>
                                      <p:cBhvr>
                                        <p:cTn id="49" dur="1" fill="hold">
                                          <p:stCondLst>
                                            <p:cond delay="0"/>
                                          </p:stCondLst>
                                        </p:cTn>
                                        <p:tgtEl>
                                          <p:spTgt spid="14"/>
                                        </p:tgtEl>
                                        <p:attrNameLst>
                                          <p:attrName>style.visibility</p:attrName>
                                        </p:attrNameLst>
                                      </p:cBhvr>
                                      <p:to>
                                        <p:strVal val="visible"/>
                                      </p:to>
                                    </p:set>
                                    <p:anim calcmode="lin" valueType="num">
                                      <p:cBhvr additive="base">
                                        <p:cTn id="50" dur="500" fill="hold"/>
                                        <p:tgtEl>
                                          <p:spTgt spid="14"/>
                                        </p:tgtEl>
                                        <p:attrNameLst>
                                          <p:attrName>ppt_x</p:attrName>
                                        </p:attrNameLst>
                                      </p:cBhvr>
                                      <p:tavLst>
                                        <p:tav tm="0">
                                          <p:val>
                                            <p:strVal val="1+#ppt_w/2"/>
                                          </p:val>
                                        </p:tav>
                                        <p:tav tm="100000">
                                          <p:val>
                                            <p:strVal val="#ppt_x"/>
                                          </p:val>
                                        </p:tav>
                                      </p:tavLst>
                                    </p:anim>
                                    <p:anim calcmode="lin" valueType="num">
                                      <p:cBhvr additive="base">
                                        <p:cTn id="51"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p:bldP spid="12" grpId="0"/>
      <p:bldP spid="13" grpId="0"/>
      <p:bldP spid="1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1336170" y="1650854"/>
            <a:ext cx="9953291" cy="873957"/>
          </a:xfrm>
          <a:prstGeom prst="rect">
            <a:avLst/>
          </a:prstGeom>
          <a:noFill/>
        </p:spPr>
        <p:txBody>
          <a:bodyPr wrap="square" rtlCol="0">
            <a:spAutoFit/>
          </a:bodyPr>
          <a:lstStyle/>
          <a:p>
            <a:pPr marL="0" marR="0" lvl="0" indent="0" algn="ctr" defTabSz="457200" rtl="0" eaLnBrk="1" fontAlgn="auto" latinLnBrk="0" hangingPunct="1">
              <a:lnSpc>
                <a:spcPct val="150000"/>
              </a:lnSpc>
              <a:spcBef>
                <a:spcPts val="0"/>
              </a:spcBef>
              <a:spcAft>
                <a:spcPts val="0"/>
              </a:spcAft>
              <a:buClrTx/>
              <a:buSzTx/>
              <a:buFontTx/>
              <a:buNone/>
              <a:tabLst/>
              <a:defRPr/>
            </a:pPr>
            <a:r>
              <a:rPr kumimoji="1" lang="zh-CN" altLang="en-US" b="1" i="0" u="none" strike="noStrike" kern="1200" cap="none" spc="0" normalizeH="0" baseline="0" noProof="0" dirty="0">
                <a:ln>
                  <a:noFill/>
                </a:ln>
                <a:solidFill>
                  <a:srgbClr val="84170F"/>
                </a:solidFill>
                <a:effectLst/>
                <a:uLnTx/>
                <a:uFillTx/>
                <a:cs typeface="+mn-ea"/>
                <a:sym typeface="+mn-lt"/>
              </a:rPr>
              <a:t>十二届全国人大常委会第七次会议通过决定，</a:t>
            </a:r>
            <a:endParaRPr kumimoji="1" lang="en-US" altLang="zh-CN" b="1" i="0" u="none" strike="noStrike" kern="1200" cap="none" spc="0" normalizeH="0" baseline="0" noProof="0" dirty="0">
              <a:ln>
                <a:noFill/>
              </a:ln>
              <a:solidFill>
                <a:srgbClr val="84170F"/>
              </a:solidFill>
              <a:effectLst/>
              <a:uLnTx/>
              <a:uFillTx/>
              <a:cs typeface="+mn-ea"/>
              <a:sym typeface="+mn-lt"/>
            </a:endParaRPr>
          </a:p>
          <a:p>
            <a:pPr marL="0" marR="0" lvl="0" indent="0" algn="ctr" defTabSz="457200" rtl="0" eaLnBrk="1" fontAlgn="auto" latinLnBrk="0" hangingPunct="1">
              <a:lnSpc>
                <a:spcPct val="150000"/>
              </a:lnSpc>
              <a:spcBef>
                <a:spcPts val="0"/>
              </a:spcBef>
              <a:spcAft>
                <a:spcPts val="0"/>
              </a:spcAft>
              <a:buClrTx/>
              <a:buSzTx/>
              <a:buFontTx/>
              <a:buNone/>
              <a:tabLst/>
              <a:defRPr/>
            </a:pPr>
            <a:r>
              <a:rPr kumimoji="1" lang="zh-CN" altLang="en-US" b="1" i="0" u="none" strike="noStrike" kern="1200" cap="none" spc="0" normalizeH="0" baseline="0" noProof="0" dirty="0">
                <a:ln>
                  <a:noFill/>
                </a:ln>
                <a:solidFill>
                  <a:srgbClr val="84170F"/>
                </a:solidFill>
                <a:effectLst/>
                <a:uLnTx/>
                <a:uFillTx/>
                <a:cs typeface="+mn-ea"/>
                <a:sym typeface="+mn-lt"/>
              </a:rPr>
              <a:t>将</a:t>
            </a:r>
            <a:r>
              <a:rPr kumimoji="1" lang="en-US" altLang="zh-CN" b="1" i="0" u="none" strike="noStrike" kern="1200" cap="none" spc="0" normalizeH="0" baseline="0" noProof="0" dirty="0">
                <a:ln>
                  <a:noFill/>
                </a:ln>
                <a:solidFill>
                  <a:srgbClr val="84170F"/>
                </a:solidFill>
                <a:effectLst/>
                <a:uLnTx/>
                <a:uFillTx/>
                <a:cs typeface="+mn-ea"/>
                <a:sym typeface="+mn-lt"/>
              </a:rPr>
              <a:t>12</a:t>
            </a:r>
            <a:r>
              <a:rPr kumimoji="1" lang="zh-CN" altLang="en-US" b="1" i="0" u="none" strike="noStrike" kern="1200" cap="none" spc="0" normalizeH="0" baseline="0" noProof="0" dirty="0">
                <a:ln>
                  <a:noFill/>
                </a:ln>
                <a:solidFill>
                  <a:srgbClr val="84170F"/>
                </a:solidFill>
                <a:effectLst/>
                <a:uLnTx/>
                <a:uFillTx/>
                <a:cs typeface="+mn-ea"/>
                <a:sym typeface="+mn-lt"/>
              </a:rPr>
              <a:t>月</a:t>
            </a:r>
            <a:r>
              <a:rPr kumimoji="1" lang="en-US" altLang="zh-CN" b="1" i="0" u="none" strike="noStrike" kern="1200" cap="none" spc="0" normalizeH="0" baseline="0" noProof="0" dirty="0">
                <a:ln>
                  <a:noFill/>
                </a:ln>
                <a:solidFill>
                  <a:srgbClr val="84170F"/>
                </a:solidFill>
                <a:effectLst/>
                <a:uLnTx/>
                <a:uFillTx/>
                <a:cs typeface="+mn-ea"/>
                <a:sym typeface="+mn-lt"/>
              </a:rPr>
              <a:t>13</a:t>
            </a:r>
            <a:r>
              <a:rPr kumimoji="1" lang="zh-CN" altLang="en-US" b="1" i="0" u="none" strike="noStrike" kern="1200" cap="none" spc="0" normalizeH="0" baseline="0" noProof="0" dirty="0">
                <a:ln>
                  <a:noFill/>
                </a:ln>
                <a:solidFill>
                  <a:srgbClr val="84170F"/>
                </a:solidFill>
                <a:effectLst/>
                <a:uLnTx/>
                <a:uFillTx/>
                <a:cs typeface="+mn-ea"/>
                <a:sym typeface="+mn-lt"/>
              </a:rPr>
              <a:t>日设立为南京大屠杀死难者国家公祭日。</a:t>
            </a:r>
          </a:p>
        </p:txBody>
      </p:sp>
      <p:pic>
        <p:nvPicPr>
          <p:cNvPr id="7" name="图片 6"/>
          <p:cNvPicPr>
            <a:picLocks noChangeAspect="1"/>
          </p:cNvPicPr>
          <p:nvPr/>
        </p:nvPicPr>
        <p:blipFill rotWithShape="1">
          <a:blip r:embed="rId3"/>
          <a:srcRect t="32612" b="5930"/>
          <a:stretch/>
        </p:blipFill>
        <p:spPr>
          <a:xfrm>
            <a:off x="121567" y="3233394"/>
            <a:ext cx="11916462" cy="3473187"/>
          </a:xfrm>
          <a:prstGeom prst="rect">
            <a:avLst/>
          </a:prstGeom>
        </p:spPr>
      </p:pic>
      <p:sp>
        <p:nvSpPr>
          <p:cNvPr id="8" name="文本框 7">
            <a:extLst>
              <a:ext uri="{FF2B5EF4-FFF2-40B4-BE49-F238E27FC236}">
                <a16:creationId xmlns:a16="http://schemas.microsoft.com/office/drawing/2014/main" xmlns="" id="{0A56EB4A-BE29-4C5B-A55D-9B3CD6B948FF}"/>
              </a:ext>
            </a:extLst>
          </p:cNvPr>
          <p:cNvSpPr txBox="1"/>
          <p:nvPr/>
        </p:nvSpPr>
        <p:spPr>
          <a:xfrm>
            <a:off x="1105463" y="234386"/>
            <a:ext cx="2439016" cy="707886"/>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zh-CN" altLang="en-US" sz="4000" b="1" i="0" u="none" strike="noStrike" kern="1200" cap="none" spc="0" normalizeH="0" baseline="0" noProof="0" dirty="0">
                <a:ln>
                  <a:noFill/>
                </a:ln>
                <a:solidFill>
                  <a:srgbClr val="84170F"/>
                </a:solidFill>
                <a:effectLst/>
                <a:uLnTx/>
                <a:uFillTx/>
                <a:cs typeface="+mn-ea"/>
                <a:sym typeface="+mn-lt"/>
              </a:rPr>
              <a:t>立法历程</a:t>
            </a:r>
          </a:p>
        </p:txBody>
      </p:sp>
    </p:spTree>
    <p:extLst>
      <p:ext uri="{BB962C8B-B14F-4D97-AF65-F5344CB8AC3E}">
        <p14:creationId xmlns:p14="http://schemas.microsoft.com/office/powerpoint/2010/main" val="199800945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BEBEBE"/>
        </a:solidFill>
        <a:effectLst/>
      </p:bgPr>
    </p:bg>
    <p:spTree>
      <p:nvGrpSpPr>
        <p:cNvPr id="1" name=""/>
        <p:cNvGrpSpPr/>
        <p:nvPr/>
      </p:nvGrpSpPr>
      <p:grpSpPr>
        <a:xfrm>
          <a:off x="0" y="0"/>
          <a:ext cx="0" cy="0"/>
          <a:chOff x="0" y="0"/>
          <a:chExt cx="0" cy="0"/>
        </a:xfrm>
      </p:grpSpPr>
      <p:pic>
        <p:nvPicPr>
          <p:cNvPr id="15" name="图片 14">
            <a:extLst>
              <a:ext uri="{FF2B5EF4-FFF2-40B4-BE49-F238E27FC236}">
                <a16:creationId xmlns:a16="http://schemas.microsoft.com/office/drawing/2014/main" xmlns="" id="{69713F01-1466-4924-9280-AF4DB2FBAF0C}"/>
              </a:ext>
            </a:extLst>
          </p:cNvPr>
          <p:cNvPicPr>
            <a:picLocks noChangeAspect="1"/>
          </p:cNvPicPr>
          <p:nvPr/>
        </p:nvPicPr>
        <p:blipFill rotWithShape="1">
          <a:blip r:embed="rId3">
            <a:extLst>
              <a:ext uri="{28A0092B-C50C-407E-A947-70E740481C1C}">
                <a14:useLocalDpi xmlns:a14="http://schemas.microsoft.com/office/drawing/2010/main" val="0"/>
              </a:ext>
            </a:extLst>
          </a:blip>
          <a:srcRect b="46667"/>
          <a:stretch/>
        </p:blipFill>
        <p:spPr>
          <a:xfrm>
            <a:off x="0" y="0"/>
            <a:ext cx="12192000" cy="3657600"/>
          </a:xfrm>
          <a:prstGeom prst="rect">
            <a:avLst/>
          </a:prstGeom>
        </p:spPr>
      </p:pic>
      <p:sp>
        <p:nvSpPr>
          <p:cNvPr id="2" name="文本框 1">
            <a:extLst>
              <a:ext uri="{FF2B5EF4-FFF2-40B4-BE49-F238E27FC236}">
                <a16:creationId xmlns:a16="http://schemas.microsoft.com/office/drawing/2014/main" xmlns="" id="{942C925E-AEA5-4B66-B55D-EEBE10BF3F90}"/>
              </a:ext>
            </a:extLst>
          </p:cNvPr>
          <p:cNvSpPr txBox="1"/>
          <p:nvPr/>
        </p:nvSpPr>
        <p:spPr>
          <a:xfrm>
            <a:off x="1901629" y="2554484"/>
            <a:ext cx="6484529" cy="1862048"/>
          </a:xfrm>
          <a:prstGeom prst="rect">
            <a:avLst/>
          </a:prstGeom>
          <a:noFill/>
        </p:spPr>
        <p:txBody>
          <a:bodyPr wrap="square" rtlCol="0">
            <a:spAutoFit/>
          </a:bodyPr>
          <a:lstStyle/>
          <a:p>
            <a:pPr algn="ctr"/>
            <a:r>
              <a:rPr lang="zh-CN" altLang="en-US" sz="11500" b="1" dirty="0">
                <a:blipFill>
                  <a:blip r:embed="rId4"/>
                  <a:stretch>
                    <a:fillRect/>
                  </a:stretch>
                </a:blipFill>
                <a:effectLst>
                  <a:outerShdw blurRad="50800" dist="38100" algn="l" rotWithShape="0">
                    <a:prstClr val="black">
                      <a:alpha val="40000"/>
                    </a:prstClr>
                  </a:outerShdw>
                </a:effectLst>
                <a:latin typeface="中山行书百年纪念版" panose="02010609000101010101" pitchFamily="49" charset="-122"/>
                <a:ea typeface="中山行书百年纪念版" panose="02010609000101010101" pitchFamily="49" charset="-122"/>
                <a:cs typeface="+mn-ea"/>
                <a:sym typeface="+mn-lt"/>
              </a:rPr>
              <a:t>公祭活动</a:t>
            </a:r>
          </a:p>
        </p:txBody>
      </p:sp>
      <p:pic>
        <p:nvPicPr>
          <p:cNvPr id="10" name="图片 9">
            <a:extLst>
              <a:ext uri="{FF2B5EF4-FFF2-40B4-BE49-F238E27FC236}">
                <a16:creationId xmlns:a16="http://schemas.microsoft.com/office/drawing/2014/main" xmlns="" id="{E89CFDB7-C483-4C1D-9517-CE4B3A0CD57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156462" y="2554484"/>
            <a:ext cx="7035538" cy="4303515"/>
          </a:xfrm>
          <a:prstGeom prst="rect">
            <a:avLst/>
          </a:prstGeom>
        </p:spPr>
      </p:pic>
      <p:sp>
        <p:nvSpPr>
          <p:cNvPr id="12" name="文本框 11">
            <a:extLst>
              <a:ext uri="{FF2B5EF4-FFF2-40B4-BE49-F238E27FC236}">
                <a16:creationId xmlns:a16="http://schemas.microsoft.com/office/drawing/2014/main" xmlns="" id="{ED7E7EFA-E00D-4183-BDA2-F2D68788CD0F}"/>
              </a:ext>
            </a:extLst>
          </p:cNvPr>
          <p:cNvSpPr txBox="1"/>
          <p:nvPr/>
        </p:nvSpPr>
        <p:spPr>
          <a:xfrm>
            <a:off x="1901629" y="1723487"/>
            <a:ext cx="3866147" cy="83099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zh-CN" sz="4800" b="1" i="0" u="none" strike="noStrike" kern="1200" cap="none" spc="0" normalizeH="0" baseline="0" noProof="0" dirty="0">
                <a:ln>
                  <a:noFill/>
                </a:ln>
                <a:solidFill>
                  <a:srgbClr val="84170F"/>
                </a:solidFill>
                <a:effectLst/>
                <a:uLnTx/>
                <a:uFillTx/>
                <a:cs typeface="+mn-ea"/>
                <a:sym typeface="+mn-lt"/>
              </a:rPr>
              <a:t>【</a:t>
            </a:r>
            <a:r>
              <a:rPr kumimoji="1" lang="zh-CN" altLang="en-US" sz="4800" b="1" i="0" u="none" strike="noStrike" kern="1200" cap="none" spc="0" normalizeH="0" baseline="0" noProof="0" dirty="0">
                <a:ln>
                  <a:noFill/>
                </a:ln>
                <a:solidFill>
                  <a:srgbClr val="84170F"/>
                </a:solidFill>
                <a:effectLst/>
                <a:uLnTx/>
                <a:uFillTx/>
                <a:cs typeface="+mn-ea"/>
                <a:sym typeface="+mn-lt"/>
              </a:rPr>
              <a:t>第四章</a:t>
            </a:r>
            <a:r>
              <a:rPr kumimoji="1" lang="en-US" altLang="zh-CN" sz="4800" b="1" i="0" u="none" strike="noStrike" kern="1200" cap="none" spc="0" normalizeH="0" baseline="0" noProof="0" dirty="0">
                <a:ln>
                  <a:noFill/>
                </a:ln>
                <a:solidFill>
                  <a:srgbClr val="84170F"/>
                </a:solidFill>
                <a:effectLst/>
                <a:uLnTx/>
                <a:uFillTx/>
                <a:cs typeface="+mn-ea"/>
                <a:sym typeface="+mn-lt"/>
              </a:rPr>
              <a:t>】</a:t>
            </a:r>
            <a:endParaRPr kumimoji="1" lang="zh-CN" altLang="en-US" sz="4800" b="1" i="0" u="none" strike="noStrike" kern="1200" cap="none" spc="0" normalizeH="0" baseline="0" noProof="0" dirty="0">
              <a:ln>
                <a:noFill/>
              </a:ln>
              <a:solidFill>
                <a:srgbClr val="84170F"/>
              </a:solidFill>
              <a:effectLst/>
              <a:uLnTx/>
              <a:uFillTx/>
              <a:cs typeface="+mn-ea"/>
              <a:sym typeface="+mn-lt"/>
            </a:endParaRPr>
          </a:p>
        </p:txBody>
      </p:sp>
      <p:pic>
        <p:nvPicPr>
          <p:cNvPr id="16" name="图片 15">
            <a:extLst>
              <a:ext uri="{FF2B5EF4-FFF2-40B4-BE49-F238E27FC236}">
                <a16:creationId xmlns:a16="http://schemas.microsoft.com/office/drawing/2014/main" xmlns="" id="{017D8797-B835-452B-981F-38367B06B265}"/>
              </a:ext>
            </a:extLst>
          </p:cNvPr>
          <p:cNvPicPr>
            <a:picLocks noChangeAspect="1"/>
          </p:cNvPicPr>
          <p:nvPr/>
        </p:nvPicPr>
        <p:blipFill rotWithShape="1">
          <a:blip r:embed="rId6">
            <a:extLst>
              <a:ext uri="{28A0092B-C50C-407E-A947-70E740481C1C}">
                <a14:useLocalDpi xmlns:a14="http://schemas.microsoft.com/office/drawing/2010/main" val="0"/>
              </a:ext>
            </a:extLst>
          </a:blip>
          <a:srcRect l="35841" r="20032" b="86808"/>
          <a:stretch/>
        </p:blipFill>
        <p:spPr>
          <a:xfrm>
            <a:off x="723747" y="0"/>
            <a:ext cx="3110955" cy="1395167"/>
          </a:xfrm>
          <a:prstGeom prst="rect">
            <a:avLst/>
          </a:prstGeom>
        </p:spPr>
      </p:pic>
      <p:sp>
        <p:nvSpPr>
          <p:cNvPr id="17" name="文本框 16">
            <a:extLst>
              <a:ext uri="{FF2B5EF4-FFF2-40B4-BE49-F238E27FC236}">
                <a16:creationId xmlns:a16="http://schemas.microsoft.com/office/drawing/2014/main" xmlns="" id="{CFD25F9F-352E-4610-BE54-A936872C0C32}"/>
              </a:ext>
            </a:extLst>
          </p:cNvPr>
          <p:cNvSpPr txBox="1"/>
          <p:nvPr/>
        </p:nvSpPr>
        <p:spPr>
          <a:xfrm>
            <a:off x="2071312" y="4475408"/>
            <a:ext cx="4796589"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zh-CN" sz="2400" b="0" i="0" u="none" strike="noStrike" kern="1200" cap="none" spc="0" normalizeH="0" baseline="0" noProof="0" dirty="0">
                <a:ln>
                  <a:noFill/>
                </a:ln>
                <a:effectLst/>
                <a:uLnTx/>
                <a:uFillTx/>
                <a:cs typeface="+mn-ea"/>
                <a:sym typeface="+mn-lt"/>
              </a:rPr>
              <a:t>【12/13</a:t>
            </a:r>
            <a:r>
              <a:rPr kumimoji="1" lang="zh-CN" altLang="en-US" sz="2400" b="0" i="0" u="none" strike="noStrike" kern="1200" cap="none" spc="0" normalizeH="0" baseline="0" noProof="0" dirty="0">
                <a:ln>
                  <a:noFill/>
                </a:ln>
                <a:effectLst/>
                <a:uLnTx/>
                <a:uFillTx/>
                <a:cs typeface="+mn-ea"/>
                <a:sym typeface="+mn-lt"/>
              </a:rPr>
              <a:t>南京大屠杀公祭日</a:t>
            </a:r>
            <a:r>
              <a:rPr kumimoji="1" lang="en-US" altLang="zh-CN" sz="2400" b="0" i="0" u="none" strike="noStrike" kern="1200" cap="none" spc="0" normalizeH="0" baseline="0" noProof="0" dirty="0">
                <a:ln>
                  <a:noFill/>
                </a:ln>
                <a:effectLst/>
                <a:uLnTx/>
                <a:uFillTx/>
                <a:cs typeface="+mn-ea"/>
                <a:sym typeface="+mn-lt"/>
              </a:rPr>
              <a:t>】</a:t>
            </a:r>
            <a:endParaRPr kumimoji="1" lang="zh-CN" altLang="en-US" sz="2400" b="0" i="0" u="none" strike="noStrike" kern="1200" cap="none" spc="0" normalizeH="0" baseline="0" noProof="0" dirty="0">
              <a:ln>
                <a:noFill/>
              </a:ln>
              <a:effectLst/>
              <a:uLnTx/>
              <a:uFillTx/>
              <a:cs typeface="+mn-ea"/>
              <a:sym typeface="+mn-lt"/>
            </a:endParaRPr>
          </a:p>
        </p:txBody>
      </p:sp>
    </p:spTree>
    <p:extLst>
      <p:ext uri="{BB962C8B-B14F-4D97-AF65-F5344CB8AC3E}">
        <p14:creationId xmlns:p14="http://schemas.microsoft.com/office/powerpoint/2010/main" val="240092167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right)">
                                      <p:cBhvr>
                                        <p:cTn id="7" dur="500"/>
                                        <p:tgtEl>
                                          <p:spTgt spid="15"/>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anim calcmode="lin" valueType="num">
                                      <p:cBhvr>
                                        <p:cTn id="12" dur="1000" fill="hold"/>
                                        <p:tgtEl>
                                          <p:spTgt spid="10"/>
                                        </p:tgtEl>
                                        <p:attrNameLst>
                                          <p:attrName>ppt_x</p:attrName>
                                        </p:attrNameLst>
                                      </p:cBhvr>
                                      <p:tavLst>
                                        <p:tav tm="0">
                                          <p:val>
                                            <p:strVal val="#ppt_x"/>
                                          </p:val>
                                        </p:tav>
                                        <p:tav tm="100000">
                                          <p:val>
                                            <p:strVal val="#ppt_x"/>
                                          </p:val>
                                        </p:tav>
                                      </p:tavLst>
                                    </p:anim>
                                    <p:anim calcmode="lin" valueType="num">
                                      <p:cBhvr>
                                        <p:cTn id="13" dur="1000" fill="hold"/>
                                        <p:tgtEl>
                                          <p:spTgt spid="10"/>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1"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ipe(up)">
                                      <p:cBhvr>
                                        <p:cTn id="17" dur="500"/>
                                        <p:tgtEl>
                                          <p:spTgt spid="16"/>
                                        </p:tgtEl>
                                      </p:cBhvr>
                                    </p:animEffect>
                                  </p:childTnLst>
                                </p:cTn>
                              </p:par>
                            </p:childTnLst>
                          </p:cTn>
                        </p:par>
                        <p:par>
                          <p:cTn id="18" fill="hold">
                            <p:stCondLst>
                              <p:cond delay="2000"/>
                            </p:stCondLst>
                            <p:childTnLst>
                              <p:par>
                                <p:cTn id="19" presetID="16" presetClass="entr" presetSubtype="21"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barn(inVertical)">
                                      <p:cBhvr>
                                        <p:cTn id="21" dur="500"/>
                                        <p:tgtEl>
                                          <p:spTgt spid="2"/>
                                        </p:tgtEl>
                                      </p:cBhvr>
                                    </p:animEffect>
                                  </p:childTnLst>
                                </p:cTn>
                              </p:par>
                              <p:par>
                                <p:cTn id="22" presetID="2" presetClass="entr" presetSubtype="4"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additive="base">
                                        <p:cTn id="24" dur="500" fill="hold"/>
                                        <p:tgtEl>
                                          <p:spTgt spid="12"/>
                                        </p:tgtEl>
                                        <p:attrNameLst>
                                          <p:attrName>ppt_x</p:attrName>
                                        </p:attrNameLst>
                                      </p:cBhvr>
                                      <p:tavLst>
                                        <p:tav tm="0">
                                          <p:val>
                                            <p:strVal val="#ppt_x"/>
                                          </p:val>
                                        </p:tav>
                                        <p:tav tm="100000">
                                          <p:val>
                                            <p:strVal val="#ppt_x"/>
                                          </p:val>
                                        </p:tav>
                                      </p:tavLst>
                                    </p:anim>
                                    <p:anim calcmode="lin" valueType="num">
                                      <p:cBhvr additive="base">
                                        <p:cTn id="25" dur="500" fill="hold"/>
                                        <p:tgtEl>
                                          <p:spTgt spid="12"/>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17"/>
                                        </p:tgtEl>
                                        <p:attrNameLst>
                                          <p:attrName>style.visibility</p:attrName>
                                        </p:attrNameLst>
                                      </p:cBhvr>
                                      <p:to>
                                        <p:strVal val="visible"/>
                                      </p:to>
                                    </p:set>
                                    <p:anim calcmode="lin" valueType="num">
                                      <p:cBhvr additive="base">
                                        <p:cTn id="28" dur="500" fill="hold"/>
                                        <p:tgtEl>
                                          <p:spTgt spid="17"/>
                                        </p:tgtEl>
                                        <p:attrNameLst>
                                          <p:attrName>ppt_x</p:attrName>
                                        </p:attrNameLst>
                                      </p:cBhvr>
                                      <p:tavLst>
                                        <p:tav tm="0">
                                          <p:val>
                                            <p:strVal val="#ppt_x"/>
                                          </p:val>
                                        </p:tav>
                                        <p:tav tm="100000">
                                          <p:val>
                                            <p:strVal val="#ppt_x"/>
                                          </p:val>
                                        </p:tav>
                                      </p:tavLst>
                                    </p:anim>
                                    <p:anim calcmode="lin" valueType="num">
                                      <p:cBhvr additive="base">
                                        <p:cTn id="29"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2" grpId="0"/>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114890" y="306131"/>
            <a:ext cx="2373027" cy="707886"/>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zh-CN" altLang="en-US" sz="4000" b="1" i="0" u="none" strike="noStrike" kern="1200" cap="none" spc="0" normalizeH="0" baseline="0" noProof="0" dirty="0">
                <a:ln>
                  <a:noFill/>
                </a:ln>
                <a:solidFill>
                  <a:srgbClr val="84170F"/>
                </a:solidFill>
                <a:effectLst/>
                <a:uLnTx/>
                <a:uFillTx/>
                <a:cs typeface="+mn-ea"/>
                <a:sym typeface="+mn-lt"/>
              </a:rPr>
              <a:t>公祭活动</a:t>
            </a:r>
          </a:p>
        </p:txBody>
      </p:sp>
      <p:sp>
        <p:nvSpPr>
          <p:cNvPr id="8" name="文本框 7"/>
          <p:cNvSpPr txBox="1"/>
          <p:nvPr/>
        </p:nvSpPr>
        <p:spPr>
          <a:xfrm>
            <a:off x="978165" y="2109189"/>
            <a:ext cx="10484829" cy="873957"/>
          </a:xfrm>
          <a:prstGeom prst="rect">
            <a:avLst/>
          </a:prstGeom>
          <a:noFill/>
        </p:spPr>
        <p:txBody>
          <a:bodyPr wrap="square" rtlCol="0">
            <a:spAutoFit/>
          </a:bodyPr>
          <a:lstStyle/>
          <a:p>
            <a:pPr marL="0" marR="0" lvl="0" indent="0" algn="ctr" defTabSz="457200" rtl="0" eaLnBrk="1" fontAlgn="auto" latinLnBrk="0" hangingPunct="1">
              <a:lnSpc>
                <a:spcPct val="150000"/>
              </a:lnSpc>
              <a:spcBef>
                <a:spcPts val="0"/>
              </a:spcBef>
              <a:spcAft>
                <a:spcPts val="0"/>
              </a:spcAft>
              <a:buClrTx/>
              <a:buSzTx/>
              <a:buFontTx/>
              <a:buNone/>
              <a:tabLst/>
              <a:defRPr/>
            </a:pPr>
            <a:r>
              <a:rPr kumimoji="1" lang="en-US" altLang="zh-CN" b="1" i="0" u="none" strike="noStrike" kern="1200" cap="none" spc="0" normalizeH="0" baseline="0" noProof="0" dirty="0">
                <a:ln>
                  <a:noFill/>
                </a:ln>
                <a:effectLst/>
                <a:uLnTx/>
                <a:uFillTx/>
                <a:cs typeface="+mn-ea"/>
                <a:sym typeface="+mn-lt"/>
              </a:rPr>
              <a:t>2014</a:t>
            </a:r>
            <a:r>
              <a:rPr kumimoji="1" lang="zh-CN" altLang="en-US" b="1" i="0" u="none" strike="noStrike" kern="1200" cap="none" spc="0" normalizeH="0" baseline="0" noProof="0" dirty="0">
                <a:ln>
                  <a:noFill/>
                </a:ln>
                <a:effectLst/>
                <a:uLnTx/>
                <a:uFillTx/>
                <a:cs typeface="+mn-ea"/>
                <a:sym typeface="+mn-lt"/>
              </a:rPr>
              <a:t>年</a:t>
            </a:r>
            <a:r>
              <a:rPr kumimoji="1" lang="en-US" altLang="zh-CN" b="1" i="0" u="none" strike="noStrike" kern="1200" cap="none" spc="0" normalizeH="0" baseline="0" noProof="0" dirty="0">
                <a:ln>
                  <a:noFill/>
                </a:ln>
                <a:effectLst/>
                <a:uLnTx/>
                <a:uFillTx/>
                <a:cs typeface="+mn-ea"/>
                <a:sym typeface="+mn-lt"/>
              </a:rPr>
              <a:t>12</a:t>
            </a:r>
            <a:r>
              <a:rPr kumimoji="1" lang="zh-CN" altLang="en-US" b="1" i="0" u="none" strike="noStrike" kern="1200" cap="none" spc="0" normalizeH="0" baseline="0" noProof="0" dirty="0">
                <a:ln>
                  <a:noFill/>
                </a:ln>
                <a:effectLst/>
                <a:uLnTx/>
                <a:uFillTx/>
                <a:cs typeface="+mn-ea"/>
                <a:sym typeface="+mn-lt"/>
              </a:rPr>
              <a:t>月</a:t>
            </a:r>
            <a:r>
              <a:rPr kumimoji="1" lang="en-US" altLang="zh-CN" b="1" i="0" u="none" strike="noStrike" kern="1200" cap="none" spc="0" normalizeH="0" baseline="0" noProof="0" dirty="0">
                <a:ln>
                  <a:noFill/>
                </a:ln>
                <a:effectLst/>
                <a:uLnTx/>
                <a:uFillTx/>
                <a:cs typeface="+mn-ea"/>
                <a:sym typeface="+mn-lt"/>
              </a:rPr>
              <a:t>13</a:t>
            </a:r>
            <a:r>
              <a:rPr kumimoji="1" lang="zh-CN" altLang="en-US" b="1" i="0" u="none" strike="noStrike" kern="1200" cap="none" spc="0" normalizeH="0" baseline="0" noProof="0" dirty="0">
                <a:ln>
                  <a:noFill/>
                </a:ln>
                <a:effectLst/>
                <a:uLnTx/>
                <a:uFillTx/>
                <a:cs typeface="+mn-ea"/>
                <a:sym typeface="+mn-lt"/>
              </a:rPr>
              <a:t>日，上午</a:t>
            </a:r>
            <a:r>
              <a:rPr kumimoji="1" lang="en-US" altLang="zh-CN" b="1" i="0" u="none" strike="noStrike" kern="1200" cap="none" spc="0" normalizeH="0" baseline="0" noProof="0" dirty="0">
                <a:ln>
                  <a:noFill/>
                </a:ln>
                <a:effectLst/>
                <a:uLnTx/>
                <a:uFillTx/>
                <a:cs typeface="+mn-ea"/>
                <a:sym typeface="+mn-lt"/>
              </a:rPr>
              <a:t>10</a:t>
            </a:r>
            <a:r>
              <a:rPr kumimoji="1" lang="zh-CN" altLang="en-US" b="1" i="0" u="none" strike="noStrike" kern="1200" cap="none" spc="0" normalizeH="0" baseline="0" noProof="0" dirty="0">
                <a:ln>
                  <a:noFill/>
                </a:ln>
                <a:effectLst/>
                <a:uLnTx/>
                <a:uFillTx/>
                <a:cs typeface="+mn-ea"/>
                <a:sym typeface="+mn-lt"/>
              </a:rPr>
              <a:t>时，国家公祭仪式在侵华日军南京大屠杀遇难同胞纪念馆举行。中共中央总书记、国家主席、中央军委主席习近平出席仪式。</a:t>
            </a:r>
          </a:p>
        </p:txBody>
      </p:sp>
      <p:pic>
        <p:nvPicPr>
          <p:cNvPr id="9" name="图片 8">
            <a:extLst>
              <a:ext uri="{FF2B5EF4-FFF2-40B4-BE49-F238E27FC236}">
                <a16:creationId xmlns:a16="http://schemas.microsoft.com/office/drawing/2014/main" xmlns="" id="{AB648283-B555-4C72-97E8-4B010CF7A1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25067" y="3357324"/>
            <a:ext cx="3591023" cy="2535262"/>
          </a:xfrm>
          <a:prstGeom prst="rect">
            <a:avLst/>
          </a:prstGeom>
        </p:spPr>
      </p:pic>
    </p:spTree>
    <p:extLst>
      <p:ext uri="{BB962C8B-B14F-4D97-AF65-F5344CB8AC3E}">
        <p14:creationId xmlns:p14="http://schemas.microsoft.com/office/powerpoint/2010/main" val="61299595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086609" y="316477"/>
            <a:ext cx="10183547" cy="523220"/>
          </a:xfrm>
          <a:prstGeom prst="rect">
            <a:avLst/>
          </a:prstGeom>
          <a:noFill/>
        </p:spPr>
        <p:txBody>
          <a:bodyPr wrap="square" rtlCol="0">
            <a:spAutoFit/>
          </a:bodyPr>
          <a:lstStyle/>
          <a:p>
            <a:pPr lvl="0" defTabSz="457200"/>
            <a:r>
              <a:rPr kumimoji="1" lang="zh-CN" altLang="en-US" sz="2800" b="1" dirty="0">
                <a:solidFill>
                  <a:srgbClr val="84170F"/>
                </a:solidFill>
                <a:cs typeface="+mn-ea"/>
                <a:sym typeface="+mn-lt"/>
              </a:rPr>
              <a:t>习近平总书记在南京大屠杀死难者国家公祭仪式上的讲话</a:t>
            </a:r>
          </a:p>
        </p:txBody>
      </p:sp>
      <p:sp>
        <p:nvSpPr>
          <p:cNvPr id="9" name="文本框 8"/>
          <p:cNvSpPr txBox="1"/>
          <p:nvPr/>
        </p:nvSpPr>
        <p:spPr>
          <a:xfrm>
            <a:off x="479441" y="1439988"/>
            <a:ext cx="8721120" cy="4578176"/>
          </a:xfrm>
          <a:prstGeom prst="rect">
            <a:avLst/>
          </a:prstGeom>
          <a:noFill/>
        </p:spPr>
        <p:txBody>
          <a:bodyPr wrap="square" rtlCol="0">
            <a:spAutoFit/>
          </a:bodyPr>
          <a:lstStyle/>
          <a:p>
            <a:pPr marL="0" marR="0" lvl="0" indent="0" algn="l" defTabSz="457200" rtl="0" eaLnBrk="1" fontAlgn="auto" latinLnBrk="0" hangingPunct="1">
              <a:lnSpc>
                <a:spcPct val="150000"/>
              </a:lnSpc>
              <a:spcBef>
                <a:spcPts val="0"/>
              </a:spcBef>
              <a:spcAft>
                <a:spcPts val="0"/>
              </a:spcAft>
              <a:buClrTx/>
              <a:buSzTx/>
              <a:buFontTx/>
              <a:buNone/>
              <a:tabLst/>
              <a:defRPr/>
            </a:pPr>
            <a:r>
              <a:rPr kumimoji="1" lang="zh-CN" altLang="en-US" sz="1400" b="0" i="0" u="none" strike="noStrike" kern="1200" cap="none" spc="0" normalizeH="0" baseline="0" noProof="0" dirty="0">
                <a:ln>
                  <a:noFill/>
                </a:ln>
                <a:effectLst/>
                <a:uLnTx/>
                <a:uFillTx/>
                <a:cs typeface="+mn-ea"/>
                <a:sym typeface="+mn-lt"/>
              </a:rPr>
              <a:t>同胞们，同志们，朋友们</a:t>
            </a:r>
            <a:r>
              <a:rPr kumimoji="1" lang="en-US" altLang="zh-CN" sz="1400" b="0" i="0" u="none" strike="noStrike" kern="1200" cap="none" spc="0" normalizeH="0" baseline="0" noProof="0" dirty="0">
                <a:ln>
                  <a:noFill/>
                </a:ln>
                <a:effectLst/>
                <a:uLnTx/>
                <a:uFillTx/>
                <a:cs typeface="+mn-ea"/>
                <a:sym typeface="+mn-lt"/>
              </a:rPr>
              <a:t>:</a:t>
            </a:r>
            <a:r>
              <a:rPr kumimoji="1" lang="zh-CN" altLang="en-US" sz="1400" b="0" i="0" u="none" strike="noStrike" kern="1200" cap="none" spc="0" normalizeH="0" baseline="0" noProof="0" dirty="0">
                <a:ln>
                  <a:noFill/>
                </a:ln>
                <a:effectLst/>
                <a:uLnTx/>
                <a:uFillTx/>
                <a:cs typeface="+mn-ea"/>
                <a:sym typeface="+mn-lt"/>
              </a:rPr>
              <a:t>今天，我们在这里隆重举行南京大屠杀死难者国家公祭仪式，缅怀南京大屠杀的无辜死难者，缅怀所有惨遭日本侵略者杀戮的死难同胞，缅怀为中国人民抗日战争胜利献出生命的革命先烈和民族英雄，表达中国人民坚定不移走和平发展道路的崇高愿望，宣示中国人民牢记历史、不忘过去，珍爱和平、开创未来的坚定立场。</a:t>
            </a:r>
            <a:r>
              <a:rPr kumimoji="1" lang="en-US" altLang="zh-CN" sz="1400" b="0" i="0" u="none" strike="noStrike" kern="1200" cap="none" spc="0" normalizeH="0" baseline="0" noProof="0" dirty="0">
                <a:ln>
                  <a:noFill/>
                </a:ln>
                <a:effectLst/>
                <a:uLnTx/>
                <a:uFillTx/>
                <a:cs typeface="+mn-ea"/>
                <a:sym typeface="+mn-lt"/>
              </a:rPr>
              <a:t>1937</a:t>
            </a:r>
            <a:r>
              <a:rPr kumimoji="1" lang="zh-CN" altLang="en-US" sz="1400" b="0" i="0" u="none" strike="noStrike" kern="1200" cap="none" spc="0" normalizeH="0" baseline="0" noProof="0" dirty="0">
                <a:ln>
                  <a:noFill/>
                </a:ln>
                <a:effectLst/>
                <a:uLnTx/>
                <a:uFillTx/>
                <a:cs typeface="+mn-ea"/>
                <a:sym typeface="+mn-lt"/>
              </a:rPr>
              <a:t>年</a:t>
            </a:r>
            <a:r>
              <a:rPr kumimoji="1" lang="en-US" altLang="zh-CN" sz="1400" b="0" i="0" u="none" strike="noStrike" kern="1200" cap="none" spc="0" normalizeH="0" baseline="0" noProof="0" dirty="0">
                <a:ln>
                  <a:noFill/>
                </a:ln>
                <a:effectLst/>
                <a:uLnTx/>
                <a:uFillTx/>
                <a:cs typeface="+mn-ea"/>
                <a:sym typeface="+mn-lt"/>
              </a:rPr>
              <a:t>7</a:t>
            </a:r>
            <a:r>
              <a:rPr kumimoji="1" lang="zh-CN" altLang="en-US" sz="1400" b="0" i="0" u="none" strike="noStrike" kern="1200" cap="none" spc="0" normalizeH="0" baseline="0" noProof="0" dirty="0">
                <a:ln>
                  <a:noFill/>
                </a:ln>
                <a:effectLst/>
                <a:uLnTx/>
                <a:uFillTx/>
                <a:cs typeface="+mn-ea"/>
                <a:sym typeface="+mn-lt"/>
              </a:rPr>
              <a:t>月</a:t>
            </a:r>
            <a:r>
              <a:rPr kumimoji="1" lang="en-US" altLang="zh-CN" sz="1400" b="0" i="0" u="none" strike="noStrike" kern="1200" cap="none" spc="0" normalizeH="0" baseline="0" noProof="0" dirty="0">
                <a:ln>
                  <a:noFill/>
                </a:ln>
                <a:effectLst/>
                <a:uLnTx/>
                <a:uFillTx/>
                <a:cs typeface="+mn-ea"/>
                <a:sym typeface="+mn-lt"/>
              </a:rPr>
              <a:t>7</a:t>
            </a:r>
            <a:r>
              <a:rPr kumimoji="1" lang="zh-CN" altLang="en-US" sz="1400" b="0" i="0" u="none" strike="noStrike" kern="1200" cap="none" spc="0" normalizeH="0" baseline="0" noProof="0" dirty="0">
                <a:ln>
                  <a:noFill/>
                </a:ln>
                <a:effectLst/>
                <a:uLnTx/>
                <a:uFillTx/>
                <a:cs typeface="+mn-ea"/>
                <a:sym typeface="+mn-lt"/>
              </a:rPr>
              <a:t>日，日本侵略者悍然发动了全面侵华战争，给中国人民带来了前所未有的巨大灾难，中国城乡战火连绵、硝烟四起，中国人民生灵涂炭、苦难深重，中国大地赤地千里、饿殍遍野。</a:t>
            </a:r>
            <a:r>
              <a:rPr kumimoji="1" lang="en-US" altLang="zh-CN" sz="1400" b="0" i="0" u="none" strike="noStrike" kern="1200" cap="none" spc="0" normalizeH="0" baseline="0" noProof="0" dirty="0">
                <a:ln>
                  <a:noFill/>
                </a:ln>
                <a:effectLst/>
                <a:uLnTx/>
                <a:uFillTx/>
                <a:cs typeface="+mn-ea"/>
                <a:sym typeface="+mn-lt"/>
              </a:rPr>
              <a:t>1937</a:t>
            </a:r>
            <a:r>
              <a:rPr kumimoji="1" lang="zh-CN" altLang="en-US" sz="1400" b="0" i="0" u="none" strike="noStrike" kern="1200" cap="none" spc="0" normalizeH="0" baseline="0" noProof="0" dirty="0">
                <a:ln>
                  <a:noFill/>
                </a:ln>
                <a:effectLst/>
                <a:uLnTx/>
                <a:uFillTx/>
                <a:cs typeface="+mn-ea"/>
                <a:sym typeface="+mn-lt"/>
              </a:rPr>
              <a:t>年</a:t>
            </a:r>
            <a:r>
              <a:rPr kumimoji="1" lang="en-US" altLang="zh-CN" sz="1400" b="0" i="0" u="none" strike="noStrike" kern="1200" cap="none" spc="0" normalizeH="0" baseline="0" noProof="0" dirty="0">
                <a:ln>
                  <a:noFill/>
                </a:ln>
                <a:effectLst/>
                <a:uLnTx/>
                <a:uFillTx/>
                <a:cs typeface="+mn-ea"/>
                <a:sym typeface="+mn-lt"/>
              </a:rPr>
              <a:t>12</a:t>
            </a:r>
            <a:r>
              <a:rPr kumimoji="1" lang="zh-CN" altLang="en-US" sz="1400" b="0" i="0" u="none" strike="noStrike" kern="1200" cap="none" spc="0" normalizeH="0" baseline="0" noProof="0" dirty="0">
                <a:ln>
                  <a:noFill/>
                </a:ln>
                <a:effectLst/>
                <a:uLnTx/>
                <a:uFillTx/>
                <a:cs typeface="+mn-ea"/>
                <a:sym typeface="+mn-lt"/>
              </a:rPr>
              <a:t>月</a:t>
            </a:r>
            <a:r>
              <a:rPr kumimoji="1" lang="en-US" altLang="zh-CN" sz="1400" b="0" i="0" u="none" strike="noStrike" kern="1200" cap="none" spc="0" normalizeH="0" baseline="0" noProof="0" dirty="0">
                <a:ln>
                  <a:noFill/>
                </a:ln>
                <a:effectLst/>
                <a:uLnTx/>
                <a:uFillTx/>
                <a:cs typeface="+mn-ea"/>
                <a:sym typeface="+mn-lt"/>
              </a:rPr>
              <a:t>13</a:t>
            </a:r>
            <a:r>
              <a:rPr kumimoji="1" lang="zh-CN" altLang="en-US" sz="1400" b="0" i="0" u="none" strike="noStrike" kern="1200" cap="none" spc="0" normalizeH="0" baseline="0" noProof="0" dirty="0">
                <a:ln>
                  <a:noFill/>
                </a:ln>
                <a:effectLst/>
                <a:uLnTx/>
                <a:uFillTx/>
                <a:cs typeface="+mn-ea"/>
                <a:sym typeface="+mn-lt"/>
              </a:rPr>
              <a:t>日，侵华日军野蛮侵入南京，制造了惨绝人寰的南京大屠杀惨案，</a:t>
            </a:r>
            <a:r>
              <a:rPr kumimoji="1" lang="en-US" altLang="zh-CN" sz="1400" b="0" i="0" u="none" strike="noStrike" kern="1200" cap="none" spc="0" normalizeH="0" baseline="0" noProof="0" dirty="0">
                <a:ln>
                  <a:noFill/>
                </a:ln>
                <a:effectLst/>
                <a:uLnTx/>
                <a:uFillTx/>
                <a:cs typeface="+mn-ea"/>
                <a:sym typeface="+mn-lt"/>
              </a:rPr>
              <a:t>30</a:t>
            </a:r>
            <a:r>
              <a:rPr kumimoji="1" lang="zh-CN" altLang="en-US" sz="1400" b="0" i="0" u="none" strike="noStrike" kern="1200" cap="none" spc="0" normalizeH="0" baseline="0" noProof="0" dirty="0">
                <a:ln>
                  <a:noFill/>
                </a:ln>
                <a:effectLst/>
                <a:uLnTx/>
                <a:uFillTx/>
                <a:cs typeface="+mn-ea"/>
                <a:sym typeface="+mn-lt"/>
              </a:rPr>
              <a:t>万同胞惨遭杀戮</a:t>
            </a:r>
            <a:r>
              <a:rPr kumimoji="1" lang="en-US" altLang="zh-CN" sz="1400" b="0" i="0" u="none" strike="noStrike" kern="1200" cap="none" spc="0" normalizeH="0" baseline="0" noProof="0" dirty="0">
                <a:ln>
                  <a:noFill/>
                </a:ln>
                <a:effectLst/>
                <a:uLnTx/>
                <a:uFillTx/>
                <a:cs typeface="+mn-ea"/>
                <a:sym typeface="+mn-lt"/>
              </a:rPr>
              <a:t>,</a:t>
            </a:r>
            <a:r>
              <a:rPr kumimoji="1" lang="zh-CN" altLang="en-US" sz="1400" b="0" i="0" u="none" strike="noStrike" kern="1200" cap="none" spc="0" normalizeH="0" baseline="0" noProof="0" dirty="0">
                <a:ln>
                  <a:noFill/>
                </a:ln>
                <a:effectLst/>
                <a:uLnTx/>
                <a:uFillTx/>
                <a:cs typeface="+mn-ea"/>
                <a:sym typeface="+mn-lt"/>
              </a:rPr>
              <a:t>无数妇女遭到蹂躏残害，无数儿童死于非命，三分之</a:t>
            </a:r>
            <a:r>
              <a:rPr kumimoji="1" lang="en-US" altLang="zh-CN" sz="1400" b="0" i="0" u="none" strike="noStrike" kern="1200" cap="none" spc="0" normalizeH="0" baseline="0" noProof="0" dirty="0">
                <a:ln>
                  <a:noFill/>
                </a:ln>
                <a:effectLst/>
                <a:uLnTx/>
                <a:uFillTx/>
                <a:cs typeface="+mn-ea"/>
                <a:sym typeface="+mn-lt"/>
              </a:rPr>
              <a:t>-</a:t>
            </a:r>
            <a:r>
              <a:rPr kumimoji="1" lang="zh-CN" altLang="en-US" sz="1400" b="0" i="0" u="none" strike="noStrike" kern="1200" cap="none" spc="0" normalizeH="0" baseline="0" noProof="0" dirty="0">
                <a:ln>
                  <a:noFill/>
                </a:ln>
                <a:effectLst/>
                <a:uLnTx/>
                <a:uFillTx/>
                <a:cs typeface="+mn-ea"/>
                <a:sym typeface="+mn-lt"/>
              </a:rPr>
              <a:t>建筑遭到毁坏</a:t>
            </a:r>
            <a:r>
              <a:rPr kumimoji="1" lang="en-US" altLang="zh-CN" sz="1400" b="0" i="0" u="none" strike="noStrike" kern="1200" cap="none" spc="0" normalizeH="0" baseline="0" noProof="0" dirty="0">
                <a:ln>
                  <a:noFill/>
                </a:ln>
                <a:effectLst/>
                <a:uLnTx/>
                <a:uFillTx/>
                <a:cs typeface="+mn-ea"/>
                <a:sym typeface="+mn-lt"/>
              </a:rPr>
              <a:t>,</a:t>
            </a:r>
            <a:r>
              <a:rPr kumimoji="1" lang="zh-CN" altLang="en-US" sz="1400" b="0" i="0" u="none" strike="noStrike" kern="1200" cap="none" spc="0" normalizeH="0" baseline="0" noProof="0" dirty="0">
                <a:ln>
                  <a:noFill/>
                </a:ln>
                <a:effectLst/>
                <a:uLnTx/>
                <a:uFillTx/>
                <a:cs typeface="+mn-ea"/>
                <a:sym typeface="+mn-lt"/>
              </a:rPr>
              <a:t>大量财物遭到掠夺。侵华日军一手制造的这一灭绝人性的大屠杀惨案，是第</a:t>
            </a:r>
            <a:r>
              <a:rPr kumimoji="1" lang="en-US" altLang="zh-CN" sz="1400" b="0" i="0" u="none" strike="noStrike" kern="1200" cap="none" spc="0" normalizeH="0" baseline="0" noProof="0" dirty="0">
                <a:ln>
                  <a:noFill/>
                </a:ln>
                <a:effectLst/>
                <a:uLnTx/>
                <a:uFillTx/>
                <a:cs typeface="+mn-ea"/>
                <a:sym typeface="+mn-lt"/>
              </a:rPr>
              <a:t>-</a:t>
            </a:r>
            <a:r>
              <a:rPr kumimoji="1" lang="zh-CN" altLang="en-US" sz="1400" b="0" i="0" u="none" strike="noStrike" kern="1200" cap="none" spc="0" normalizeH="0" baseline="0" noProof="0" dirty="0">
                <a:ln>
                  <a:noFill/>
                </a:ln>
                <a:effectLst/>
                <a:uLnTx/>
                <a:uFillTx/>
                <a:cs typeface="+mn-ea"/>
                <a:sym typeface="+mn-lt"/>
              </a:rPr>
              <a:t>次世界大战史上“三大惨案”之一</a:t>
            </a:r>
            <a:r>
              <a:rPr kumimoji="1" lang="en-US" altLang="zh-CN" sz="1400" b="0" i="0" u="none" strike="noStrike" kern="1200" cap="none" spc="0" normalizeH="0" baseline="0" noProof="0" dirty="0">
                <a:ln>
                  <a:noFill/>
                </a:ln>
                <a:effectLst/>
                <a:uLnTx/>
                <a:uFillTx/>
                <a:cs typeface="+mn-ea"/>
                <a:sym typeface="+mn-lt"/>
              </a:rPr>
              <a:t>,</a:t>
            </a:r>
            <a:r>
              <a:rPr kumimoji="1" lang="zh-CN" altLang="en-US" sz="1400" b="0" i="0" u="none" strike="noStrike" kern="1200" cap="none" spc="0" normalizeH="0" baseline="0" noProof="0" dirty="0">
                <a:ln>
                  <a:noFill/>
                </a:ln>
                <a:effectLst/>
                <a:uLnTx/>
                <a:uFillTx/>
                <a:cs typeface="+mn-ea"/>
                <a:sym typeface="+mn-lt"/>
              </a:rPr>
              <a:t>是骇人听闻的反人类罪行，是人类历史上十分黑暗的一</a:t>
            </a:r>
            <a:r>
              <a:rPr kumimoji="1" lang="en-US" altLang="zh-CN" sz="1400" b="0" i="0" u="none" strike="noStrike" kern="1200" cap="none" spc="0" normalizeH="0" baseline="0" noProof="0" dirty="0">
                <a:ln>
                  <a:noFill/>
                </a:ln>
                <a:effectLst/>
                <a:uLnTx/>
                <a:uFillTx/>
                <a:cs typeface="+mn-ea"/>
                <a:sym typeface="+mn-lt"/>
              </a:rPr>
              <a:t>-</a:t>
            </a:r>
            <a:r>
              <a:rPr kumimoji="1" lang="zh-CN" altLang="en-US" sz="1400" b="0" i="0" u="none" strike="noStrike" kern="1200" cap="none" spc="0" normalizeH="0" baseline="0" noProof="0" dirty="0">
                <a:ln>
                  <a:noFill/>
                </a:ln>
                <a:effectLst/>
                <a:uLnTx/>
                <a:uFillTx/>
                <a:cs typeface="+mn-ea"/>
                <a:sym typeface="+mn-lt"/>
              </a:rPr>
              <a:t>页。令人感动的是，在南京大屠杀那些腥风血雨的日子里，我们的同胞守望相助、相互支持</a:t>
            </a:r>
            <a:r>
              <a:rPr kumimoji="1" lang="en-US" altLang="zh-CN" sz="1400" b="0" i="0" u="none" strike="noStrike" kern="1200" cap="none" spc="0" normalizeH="0" baseline="0" noProof="0" dirty="0">
                <a:ln>
                  <a:noFill/>
                </a:ln>
                <a:effectLst/>
                <a:uLnTx/>
                <a:uFillTx/>
                <a:cs typeface="+mn-ea"/>
                <a:sym typeface="+mn-lt"/>
              </a:rPr>
              <a:t>,</a:t>
            </a:r>
            <a:r>
              <a:rPr kumimoji="1" lang="zh-CN" altLang="en-US" sz="1400" b="0" i="0" u="none" strike="noStrike" kern="1200" cap="none" spc="0" normalizeH="0" baseline="0" noProof="0" dirty="0">
                <a:ln>
                  <a:noFill/>
                </a:ln>
                <a:effectLst/>
                <a:uLnTx/>
                <a:uFillTx/>
                <a:cs typeface="+mn-ea"/>
                <a:sym typeface="+mn-lt"/>
              </a:rPr>
              <a:t>众多国际友人也冒着风险，以各种方式保护南京民众，并记录下日本侵略者的残暴行径。他们中有德国的约翰拉贝、丹麦的贝恩哈尔</a:t>
            </a:r>
            <a:r>
              <a:rPr kumimoji="1" lang="en-US" altLang="zh-CN" sz="1400" b="0" i="0" u="none" strike="noStrike" kern="1200" cap="none" spc="0" normalizeH="0" baseline="0" noProof="0" dirty="0">
                <a:ln>
                  <a:noFill/>
                </a:ln>
                <a:effectLst/>
                <a:uLnTx/>
                <a:uFillTx/>
                <a:cs typeface="+mn-ea"/>
                <a:sym typeface="+mn-lt"/>
              </a:rPr>
              <a:t>.</a:t>
            </a:r>
            <a:r>
              <a:rPr kumimoji="1" lang="zh-CN" altLang="en-US" sz="1400" b="0" i="0" u="none" strike="noStrike" kern="1200" cap="none" spc="0" normalizeH="0" baseline="0" noProof="0" dirty="0">
                <a:ln>
                  <a:noFill/>
                </a:ln>
                <a:effectLst/>
                <a:uLnTx/>
                <a:uFillTx/>
                <a:cs typeface="+mn-ea"/>
                <a:sym typeface="+mn-lt"/>
              </a:rPr>
              <a:t>辛德贝格、美国的约翰</a:t>
            </a:r>
            <a:r>
              <a:rPr kumimoji="1" lang="en-US" altLang="zh-CN" sz="1400" b="0" i="0" u="none" strike="noStrike" kern="1200" cap="none" spc="0" normalizeH="0" baseline="0" noProof="0" dirty="0">
                <a:ln>
                  <a:noFill/>
                </a:ln>
                <a:effectLst/>
                <a:uLnTx/>
                <a:uFillTx/>
                <a:cs typeface="+mn-ea"/>
                <a:sym typeface="+mn-lt"/>
              </a:rPr>
              <a:t>.</a:t>
            </a:r>
            <a:r>
              <a:rPr kumimoji="1" lang="zh-CN" altLang="en-US" sz="1400" b="0" i="0" u="none" strike="noStrike" kern="1200" cap="none" spc="0" normalizeH="0" baseline="0" noProof="0" dirty="0">
                <a:ln>
                  <a:noFill/>
                </a:ln>
                <a:effectLst/>
                <a:uLnTx/>
                <a:uFillTx/>
                <a:cs typeface="+mn-ea"/>
                <a:sym typeface="+mn-lt"/>
              </a:rPr>
              <a:t>马吉等人。对他们的人道精神和无畏义举，中国人民永远不会忘记。日本侵略者制造的南京大屠杀惨案震惊了世界，震惊了一切有良知的人们。第</a:t>
            </a:r>
            <a:r>
              <a:rPr kumimoji="1" lang="en-US" altLang="zh-CN" sz="1400" b="0" i="0" u="none" strike="noStrike" kern="1200" cap="none" spc="0" normalizeH="0" baseline="0" noProof="0" dirty="0">
                <a:ln>
                  <a:noFill/>
                </a:ln>
                <a:effectLst/>
                <a:uLnTx/>
                <a:uFillTx/>
                <a:cs typeface="+mn-ea"/>
                <a:sym typeface="+mn-lt"/>
              </a:rPr>
              <a:t>:</a:t>
            </a:r>
            <a:r>
              <a:rPr kumimoji="1" lang="zh-CN" altLang="en-US" sz="1400" b="0" i="0" u="none" strike="noStrike" kern="1200" cap="none" spc="0" normalizeH="0" baseline="0" noProof="0" dirty="0">
                <a:ln>
                  <a:noFill/>
                </a:ln>
                <a:effectLst/>
                <a:uLnTx/>
                <a:uFillTx/>
                <a:cs typeface="+mn-ea"/>
                <a:sym typeface="+mn-lt"/>
              </a:rPr>
              <a:t>二次世界大战胜利后，远东国际军事法庭和中国审判战犯军事法庭，都对南京大屠杀惨案进行调查并从法律，上作出定性和定论，</a:t>
            </a:r>
            <a:r>
              <a:rPr kumimoji="1" lang="en-US" altLang="zh-CN" sz="1400" b="0" i="0" u="none" strike="noStrike" kern="1200" cap="none" spc="0" normalizeH="0" baseline="0" noProof="0" dirty="0">
                <a:ln>
                  <a:noFill/>
                </a:ln>
                <a:effectLst/>
                <a:uLnTx/>
                <a:uFillTx/>
                <a:cs typeface="+mn-ea"/>
                <a:sym typeface="+mn-lt"/>
              </a:rPr>
              <a:t>-</a:t>
            </a:r>
            <a:r>
              <a:rPr kumimoji="1" lang="zh-CN" altLang="en-US" sz="1400" b="0" i="0" u="none" strike="noStrike" kern="1200" cap="none" spc="0" normalizeH="0" baseline="0" noProof="0" dirty="0">
                <a:ln>
                  <a:noFill/>
                </a:ln>
                <a:effectLst/>
                <a:uLnTx/>
                <a:uFillTx/>
                <a:cs typeface="+mn-ea"/>
                <a:sym typeface="+mn-lt"/>
              </a:rPr>
              <a:t>批手 上沾满中国人民鲜血的日本战犯受到了法律和正义的审判与严惩，被永远钉在了历史的耻辱柱上。</a:t>
            </a:r>
          </a:p>
        </p:txBody>
      </p:sp>
      <p:pic>
        <p:nvPicPr>
          <p:cNvPr id="11" name="图片 10"/>
          <p:cNvPicPr>
            <a:picLocks noChangeAspect="1"/>
          </p:cNvPicPr>
          <p:nvPr/>
        </p:nvPicPr>
        <p:blipFill>
          <a:blip r:embed="rId3"/>
          <a:stretch>
            <a:fillRect/>
          </a:stretch>
        </p:blipFill>
        <p:spPr>
          <a:xfrm>
            <a:off x="9200561" y="1580574"/>
            <a:ext cx="2433722" cy="4028374"/>
          </a:xfrm>
          <a:prstGeom prst="rect">
            <a:avLst/>
          </a:prstGeom>
        </p:spPr>
      </p:pic>
    </p:spTree>
    <p:extLst>
      <p:ext uri="{BB962C8B-B14F-4D97-AF65-F5344CB8AC3E}">
        <p14:creationId xmlns:p14="http://schemas.microsoft.com/office/powerpoint/2010/main" val="143193029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 presetClass="entr" presetSubtype="10"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checkerboard(across)">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3"/>
          <a:stretch>
            <a:fillRect/>
          </a:stretch>
        </p:blipFill>
        <p:spPr>
          <a:xfrm>
            <a:off x="3423500" y="1494972"/>
            <a:ext cx="5344999" cy="3297978"/>
          </a:xfrm>
          <a:prstGeom prst="rect">
            <a:avLst/>
          </a:prstGeom>
        </p:spPr>
      </p:pic>
      <p:sp>
        <p:nvSpPr>
          <p:cNvPr id="8" name="文本框 7"/>
          <p:cNvSpPr txBox="1"/>
          <p:nvPr/>
        </p:nvSpPr>
        <p:spPr>
          <a:xfrm>
            <a:off x="567180" y="4902347"/>
            <a:ext cx="11057641" cy="1289456"/>
          </a:xfrm>
          <a:prstGeom prst="rect">
            <a:avLst/>
          </a:prstGeom>
          <a:noFill/>
        </p:spPr>
        <p:txBody>
          <a:bodyPr wrap="square" rtlCol="0">
            <a:spAutoFit/>
          </a:bodyPr>
          <a:lstStyle/>
          <a:p>
            <a:pPr marL="0" marR="0" lvl="0" indent="0" algn="ctr" defTabSz="457200" rtl="0" eaLnBrk="1" fontAlgn="auto" latinLnBrk="0" hangingPunct="1">
              <a:lnSpc>
                <a:spcPct val="150000"/>
              </a:lnSpc>
              <a:spcBef>
                <a:spcPts val="0"/>
              </a:spcBef>
              <a:spcAft>
                <a:spcPts val="0"/>
              </a:spcAft>
              <a:buClrTx/>
              <a:buSzTx/>
              <a:buFontTx/>
              <a:buNone/>
              <a:tabLst/>
              <a:defRPr/>
            </a:pPr>
            <a:r>
              <a:rPr kumimoji="1" lang="zh-CN" altLang="en-US" i="0" u="none" strike="noStrike" kern="1200" cap="none" spc="0" normalizeH="0" baseline="0" noProof="0" dirty="0">
                <a:ln>
                  <a:noFill/>
                </a:ln>
                <a:effectLst/>
                <a:uLnTx/>
                <a:uFillTx/>
                <a:cs typeface="+mn-ea"/>
                <a:sym typeface="+mn-lt"/>
              </a:rPr>
              <a:t>习近平总书记搀扶着南京大屠杀幸存者代表、</a:t>
            </a:r>
            <a:r>
              <a:rPr kumimoji="1" lang="en-US" altLang="zh-CN" i="0" u="none" strike="noStrike" kern="1200" cap="none" spc="0" normalizeH="0" baseline="0" noProof="0" dirty="0">
                <a:ln>
                  <a:noFill/>
                </a:ln>
                <a:effectLst/>
                <a:uLnTx/>
                <a:uFillTx/>
                <a:cs typeface="+mn-ea"/>
                <a:sym typeface="+mn-lt"/>
              </a:rPr>
              <a:t>85</a:t>
            </a:r>
            <a:r>
              <a:rPr kumimoji="1" lang="zh-CN" altLang="en-US" i="0" u="none" strike="noStrike" kern="1200" cap="none" spc="0" normalizeH="0" baseline="0" noProof="0" dirty="0">
                <a:ln>
                  <a:noFill/>
                </a:ln>
                <a:effectLst/>
                <a:uLnTx/>
                <a:uFillTx/>
                <a:cs typeface="+mn-ea"/>
                <a:sym typeface="+mn-lt"/>
              </a:rPr>
              <a:t>岁的夏淑琴同走上公祭台，为国家公祭鼎揭幕。起参加揭幕的还有</a:t>
            </a:r>
            <a:r>
              <a:rPr kumimoji="1" lang="en-US" altLang="zh-CN" i="0" u="none" strike="noStrike" kern="1200" cap="none" spc="0" normalizeH="0" baseline="0" noProof="0" dirty="0">
                <a:ln>
                  <a:noFill/>
                </a:ln>
                <a:effectLst/>
                <a:uLnTx/>
                <a:uFillTx/>
                <a:cs typeface="+mn-ea"/>
                <a:sym typeface="+mn-lt"/>
              </a:rPr>
              <a:t>13</a:t>
            </a:r>
            <a:r>
              <a:rPr kumimoji="1" lang="zh-CN" altLang="en-US" i="0" u="none" strike="noStrike" kern="1200" cap="none" spc="0" normalizeH="0" baseline="0" noProof="0" dirty="0">
                <a:ln>
                  <a:noFill/>
                </a:ln>
                <a:effectLst/>
                <a:uLnTx/>
                <a:uFillTx/>
                <a:cs typeface="+mn-ea"/>
                <a:sym typeface="+mn-lt"/>
              </a:rPr>
              <a:t>岁的阮泽宇，他的祖辈惨死在日寇的屠刀之下。随着拉动丝带，幕布徐徐降下，尊高</a:t>
            </a:r>
            <a:r>
              <a:rPr kumimoji="1" lang="en-US" altLang="zh-CN" i="0" u="none" strike="noStrike" kern="1200" cap="none" spc="0" normalizeH="0" baseline="0" noProof="0" dirty="0">
                <a:ln>
                  <a:noFill/>
                </a:ln>
                <a:effectLst/>
                <a:uLnTx/>
                <a:uFillTx/>
                <a:cs typeface="+mn-ea"/>
                <a:sym typeface="+mn-lt"/>
              </a:rPr>
              <a:t>1.65</a:t>
            </a:r>
            <a:r>
              <a:rPr kumimoji="1" lang="zh-CN" altLang="en-US" i="0" u="none" strike="noStrike" kern="1200" cap="none" spc="0" normalizeH="0" baseline="0" noProof="0" dirty="0">
                <a:ln>
                  <a:noFill/>
                </a:ln>
                <a:effectLst/>
                <a:uLnTx/>
                <a:uFillTx/>
                <a:cs typeface="+mn-ea"/>
                <a:sym typeface="+mn-lt"/>
              </a:rPr>
              <a:t>米，重</a:t>
            </a:r>
            <a:r>
              <a:rPr kumimoji="1" lang="en-US" altLang="zh-CN" i="0" u="none" strike="noStrike" kern="1200" cap="none" spc="0" normalizeH="0" baseline="0" noProof="0" dirty="0">
                <a:ln>
                  <a:noFill/>
                </a:ln>
                <a:effectLst/>
                <a:uLnTx/>
                <a:uFillTx/>
                <a:cs typeface="+mn-ea"/>
                <a:sym typeface="+mn-lt"/>
              </a:rPr>
              <a:t>2014</a:t>
            </a:r>
            <a:r>
              <a:rPr kumimoji="1" lang="zh-CN" altLang="en-US" i="0" u="none" strike="noStrike" kern="1200" cap="none" spc="0" normalizeH="0" baseline="0" noProof="0" dirty="0">
                <a:ln>
                  <a:noFill/>
                </a:ln>
                <a:effectLst/>
                <a:uLnTx/>
                <a:uFillTx/>
                <a:cs typeface="+mn-ea"/>
                <a:sym typeface="+mn-lt"/>
              </a:rPr>
              <a:t>公斤的三足圆形铜鼎呈现眼前。</a:t>
            </a:r>
          </a:p>
        </p:txBody>
      </p:sp>
      <p:sp>
        <p:nvSpPr>
          <p:cNvPr id="9" name="文本框 8">
            <a:extLst>
              <a:ext uri="{FF2B5EF4-FFF2-40B4-BE49-F238E27FC236}">
                <a16:creationId xmlns:a16="http://schemas.microsoft.com/office/drawing/2014/main" xmlns="" id="{6827B2F9-C41E-4854-B373-C269491D0DE9}"/>
              </a:ext>
            </a:extLst>
          </p:cNvPr>
          <p:cNvSpPr txBox="1"/>
          <p:nvPr/>
        </p:nvSpPr>
        <p:spPr>
          <a:xfrm>
            <a:off x="1114890" y="306131"/>
            <a:ext cx="2373027" cy="707886"/>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zh-CN" altLang="en-US" sz="4000" b="1" i="0" u="none" strike="noStrike" kern="1200" cap="none" spc="0" normalizeH="0" baseline="0" noProof="0" dirty="0">
                <a:ln>
                  <a:noFill/>
                </a:ln>
                <a:solidFill>
                  <a:srgbClr val="84170F"/>
                </a:solidFill>
                <a:effectLst/>
                <a:uLnTx/>
                <a:uFillTx/>
                <a:cs typeface="+mn-ea"/>
                <a:sym typeface="+mn-lt"/>
              </a:rPr>
              <a:t>公祭活动</a:t>
            </a:r>
          </a:p>
        </p:txBody>
      </p:sp>
    </p:spTree>
    <p:extLst>
      <p:ext uri="{BB962C8B-B14F-4D97-AF65-F5344CB8AC3E}">
        <p14:creationId xmlns:p14="http://schemas.microsoft.com/office/powerpoint/2010/main" val="114225567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par>
                          <p:cTn id="8" fill="hold">
                            <p:stCondLst>
                              <p:cond delay="500"/>
                            </p:stCondLst>
                            <p:childTnLst>
                              <p:par>
                                <p:cTn id="9" presetID="2" presetClass="entr" presetSubtype="2"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581860" y="1782148"/>
            <a:ext cx="11028280" cy="4247317"/>
          </a:xfrm>
          <a:prstGeom prst="rect">
            <a:avLst/>
          </a:prstGeom>
          <a:noFill/>
        </p:spPr>
        <p:txBody>
          <a:bodyPr wrap="square" rtlCol="0">
            <a:spAutoFit/>
          </a:bodyPr>
          <a:lstStyle/>
          <a:p>
            <a:pPr marL="0" marR="0" lvl="0" indent="0" algn="dist" defTabSz="457200" rtl="0" eaLnBrk="1" fontAlgn="auto" latinLnBrk="0" hangingPunct="1">
              <a:lnSpc>
                <a:spcPct val="150000"/>
              </a:lnSpc>
              <a:spcBef>
                <a:spcPts val="0"/>
              </a:spcBef>
              <a:spcAft>
                <a:spcPts val="0"/>
              </a:spcAft>
              <a:buClrTx/>
              <a:buSzTx/>
              <a:buFontTx/>
              <a:buNone/>
              <a:tabLst/>
              <a:defRPr/>
            </a:pPr>
            <a:r>
              <a:rPr kumimoji="1" lang="zh-CN" altLang="en-US" sz="1800" i="0" u="none" strike="noStrike" kern="1200" cap="none" spc="0" normalizeH="0" baseline="0" noProof="0" dirty="0">
                <a:ln>
                  <a:noFill/>
                </a:ln>
                <a:effectLst/>
                <a:uLnTx/>
                <a:uFillTx/>
                <a:cs typeface="+mn-ea"/>
                <a:sym typeface="+mn-lt"/>
              </a:rPr>
              <a:t>泱泱华夏，赫赫文明。仁风远播，大化周行。</a:t>
            </a:r>
            <a:endParaRPr kumimoji="1" lang="en-US" altLang="zh-CN" sz="1800" i="0" u="none" strike="noStrike" kern="1200" cap="none" spc="0" normalizeH="0" baseline="0" noProof="0" dirty="0">
              <a:ln>
                <a:noFill/>
              </a:ln>
              <a:effectLst/>
              <a:uLnTx/>
              <a:uFillTx/>
              <a:cs typeface="+mn-ea"/>
              <a:sym typeface="+mn-lt"/>
            </a:endParaRPr>
          </a:p>
          <a:p>
            <a:pPr marL="0" marR="0" lvl="0" indent="0" algn="dist" defTabSz="457200" rtl="0" eaLnBrk="1" fontAlgn="auto" latinLnBrk="0" hangingPunct="1">
              <a:lnSpc>
                <a:spcPct val="150000"/>
              </a:lnSpc>
              <a:spcBef>
                <a:spcPts val="0"/>
              </a:spcBef>
              <a:spcAft>
                <a:spcPts val="0"/>
              </a:spcAft>
              <a:buClrTx/>
              <a:buSzTx/>
              <a:buFontTx/>
              <a:buNone/>
              <a:tabLst/>
              <a:defRPr/>
            </a:pPr>
            <a:r>
              <a:rPr kumimoji="1" lang="zh-CN" altLang="en-US" sz="1800" i="0" u="none" strike="noStrike" kern="1200" cap="none" spc="0" normalizeH="0" baseline="0" noProof="0" dirty="0">
                <a:ln>
                  <a:noFill/>
                </a:ln>
                <a:effectLst/>
                <a:uLnTx/>
                <a:uFillTx/>
                <a:cs typeface="+mn-ea"/>
                <a:sym typeface="+mn-lt"/>
              </a:rPr>
              <a:t>洎及近代，积弱积贫。九原板荡，百载陆沉。</a:t>
            </a:r>
            <a:endParaRPr kumimoji="1" lang="en-US" altLang="zh-CN" sz="1800" i="0" u="none" strike="noStrike" kern="1200" cap="none" spc="0" normalizeH="0" baseline="0" noProof="0" dirty="0">
              <a:ln>
                <a:noFill/>
              </a:ln>
              <a:effectLst/>
              <a:uLnTx/>
              <a:uFillTx/>
              <a:cs typeface="+mn-ea"/>
              <a:sym typeface="+mn-lt"/>
            </a:endParaRPr>
          </a:p>
          <a:p>
            <a:pPr marL="0" marR="0" lvl="0" indent="0" algn="dist" defTabSz="457200" rtl="0" eaLnBrk="1" fontAlgn="auto" latinLnBrk="0" hangingPunct="1">
              <a:lnSpc>
                <a:spcPct val="150000"/>
              </a:lnSpc>
              <a:spcBef>
                <a:spcPts val="0"/>
              </a:spcBef>
              <a:spcAft>
                <a:spcPts val="0"/>
              </a:spcAft>
              <a:buClrTx/>
              <a:buSzTx/>
              <a:buFontTx/>
              <a:buNone/>
              <a:tabLst/>
              <a:defRPr/>
            </a:pPr>
            <a:r>
              <a:rPr kumimoji="1" lang="zh-CN" altLang="en-US" sz="1800" i="0" u="none" strike="noStrike" kern="1200" cap="none" spc="0" normalizeH="0" baseline="0" noProof="0" dirty="0">
                <a:ln>
                  <a:noFill/>
                </a:ln>
                <a:effectLst/>
                <a:uLnTx/>
                <a:uFillTx/>
                <a:cs typeface="+mn-ea"/>
                <a:sym typeface="+mn-lt"/>
              </a:rPr>
              <a:t>侵华日寇，毁吾南京。劫掠黎庶，屠戮苍生。</a:t>
            </a:r>
            <a:endParaRPr kumimoji="1" lang="en-US" altLang="zh-CN" sz="1800" i="0" u="none" strike="noStrike" kern="1200" cap="none" spc="0" normalizeH="0" baseline="0" noProof="0" dirty="0">
              <a:ln>
                <a:noFill/>
              </a:ln>
              <a:effectLst/>
              <a:uLnTx/>
              <a:uFillTx/>
              <a:cs typeface="+mn-ea"/>
              <a:sym typeface="+mn-lt"/>
            </a:endParaRPr>
          </a:p>
          <a:p>
            <a:pPr marL="0" marR="0" lvl="0" indent="0" algn="dist" defTabSz="457200" rtl="0" eaLnBrk="1" fontAlgn="auto" latinLnBrk="0" hangingPunct="1">
              <a:lnSpc>
                <a:spcPct val="150000"/>
              </a:lnSpc>
              <a:spcBef>
                <a:spcPts val="0"/>
              </a:spcBef>
              <a:spcAft>
                <a:spcPts val="0"/>
              </a:spcAft>
              <a:buClrTx/>
              <a:buSzTx/>
              <a:buFontTx/>
              <a:buNone/>
              <a:tabLst/>
              <a:defRPr/>
            </a:pPr>
            <a:r>
              <a:rPr kumimoji="1" lang="zh-CN" altLang="en-US" sz="1800" i="0" u="none" strike="noStrike" kern="1200" cap="none" spc="0" normalizeH="0" baseline="0" noProof="0" dirty="0">
                <a:ln>
                  <a:noFill/>
                </a:ln>
                <a:effectLst/>
                <a:uLnTx/>
                <a:uFillTx/>
                <a:cs typeface="+mn-ea"/>
                <a:sym typeface="+mn-lt"/>
              </a:rPr>
              <a:t>卅万亡灵，饮恨江城。日月惨淡，寰宇震惊。</a:t>
            </a:r>
            <a:endParaRPr kumimoji="1" lang="en-US" altLang="zh-CN" sz="1800" i="0" u="none" strike="noStrike" kern="1200" cap="none" spc="0" normalizeH="0" baseline="0" noProof="0" dirty="0">
              <a:ln>
                <a:noFill/>
              </a:ln>
              <a:effectLst/>
              <a:uLnTx/>
              <a:uFillTx/>
              <a:cs typeface="+mn-ea"/>
              <a:sym typeface="+mn-lt"/>
            </a:endParaRPr>
          </a:p>
          <a:p>
            <a:pPr marL="0" marR="0" lvl="0" indent="0" algn="dist" defTabSz="457200" rtl="0" eaLnBrk="1" fontAlgn="auto" latinLnBrk="0" hangingPunct="1">
              <a:lnSpc>
                <a:spcPct val="150000"/>
              </a:lnSpc>
              <a:spcBef>
                <a:spcPts val="0"/>
              </a:spcBef>
              <a:spcAft>
                <a:spcPts val="0"/>
              </a:spcAft>
              <a:buClrTx/>
              <a:buSzTx/>
              <a:buFontTx/>
              <a:buNone/>
              <a:tabLst/>
              <a:defRPr/>
            </a:pPr>
            <a:r>
              <a:rPr kumimoji="1" lang="zh-CN" altLang="en-US" sz="1800" i="0" u="none" strike="noStrike" kern="1200" cap="none" spc="0" normalizeH="0" baseline="0" noProof="0" dirty="0">
                <a:ln>
                  <a:noFill/>
                </a:ln>
                <a:effectLst/>
                <a:uLnTx/>
                <a:uFillTx/>
                <a:cs typeface="+mn-ea"/>
                <a:sym typeface="+mn-lt"/>
              </a:rPr>
              <a:t>兽行暴虐，旷世未闻。同胞何辜，国难正殷。</a:t>
            </a:r>
            <a:endParaRPr kumimoji="1" lang="en-US" altLang="zh-CN" sz="1800" i="0" u="none" strike="noStrike" kern="1200" cap="none" spc="0" normalizeH="0" baseline="0" noProof="0" dirty="0">
              <a:ln>
                <a:noFill/>
              </a:ln>
              <a:effectLst/>
              <a:uLnTx/>
              <a:uFillTx/>
              <a:cs typeface="+mn-ea"/>
              <a:sym typeface="+mn-lt"/>
            </a:endParaRPr>
          </a:p>
          <a:p>
            <a:pPr marL="0" marR="0" lvl="0" indent="0" algn="dist" defTabSz="457200" rtl="0" eaLnBrk="1" fontAlgn="auto" latinLnBrk="0" hangingPunct="1">
              <a:lnSpc>
                <a:spcPct val="150000"/>
              </a:lnSpc>
              <a:spcBef>
                <a:spcPts val="0"/>
              </a:spcBef>
              <a:spcAft>
                <a:spcPts val="0"/>
              </a:spcAft>
              <a:buClrTx/>
              <a:buSzTx/>
              <a:buFontTx/>
              <a:buNone/>
              <a:tabLst/>
              <a:defRPr/>
            </a:pPr>
            <a:r>
              <a:rPr kumimoji="1" lang="zh-CN" altLang="en-US" sz="1800" i="0" u="none" strike="noStrike" kern="1200" cap="none" spc="0" normalizeH="0" baseline="0" noProof="0" dirty="0">
                <a:ln>
                  <a:noFill/>
                </a:ln>
                <a:effectLst/>
                <a:uLnTx/>
                <a:uFillTx/>
                <a:cs typeface="+mn-ea"/>
                <a:sym typeface="+mn-lt"/>
              </a:rPr>
              <a:t>哀兵奋起，金戈鼍鼓。兄弟同心，共御外侮。</a:t>
            </a:r>
            <a:endParaRPr kumimoji="1" lang="en-US" altLang="zh-CN" sz="1800" i="0" u="none" strike="noStrike" kern="1200" cap="none" spc="0" normalizeH="0" baseline="0" noProof="0" dirty="0">
              <a:ln>
                <a:noFill/>
              </a:ln>
              <a:effectLst/>
              <a:uLnTx/>
              <a:uFillTx/>
              <a:cs typeface="+mn-ea"/>
              <a:sym typeface="+mn-lt"/>
            </a:endParaRPr>
          </a:p>
          <a:p>
            <a:pPr marL="0" marR="0" lvl="0" indent="0" algn="dist" defTabSz="457200" rtl="0" eaLnBrk="1" fontAlgn="auto" latinLnBrk="0" hangingPunct="1">
              <a:lnSpc>
                <a:spcPct val="150000"/>
              </a:lnSpc>
              <a:spcBef>
                <a:spcPts val="0"/>
              </a:spcBef>
              <a:spcAft>
                <a:spcPts val="0"/>
              </a:spcAft>
              <a:buClrTx/>
              <a:buSzTx/>
              <a:buFontTx/>
              <a:buNone/>
              <a:tabLst/>
              <a:defRPr/>
            </a:pPr>
            <a:r>
              <a:rPr kumimoji="1" lang="zh-CN" altLang="en-US" sz="1800" i="0" u="none" strike="noStrike" kern="1200" cap="none" spc="0" normalizeH="0" baseline="0" noProof="0" dirty="0">
                <a:ln>
                  <a:noFill/>
                </a:ln>
                <a:effectLst/>
                <a:uLnTx/>
                <a:uFillTx/>
                <a:cs typeface="+mn-ea"/>
                <a:sym typeface="+mn-lt"/>
              </a:rPr>
              <a:t>捐躯洒血，浩气干云。尽扫狼烟，重振乾坤。</a:t>
            </a:r>
            <a:endParaRPr kumimoji="1" lang="en-US" altLang="zh-CN" sz="1800" i="0" u="none" strike="noStrike" kern="1200" cap="none" spc="0" normalizeH="0" baseline="0" noProof="0" dirty="0">
              <a:ln>
                <a:noFill/>
              </a:ln>
              <a:effectLst/>
              <a:uLnTx/>
              <a:uFillTx/>
              <a:cs typeface="+mn-ea"/>
              <a:sym typeface="+mn-lt"/>
            </a:endParaRPr>
          </a:p>
          <a:p>
            <a:pPr marL="0" marR="0" lvl="0" indent="0" algn="dist" defTabSz="457200" rtl="0" eaLnBrk="1" fontAlgn="auto" latinLnBrk="0" hangingPunct="1">
              <a:lnSpc>
                <a:spcPct val="150000"/>
              </a:lnSpc>
              <a:spcBef>
                <a:spcPts val="0"/>
              </a:spcBef>
              <a:spcAft>
                <a:spcPts val="0"/>
              </a:spcAft>
              <a:buClrTx/>
              <a:buSzTx/>
              <a:buFontTx/>
              <a:buNone/>
              <a:tabLst/>
              <a:defRPr/>
            </a:pPr>
            <a:r>
              <a:rPr kumimoji="1" lang="zh-CN" altLang="en-US" sz="1800" i="0" u="none" strike="noStrike" kern="1200" cap="none" spc="0" normalizeH="0" baseline="0" noProof="0" dirty="0">
                <a:ln>
                  <a:noFill/>
                </a:ln>
                <a:effectLst/>
                <a:uLnTx/>
                <a:uFillTx/>
                <a:cs typeface="+mn-ea"/>
                <a:sym typeface="+mn-lt"/>
              </a:rPr>
              <a:t>乙西既捷，家国维新。昭昭前事，惕惕后人。</a:t>
            </a:r>
            <a:endParaRPr kumimoji="1" lang="en-US" altLang="zh-CN" sz="1800" i="0" u="none" strike="noStrike" kern="1200" cap="none" spc="0" normalizeH="0" baseline="0" noProof="0" dirty="0">
              <a:ln>
                <a:noFill/>
              </a:ln>
              <a:effectLst/>
              <a:uLnTx/>
              <a:uFillTx/>
              <a:cs typeface="+mn-ea"/>
              <a:sym typeface="+mn-lt"/>
            </a:endParaRPr>
          </a:p>
          <a:p>
            <a:pPr marL="0" marR="0" lvl="0" indent="0" algn="dist" defTabSz="457200" rtl="0" eaLnBrk="1" fontAlgn="auto" latinLnBrk="0" hangingPunct="1">
              <a:lnSpc>
                <a:spcPct val="150000"/>
              </a:lnSpc>
              <a:spcBef>
                <a:spcPts val="0"/>
              </a:spcBef>
              <a:spcAft>
                <a:spcPts val="0"/>
              </a:spcAft>
              <a:buClrTx/>
              <a:buSzTx/>
              <a:buFontTx/>
              <a:buNone/>
              <a:tabLst/>
              <a:defRPr/>
            </a:pPr>
            <a:r>
              <a:rPr kumimoji="1" lang="zh-CN" altLang="en-US" sz="1800" i="0" u="none" strike="noStrike" kern="1200" cap="none" spc="0" normalizeH="0" baseline="0" noProof="0" dirty="0">
                <a:ln>
                  <a:noFill/>
                </a:ln>
                <a:effectLst/>
                <a:uLnTx/>
                <a:uFillTx/>
                <a:cs typeface="+mn-ea"/>
                <a:sym typeface="+mn-lt"/>
              </a:rPr>
              <a:t>国行公祭，法立典章。铸兹宝鼎，祀我国殇。</a:t>
            </a:r>
            <a:endParaRPr kumimoji="1" lang="en-US" altLang="zh-CN" sz="1800" i="0" u="none" strike="noStrike" kern="1200" cap="none" spc="0" normalizeH="0" baseline="0" noProof="0" dirty="0">
              <a:ln>
                <a:noFill/>
              </a:ln>
              <a:effectLst/>
              <a:uLnTx/>
              <a:uFillTx/>
              <a:cs typeface="+mn-ea"/>
              <a:sym typeface="+mn-lt"/>
            </a:endParaRPr>
          </a:p>
          <a:p>
            <a:pPr marL="0" marR="0" lvl="0" indent="0" algn="dist" defTabSz="457200" rtl="0" eaLnBrk="1" fontAlgn="auto" latinLnBrk="0" hangingPunct="1">
              <a:lnSpc>
                <a:spcPct val="150000"/>
              </a:lnSpc>
              <a:spcBef>
                <a:spcPts val="0"/>
              </a:spcBef>
              <a:spcAft>
                <a:spcPts val="0"/>
              </a:spcAft>
              <a:buClrTx/>
              <a:buSzTx/>
              <a:buFontTx/>
              <a:buNone/>
              <a:tabLst/>
              <a:defRPr/>
            </a:pPr>
            <a:r>
              <a:rPr kumimoji="1" lang="zh-CN" altLang="en-US" sz="1800" i="0" u="none" strike="noStrike" kern="1200" cap="none" spc="0" normalizeH="0" baseline="0" noProof="0" dirty="0">
                <a:ln>
                  <a:noFill/>
                </a:ln>
                <a:effectLst/>
                <a:uLnTx/>
                <a:uFillTx/>
                <a:cs typeface="+mn-ea"/>
                <a:sym typeface="+mn-lt"/>
              </a:rPr>
              <a:t>永矢弗谖，祈愿和平。中华圆梦，民族复兴。</a:t>
            </a:r>
          </a:p>
        </p:txBody>
      </p:sp>
      <p:sp>
        <p:nvSpPr>
          <p:cNvPr id="9" name="文本框 8">
            <a:extLst>
              <a:ext uri="{FF2B5EF4-FFF2-40B4-BE49-F238E27FC236}">
                <a16:creationId xmlns:a16="http://schemas.microsoft.com/office/drawing/2014/main" xmlns="" id="{496973B0-CD42-4A55-8AA0-9FD8B5CEA175}"/>
              </a:ext>
            </a:extLst>
          </p:cNvPr>
          <p:cNvSpPr txBox="1"/>
          <p:nvPr/>
        </p:nvSpPr>
        <p:spPr>
          <a:xfrm>
            <a:off x="1114890" y="306131"/>
            <a:ext cx="2787807" cy="707886"/>
          </a:xfrm>
          <a:prstGeom prst="rect">
            <a:avLst/>
          </a:prstGeom>
          <a:noFill/>
        </p:spPr>
        <p:txBody>
          <a:bodyPr wrap="square" rtlCol="0">
            <a:spAutoFit/>
          </a:bodyPr>
          <a:lstStyle/>
          <a:p>
            <a:pPr lvl="0" defTabSz="457200"/>
            <a:r>
              <a:rPr kumimoji="1" lang="zh-CN" altLang="en-US" sz="4000" b="1" dirty="0">
                <a:solidFill>
                  <a:srgbClr val="84170F"/>
                </a:solidFill>
                <a:cs typeface="+mn-ea"/>
                <a:sym typeface="+mn-lt"/>
              </a:rPr>
              <a:t>公祭鼎铭文</a:t>
            </a:r>
          </a:p>
        </p:txBody>
      </p:sp>
    </p:spTree>
    <p:extLst>
      <p:ext uri="{BB962C8B-B14F-4D97-AF65-F5344CB8AC3E}">
        <p14:creationId xmlns:p14="http://schemas.microsoft.com/office/powerpoint/2010/main" val="153479238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a:spLocks/>
          </p:cNvSpPr>
          <p:nvPr/>
        </p:nvSpPr>
        <p:spPr>
          <a:xfrm>
            <a:off x="1114890" y="2377839"/>
            <a:ext cx="5996515" cy="2535951"/>
          </a:xfrm>
          <a:prstGeom prst="rect">
            <a:avLst/>
          </a:prstGeom>
          <a:noFill/>
        </p:spPr>
        <p:txBody>
          <a:bodyPr wrap="square" rtlCol="0">
            <a:spAutoFit/>
          </a:bodyPr>
          <a:lstStyle/>
          <a:p>
            <a:pPr marL="0" marR="0" lvl="0" indent="0" algn="l" defTabSz="457200" rtl="0" eaLnBrk="1" fontAlgn="auto" latinLnBrk="0" hangingPunct="1">
              <a:lnSpc>
                <a:spcPct val="150000"/>
              </a:lnSpc>
              <a:spcBef>
                <a:spcPts val="0"/>
              </a:spcBef>
              <a:spcAft>
                <a:spcPts val="0"/>
              </a:spcAft>
              <a:buClrTx/>
              <a:buSzTx/>
              <a:buFontTx/>
              <a:buNone/>
              <a:tabLst/>
              <a:defRPr/>
            </a:pPr>
            <a:r>
              <a:rPr kumimoji="1" lang="en-US" altLang="zh-CN" i="0" u="none" strike="noStrike" kern="1200" cap="none" spc="0" normalizeH="0" baseline="0" noProof="0" dirty="0">
                <a:ln>
                  <a:noFill/>
                </a:ln>
                <a:effectLst/>
                <a:uLnTx/>
                <a:uFillTx/>
                <a:cs typeface="+mn-ea"/>
                <a:sym typeface="+mn-lt"/>
              </a:rPr>
              <a:t>2014</a:t>
            </a:r>
            <a:r>
              <a:rPr kumimoji="1" lang="zh-CN" altLang="en-US" i="0" u="none" strike="noStrike" kern="1200" cap="none" spc="0" normalizeH="0" baseline="0" noProof="0" dirty="0">
                <a:ln>
                  <a:noFill/>
                </a:ln>
                <a:effectLst/>
                <a:uLnTx/>
                <a:uFillTx/>
                <a:cs typeface="+mn-ea"/>
                <a:sym typeface="+mn-lt"/>
              </a:rPr>
              <a:t>年</a:t>
            </a:r>
            <a:r>
              <a:rPr kumimoji="1" lang="en-US" altLang="zh-CN" i="0" u="none" strike="noStrike" kern="1200" cap="none" spc="0" normalizeH="0" baseline="0" noProof="0" dirty="0">
                <a:ln>
                  <a:noFill/>
                </a:ln>
                <a:effectLst/>
                <a:uLnTx/>
                <a:uFillTx/>
                <a:cs typeface="+mn-ea"/>
                <a:sym typeface="+mn-lt"/>
              </a:rPr>
              <a:t>12</a:t>
            </a:r>
            <a:r>
              <a:rPr kumimoji="1" lang="zh-CN" altLang="en-US" i="0" u="none" strike="noStrike" kern="1200" cap="none" spc="0" normalizeH="0" baseline="0" noProof="0" dirty="0">
                <a:ln>
                  <a:noFill/>
                </a:ln>
                <a:effectLst/>
                <a:uLnTx/>
                <a:uFillTx/>
                <a:cs typeface="+mn-ea"/>
                <a:sym typeface="+mn-lt"/>
              </a:rPr>
              <a:t>月</a:t>
            </a:r>
            <a:r>
              <a:rPr kumimoji="1" lang="en-US" altLang="zh-CN" i="0" u="none" strike="noStrike" kern="1200" cap="none" spc="0" normalizeH="0" baseline="0" noProof="0" dirty="0">
                <a:ln>
                  <a:noFill/>
                </a:ln>
                <a:effectLst/>
                <a:uLnTx/>
                <a:uFillTx/>
                <a:cs typeface="+mn-ea"/>
                <a:sym typeface="+mn-lt"/>
              </a:rPr>
              <a:t>13</a:t>
            </a:r>
            <a:r>
              <a:rPr kumimoji="1" lang="zh-CN" altLang="en-US" i="0" u="none" strike="noStrike" kern="1200" cap="none" spc="0" normalizeH="0" baseline="0" noProof="0" dirty="0">
                <a:ln>
                  <a:noFill/>
                </a:ln>
                <a:effectLst/>
                <a:uLnTx/>
                <a:uFillTx/>
                <a:cs typeface="+mn-ea"/>
                <a:sym typeface="+mn-lt"/>
              </a:rPr>
              <a:t>日，南京大屠杀死难者国家公祭仪式上，</a:t>
            </a:r>
            <a:r>
              <a:rPr kumimoji="1" lang="en-US" altLang="zh-CN" i="0" u="none" strike="noStrike" kern="1200" cap="none" spc="0" normalizeH="0" baseline="0" noProof="0" dirty="0">
                <a:ln>
                  <a:noFill/>
                </a:ln>
                <a:effectLst/>
                <a:uLnTx/>
                <a:uFillTx/>
                <a:cs typeface="+mn-ea"/>
                <a:sym typeface="+mn-lt"/>
              </a:rPr>
              <a:t>77</a:t>
            </a:r>
            <a:r>
              <a:rPr kumimoji="1" lang="zh-CN" altLang="en-US" i="0" u="none" strike="noStrike" kern="1200" cap="none" spc="0" normalizeH="0" baseline="0" noProof="0" dirty="0">
                <a:ln>
                  <a:noFill/>
                </a:ln>
                <a:effectLst/>
                <a:uLnTx/>
                <a:uFillTx/>
                <a:cs typeface="+mn-ea"/>
                <a:sym typeface="+mn-lt"/>
              </a:rPr>
              <a:t>名中学生齐声诵读的</a:t>
            </a:r>
            <a:r>
              <a:rPr kumimoji="1" lang="en-US" altLang="zh-CN" i="0" u="none" strike="noStrike" kern="1200" cap="none" spc="0" normalizeH="0" baseline="0" noProof="0" dirty="0">
                <a:ln>
                  <a:noFill/>
                </a:ln>
                <a:effectLst/>
                <a:uLnTx/>
                <a:uFillTx/>
                <a:cs typeface="+mn-ea"/>
                <a:sym typeface="+mn-lt"/>
              </a:rPr>
              <a:t>《</a:t>
            </a:r>
            <a:r>
              <a:rPr kumimoji="1" lang="zh-CN" altLang="en-US" i="0" u="none" strike="noStrike" kern="1200" cap="none" spc="0" normalizeH="0" baseline="0" noProof="0" dirty="0">
                <a:ln>
                  <a:noFill/>
                </a:ln>
                <a:effectLst/>
                <a:uLnTx/>
                <a:uFillTx/>
                <a:cs typeface="+mn-ea"/>
                <a:sym typeface="+mn-lt"/>
              </a:rPr>
              <a:t>和平宣言</a:t>
            </a:r>
            <a:r>
              <a:rPr kumimoji="1" lang="en-US" altLang="zh-CN" i="0" u="none" strike="noStrike" kern="1200" cap="none" spc="0" normalizeH="0" baseline="0" noProof="0" dirty="0">
                <a:ln>
                  <a:noFill/>
                </a:ln>
                <a:effectLst/>
                <a:uLnTx/>
                <a:uFillTx/>
                <a:cs typeface="+mn-ea"/>
                <a:sym typeface="+mn-lt"/>
              </a:rPr>
              <a:t>》</a:t>
            </a:r>
            <a:r>
              <a:rPr kumimoji="1" lang="zh-CN" altLang="en-US" i="0" u="none" strike="noStrike" kern="1200" cap="none" spc="0" normalizeH="0" baseline="0" noProof="0" dirty="0">
                <a:ln>
                  <a:noFill/>
                </a:ln>
                <a:effectLst/>
                <a:uLnTx/>
                <a:uFillTx/>
                <a:cs typeface="+mn-ea"/>
                <a:sym typeface="+mn-lt"/>
              </a:rPr>
              <a:t>发出了对和平的呼唤。</a:t>
            </a:r>
            <a:r>
              <a:rPr kumimoji="1" lang="en-US" altLang="zh-CN" i="0" u="none" strike="noStrike" kern="1200" cap="none" spc="0" normalizeH="0" baseline="0" noProof="0" dirty="0">
                <a:ln>
                  <a:noFill/>
                </a:ln>
                <a:effectLst/>
                <a:uLnTx/>
                <a:uFillTx/>
                <a:cs typeface="+mn-ea"/>
                <a:sym typeface="+mn-lt"/>
              </a:rPr>
              <a:t>《</a:t>
            </a:r>
            <a:r>
              <a:rPr kumimoji="1" lang="zh-CN" altLang="en-US" i="0" u="none" strike="noStrike" kern="1200" cap="none" spc="0" normalizeH="0" baseline="0" noProof="0" dirty="0">
                <a:ln>
                  <a:noFill/>
                </a:ln>
                <a:effectLst/>
                <a:uLnTx/>
                <a:uFillTx/>
                <a:cs typeface="+mn-ea"/>
                <a:sym typeface="+mn-lt"/>
              </a:rPr>
              <a:t>和平宣言</a:t>
            </a:r>
            <a:r>
              <a:rPr kumimoji="1" lang="en-US" altLang="zh-CN" i="0" u="none" strike="noStrike" kern="1200" cap="none" spc="0" normalizeH="0" baseline="0" noProof="0" dirty="0">
                <a:ln>
                  <a:noFill/>
                </a:ln>
                <a:effectLst/>
                <a:uLnTx/>
                <a:uFillTx/>
                <a:cs typeface="+mn-ea"/>
                <a:sym typeface="+mn-lt"/>
              </a:rPr>
              <a:t>》</a:t>
            </a:r>
            <a:r>
              <a:rPr kumimoji="1" lang="zh-CN" altLang="en-US" i="0" u="none" strike="noStrike" kern="1200" cap="none" spc="0" normalizeH="0" baseline="0" noProof="0" dirty="0">
                <a:ln>
                  <a:noFill/>
                </a:ln>
                <a:effectLst/>
                <a:uLnTx/>
                <a:uFillTx/>
                <a:cs typeface="+mn-ea"/>
                <a:sym typeface="+mn-lt"/>
              </a:rPr>
              <a:t>的作者、著名诗人冯亦同表示，</a:t>
            </a:r>
            <a:r>
              <a:rPr kumimoji="1" lang="en-US" altLang="zh-CN" i="0" u="none" strike="noStrike" kern="1200" cap="none" spc="0" normalizeH="0" baseline="0" noProof="0" dirty="0">
                <a:ln>
                  <a:noFill/>
                </a:ln>
                <a:effectLst/>
                <a:uLnTx/>
                <a:uFillTx/>
                <a:cs typeface="+mn-ea"/>
                <a:sym typeface="+mn-lt"/>
              </a:rPr>
              <a:t>《</a:t>
            </a:r>
            <a:r>
              <a:rPr kumimoji="1" lang="zh-CN" altLang="en-US" i="0" u="none" strike="noStrike" kern="1200" cap="none" spc="0" normalizeH="0" baseline="0" noProof="0" dirty="0">
                <a:ln>
                  <a:noFill/>
                </a:ln>
                <a:effectLst/>
                <a:uLnTx/>
                <a:uFillTx/>
                <a:cs typeface="+mn-ea"/>
                <a:sym typeface="+mn-lt"/>
              </a:rPr>
              <a:t>和平宣言</a:t>
            </a:r>
            <a:r>
              <a:rPr kumimoji="1" lang="en-US" altLang="zh-CN" i="0" u="none" strike="noStrike" kern="1200" cap="none" spc="0" normalizeH="0" baseline="0" noProof="0" dirty="0">
                <a:ln>
                  <a:noFill/>
                </a:ln>
                <a:effectLst/>
                <a:uLnTx/>
                <a:uFillTx/>
                <a:cs typeface="+mn-ea"/>
                <a:sym typeface="+mn-lt"/>
              </a:rPr>
              <a:t>》</a:t>
            </a:r>
            <a:r>
              <a:rPr kumimoji="1" lang="zh-CN" altLang="en-US" i="0" u="none" strike="noStrike" kern="1200" cap="none" spc="0" normalizeH="0" baseline="0" noProof="0" dirty="0">
                <a:ln>
                  <a:noFill/>
                </a:ln>
                <a:effectLst/>
                <a:uLnTx/>
                <a:uFillTx/>
                <a:cs typeface="+mn-ea"/>
                <a:sym typeface="+mn-lt"/>
              </a:rPr>
              <a:t>共</a:t>
            </a:r>
            <a:r>
              <a:rPr kumimoji="1" lang="en-US" altLang="zh-CN" i="0" u="none" strike="noStrike" kern="1200" cap="none" spc="0" normalizeH="0" baseline="0" noProof="0" dirty="0">
                <a:ln>
                  <a:noFill/>
                </a:ln>
                <a:effectLst/>
                <a:uLnTx/>
                <a:uFillTx/>
                <a:cs typeface="+mn-ea"/>
                <a:sym typeface="+mn-lt"/>
              </a:rPr>
              <a:t>240</a:t>
            </a:r>
            <a:r>
              <a:rPr kumimoji="1" lang="zh-CN" altLang="en-US" i="0" u="none" strike="noStrike" kern="1200" cap="none" spc="0" normalizeH="0" baseline="0" noProof="0" dirty="0">
                <a:ln>
                  <a:noFill/>
                </a:ln>
                <a:effectLst/>
                <a:uLnTx/>
                <a:uFillTx/>
                <a:cs typeface="+mn-ea"/>
                <a:sym typeface="+mn-lt"/>
              </a:rPr>
              <a:t>字，以诗歌的形式，参考</a:t>
            </a:r>
            <a:r>
              <a:rPr kumimoji="1" lang="en-US" altLang="zh-CN" i="0" u="none" strike="noStrike" kern="1200" cap="none" spc="0" normalizeH="0" baseline="0" noProof="0" dirty="0">
                <a:ln>
                  <a:noFill/>
                </a:ln>
                <a:effectLst/>
                <a:uLnTx/>
                <a:uFillTx/>
                <a:cs typeface="+mn-ea"/>
                <a:sym typeface="+mn-lt"/>
              </a:rPr>
              <a:t>《</a:t>
            </a:r>
            <a:r>
              <a:rPr kumimoji="1" lang="zh-CN" altLang="en-US" i="0" u="none" strike="noStrike" kern="1200" cap="none" spc="0" normalizeH="0" baseline="0" noProof="0" dirty="0">
                <a:ln>
                  <a:noFill/>
                </a:ln>
                <a:effectLst/>
                <a:uLnTx/>
                <a:uFillTx/>
                <a:cs typeface="+mn-ea"/>
                <a:sym typeface="+mn-lt"/>
              </a:rPr>
              <a:t>诗经</a:t>
            </a:r>
            <a:r>
              <a:rPr kumimoji="1" lang="en-US" altLang="zh-CN" i="0" u="none" strike="noStrike" kern="1200" cap="none" spc="0" normalizeH="0" baseline="0" noProof="0" dirty="0">
                <a:ln>
                  <a:noFill/>
                </a:ln>
                <a:effectLst/>
                <a:uLnTx/>
                <a:uFillTx/>
                <a:cs typeface="+mn-ea"/>
                <a:sym typeface="+mn-lt"/>
              </a:rPr>
              <a:t>》</a:t>
            </a:r>
            <a:r>
              <a:rPr kumimoji="1" lang="zh-CN" altLang="en-US" i="0" u="none" strike="noStrike" kern="1200" cap="none" spc="0" normalizeH="0" baseline="0" noProof="0" dirty="0">
                <a:ln>
                  <a:noFill/>
                </a:ln>
                <a:effectLst/>
                <a:uLnTx/>
                <a:uFillTx/>
                <a:cs typeface="+mn-ea"/>
                <a:sym typeface="+mn-lt"/>
              </a:rPr>
              <a:t>的韵文体，四字一句，既考虑到彰显南京历史文化特色，也考虑到契合国家公祭仪式这样庄重的场合。</a:t>
            </a:r>
          </a:p>
        </p:txBody>
      </p:sp>
      <p:sp>
        <p:nvSpPr>
          <p:cNvPr id="9" name="文本框 8">
            <a:extLst>
              <a:ext uri="{FF2B5EF4-FFF2-40B4-BE49-F238E27FC236}">
                <a16:creationId xmlns:a16="http://schemas.microsoft.com/office/drawing/2014/main" xmlns="" id="{FED87972-223D-4C4C-B714-04903E6E9D5B}"/>
              </a:ext>
            </a:extLst>
          </p:cNvPr>
          <p:cNvSpPr txBox="1"/>
          <p:nvPr/>
        </p:nvSpPr>
        <p:spPr>
          <a:xfrm>
            <a:off x="1114890" y="306131"/>
            <a:ext cx="2373027" cy="707886"/>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zh-CN" altLang="en-US" sz="4000" b="1" i="0" u="none" strike="noStrike" kern="1200" cap="none" spc="0" normalizeH="0" baseline="0" noProof="0" dirty="0">
                <a:ln>
                  <a:noFill/>
                </a:ln>
                <a:solidFill>
                  <a:srgbClr val="84170F"/>
                </a:solidFill>
                <a:effectLst/>
                <a:uLnTx/>
                <a:uFillTx/>
                <a:cs typeface="+mn-ea"/>
                <a:sym typeface="+mn-lt"/>
              </a:rPr>
              <a:t>公祭活动</a:t>
            </a:r>
          </a:p>
        </p:txBody>
      </p:sp>
      <p:pic>
        <p:nvPicPr>
          <p:cNvPr id="6" name="图片 5">
            <a:extLst>
              <a:ext uri="{FF2B5EF4-FFF2-40B4-BE49-F238E27FC236}">
                <a16:creationId xmlns:a16="http://schemas.microsoft.com/office/drawing/2014/main" xmlns="" id="{90A4B6E8-72A8-49D8-B9E0-3D0FC8DD1A5E}"/>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7435059" y="2296605"/>
            <a:ext cx="4003249" cy="2698421"/>
          </a:xfrm>
          <a:prstGeom prst="rect">
            <a:avLst/>
          </a:prstGeom>
        </p:spPr>
      </p:pic>
    </p:spTree>
    <p:extLst>
      <p:ext uri="{BB962C8B-B14F-4D97-AF65-F5344CB8AC3E}">
        <p14:creationId xmlns:p14="http://schemas.microsoft.com/office/powerpoint/2010/main" val="182953057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BEBEBE"/>
        </a:solidFill>
        <a:effectLst/>
      </p:bgPr>
    </p:bg>
    <p:spTree>
      <p:nvGrpSpPr>
        <p:cNvPr id="1" name=""/>
        <p:cNvGrpSpPr/>
        <p:nvPr/>
      </p:nvGrpSpPr>
      <p:grpSpPr>
        <a:xfrm>
          <a:off x="0" y="0"/>
          <a:ext cx="0" cy="0"/>
          <a:chOff x="0" y="0"/>
          <a:chExt cx="0" cy="0"/>
        </a:xfrm>
      </p:grpSpPr>
      <p:pic>
        <p:nvPicPr>
          <p:cNvPr id="15" name="图片 14">
            <a:extLst>
              <a:ext uri="{FF2B5EF4-FFF2-40B4-BE49-F238E27FC236}">
                <a16:creationId xmlns:a16="http://schemas.microsoft.com/office/drawing/2014/main" xmlns="" id="{69713F01-1466-4924-9280-AF4DB2FBAF0C}"/>
              </a:ext>
            </a:extLst>
          </p:cNvPr>
          <p:cNvPicPr>
            <a:picLocks noChangeAspect="1"/>
          </p:cNvPicPr>
          <p:nvPr/>
        </p:nvPicPr>
        <p:blipFill rotWithShape="1">
          <a:blip r:embed="rId3">
            <a:extLst>
              <a:ext uri="{28A0092B-C50C-407E-A947-70E740481C1C}">
                <a14:useLocalDpi xmlns:a14="http://schemas.microsoft.com/office/drawing/2010/main" val="0"/>
              </a:ext>
            </a:extLst>
          </a:blip>
          <a:srcRect b="46667"/>
          <a:stretch/>
        </p:blipFill>
        <p:spPr>
          <a:xfrm>
            <a:off x="0" y="0"/>
            <a:ext cx="12192000" cy="3657600"/>
          </a:xfrm>
          <a:prstGeom prst="rect">
            <a:avLst/>
          </a:prstGeom>
        </p:spPr>
      </p:pic>
      <p:pic>
        <p:nvPicPr>
          <p:cNvPr id="11" name="图片 10">
            <a:extLst>
              <a:ext uri="{FF2B5EF4-FFF2-40B4-BE49-F238E27FC236}">
                <a16:creationId xmlns:a16="http://schemas.microsoft.com/office/drawing/2014/main" xmlns="" id="{9FB7EC19-0E5C-4EDC-9CDF-71EFA8DD071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41788" r="27455" b="-1"/>
          <a:stretch/>
        </p:blipFill>
        <p:spPr>
          <a:xfrm>
            <a:off x="846927" y="3015472"/>
            <a:ext cx="3178974" cy="3826763"/>
          </a:xfrm>
          <a:prstGeom prst="rect">
            <a:avLst/>
          </a:prstGeom>
        </p:spPr>
      </p:pic>
      <p:pic>
        <p:nvPicPr>
          <p:cNvPr id="9" name="图片 8">
            <a:extLst>
              <a:ext uri="{FF2B5EF4-FFF2-40B4-BE49-F238E27FC236}">
                <a16:creationId xmlns:a16="http://schemas.microsoft.com/office/drawing/2014/main" xmlns="" id="{0496DC86-E274-43BD-92F4-40DA100DF7D4}"/>
              </a:ext>
            </a:extLst>
          </p:cNvPr>
          <p:cNvPicPr>
            <a:picLocks noChangeAspect="1"/>
          </p:cNvPicPr>
          <p:nvPr/>
        </p:nvPicPr>
        <p:blipFill rotWithShape="1">
          <a:blip r:embed="rId5">
            <a:extLst>
              <a:ext uri="{28A0092B-C50C-407E-A947-70E740481C1C}">
                <a14:useLocalDpi xmlns:a14="http://schemas.microsoft.com/office/drawing/2010/main" val="0"/>
              </a:ext>
            </a:extLst>
          </a:blip>
          <a:srcRect t="50000" b="7771"/>
          <a:stretch/>
        </p:blipFill>
        <p:spPr>
          <a:xfrm>
            <a:off x="0" y="3085838"/>
            <a:ext cx="12192000" cy="3777794"/>
          </a:xfrm>
          <a:prstGeom prst="rect">
            <a:avLst/>
          </a:prstGeom>
        </p:spPr>
      </p:pic>
      <p:grpSp>
        <p:nvGrpSpPr>
          <p:cNvPr id="22" name="组合 21">
            <a:extLst>
              <a:ext uri="{FF2B5EF4-FFF2-40B4-BE49-F238E27FC236}">
                <a16:creationId xmlns:a16="http://schemas.microsoft.com/office/drawing/2014/main" xmlns="" id="{EC2FEB73-A12E-46E6-9115-9EF7AA699493}"/>
              </a:ext>
            </a:extLst>
          </p:cNvPr>
          <p:cNvGrpSpPr/>
          <p:nvPr/>
        </p:nvGrpSpPr>
        <p:grpSpPr>
          <a:xfrm>
            <a:off x="3226840" y="3085838"/>
            <a:ext cx="1673463" cy="2407108"/>
            <a:chOff x="3369906" y="3113464"/>
            <a:chExt cx="1673463" cy="2407108"/>
          </a:xfrm>
        </p:grpSpPr>
        <p:pic>
          <p:nvPicPr>
            <p:cNvPr id="13" name="图片 12">
              <a:extLst>
                <a:ext uri="{FF2B5EF4-FFF2-40B4-BE49-F238E27FC236}">
                  <a16:creationId xmlns:a16="http://schemas.microsoft.com/office/drawing/2014/main" xmlns="" id="{4C7DB427-457A-4DE7-A536-F40911D196F5}"/>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50895" t="43024" r="12500" b="22062"/>
            <a:stretch/>
          </p:blipFill>
          <p:spPr>
            <a:xfrm>
              <a:off x="3369906" y="3126164"/>
              <a:ext cx="1673463" cy="2394408"/>
            </a:xfrm>
            <a:prstGeom prst="rect">
              <a:avLst/>
            </a:prstGeom>
          </p:spPr>
        </p:pic>
        <p:pic>
          <p:nvPicPr>
            <p:cNvPr id="21" name="图片 20">
              <a:extLst>
                <a:ext uri="{FF2B5EF4-FFF2-40B4-BE49-F238E27FC236}">
                  <a16:creationId xmlns:a16="http://schemas.microsoft.com/office/drawing/2014/main" xmlns="" id="{42DB5F02-7DB9-4298-A47E-D840AEFFE9C5}"/>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69694" t="44200" r="15273" b="41296"/>
            <a:stretch/>
          </p:blipFill>
          <p:spPr>
            <a:xfrm>
              <a:off x="4294675" y="3113464"/>
              <a:ext cx="748694" cy="1083563"/>
            </a:xfrm>
            <a:prstGeom prst="rect">
              <a:avLst/>
            </a:prstGeom>
          </p:spPr>
        </p:pic>
      </p:grpSp>
      <p:sp>
        <p:nvSpPr>
          <p:cNvPr id="2" name="文本框 1">
            <a:extLst>
              <a:ext uri="{FF2B5EF4-FFF2-40B4-BE49-F238E27FC236}">
                <a16:creationId xmlns:a16="http://schemas.microsoft.com/office/drawing/2014/main" xmlns="" id="{942C925E-AEA5-4B66-B55D-EEBE10BF3F90}"/>
              </a:ext>
            </a:extLst>
          </p:cNvPr>
          <p:cNvSpPr txBox="1"/>
          <p:nvPr/>
        </p:nvSpPr>
        <p:spPr>
          <a:xfrm>
            <a:off x="936308" y="667250"/>
            <a:ext cx="3412504" cy="1862048"/>
          </a:xfrm>
          <a:prstGeom prst="rect">
            <a:avLst/>
          </a:prstGeom>
          <a:noFill/>
        </p:spPr>
        <p:txBody>
          <a:bodyPr wrap="square" rtlCol="0">
            <a:spAutoFit/>
          </a:bodyPr>
          <a:lstStyle/>
          <a:p>
            <a:pPr algn="dist"/>
            <a:r>
              <a:rPr lang="zh-CN" altLang="en-US" sz="11500" b="1" dirty="0">
                <a:blipFill>
                  <a:blip r:embed="rId8">
                    <a:extLst/>
                  </a:blip>
                  <a:stretch>
                    <a:fillRect/>
                  </a:stretch>
                </a:blipFill>
                <a:effectLst>
                  <a:outerShdw blurRad="50800" dist="38100" algn="l" rotWithShape="0">
                    <a:prstClr val="black">
                      <a:alpha val="40000"/>
                    </a:prstClr>
                  </a:outerShdw>
                </a:effectLst>
                <a:latin typeface="中山行书百年纪念版" panose="02010609000101010101" pitchFamily="49" charset="-122"/>
                <a:ea typeface="中山行书百年纪念版" panose="02010609000101010101" pitchFamily="49" charset="-122"/>
                <a:cs typeface="+mn-ea"/>
                <a:sym typeface="+mn-lt"/>
              </a:rPr>
              <a:t>目录</a:t>
            </a:r>
          </a:p>
        </p:txBody>
      </p:sp>
      <p:sp>
        <p:nvSpPr>
          <p:cNvPr id="16" name="文本框 15">
            <a:extLst>
              <a:ext uri="{FF2B5EF4-FFF2-40B4-BE49-F238E27FC236}">
                <a16:creationId xmlns:a16="http://schemas.microsoft.com/office/drawing/2014/main" xmlns="" id="{1DF6F8D4-6009-460C-B587-6C4254864FAD}"/>
              </a:ext>
            </a:extLst>
          </p:cNvPr>
          <p:cNvSpPr txBox="1"/>
          <p:nvPr/>
        </p:nvSpPr>
        <p:spPr>
          <a:xfrm>
            <a:off x="4569856" y="1702262"/>
            <a:ext cx="3866147"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zh-CN" sz="3600" b="1" i="0" u="none" strike="noStrike" kern="1200" cap="none" spc="0" normalizeH="0" baseline="0" noProof="0" dirty="0">
                <a:ln>
                  <a:noFill/>
                </a:ln>
                <a:effectLst/>
                <a:uLnTx/>
                <a:uFillTx/>
                <a:cs typeface="+mn-ea"/>
                <a:sym typeface="+mn-lt"/>
              </a:rPr>
              <a:t>【</a:t>
            </a:r>
            <a:r>
              <a:rPr kumimoji="1" lang="zh-CN" altLang="en-US" sz="3600" b="1" i="0" u="none" strike="noStrike" kern="1200" cap="none" spc="0" normalizeH="0" baseline="0" noProof="0" dirty="0">
                <a:ln>
                  <a:noFill/>
                </a:ln>
                <a:effectLst/>
                <a:uLnTx/>
                <a:uFillTx/>
                <a:cs typeface="+mn-ea"/>
                <a:sym typeface="+mn-lt"/>
              </a:rPr>
              <a:t>一</a:t>
            </a:r>
            <a:r>
              <a:rPr kumimoji="1" lang="en-US" altLang="zh-CN" sz="3600" b="1" i="0" u="none" strike="noStrike" kern="1200" cap="none" spc="0" normalizeH="0" baseline="0" noProof="0" dirty="0">
                <a:ln>
                  <a:noFill/>
                </a:ln>
                <a:effectLst/>
                <a:uLnTx/>
                <a:uFillTx/>
                <a:cs typeface="+mn-ea"/>
                <a:sym typeface="+mn-lt"/>
              </a:rPr>
              <a:t>】</a:t>
            </a:r>
            <a:r>
              <a:rPr kumimoji="1" lang="zh-CN" altLang="en-US" sz="3600" b="1" i="0" u="none" strike="noStrike" kern="1200" cap="none" spc="0" normalizeH="0" baseline="0" noProof="0" dirty="0">
                <a:ln>
                  <a:noFill/>
                </a:ln>
                <a:effectLst/>
                <a:uLnTx/>
                <a:uFillTx/>
                <a:cs typeface="+mn-ea"/>
                <a:sym typeface="+mn-lt"/>
              </a:rPr>
              <a:t>历史背景</a:t>
            </a:r>
          </a:p>
        </p:txBody>
      </p:sp>
      <p:sp>
        <p:nvSpPr>
          <p:cNvPr id="17" name="文本框 16">
            <a:extLst>
              <a:ext uri="{FF2B5EF4-FFF2-40B4-BE49-F238E27FC236}">
                <a16:creationId xmlns:a16="http://schemas.microsoft.com/office/drawing/2014/main" xmlns="" id="{754CC5F2-3146-4F5C-8C50-3CCBF8BEDEC3}"/>
              </a:ext>
            </a:extLst>
          </p:cNvPr>
          <p:cNvSpPr txBox="1"/>
          <p:nvPr/>
        </p:nvSpPr>
        <p:spPr>
          <a:xfrm>
            <a:off x="4569856" y="2771091"/>
            <a:ext cx="3866147"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zh-CN" sz="3600" b="1" i="0" u="none" strike="noStrike" kern="1200" cap="none" spc="0" normalizeH="0" baseline="0" noProof="0" dirty="0">
                <a:ln>
                  <a:noFill/>
                </a:ln>
                <a:effectLst/>
                <a:uLnTx/>
                <a:uFillTx/>
                <a:cs typeface="+mn-ea"/>
                <a:sym typeface="+mn-lt"/>
              </a:rPr>
              <a:t>【</a:t>
            </a:r>
            <a:r>
              <a:rPr kumimoji="1" lang="zh-CN" altLang="en-US" sz="3600" b="1" i="0" u="none" strike="noStrike" kern="1200" cap="none" spc="0" normalizeH="0" baseline="0" noProof="0" dirty="0">
                <a:ln>
                  <a:noFill/>
                </a:ln>
                <a:effectLst/>
                <a:uLnTx/>
                <a:uFillTx/>
                <a:cs typeface="+mn-ea"/>
                <a:sym typeface="+mn-lt"/>
              </a:rPr>
              <a:t>二</a:t>
            </a:r>
            <a:r>
              <a:rPr kumimoji="1" lang="en-US" altLang="zh-CN" sz="3600" b="1" i="0" u="none" strike="noStrike" kern="1200" cap="none" spc="0" normalizeH="0" baseline="0" noProof="0" dirty="0">
                <a:ln>
                  <a:noFill/>
                </a:ln>
                <a:effectLst/>
                <a:uLnTx/>
                <a:uFillTx/>
                <a:cs typeface="+mn-ea"/>
                <a:sym typeface="+mn-lt"/>
              </a:rPr>
              <a:t>】</a:t>
            </a:r>
            <a:r>
              <a:rPr kumimoji="1" lang="zh-CN" altLang="en-US" sz="3600" b="1" i="0" u="none" strike="noStrike" kern="1200" cap="none" spc="0" normalizeH="0" baseline="0" noProof="0" dirty="0">
                <a:ln>
                  <a:noFill/>
                </a:ln>
                <a:effectLst/>
                <a:uLnTx/>
                <a:uFillTx/>
                <a:cs typeface="+mn-ea"/>
                <a:sym typeface="+mn-lt"/>
              </a:rPr>
              <a:t>罪恶行径</a:t>
            </a:r>
          </a:p>
        </p:txBody>
      </p:sp>
      <p:sp>
        <p:nvSpPr>
          <p:cNvPr id="18" name="文本框 17">
            <a:extLst>
              <a:ext uri="{FF2B5EF4-FFF2-40B4-BE49-F238E27FC236}">
                <a16:creationId xmlns:a16="http://schemas.microsoft.com/office/drawing/2014/main" xmlns="" id="{F28B6529-8BF8-4A4C-BE0A-E70317CD1A3A}"/>
              </a:ext>
            </a:extLst>
          </p:cNvPr>
          <p:cNvSpPr txBox="1"/>
          <p:nvPr/>
        </p:nvSpPr>
        <p:spPr>
          <a:xfrm>
            <a:off x="4569856" y="3839920"/>
            <a:ext cx="3866147"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zh-CN" sz="3600" b="1" i="0" u="none" strike="noStrike" kern="1200" cap="none" spc="0" normalizeH="0" baseline="0" noProof="0" dirty="0">
                <a:ln>
                  <a:noFill/>
                </a:ln>
                <a:effectLst/>
                <a:uLnTx/>
                <a:uFillTx/>
                <a:cs typeface="+mn-ea"/>
                <a:sym typeface="+mn-lt"/>
              </a:rPr>
              <a:t>【</a:t>
            </a:r>
            <a:r>
              <a:rPr kumimoji="1" lang="zh-CN" altLang="en-US" sz="3600" b="1" i="0" u="none" strike="noStrike" kern="1200" cap="none" spc="0" normalizeH="0" baseline="0" noProof="0" dirty="0">
                <a:ln>
                  <a:noFill/>
                </a:ln>
                <a:effectLst/>
                <a:uLnTx/>
                <a:uFillTx/>
                <a:cs typeface="+mn-ea"/>
                <a:sym typeface="+mn-lt"/>
              </a:rPr>
              <a:t>三</a:t>
            </a:r>
            <a:r>
              <a:rPr kumimoji="1" lang="en-US" altLang="zh-CN" sz="3600" b="1" i="0" u="none" strike="noStrike" kern="1200" cap="none" spc="0" normalizeH="0" baseline="0" noProof="0" dirty="0">
                <a:ln>
                  <a:noFill/>
                </a:ln>
                <a:effectLst/>
                <a:uLnTx/>
                <a:uFillTx/>
                <a:cs typeface="+mn-ea"/>
                <a:sym typeface="+mn-lt"/>
              </a:rPr>
              <a:t>】</a:t>
            </a:r>
            <a:r>
              <a:rPr kumimoji="1" lang="zh-CN" altLang="en-US" sz="3600" b="1" i="0" u="none" strike="noStrike" kern="1200" cap="none" spc="0" normalizeH="0" baseline="0" noProof="0" dirty="0">
                <a:ln>
                  <a:noFill/>
                </a:ln>
                <a:effectLst/>
                <a:uLnTx/>
                <a:uFillTx/>
                <a:cs typeface="+mn-ea"/>
                <a:sym typeface="+mn-lt"/>
              </a:rPr>
              <a:t>立法历程</a:t>
            </a:r>
          </a:p>
        </p:txBody>
      </p:sp>
      <p:sp>
        <p:nvSpPr>
          <p:cNvPr id="20" name="文本框 19">
            <a:extLst>
              <a:ext uri="{FF2B5EF4-FFF2-40B4-BE49-F238E27FC236}">
                <a16:creationId xmlns:a16="http://schemas.microsoft.com/office/drawing/2014/main" xmlns="" id="{D7B3C361-0079-4319-8A0F-2F17F93D698D}"/>
              </a:ext>
            </a:extLst>
          </p:cNvPr>
          <p:cNvSpPr txBox="1"/>
          <p:nvPr/>
        </p:nvSpPr>
        <p:spPr>
          <a:xfrm>
            <a:off x="8215704" y="2247552"/>
            <a:ext cx="3866147"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zh-CN" sz="3600" b="1" i="0" u="none" strike="noStrike" kern="1200" cap="none" spc="0" normalizeH="0" baseline="0" noProof="0" dirty="0">
                <a:ln>
                  <a:noFill/>
                </a:ln>
                <a:effectLst/>
                <a:uLnTx/>
                <a:uFillTx/>
                <a:cs typeface="+mn-ea"/>
                <a:sym typeface="+mn-lt"/>
              </a:rPr>
              <a:t>【</a:t>
            </a:r>
            <a:r>
              <a:rPr kumimoji="1" lang="zh-CN" altLang="en-US" sz="3600" b="1" i="0" u="none" strike="noStrike" kern="1200" cap="none" spc="0" normalizeH="0" baseline="0" noProof="0" dirty="0">
                <a:ln>
                  <a:noFill/>
                </a:ln>
                <a:effectLst/>
                <a:uLnTx/>
                <a:uFillTx/>
                <a:cs typeface="+mn-ea"/>
                <a:sym typeface="+mn-lt"/>
              </a:rPr>
              <a:t>四</a:t>
            </a:r>
            <a:r>
              <a:rPr kumimoji="1" lang="en-US" altLang="zh-CN" sz="3600" b="1" i="0" u="none" strike="noStrike" kern="1200" cap="none" spc="0" normalizeH="0" baseline="0" noProof="0" dirty="0">
                <a:ln>
                  <a:noFill/>
                </a:ln>
                <a:effectLst/>
                <a:uLnTx/>
                <a:uFillTx/>
                <a:cs typeface="+mn-ea"/>
                <a:sym typeface="+mn-lt"/>
              </a:rPr>
              <a:t>】</a:t>
            </a:r>
            <a:r>
              <a:rPr kumimoji="1" lang="zh-CN" altLang="en-US" sz="3600" b="1" i="0" u="none" strike="noStrike" kern="1200" cap="none" spc="0" normalizeH="0" baseline="0" noProof="0" dirty="0">
                <a:ln>
                  <a:noFill/>
                </a:ln>
                <a:effectLst/>
                <a:uLnTx/>
                <a:uFillTx/>
                <a:cs typeface="+mn-ea"/>
                <a:sym typeface="+mn-lt"/>
              </a:rPr>
              <a:t>公祭活动</a:t>
            </a:r>
          </a:p>
        </p:txBody>
      </p:sp>
      <p:sp>
        <p:nvSpPr>
          <p:cNvPr id="23" name="文本框 22">
            <a:extLst>
              <a:ext uri="{FF2B5EF4-FFF2-40B4-BE49-F238E27FC236}">
                <a16:creationId xmlns:a16="http://schemas.microsoft.com/office/drawing/2014/main" xmlns="" id="{7459A67D-F850-448E-8C6F-4BE878829692}"/>
              </a:ext>
            </a:extLst>
          </p:cNvPr>
          <p:cNvSpPr txBox="1"/>
          <p:nvPr/>
        </p:nvSpPr>
        <p:spPr>
          <a:xfrm>
            <a:off x="8215704" y="3316381"/>
            <a:ext cx="3866147"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zh-CN" sz="3600" b="1" i="0" u="none" strike="noStrike" kern="1200" cap="none" spc="0" normalizeH="0" baseline="0" noProof="0" dirty="0">
                <a:ln>
                  <a:noFill/>
                </a:ln>
                <a:effectLst/>
                <a:uLnTx/>
                <a:uFillTx/>
                <a:cs typeface="+mn-ea"/>
                <a:sym typeface="+mn-lt"/>
              </a:rPr>
              <a:t>【</a:t>
            </a:r>
            <a:r>
              <a:rPr kumimoji="1" lang="zh-CN" altLang="en-US" sz="3600" b="1" i="0" u="none" strike="noStrike" kern="1200" cap="none" spc="0" normalizeH="0" baseline="0" noProof="0" dirty="0">
                <a:ln>
                  <a:noFill/>
                </a:ln>
                <a:effectLst/>
                <a:uLnTx/>
                <a:uFillTx/>
                <a:cs typeface="+mn-ea"/>
                <a:sym typeface="+mn-lt"/>
              </a:rPr>
              <a:t>五</a:t>
            </a:r>
            <a:r>
              <a:rPr kumimoji="1" lang="en-US" altLang="zh-CN" sz="3600" b="1" i="0" u="none" strike="noStrike" kern="1200" cap="none" spc="0" normalizeH="0" baseline="0" noProof="0" dirty="0">
                <a:ln>
                  <a:noFill/>
                </a:ln>
                <a:effectLst/>
                <a:uLnTx/>
                <a:uFillTx/>
                <a:cs typeface="+mn-ea"/>
                <a:sym typeface="+mn-lt"/>
              </a:rPr>
              <a:t>】</a:t>
            </a:r>
            <a:r>
              <a:rPr kumimoji="1" lang="zh-CN" altLang="en-US" sz="3600" b="1" i="0" u="none" strike="noStrike" kern="1200" cap="none" spc="0" normalizeH="0" baseline="0" noProof="0" dirty="0">
                <a:ln>
                  <a:noFill/>
                </a:ln>
                <a:effectLst/>
                <a:uLnTx/>
                <a:uFillTx/>
                <a:cs typeface="+mn-ea"/>
                <a:sym typeface="+mn-lt"/>
              </a:rPr>
              <a:t>重大意义</a:t>
            </a:r>
          </a:p>
        </p:txBody>
      </p:sp>
    </p:spTree>
    <p:extLst>
      <p:ext uri="{BB962C8B-B14F-4D97-AF65-F5344CB8AC3E}">
        <p14:creationId xmlns:p14="http://schemas.microsoft.com/office/powerpoint/2010/main" val="294317008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2" presetClass="entr" presetSubtype="1" fill="hold" nodeType="after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wipe(up)">
                                      <p:cBhvr>
                                        <p:cTn id="18" dur="500"/>
                                        <p:tgtEl>
                                          <p:spTgt spid="22"/>
                                        </p:tgtEl>
                                      </p:cBhvr>
                                    </p:animEffect>
                                  </p:childTnLst>
                                </p:cTn>
                              </p:par>
                            </p:childTnLst>
                          </p:cTn>
                        </p:par>
                        <p:par>
                          <p:cTn id="19" fill="hold">
                            <p:stCondLst>
                              <p:cond delay="2000"/>
                            </p:stCondLst>
                            <p:childTnLst>
                              <p:par>
                                <p:cTn id="20" presetID="22" presetClass="entr" presetSubtype="2" fill="hold"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wipe(right)">
                                      <p:cBhvr>
                                        <p:cTn id="22" dur="500"/>
                                        <p:tgtEl>
                                          <p:spTgt spid="15"/>
                                        </p:tgtEl>
                                      </p:cBhvr>
                                    </p:animEffect>
                                  </p:childTnLst>
                                </p:cTn>
                              </p:par>
                            </p:childTnLst>
                          </p:cTn>
                        </p:par>
                        <p:par>
                          <p:cTn id="23" fill="hold">
                            <p:stCondLst>
                              <p:cond delay="2500"/>
                            </p:stCondLst>
                            <p:childTnLst>
                              <p:par>
                                <p:cTn id="24" presetID="16" presetClass="entr" presetSubtype="21" fill="hold" grpId="0" nodeType="after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barn(inVertical)">
                                      <p:cBhvr>
                                        <p:cTn id="26" dur="500"/>
                                        <p:tgtEl>
                                          <p:spTgt spid="2"/>
                                        </p:tgtEl>
                                      </p:cBhvr>
                                    </p:animEffect>
                                  </p:childTnLst>
                                </p:cTn>
                              </p:par>
                            </p:childTnLst>
                          </p:cTn>
                        </p:par>
                        <p:par>
                          <p:cTn id="27" fill="hold">
                            <p:stCondLst>
                              <p:cond delay="3000"/>
                            </p:stCondLst>
                            <p:childTnLst>
                              <p:par>
                                <p:cTn id="28" presetID="2" presetClass="entr" presetSubtype="2"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 calcmode="lin" valueType="num">
                                      <p:cBhvr additive="base">
                                        <p:cTn id="30" dur="500" fill="hold"/>
                                        <p:tgtEl>
                                          <p:spTgt spid="16"/>
                                        </p:tgtEl>
                                        <p:attrNameLst>
                                          <p:attrName>ppt_x</p:attrName>
                                        </p:attrNameLst>
                                      </p:cBhvr>
                                      <p:tavLst>
                                        <p:tav tm="0">
                                          <p:val>
                                            <p:strVal val="1+#ppt_w/2"/>
                                          </p:val>
                                        </p:tav>
                                        <p:tav tm="100000">
                                          <p:val>
                                            <p:strVal val="#ppt_x"/>
                                          </p:val>
                                        </p:tav>
                                      </p:tavLst>
                                    </p:anim>
                                    <p:anim calcmode="lin" valueType="num">
                                      <p:cBhvr additive="base">
                                        <p:cTn id="31" dur="500" fill="hold"/>
                                        <p:tgtEl>
                                          <p:spTgt spid="16"/>
                                        </p:tgtEl>
                                        <p:attrNameLst>
                                          <p:attrName>ppt_y</p:attrName>
                                        </p:attrNameLst>
                                      </p:cBhvr>
                                      <p:tavLst>
                                        <p:tav tm="0">
                                          <p:val>
                                            <p:strVal val="#ppt_y"/>
                                          </p:val>
                                        </p:tav>
                                        <p:tav tm="100000">
                                          <p:val>
                                            <p:strVal val="#ppt_y"/>
                                          </p:val>
                                        </p:tav>
                                      </p:tavLst>
                                    </p:anim>
                                  </p:childTnLst>
                                </p:cTn>
                              </p:par>
                            </p:childTnLst>
                          </p:cTn>
                        </p:par>
                        <p:par>
                          <p:cTn id="32" fill="hold">
                            <p:stCondLst>
                              <p:cond delay="3500"/>
                            </p:stCondLst>
                            <p:childTnLst>
                              <p:par>
                                <p:cTn id="33" presetID="2" presetClass="entr" presetSubtype="2"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500" fill="hold"/>
                                        <p:tgtEl>
                                          <p:spTgt spid="17"/>
                                        </p:tgtEl>
                                        <p:attrNameLst>
                                          <p:attrName>ppt_x</p:attrName>
                                        </p:attrNameLst>
                                      </p:cBhvr>
                                      <p:tavLst>
                                        <p:tav tm="0">
                                          <p:val>
                                            <p:strVal val="1+#ppt_w/2"/>
                                          </p:val>
                                        </p:tav>
                                        <p:tav tm="100000">
                                          <p:val>
                                            <p:strVal val="#ppt_x"/>
                                          </p:val>
                                        </p:tav>
                                      </p:tavLst>
                                    </p:anim>
                                    <p:anim calcmode="lin" valueType="num">
                                      <p:cBhvr additive="base">
                                        <p:cTn id="36" dur="500" fill="hold"/>
                                        <p:tgtEl>
                                          <p:spTgt spid="17"/>
                                        </p:tgtEl>
                                        <p:attrNameLst>
                                          <p:attrName>ppt_y</p:attrName>
                                        </p:attrNameLst>
                                      </p:cBhvr>
                                      <p:tavLst>
                                        <p:tav tm="0">
                                          <p:val>
                                            <p:strVal val="#ppt_y"/>
                                          </p:val>
                                        </p:tav>
                                        <p:tav tm="100000">
                                          <p:val>
                                            <p:strVal val="#ppt_y"/>
                                          </p:val>
                                        </p:tav>
                                      </p:tavLst>
                                    </p:anim>
                                  </p:childTnLst>
                                </p:cTn>
                              </p:par>
                            </p:childTnLst>
                          </p:cTn>
                        </p:par>
                        <p:par>
                          <p:cTn id="37" fill="hold">
                            <p:stCondLst>
                              <p:cond delay="4000"/>
                            </p:stCondLst>
                            <p:childTnLst>
                              <p:par>
                                <p:cTn id="38" presetID="2" presetClass="entr" presetSubtype="2"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additive="base">
                                        <p:cTn id="40" dur="500" fill="hold"/>
                                        <p:tgtEl>
                                          <p:spTgt spid="18"/>
                                        </p:tgtEl>
                                        <p:attrNameLst>
                                          <p:attrName>ppt_x</p:attrName>
                                        </p:attrNameLst>
                                      </p:cBhvr>
                                      <p:tavLst>
                                        <p:tav tm="0">
                                          <p:val>
                                            <p:strVal val="1+#ppt_w/2"/>
                                          </p:val>
                                        </p:tav>
                                        <p:tav tm="100000">
                                          <p:val>
                                            <p:strVal val="#ppt_x"/>
                                          </p:val>
                                        </p:tav>
                                      </p:tavLst>
                                    </p:anim>
                                    <p:anim calcmode="lin" valueType="num">
                                      <p:cBhvr additive="base">
                                        <p:cTn id="41" dur="500" fill="hold"/>
                                        <p:tgtEl>
                                          <p:spTgt spid="18"/>
                                        </p:tgtEl>
                                        <p:attrNameLst>
                                          <p:attrName>ppt_y</p:attrName>
                                        </p:attrNameLst>
                                      </p:cBhvr>
                                      <p:tavLst>
                                        <p:tav tm="0">
                                          <p:val>
                                            <p:strVal val="#ppt_y"/>
                                          </p:val>
                                        </p:tav>
                                        <p:tav tm="100000">
                                          <p:val>
                                            <p:strVal val="#ppt_y"/>
                                          </p:val>
                                        </p:tav>
                                      </p:tavLst>
                                    </p:anim>
                                  </p:childTnLst>
                                </p:cTn>
                              </p:par>
                            </p:childTnLst>
                          </p:cTn>
                        </p:par>
                        <p:par>
                          <p:cTn id="42" fill="hold">
                            <p:stCondLst>
                              <p:cond delay="4500"/>
                            </p:stCondLst>
                            <p:childTnLst>
                              <p:par>
                                <p:cTn id="43" presetID="2" presetClass="entr" presetSubtype="2"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 calcmode="lin" valueType="num">
                                      <p:cBhvr additive="base">
                                        <p:cTn id="45" dur="500" fill="hold"/>
                                        <p:tgtEl>
                                          <p:spTgt spid="20"/>
                                        </p:tgtEl>
                                        <p:attrNameLst>
                                          <p:attrName>ppt_x</p:attrName>
                                        </p:attrNameLst>
                                      </p:cBhvr>
                                      <p:tavLst>
                                        <p:tav tm="0">
                                          <p:val>
                                            <p:strVal val="1+#ppt_w/2"/>
                                          </p:val>
                                        </p:tav>
                                        <p:tav tm="100000">
                                          <p:val>
                                            <p:strVal val="#ppt_x"/>
                                          </p:val>
                                        </p:tav>
                                      </p:tavLst>
                                    </p:anim>
                                    <p:anim calcmode="lin" valueType="num">
                                      <p:cBhvr additive="base">
                                        <p:cTn id="46" dur="500" fill="hold"/>
                                        <p:tgtEl>
                                          <p:spTgt spid="20"/>
                                        </p:tgtEl>
                                        <p:attrNameLst>
                                          <p:attrName>ppt_y</p:attrName>
                                        </p:attrNameLst>
                                      </p:cBhvr>
                                      <p:tavLst>
                                        <p:tav tm="0">
                                          <p:val>
                                            <p:strVal val="#ppt_y"/>
                                          </p:val>
                                        </p:tav>
                                        <p:tav tm="100000">
                                          <p:val>
                                            <p:strVal val="#ppt_y"/>
                                          </p:val>
                                        </p:tav>
                                      </p:tavLst>
                                    </p:anim>
                                  </p:childTnLst>
                                </p:cTn>
                              </p:par>
                            </p:childTnLst>
                          </p:cTn>
                        </p:par>
                        <p:par>
                          <p:cTn id="47" fill="hold">
                            <p:stCondLst>
                              <p:cond delay="5000"/>
                            </p:stCondLst>
                            <p:childTnLst>
                              <p:par>
                                <p:cTn id="48" presetID="2" presetClass="entr" presetSubtype="2" fill="hold" grpId="0" nodeType="afterEffect">
                                  <p:stCondLst>
                                    <p:cond delay="0"/>
                                  </p:stCondLst>
                                  <p:childTnLst>
                                    <p:set>
                                      <p:cBhvr>
                                        <p:cTn id="49" dur="1" fill="hold">
                                          <p:stCondLst>
                                            <p:cond delay="0"/>
                                          </p:stCondLst>
                                        </p:cTn>
                                        <p:tgtEl>
                                          <p:spTgt spid="23"/>
                                        </p:tgtEl>
                                        <p:attrNameLst>
                                          <p:attrName>style.visibility</p:attrName>
                                        </p:attrNameLst>
                                      </p:cBhvr>
                                      <p:to>
                                        <p:strVal val="visible"/>
                                      </p:to>
                                    </p:set>
                                    <p:anim calcmode="lin" valueType="num">
                                      <p:cBhvr additive="base">
                                        <p:cTn id="50" dur="500" fill="hold"/>
                                        <p:tgtEl>
                                          <p:spTgt spid="23"/>
                                        </p:tgtEl>
                                        <p:attrNameLst>
                                          <p:attrName>ppt_x</p:attrName>
                                        </p:attrNameLst>
                                      </p:cBhvr>
                                      <p:tavLst>
                                        <p:tav tm="0">
                                          <p:val>
                                            <p:strVal val="1+#ppt_w/2"/>
                                          </p:val>
                                        </p:tav>
                                        <p:tav tm="100000">
                                          <p:val>
                                            <p:strVal val="#ppt_x"/>
                                          </p:val>
                                        </p:tav>
                                      </p:tavLst>
                                    </p:anim>
                                    <p:anim calcmode="lin" valueType="num">
                                      <p:cBhvr additive="base">
                                        <p:cTn id="51"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6" grpId="0"/>
      <p:bldP spid="17" grpId="0"/>
      <p:bldP spid="18" grpId="0"/>
      <p:bldP spid="20" grpId="0"/>
      <p:bldP spid="2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1809946" y="2627280"/>
            <a:ext cx="9903889" cy="2951449"/>
          </a:xfrm>
          <a:prstGeom prst="rect">
            <a:avLst/>
          </a:prstGeom>
          <a:noFill/>
        </p:spPr>
        <p:txBody>
          <a:bodyPr wrap="square" rtlCol="0">
            <a:spAutoFit/>
          </a:bodyPr>
          <a:lstStyle/>
          <a:p>
            <a:pPr marL="0" marR="0" lvl="0" indent="0" algn="ctr" defTabSz="457200" rtl="0" eaLnBrk="1" fontAlgn="auto" latinLnBrk="0" hangingPunct="1">
              <a:lnSpc>
                <a:spcPct val="150000"/>
              </a:lnSpc>
              <a:spcBef>
                <a:spcPts val="0"/>
              </a:spcBef>
              <a:spcAft>
                <a:spcPts val="0"/>
              </a:spcAft>
              <a:buClrTx/>
              <a:buSzTx/>
              <a:buFontTx/>
              <a:buNone/>
              <a:tabLst/>
              <a:defRPr/>
            </a:pPr>
            <a:r>
              <a:rPr kumimoji="1" lang="zh-CN" altLang="en-US" sz="1800" i="0" u="none" strike="noStrike" kern="1200" cap="none" spc="0" normalizeH="0" baseline="0" noProof="0" dirty="0">
                <a:ln>
                  <a:noFill/>
                </a:ln>
                <a:effectLst/>
                <a:uLnTx/>
                <a:uFillTx/>
                <a:cs typeface="+mn-ea"/>
                <a:sym typeface="+mn-lt"/>
              </a:rPr>
              <a:t>巍巍金陵，滔滔大江，钟山花雨，千秋芬芳。一九三七，祸从天降，一二</a:t>
            </a:r>
            <a:r>
              <a:rPr kumimoji="1" lang="en-US" altLang="zh-CN" sz="1800" i="0" u="none" strike="noStrike" kern="1200" cap="none" spc="0" normalizeH="0" baseline="0" noProof="0" dirty="0">
                <a:ln>
                  <a:noFill/>
                </a:ln>
                <a:effectLst/>
                <a:uLnTx/>
                <a:uFillTx/>
                <a:cs typeface="+mn-ea"/>
                <a:sym typeface="+mn-lt"/>
              </a:rPr>
              <a:t>-</a:t>
            </a:r>
            <a:r>
              <a:rPr kumimoji="1" lang="zh-CN" altLang="en-US" sz="1800" i="0" u="none" strike="noStrike" kern="1200" cap="none" spc="0" normalizeH="0" baseline="0" noProof="0" dirty="0">
                <a:ln>
                  <a:noFill/>
                </a:ln>
                <a:effectLst/>
                <a:uLnTx/>
                <a:uFillTx/>
                <a:cs typeface="+mn-ea"/>
                <a:sym typeface="+mn-lt"/>
              </a:rPr>
              <a:t>三，古城沦丧。侵华倭寇，掳掠烧杀</a:t>
            </a:r>
            <a:r>
              <a:rPr kumimoji="1" lang="en-US" altLang="zh-CN" sz="1800" i="0" u="none" strike="noStrike" kern="1200" cap="none" spc="0" normalizeH="0" baseline="0" noProof="0" dirty="0">
                <a:ln>
                  <a:noFill/>
                </a:ln>
                <a:effectLst/>
                <a:uLnTx/>
                <a:uFillTx/>
                <a:cs typeface="+mn-ea"/>
                <a:sym typeface="+mn-lt"/>
              </a:rPr>
              <a:t>,</a:t>
            </a:r>
            <a:r>
              <a:rPr kumimoji="1" lang="zh-CN" altLang="en-US" sz="1800" i="0" u="none" strike="noStrike" kern="1200" cap="none" spc="0" normalizeH="0" baseline="0" noProof="0" dirty="0">
                <a:ln>
                  <a:noFill/>
                </a:ln>
                <a:effectLst/>
                <a:uLnTx/>
                <a:uFillTx/>
                <a:cs typeface="+mn-ea"/>
                <a:sym typeface="+mn-lt"/>
              </a:rPr>
              <a:t>横尸遍野，血染长江。三十余万，生灵涂炭，炼狱六周，哀哉国殇。举世震惊，九州同悼，雪松纪念，寒梅怒放。鮚浩劫，文明罹难，百年悲叹，警钟鸣响。积贫积弱，山河蒙羞，内忧外患，国破家亡。民族觉醒，独立解放，改革振兴，国运日昌。前事不忘，后事之师，殷忧启圣，多难兴邦。七十七载，青史昭彰，生生不息，山高水长。二零 一四，国家公祭，中外人士，齐聚广场。自花致哀，庄严肃穆，丹忱抒写，和平诗章。大道之行，天下为公，大德日生，和气致祥。和平发展，时代主题，民族复兴，世代梦想。龙盘虎踞，彝训鼎铭，继往开来，永志不忘。</a:t>
            </a:r>
          </a:p>
        </p:txBody>
      </p:sp>
      <p:sp>
        <p:nvSpPr>
          <p:cNvPr id="9" name="文本框 8">
            <a:extLst>
              <a:ext uri="{FF2B5EF4-FFF2-40B4-BE49-F238E27FC236}">
                <a16:creationId xmlns:a16="http://schemas.microsoft.com/office/drawing/2014/main" xmlns="" id="{6AA1D5CC-243B-4784-A831-A8F0F4C5C0AF}"/>
              </a:ext>
            </a:extLst>
          </p:cNvPr>
          <p:cNvSpPr txBox="1"/>
          <p:nvPr/>
        </p:nvSpPr>
        <p:spPr>
          <a:xfrm>
            <a:off x="1114890" y="306131"/>
            <a:ext cx="2373027" cy="707886"/>
          </a:xfrm>
          <a:prstGeom prst="rect">
            <a:avLst/>
          </a:prstGeom>
          <a:noFill/>
        </p:spPr>
        <p:txBody>
          <a:bodyPr wrap="square" rtlCol="0">
            <a:spAutoFit/>
          </a:bodyPr>
          <a:lstStyle/>
          <a:p>
            <a:pPr lvl="0" defTabSz="457200"/>
            <a:r>
              <a:rPr kumimoji="1" lang="zh-CN" altLang="en-US" sz="4000" b="1" dirty="0">
                <a:solidFill>
                  <a:srgbClr val="84170F"/>
                </a:solidFill>
                <a:cs typeface="+mn-ea"/>
                <a:sym typeface="+mn-lt"/>
              </a:rPr>
              <a:t>和平宣言</a:t>
            </a:r>
          </a:p>
        </p:txBody>
      </p:sp>
      <p:pic>
        <p:nvPicPr>
          <p:cNvPr id="10" name="图片 9">
            <a:extLst>
              <a:ext uri="{FF2B5EF4-FFF2-40B4-BE49-F238E27FC236}">
                <a16:creationId xmlns:a16="http://schemas.microsoft.com/office/drawing/2014/main" xmlns="" id="{D165F567-ABCE-4CD9-99E4-EAD859D6F48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7940" y="1306248"/>
            <a:ext cx="2885771" cy="2162175"/>
          </a:xfrm>
          <a:prstGeom prst="rect">
            <a:avLst/>
          </a:prstGeom>
        </p:spPr>
      </p:pic>
    </p:spTree>
    <p:extLst>
      <p:ext uri="{BB962C8B-B14F-4D97-AF65-F5344CB8AC3E}">
        <p14:creationId xmlns:p14="http://schemas.microsoft.com/office/powerpoint/2010/main" val="124956670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par>
                          <p:cTn id="8" fill="hold">
                            <p:stCondLst>
                              <p:cond delay="500"/>
                            </p:stCondLst>
                            <p:childTnLst>
                              <p:par>
                                <p:cTn id="9" presetID="2" presetClass="entr" presetSubtype="2"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BEBEBE"/>
        </a:solidFill>
        <a:effectLst/>
      </p:bgPr>
    </p:bg>
    <p:spTree>
      <p:nvGrpSpPr>
        <p:cNvPr id="1" name=""/>
        <p:cNvGrpSpPr/>
        <p:nvPr/>
      </p:nvGrpSpPr>
      <p:grpSpPr>
        <a:xfrm>
          <a:off x="0" y="0"/>
          <a:ext cx="0" cy="0"/>
          <a:chOff x="0" y="0"/>
          <a:chExt cx="0" cy="0"/>
        </a:xfrm>
      </p:grpSpPr>
      <p:pic>
        <p:nvPicPr>
          <p:cNvPr id="15" name="图片 14">
            <a:extLst>
              <a:ext uri="{FF2B5EF4-FFF2-40B4-BE49-F238E27FC236}">
                <a16:creationId xmlns:a16="http://schemas.microsoft.com/office/drawing/2014/main" xmlns="" id="{69713F01-1466-4924-9280-AF4DB2FBAF0C}"/>
              </a:ext>
            </a:extLst>
          </p:cNvPr>
          <p:cNvPicPr>
            <a:picLocks noChangeAspect="1"/>
          </p:cNvPicPr>
          <p:nvPr/>
        </p:nvPicPr>
        <p:blipFill rotWithShape="1">
          <a:blip r:embed="rId3">
            <a:extLst>
              <a:ext uri="{28A0092B-C50C-407E-A947-70E740481C1C}">
                <a14:useLocalDpi xmlns:a14="http://schemas.microsoft.com/office/drawing/2010/main" val="0"/>
              </a:ext>
            </a:extLst>
          </a:blip>
          <a:srcRect b="46667"/>
          <a:stretch/>
        </p:blipFill>
        <p:spPr>
          <a:xfrm>
            <a:off x="0" y="0"/>
            <a:ext cx="12192000" cy="3657600"/>
          </a:xfrm>
          <a:prstGeom prst="rect">
            <a:avLst/>
          </a:prstGeom>
        </p:spPr>
      </p:pic>
      <p:sp>
        <p:nvSpPr>
          <p:cNvPr id="2" name="文本框 1">
            <a:extLst>
              <a:ext uri="{FF2B5EF4-FFF2-40B4-BE49-F238E27FC236}">
                <a16:creationId xmlns:a16="http://schemas.microsoft.com/office/drawing/2014/main" xmlns="" id="{942C925E-AEA5-4B66-B55D-EEBE10BF3F90}"/>
              </a:ext>
            </a:extLst>
          </p:cNvPr>
          <p:cNvSpPr txBox="1"/>
          <p:nvPr/>
        </p:nvSpPr>
        <p:spPr>
          <a:xfrm>
            <a:off x="1901629" y="2554484"/>
            <a:ext cx="6484529" cy="1862048"/>
          </a:xfrm>
          <a:prstGeom prst="rect">
            <a:avLst/>
          </a:prstGeom>
          <a:noFill/>
        </p:spPr>
        <p:txBody>
          <a:bodyPr wrap="square" rtlCol="0">
            <a:spAutoFit/>
          </a:bodyPr>
          <a:lstStyle/>
          <a:p>
            <a:pPr algn="ctr"/>
            <a:r>
              <a:rPr lang="zh-CN" altLang="en-US" sz="11500" b="1" dirty="0">
                <a:blipFill>
                  <a:blip r:embed="rId4"/>
                  <a:stretch>
                    <a:fillRect/>
                  </a:stretch>
                </a:blipFill>
                <a:effectLst>
                  <a:outerShdw blurRad="50800" dist="38100" algn="l" rotWithShape="0">
                    <a:prstClr val="black">
                      <a:alpha val="40000"/>
                    </a:prstClr>
                  </a:outerShdw>
                </a:effectLst>
                <a:latin typeface="中山行书百年纪念版" panose="02010609000101010101" pitchFamily="49" charset="-122"/>
                <a:ea typeface="中山行书百年纪念版" panose="02010609000101010101" pitchFamily="49" charset="-122"/>
                <a:cs typeface="+mn-ea"/>
                <a:sym typeface="+mn-lt"/>
              </a:rPr>
              <a:t>重大意义</a:t>
            </a:r>
          </a:p>
        </p:txBody>
      </p:sp>
      <p:pic>
        <p:nvPicPr>
          <p:cNvPr id="10" name="图片 9">
            <a:extLst>
              <a:ext uri="{FF2B5EF4-FFF2-40B4-BE49-F238E27FC236}">
                <a16:creationId xmlns:a16="http://schemas.microsoft.com/office/drawing/2014/main" xmlns="" id="{E89CFDB7-C483-4C1D-9517-CE4B3A0CD57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156462" y="2554484"/>
            <a:ext cx="7035538" cy="4303515"/>
          </a:xfrm>
          <a:prstGeom prst="rect">
            <a:avLst/>
          </a:prstGeom>
        </p:spPr>
      </p:pic>
      <p:sp>
        <p:nvSpPr>
          <p:cNvPr id="12" name="文本框 11">
            <a:extLst>
              <a:ext uri="{FF2B5EF4-FFF2-40B4-BE49-F238E27FC236}">
                <a16:creationId xmlns:a16="http://schemas.microsoft.com/office/drawing/2014/main" xmlns="" id="{ED7E7EFA-E00D-4183-BDA2-F2D68788CD0F}"/>
              </a:ext>
            </a:extLst>
          </p:cNvPr>
          <p:cNvSpPr txBox="1"/>
          <p:nvPr/>
        </p:nvSpPr>
        <p:spPr>
          <a:xfrm>
            <a:off x="1901629" y="1723487"/>
            <a:ext cx="3866147" cy="83099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zh-CN" sz="4800" b="1" i="0" u="none" strike="noStrike" kern="1200" cap="none" spc="0" normalizeH="0" baseline="0" noProof="0" dirty="0">
                <a:ln>
                  <a:noFill/>
                </a:ln>
                <a:solidFill>
                  <a:srgbClr val="84170F"/>
                </a:solidFill>
                <a:effectLst/>
                <a:uLnTx/>
                <a:uFillTx/>
                <a:cs typeface="+mn-ea"/>
                <a:sym typeface="+mn-lt"/>
              </a:rPr>
              <a:t>【</a:t>
            </a:r>
            <a:r>
              <a:rPr kumimoji="1" lang="zh-CN" altLang="en-US" sz="4800" b="1" i="0" u="none" strike="noStrike" kern="1200" cap="none" spc="0" normalizeH="0" baseline="0" noProof="0" dirty="0">
                <a:ln>
                  <a:noFill/>
                </a:ln>
                <a:solidFill>
                  <a:srgbClr val="84170F"/>
                </a:solidFill>
                <a:effectLst/>
                <a:uLnTx/>
                <a:uFillTx/>
                <a:cs typeface="+mn-ea"/>
                <a:sym typeface="+mn-lt"/>
              </a:rPr>
              <a:t>第五章</a:t>
            </a:r>
            <a:r>
              <a:rPr kumimoji="1" lang="en-US" altLang="zh-CN" sz="4800" b="1" i="0" u="none" strike="noStrike" kern="1200" cap="none" spc="0" normalizeH="0" baseline="0" noProof="0" dirty="0">
                <a:ln>
                  <a:noFill/>
                </a:ln>
                <a:solidFill>
                  <a:srgbClr val="84170F"/>
                </a:solidFill>
                <a:effectLst/>
                <a:uLnTx/>
                <a:uFillTx/>
                <a:cs typeface="+mn-ea"/>
                <a:sym typeface="+mn-lt"/>
              </a:rPr>
              <a:t>】</a:t>
            </a:r>
            <a:endParaRPr kumimoji="1" lang="zh-CN" altLang="en-US" sz="4800" b="1" i="0" u="none" strike="noStrike" kern="1200" cap="none" spc="0" normalizeH="0" baseline="0" noProof="0" dirty="0">
              <a:ln>
                <a:noFill/>
              </a:ln>
              <a:solidFill>
                <a:srgbClr val="84170F"/>
              </a:solidFill>
              <a:effectLst/>
              <a:uLnTx/>
              <a:uFillTx/>
              <a:cs typeface="+mn-ea"/>
              <a:sym typeface="+mn-lt"/>
            </a:endParaRPr>
          </a:p>
        </p:txBody>
      </p:sp>
      <p:pic>
        <p:nvPicPr>
          <p:cNvPr id="16" name="图片 15">
            <a:extLst>
              <a:ext uri="{FF2B5EF4-FFF2-40B4-BE49-F238E27FC236}">
                <a16:creationId xmlns:a16="http://schemas.microsoft.com/office/drawing/2014/main" xmlns="" id="{017D8797-B835-452B-981F-38367B06B265}"/>
              </a:ext>
            </a:extLst>
          </p:cNvPr>
          <p:cNvPicPr>
            <a:picLocks noChangeAspect="1"/>
          </p:cNvPicPr>
          <p:nvPr/>
        </p:nvPicPr>
        <p:blipFill rotWithShape="1">
          <a:blip r:embed="rId6">
            <a:extLst>
              <a:ext uri="{28A0092B-C50C-407E-A947-70E740481C1C}">
                <a14:useLocalDpi xmlns:a14="http://schemas.microsoft.com/office/drawing/2010/main" val="0"/>
              </a:ext>
            </a:extLst>
          </a:blip>
          <a:srcRect l="35841" r="20032" b="86808"/>
          <a:stretch/>
        </p:blipFill>
        <p:spPr>
          <a:xfrm>
            <a:off x="723747" y="0"/>
            <a:ext cx="3110955" cy="1395167"/>
          </a:xfrm>
          <a:prstGeom prst="rect">
            <a:avLst/>
          </a:prstGeom>
        </p:spPr>
      </p:pic>
      <p:sp>
        <p:nvSpPr>
          <p:cNvPr id="17" name="文本框 16">
            <a:extLst>
              <a:ext uri="{FF2B5EF4-FFF2-40B4-BE49-F238E27FC236}">
                <a16:creationId xmlns:a16="http://schemas.microsoft.com/office/drawing/2014/main" xmlns="" id="{CFD25F9F-352E-4610-BE54-A936872C0C32}"/>
              </a:ext>
            </a:extLst>
          </p:cNvPr>
          <p:cNvSpPr txBox="1"/>
          <p:nvPr/>
        </p:nvSpPr>
        <p:spPr>
          <a:xfrm>
            <a:off x="2071312" y="4475408"/>
            <a:ext cx="4796589"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zh-CN" sz="2400" b="0" i="0" u="none" strike="noStrike" kern="1200" cap="none" spc="0" normalizeH="0" baseline="0" noProof="0" dirty="0">
                <a:ln>
                  <a:noFill/>
                </a:ln>
                <a:effectLst/>
                <a:uLnTx/>
                <a:uFillTx/>
                <a:cs typeface="+mn-ea"/>
                <a:sym typeface="+mn-lt"/>
              </a:rPr>
              <a:t>【12/13</a:t>
            </a:r>
            <a:r>
              <a:rPr kumimoji="1" lang="zh-CN" altLang="en-US" sz="2400" b="0" i="0" u="none" strike="noStrike" kern="1200" cap="none" spc="0" normalizeH="0" baseline="0" noProof="0" dirty="0">
                <a:ln>
                  <a:noFill/>
                </a:ln>
                <a:effectLst/>
                <a:uLnTx/>
                <a:uFillTx/>
                <a:cs typeface="+mn-ea"/>
                <a:sym typeface="+mn-lt"/>
              </a:rPr>
              <a:t>南京大屠杀公祭日</a:t>
            </a:r>
            <a:r>
              <a:rPr kumimoji="1" lang="en-US" altLang="zh-CN" sz="2400" b="0" i="0" u="none" strike="noStrike" kern="1200" cap="none" spc="0" normalizeH="0" baseline="0" noProof="0" dirty="0">
                <a:ln>
                  <a:noFill/>
                </a:ln>
                <a:effectLst/>
                <a:uLnTx/>
                <a:uFillTx/>
                <a:cs typeface="+mn-ea"/>
                <a:sym typeface="+mn-lt"/>
              </a:rPr>
              <a:t>】</a:t>
            </a:r>
            <a:endParaRPr kumimoji="1" lang="zh-CN" altLang="en-US" sz="2400" b="0" i="0" u="none" strike="noStrike" kern="1200" cap="none" spc="0" normalizeH="0" baseline="0" noProof="0" dirty="0">
              <a:ln>
                <a:noFill/>
              </a:ln>
              <a:effectLst/>
              <a:uLnTx/>
              <a:uFillTx/>
              <a:cs typeface="+mn-ea"/>
              <a:sym typeface="+mn-lt"/>
            </a:endParaRPr>
          </a:p>
        </p:txBody>
      </p:sp>
    </p:spTree>
    <p:extLst>
      <p:ext uri="{BB962C8B-B14F-4D97-AF65-F5344CB8AC3E}">
        <p14:creationId xmlns:p14="http://schemas.microsoft.com/office/powerpoint/2010/main" val="131680362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right)">
                                      <p:cBhvr>
                                        <p:cTn id="7" dur="500"/>
                                        <p:tgtEl>
                                          <p:spTgt spid="15"/>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anim calcmode="lin" valueType="num">
                                      <p:cBhvr>
                                        <p:cTn id="12" dur="1000" fill="hold"/>
                                        <p:tgtEl>
                                          <p:spTgt spid="10"/>
                                        </p:tgtEl>
                                        <p:attrNameLst>
                                          <p:attrName>ppt_x</p:attrName>
                                        </p:attrNameLst>
                                      </p:cBhvr>
                                      <p:tavLst>
                                        <p:tav tm="0">
                                          <p:val>
                                            <p:strVal val="#ppt_x"/>
                                          </p:val>
                                        </p:tav>
                                        <p:tav tm="100000">
                                          <p:val>
                                            <p:strVal val="#ppt_x"/>
                                          </p:val>
                                        </p:tav>
                                      </p:tavLst>
                                    </p:anim>
                                    <p:anim calcmode="lin" valueType="num">
                                      <p:cBhvr>
                                        <p:cTn id="13" dur="1000" fill="hold"/>
                                        <p:tgtEl>
                                          <p:spTgt spid="10"/>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1"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ipe(up)">
                                      <p:cBhvr>
                                        <p:cTn id="17" dur="500"/>
                                        <p:tgtEl>
                                          <p:spTgt spid="16"/>
                                        </p:tgtEl>
                                      </p:cBhvr>
                                    </p:animEffect>
                                  </p:childTnLst>
                                </p:cTn>
                              </p:par>
                            </p:childTnLst>
                          </p:cTn>
                        </p:par>
                        <p:par>
                          <p:cTn id="18" fill="hold">
                            <p:stCondLst>
                              <p:cond delay="2000"/>
                            </p:stCondLst>
                            <p:childTnLst>
                              <p:par>
                                <p:cTn id="19" presetID="16" presetClass="entr" presetSubtype="21"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barn(inVertical)">
                                      <p:cBhvr>
                                        <p:cTn id="21" dur="500"/>
                                        <p:tgtEl>
                                          <p:spTgt spid="2"/>
                                        </p:tgtEl>
                                      </p:cBhvr>
                                    </p:animEffect>
                                  </p:childTnLst>
                                </p:cTn>
                              </p:par>
                              <p:par>
                                <p:cTn id="22" presetID="2" presetClass="entr" presetSubtype="4"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additive="base">
                                        <p:cTn id="24" dur="500" fill="hold"/>
                                        <p:tgtEl>
                                          <p:spTgt spid="12"/>
                                        </p:tgtEl>
                                        <p:attrNameLst>
                                          <p:attrName>ppt_x</p:attrName>
                                        </p:attrNameLst>
                                      </p:cBhvr>
                                      <p:tavLst>
                                        <p:tav tm="0">
                                          <p:val>
                                            <p:strVal val="#ppt_x"/>
                                          </p:val>
                                        </p:tav>
                                        <p:tav tm="100000">
                                          <p:val>
                                            <p:strVal val="#ppt_x"/>
                                          </p:val>
                                        </p:tav>
                                      </p:tavLst>
                                    </p:anim>
                                    <p:anim calcmode="lin" valueType="num">
                                      <p:cBhvr additive="base">
                                        <p:cTn id="25" dur="500" fill="hold"/>
                                        <p:tgtEl>
                                          <p:spTgt spid="12"/>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17"/>
                                        </p:tgtEl>
                                        <p:attrNameLst>
                                          <p:attrName>style.visibility</p:attrName>
                                        </p:attrNameLst>
                                      </p:cBhvr>
                                      <p:to>
                                        <p:strVal val="visible"/>
                                      </p:to>
                                    </p:set>
                                    <p:anim calcmode="lin" valueType="num">
                                      <p:cBhvr additive="base">
                                        <p:cTn id="28" dur="500" fill="hold"/>
                                        <p:tgtEl>
                                          <p:spTgt spid="17"/>
                                        </p:tgtEl>
                                        <p:attrNameLst>
                                          <p:attrName>ppt_x</p:attrName>
                                        </p:attrNameLst>
                                      </p:cBhvr>
                                      <p:tavLst>
                                        <p:tav tm="0">
                                          <p:val>
                                            <p:strVal val="#ppt_x"/>
                                          </p:val>
                                        </p:tav>
                                        <p:tav tm="100000">
                                          <p:val>
                                            <p:strVal val="#ppt_x"/>
                                          </p:val>
                                        </p:tav>
                                      </p:tavLst>
                                    </p:anim>
                                    <p:anim calcmode="lin" valueType="num">
                                      <p:cBhvr additive="base">
                                        <p:cTn id="29"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2" grpId="0"/>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4812797" y="1656257"/>
            <a:ext cx="6848159" cy="4197944"/>
          </a:xfrm>
          <a:prstGeom prst="rect">
            <a:avLst/>
          </a:prstGeom>
          <a:noFill/>
        </p:spPr>
        <p:txBody>
          <a:bodyPr wrap="square" rtlCol="0">
            <a:spAutoFit/>
          </a:bodyPr>
          <a:lstStyle/>
          <a:p>
            <a:pPr marL="0" marR="0" lvl="0" indent="0" algn="l" defTabSz="457200" rtl="0" eaLnBrk="1" fontAlgn="auto" latinLnBrk="0" hangingPunct="1">
              <a:lnSpc>
                <a:spcPct val="150000"/>
              </a:lnSpc>
              <a:spcBef>
                <a:spcPts val="0"/>
              </a:spcBef>
              <a:spcAft>
                <a:spcPts val="0"/>
              </a:spcAft>
              <a:buClrTx/>
              <a:buSzTx/>
              <a:buFontTx/>
              <a:buNone/>
              <a:tabLst/>
              <a:defRPr/>
            </a:pPr>
            <a:r>
              <a:rPr kumimoji="1" lang="zh-CN" altLang="en-US" b="0" i="0" u="none" strike="noStrike" kern="1200" cap="none" spc="0" normalizeH="0" baseline="0" noProof="0" dirty="0">
                <a:ln>
                  <a:noFill/>
                </a:ln>
                <a:effectLst/>
                <a:uLnTx/>
                <a:uFillTx/>
                <a:cs typeface="+mn-ea"/>
                <a:sym typeface="+mn-lt"/>
              </a:rPr>
              <a:t>国家公祭日的设立，是缅怀过去，更是抚慰民心、顺应民意的措施，同时国家公祭日的设立，也是中国与世界更好的在沟通，在向全世界传递中华民族对于人权和文明的态度，在向全世界表达我们热爱和平、维护和平的决心与责任。就如欧洲一年</a:t>
            </a:r>
            <a:r>
              <a:rPr kumimoji="1" lang="en-US" altLang="zh-CN" b="0" i="0" u="none" strike="noStrike" kern="1200" cap="none" spc="0" normalizeH="0" baseline="0" noProof="0" dirty="0">
                <a:ln>
                  <a:noFill/>
                </a:ln>
                <a:effectLst/>
                <a:uLnTx/>
                <a:uFillTx/>
                <a:cs typeface="+mn-ea"/>
                <a:sym typeface="+mn-lt"/>
              </a:rPr>
              <a:t>- -</a:t>
            </a:r>
            <a:r>
              <a:rPr kumimoji="1" lang="zh-CN" altLang="en-US" b="0" i="0" u="none" strike="noStrike" kern="1200" cap="none" spc="0" normalizeH="0" baseline="0" noProof="0" dirty="0">
                <a:ln>
                  <a:noFill/>
                </a:ln>
                <a:effectLst/>
                <a:uLnTx/>
                <a:uFillTx/>
                <a:cs typeface="+mn-ea"/>
                <a:sym typeface="+mn-lt"/>
              </a:rPr>
              <a:t>度纪念奥斯威辛集中营死难者</a:t>
            </a:r>
            <a:r>
              <a:rPr kumimoji="1" lang="en-US" altLang="zh-CN" b="0" i="0" u="none" strike="noStrike" kern="1200" cap="none" spc="0" normalizeH="0" baseline="0" noProof="0" dirty="0">
                <a:ln>
                  <a:noFill/>
                </a:ln>
                <a:effectLst/>
                <a:uLnTx/>
                <a:uFillTx/>
                <a:cs typeface="+mn-ea"/>
                <a:sym typeface="+mn-lt"/>
              </a:rPr>
              <a:t>-</a:t>
            </a:r>
            <a:r>
              <a:rPr kumimoji="1" lang="zh-CN" altLang="en-US" b="0" i="0" u="none" strike="noStrike" kern="1200" cap="none" spc="0" normalizeH="0" baseline="0" noProof="0" dirty="0">
                <a:ln>
                  <a:noFill/>
                </a:ln>
                <a:effectLst/>
                <a:uLnTx/>
                <a:uFillTx/>
                <a:cs typeface="+mn-ea"/>
                <a:sym typeface="+mn-lt"/>
              </a:rPr>
              <a:t>样，南京大屠杀死难者国家公祭日，不仅是中国的，也是全世界的。反对战争</a:t>
            </a:r>
            <a:r>
              <a:rPr kumimoji="1" lang="en-US" altLang="zh-CN" b="0" i="0" u="none" strike="noStrike" kern="1200" cap="none" spc="0" normalizeH="0" baseline="0" noProof="0" dirty="0">
                <a:ln>
                  <a:noFill/>
                </a:ln>
                <a:effectLst/>
                <a:uLnTx/>
                <a:uFillTx/>
                <a:cs typeface="+mn-ea"/>
                <a:sym typeface="+mn-lt"/>
              </a:rPr>
              <a:t>,</a:t>
            </a:r>
            <a:r>
              <a:rPr kumimoji="1" lang="zh-CN" altLang="en-US" b="0" i="0" u="none" strike="noStrike" kern="1200" cap="none" spc="0" normalizeH="0" baseline="0" noProof="0" dirty="0">
                <a:ln>
                  <a:noFill/>
                </a:ln>
                <a:effectLst/>
                <a:uLnTx/>
                <a:uFillTx/>
                <a:cs typeface="+mn-ea"/>
                <a:sym typeface="+mn-lt"/>
              </a:rPr>
              <a:t>珍爱和平</a:t>
            </a:r>
            <a:r>
              <a:rPr kumimoji="1" lang="en-US" altLang="zh-CN" b="0" i="0" u="none" strike="noStrike" kern="1200" cap="none" spc="0" normalizeH="0" baseline="0" noProof="0" dirty="0">
                <a:ln>
                  <a:noFill/>
                </a:ln>
                <a:effectLst/>
                <a:uLnTx/>
                <a:uFillTx/>
                <a:cs typeface="+mn-ea"/>
                <a:sym typeface="+mn-lt"/>
              </a:rPr>
              <a:t>!</a:t>
            </a:r>
            <a:r>
              <a:rPr kumimoji="1" lang="zh-CN" altLang="en-US" b="0" i="0" u="none" strike="noStrike" kern="1200" cap="none" spc="0" normalizeH="0" baseline="0" noProof="0" dirty="0">
                <a:ln>
                  <a:noFill/>
                </a:ln>
                <a:effectLst/>
                <a:uLnTx/>
                <a:uFillTx/>
                <a:cs typeface="+mn-ea"/>
                <a:sym typeface="+mn-lt"/>
              </a:rPr>
              <a:t>是全球人民共同所需要的，任何战争为</a:t>
            </a:r>
            <a:r>
              <a:rPr kumimoji="1" lang="en-US" altLang="zh-CN" b="0" i="0" u="none" strike="noStrike" kern="1200" cap="none" spc="0" normalizeH="0" baseline="0" noProof="0" dirty="0">
                <a:ln>
                  <a:noFill/>
                </a:ln>
                <a:effectLst/>
                <a:uLnTx/>
                <a:uFillTx/>
                <a:cs typeface="+mn-ea"/>
                <a:sym typeface="+mn-lt"/>
              </a:rPr>
              <a:t>- -</a:t>
            </a:r>
            <a:r>
              <a:rPr kumimoji="1" lang="zh-CN" altLang="en-US" b="0" i="0" u="none" strike="noStrike" kern="1200" cap="none" spc="0" normalizeH="0" baseline="0" noProof="0" dirty="0">
                <a:ln>
                  <a:noFill/>
                </a:ln>
                <a:effectLst/>
                <a:uLnTx/>
                <a:uFillTx/>
                <a:cs typeface="+mn-ea"/>
                <a:sym typeface="+mn-lt"/>
              </a:rPr>
              <a:t>己私欲，只会危害民众</a:t>
            </a:r>
            <a:r>
              <a:rPr kumimoji="1" lang="en-US" altLang="zh-CN" b="0" i="0" u="none" strike="noStrike" kern="1200" cap="none" spc="0" normalizeH="0" baseline="0" noProof="0" dirty="0">
                <a:ln>
                  <a:noFill/>
                </a:ln>
                <a:effectLst/>
                <a:uLnTx/>
                <a:uFillTx/>
                <a:cs typeface="+mn-ea"/>
                <a:sym typeface="+mn-lt"/>
              </a:rPr>
              <a:t>!</a:t>
            </a:r>
            <a:r>
              <a:rPr kumimoji="1" lang="zh-CN" altLang="en-US" b="0" i="0" u="none" strike="noStrike" kern="1200" cap="none" spc="0" normalizeH="0" baseline="0" noProof="0" dirty="0">
                <a:ln>
                  <a:noFill/>
                </a:ln>
                <a:effectLst/>
                <a:uLnTx/>
                <a:uFillTx/>
                <a:cs typeface="+mn-ea"/>
                <a:sym typeface="+mn-lt"/>
              </a:rPr>
              <a:t>以国家名义进行正式纪念与公祭，其世界意义在于，能促使人类历史记忆长久保持唤醒状态，而避免出现哪怕是片刻的忘却与麻木，共同以史为鉴、开创未来，一 起维护世界和平及正义良知，促进共同发展和时代进步。</a:t>
            </a:r>
          </a:p>
        </p:txBody>
      </p:sp>
      <p:pic>
        <p:nvPicPr>
          <p:cNvPr id="10" name="图片 9"/>
          <p:cNvPicPr>
            <a:picLocks noChangeAspect="1"/>
          </p:cNvPicPr>
          <p:nvPr/>
        </p:nvPicPr>
        <p:blipFill>
          <a:blip r:embed="rId3"/>
          <a:stretch>
            <a:fillRect/>
          </a:stretch>
        </p:blipFill>
        <p:spPr>
          <a:xfrm>
            <a:off x="660291" y="2136159"/>
            <a:ext cx="4152506" cy="3238140"/>
          </a:xfrm>
          <a:prstGeom prst="rect">
            <a:avLst/>
          </a:prstGeom>
        </p:spPr>
      </p:pic>
      <p:sp>
        <p:nvSpPr>
          <p:cNvPr id="11" name="文本框 10">
            <a:extLst>
              <a:ext uri="{FF2B5EF4-FFF2-40B4-BE49-F238E27FC236}">
                <a16:creationId xmlns:a16="http://schemas.microsoft.com/office/drawing/2014/main" xmlns="" id="{BB21C489-8DCA-455E-A191-E328EE535757}"/>
              </a:ext>
            </a:extLst>
          </p:cNvPr>
          <p:cNvSpPr txBox="1"/>
          <p:nvPr/>
        </p:nvSpPr>
        <p:spPr>
          <a:xfrm>
            <a:off x="1114890" y="306131"/>
            <a:ext cx="2373027" cy="707886"/>
          </a:xfrm>
          <a:prstGeom prst="rect">
            <a:avLst/>
          </a:prstGeom>
          <a:noFill/>
        </p:spPr>
        <p:txBody>
          <a:bodyPr wrap="square" rtlCol="0">
            <a:spAutoFit/>
          </a:bodyPr>
          <a:lstStyle/>
          <a:p>
            <a:pPr lvl="0" defTabSz="457200"/>
            <a:r>
              <a:rPr kumimoji="1" lang="zh-CN" altLang="en-US" sz="4000" b="1" dirty="0">
                <a:solidFill>
                  <a:srgbClr val="84170F"/>
                </a:solidFill>
                <a:cs typeface="+mn-ea"/>
                <a:sym typeface="+mn-lt"/>
              </a:rPr>
              <a:t>现实意义</a:t>
            </a:r>
          </a:p>
        </p:txBody>
      </p:sp>
    </p:spTree>
    <p:extLst>
      <p:ext uri="{BB962C8B-B14F-4D97-AF65-F5344CB8AC3E}">
        <p14:creationId xmlns:p14="http://schemas.microsoft.com/office/powerpoint/2010/main" val="35028940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1+#ppt_w/2"/>
                                          </p:val>
                                        </p:tav>
                                        <p:tav tm="100000">
                                          <p:val>
                                            <p:strVal val="#ppt_x"/>
                                          </p:val>
                                        </p:tav>
                                      </p:tavLst>
                                    </p:anim>
                                    <p:anim calcmode="lin" valueType="num">
                                      <p:cBhvr additive="base">
                                        <p:cTn id="13"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397744" y="1308548"/>
            <a:ext cx="11396511" cy="2120452"/>
          </a:xfrm>
          <a:prstGeom prst="rect">
            <a:avLst/>
          </a:prstGeom>
          <a:noFill/>
        </p:spPr>
        <p:txBody>
          <a:bodyPr wrap="square" rtlCol="0">
            <a:spAutoFit/>
          </a:bodyPr>
          <a:lstStyle/>
          <a:p>
            <a:pPr marL="0" marR="0" lvl="0" indent="0" algn="ctr" defTabSz="457200" rtl="0" eaLnBrk="1" fontAlgn="auto" latinLnBrk="0" hangingPunct="1">
              <a:lnSpc>
                <a:spcPct val="150000"/>
              </a:lnSpc>
              <a:spcBef>
                <a:spcPts val="0"/>
              </a:spcBef>
              <a:spcAft>
                <a:spcPts val="0"/>
              </a:spcAft>
              <a:buClrTx/>
              <a:buSzTx/>
              <a:buFontTx/>
              <a:buNone/>
              <a:tabLst/>
              <a:defRPr/>
            </a:pPr>
            <a:r>
              <a:rPr kumimoji="1" lang="zh-CN" altLang="en-US" b="0" i="0" u="none" strike="noStrike" kern="1200" cap="none" spc="0" normalizeH="0" baseline="0" noProof="0" dirty="0">
                <a:ln>
                  <a:noFill/>
                </a:ln>
                <a:effectLst/>
                <a:uLnTx/>
                <a:uFillTx/>
                <a:cs typeface="+mn-ea"/>
                <a:sym typeface="+mn-lt"/>
              </a:rPr>
              <a:t>国家公祭日是群众路线的生动体现，体现的是对群众的尊重，是对生命的敬畏。而以国家公祭日的形式奠祭，也表明抽象的国家已经拟人化，国家的意志、信念和情感，正与普通人情相融，因此，国家公祭日的设立，也表明国家政治的世俗化、平民化，体现了政治文明的进步。也是对先现在的日本不承认侵华战争提供了有力的说明。国家公祭日，聚集在</a:t>
            </a:r>
            <a:r>
              <a:rPr kumimoji="1" lang="en-US" altLang="zh-CN" b="0" i="0" u="none" strike="noStrike" kern="1200" cap="none" spc="0" normalizeH="0" baseline="0" noProof="0" dirty="0">
                <a:ln>
                  <a:noFill/>
                </a:ln>
                <a:effectLst/>
                <a:uLnTx/>
                <a:uFillTx/>
                <a:cs typeface="+mn-ea"/>
                <a:sym typeface="+mn-lt"/>
              </a:rPr>
              <a:t>-</a:t>
            </a:r>
            <a:r>
              <a:rPr kumimoji="1" lang="zh-CN" altLang="en-US" b="0" i="0" u="none" strike="noStrike" kern="1200" cap="none" spc="0" normalizeH="0" baseline="0" noProof="0" dirty="0">
                <a:ln>
                  <a:noFill/>
                </a:ln>
                <a:effectLst/>
                <a:uLnTx/>
                <a:uFillTx/>
                <a:cs typeface="+mn-ea"/>
                <a:sym typeface="+mn-lt"/>
              </a:rPr>
              <a:t>起，以沉重的心情缅怀逝者</a:t>
            </a:r>
            <a:r>
              <a:rPr kumimoji="1" lang="en-US" altLang="zh-CN" b="0" i="0" u="none" strike="noStrike" kern="1200" cap="none" spc="0" normalizeH="0" baseline="0" noProof="0" dirty="0">
                <a:ln>
                  <a:noFill/>
                </a:ln>
                <a:effectLst/>
                <a:uLnTx/>
                <a:uFillTx/>
                <a:cs typeface="+mn-ea"/>
                <a:sym typeface="+mn-lt"/>
              </a:rPr>
              <a:t>,</a:t>
            </a:r>
            <a:r>
              <a:rPr kumimoji="1" lang="zh-CN" altLang="en-US" b="0" i="0" u="none" strike="noStrike" kern="1200" cap="none" spc="0" normalizeH="0" baseline="0" noProof="0" dirty="0">
                <a:ln>
                  <a:noFill/>
                </a:ln>
                <a:effectLst/>
                <a:uLnTx/>
                <a:uFillTx/>
                <a:cs typeface="+mn-ea"/>
                <a:sym typeface="+mn-lt"/>
              </a:rPr>
              <a:t>让我们更深切地体会到国家存在的目的和价值，体会到国家统一强大的重要，使民族精神提升</a:t>
            </a:r>
            <a:r>
              <a:rPr kumimoji="1" lang="en-US" altLang="zh-CN" b="0" i="0" u="none" strike="noStrike" kern="1200" cap="none" spc="0" normalizeH="0" baseline="0" noProof="0" dirty="0">
                <a:ln>
                  <a:noFill/>
                </a:ln>
                <a:effectLst/>
                <a:uLnTx/>
                <a:uFillTx/>
                <a:cs typeface="+mn-ea"/>
                <a:sym typeface="+mn-lt"/>
              </a:rPr>
              <a:t>,</a:t>
            </a:r>
            <a:r>
              <a:rPr kumimoji="1" lang="zh-CN" altLang="en-US" b="0" i="0" u="none" strike="noStrike" kern="1200" cap="none" spc="0" normalizeH="0" baseline="0" noProof="0" dirty="0">
                <a:ln>
                  <a:noFill/>
                </a:ln>
                <a:effectLst/>
                <a:uLnTx/>
                <a:uFillTx/>
                <a:cs typeface="+mn-ea"/>
                <a:sym typeface="+mn-lt"/>
              </a:rPr>
              <a:t>使人民更加爱国</a:t>
            </a:r>
            <a:r>
              <a:rPr kumimoji="1" lang="en-US" altLang="zh-CN" b="0" i="0" u="none" strike="noStrike" kern="1200" cap="none" spc="0" normalizeH="0" baseline="0" noProof="0" dirty="0">
                <a:ln>
                  <a:noFill/>
                </a:ln>
                <a:effectLst/>
                <a:uLnTx/>
                <a:uFillTx/>
                <a:cs typeface="+mn-ea"/>
                <a:sym typeface="+mn-lt"/>
              </a:rPr>
              <a:t>!</a:t>
            </a:r>
            <a:r>
              <a:rPr kumimoji="1" lang="zh-CN" altLang="en-US" b="0" i="0" u="none" strike="noStrike" kern="1200" cap="none" spc="0" normalizeH="0" baseline="0" noProof="0" dirty="0">
                <a:ln>
                  <a:noFill/>
                </a:ln>
                <a:effectLst/>
                <a:uLnTx/>
                <a:uFillTx/>
                <a:cs typeface="+mn-ea"/>
                <a:sym typeface="+mn-lt"/>
              </a:rPr>
              <a:t>让中华民族早日复兴的中国梦而早日实现</a:t>
            </a:r>
          </a:p>
        </p:txBody>
      </p:sp>
      <p:pic>
        <p:nvPicPr>
          <p:cNvPr id="11" name="图片 10"/>
          <p:cNvPicPr>
            <a:picLocks noChangeAspect="1"/>
          </p:cNvPicPr>
          <p:nvPr/>
        </p:nvPicPr>
        <p:blipFill>
          <a:blip r:embed="rId3"/>
          <a:stretch>
            <a:fillRect/>
          </a:stretch>
        </p:blipFill>
        <p:spPr>
          <a:xfrm>
            <a:off x="1876991" y="3605285"/>
            <a:ext cx="8438019" cy="2928119"/>
          </a:xfrm>
          <a:prstGeom prst="rect">
            <a:avLst/>
          </a:prstGeom>
        </p:spPr>
      </p:pic>
      <p:sp>
        <p:nvSpPr>
          <p:cNvPr id="10" name="文本框 9">
            <a:extLst>
              <a:ext uri="{FF2B5EF4-FFF2-40B4-BE49-F238E27FC236}">
                <a16:creationId xmlns:a16="http://schemas.microsoft.com/office/drawing/2014/main" xmlns="" id="{2E63CAB5-9AF1-4D03-A335-81E52CFF2984}"/>
              </a:ext>
            </a:extLst>
          </p:cNvPr>
          <p:cNvSpPr txBox="1"/>
          <p:nvPr/>
        </p:nvSpPr>
        <p:spPr>
          <a:xfrm>
            <a:off x="1114890" y="306131"/>
            <a:ext cx="2373027" cy="707886"/>
          </a:xfrm>
          <a:prstGeom prst="rect">
            <a:avLst/>
          </a:prstGeom>
          <a:noFill/>
        </p:spPr>
        <p:txBody>
          <a:bodyPr wrap="square" rtlCol="0">
            <a:spAutoFit/>
          </a:bodyPr>
          <a:lstStyle/>
          <a:p>
            <a:pPr lvl="0" defTabSz="457200"/>
            <a:r>
              <a:rPr kumimoji="1" lang="zh-CN" altLang="en-US" sz="4000" b="1" dirty="0">
                <a:solidFill>
                  <a:srgbClr val="84170F"/>
                </a:solidFill>
                <a:cs typeface="+mn-ea"/>
                <a:sym typeface="+mn-lt"/>
              </a:rPr>
              <a:t>深远影响</a:t>
            </a:r>
          </a:p>
        </p:txBody>
      </p:sp>
    </p:spTree>
    <p:extLst>
      <p:ext uri="{BB962C8B-B14F-4D97-AF65-F5344CB8AC3E}">
        <p14:creationId xmlns:p14="http://schemas.microsoft.com/office/powerpoint/2010/main" val="12838484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 presetClass="entr" presetSubtype="10"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checkerboard(across)">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BEBEBE"/>
        </a:solidFill>
        <a:effectLst/>
      </p:bgPr>
    </p:bg>
    <p:spTree>
      <p:nvGrpSpPr>
        <p:cNvPr id="1" name=""/>
        <p:cNvGrpSpPr/>
        <p:nvPr/>
      </p:nvGrpSpPr>
      <p:grpSpPr>
        <a:xfrm>
          <a:off x="0" y="0"/>
          <a:ext cx="0" cy="0"/>
          <a:chOff x="0" y="0"/>
          <a:chExt cx="0" cy="0"/>
        </a:xfrm>
      </p:grpSpPr>
      <p:pic>
        <p:nvPicPr>
          <p:cNvPr id="15" name="图片 14">
            <a:extLst>
              <a:ext uri="{FF2B5EF4-FFF2-40B4-BE49-F238E27FC236}">
                <a16:creationId xmlns:a16="http://schemas.microsoft.com/office/drawing/2014/main" xmlns="" id="{69713F01-1466-4924-9280-AF4DB2FBAF0C}"/>
              </a:ext>
            </a:extLst>
          </p:cNvPr>
          <p:cNvPicPr>
            <a:picLocks noChangeAspect="1"/>
          </p:cNvPicPr>
          <p:nvPr/>
        </p:nvPicPr>
        <p:blipFill rotWithShape="1">
          <a:blip r:embed="rId3">
            <a:extLst>
              <a:ext uri="{28A0092B-C50C-407E-A947-70E740481C1C}">
                <a14:useLocalDpi xmlns:a14="http://schemas.microsoft.com/office/drawing/2010/main" val="0"/>
              </a:ext>
            </a:extLst>
          </a:blip>
          <a:srcRect b="46667"/>
          <a:stretch/>
        </p:blipFill>
        <p:spPr>
          <a:xfrm>
            <a:off x="0" y="0"/>
            <a:ext cx="12192000" cy="3657600"/>
          </a:xfrm>
          <a:prstGeom prst="rect">
            <a:avLst/>
          </a:prstGeom>
        </p:spPr>
      </p:pic>
      <p:pic>
        <p:nvPicPr>
          <p:cNvPr id="11" name="图片 10">
            <a:extLst>
              <a:ext uri="{FF2B5EF4-FFF2-40B4-BE49-F238E27FC236}">
                <a16:creationId xmlns:a16="http://schemas.microsoft.com/office/drawing/2014/main" xmlns="" id="{9FB7EC19-0E5C-4EDC-9CDF-71EFA8DD071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41788" r="27455" b="-1"/>
          <a:stretch/>
        </p:blipFill>
        <p:spPr>
          <a:xfrm>
            <a:off x="846927" y="3015472"/>
            <a:ext cx="3178974" cy="3826763"/>
          </a:xfrm>
          <a:prstGeom prst="rect">
            <a:avLst/>
          </a:prstGeom>
        </p:spPr>
      </p:pic>
      <p:pic>
        <p:nvPicPr>
          <p:cNvPr id="9" name="图片 8">
            <a:extLst>
              <a:ext uri="{FF2B5EF4-FFF2-40B4-BE49-F238E27FC236}">
                <a16:creationId xmlns:a16="http://schemas.microsoft.com/office/drawing/2014/main" xmlns="" id="{0496DC86-E274-43BD-92F4-40DA100DF7D4}"/>
              </a:ext>
            </a:extLst>
          </p:cNvPr>
          <p:cNvPicPr>
            <a:picLocks noChangeAspect="1"/>
          </p:cNvPicPr>
          <p:nvPr/>
        </p:nvPicPr>
        <p:blipFill rotWithShape="1">
          <a:blip r:embed="rId5">
            <a:extLst>
              <a:ext uri="{28A0092B-C50C-407E-A947-70E740481C1C}">
                <a14:useLocalDpi xmlns:a14="http://schemas.microsoft.com/office/drawing/2010/main" val="0"/>
              </a:ext>
            </a:extLst>
          </a:blip>
          <a:srcRect t="50000" b="7771"/>
          <a:stretch/>
        </p:blipFill>
        <p:spPr>
          <a:xfrm>
            <a:off x="0" y="3132350"/>
            <a:ext cx="12192000" cy="3777794"/>
          </a:xfrm>
          <a:prstGeom prst="rect">
            <a:avLst/>
          </a:prstGeom>
        </p:spPr>
      </p:pic>
      <p:grpSp>
        <p:nvGrpSpPr>
          <p:cNvPr id="22" name="组合 21">
            <a:extLst>
              <a:ext uri="{FF2B5EF4-FFF2-40B4-BE49-F238E27FC236}">
                <a16:creationId xmlns:a16="http://schemas.microsoft.com/office/drawing/2014/main" xmlns="" id="{EC2FEB73-A12E-46E6-9115-9EF7AA699493}"/>
              </a:ext>
            </a:extLst>
          </p:cNvPr>
          <p:cNvGrpSpPr/>
          <p:nvPr/>
        </p:nvGrpSpPr>
        <p:grpSpPr>
          <a:xfrm>
            <a:off x="3226840" y="3085838"/>
            <a:ext cx="1673463" cy="2407108"/>
            <a:chOff x="3369906" y="3113464"/>
            <a:chExt cx="1673463" cy="2407108"/>
          </a:xfrm>
        </p:grpSpPr>
        <p:pic>
          <p:nvPicPr>
            <p:cNvPr id="13" name="图片 12">
              <a:extLst>
                <a:ext uri="{FF2B5EF4-FFF2-40B4-BE49-F238E27FC236}">
                  <a16:creationId xmlns:a16="http://schemas.microsoft.com/office/drawing/2014/main" xmlns="" id="{4C7DB427-457A-4DE7-A536-F40911D196F5}"/>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50895" t="43024" r="12500" b="22062"/>
            <a:stretch/>
          </p:blipFill>
          <p:spPr>
            <a:xfrm>
              <a:off x="3369906" y="3126164"/>
              <a:ext cx="1673463" cy="2394408"/>
            </a:xfrm>
            <a:prstGeom prst="rect">
              <a:avLst/>
            </a:prstGeom>
          </p:spPr>
        </p:pic>
        <p:pic>
          <p:nvPicPr>
            <p:cNvPr id="21" name="图片 20">
              <a:extLst>
                <a:ext uri="{FF2B5EF4-FFF2-40B4-BE49-F238E27FC236}">
                  <a16:creationId xmlns:a16="http://schemas.microsoft.com/office/drawing/2014/main" xmlns="" id="{42DB5F02-7DB9-4298-A47E-D840AEFFE9C5}"/>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69694" t="44200" r="15273" b="41296"/>
            <a:stretch/>
          </p:blipFill>
          <p:spPr>
            <a:xfrm>
              <a:off x="4294675" y="3113464"/>
              <a:ext cx="748694" cy="1083563"/>
            </a:xfrm>
            <a:prstGeom prst="rect">
              <a:avLst/>
            </a:prstGeom>
          </p:spPr>
        </p:pic>
      </p:grpSp>
      <p:pic>
        <p:nvPicPr>
          <p:cNvPr id="24" name="图片 23">
            <a:extLst>
              <a:ext uri="{FF2B5EF4-FFF2-40B4-BE49-F238E27FC236}">
                <a16:creationId xmlns:a16="http://schemas.microsoft.com/office/drawing/2014/main" xmlns="" id="{898F960E-74CE-459D-B75F-4D2F08A1013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0" y="0"/>
            <a:ext cx="12192000" cy="6919523"/>
          </a:xfrm>
          <a:prstGeom prst="rect">
            <a:avLst/>
          </a:prstGeom>
        </p:spPr>
      </p:pic>
      <p:pic>
        <p:nvPicPr>
          <p:cNvPr id="19" name="图片 18">
            <a:extLst>
              <a:ext uri="{FF2B5EF4-FFF2-40B4-BE49-F238E27FC236}">
                <a16:creationId xmlns:a16="http://schemas.microsoft.com/office/drawing/2014/main" xmlns="" id="{CCF66842-F5C0-43B2-ADED-FAA2052E4D07}"/>
              </a:ext>
            </a:extLst>
          </p:cNvPr>
          <p:cNvPicPr>
            <a:picLocks noChangeAspect="1"/>
          </p:cNvPicPr>
          <p:nvPr/>
        </p:nvPicPr>
        <p:blipFill rotWithShape="1">
          <a:blip r:embed="rId9">
            <a:extLst>
              <a:ext uri="{28A0092B-C50C-407E-A947-70E740481C1C}">
                <a14:useLocalDpi xmlns:a14="http://schemas.microsoft.com/office/drawing/2010/main" val="0"/>
              </a:ext>
            </a:extLst>
          </a:blip>
          <a:srcRect l="850" t="14999" r="-850" b="66945"/>
          <a:stretch/>
        </p:blipFill>
        <p:spPr>
          <a:xfrm>
            <a:off x="2772688" y="1073876"/>
            <a:ext cx="9419312" cy="2551546"/>
          </a:xfrm>
          <a:prstGeom prst="rect">
            <a:avLst/>
          </a:prstGeom>
        </p:spPr>
      </p:pic>
      <p:pic>
        <p:nvPicPr>
          <p:cNvPr id="27" name="图片 26">
            <a:extLst>
              <a:ext uri="{FF2B5EF4-FFF2-40B4-BE49-F238E27FC236}">
                <a16:creationId xmlns:a16="http://schemas.microsoft.com/office/drawing/2014/main" xmlns="" id="{9E59A492-F384-468E-8BA3-55B1170FBC95}"/>
              </a:ext>
            </a:extLst>
          </p:cNvPr>
          <p:cNvPicPr>
            <a:picLocks noChangeAspect="1"/>
          </p:cNvPicPr>
          <p:nvPr/>
        </p:nvPicPr>
        <p:blipFill rotWithShape="1">
          <a:blip r:embed="rId9">
            <a:extLst>
              <a:ext uri="{28A0092B-C50C-407E-A947-70E740481C1C}">
                <a14:useLocalDpi xmlns:a14="http://schemas.microsoft.com/office/drawing/2010/main" val="0"/>
              </a:ext>
            </a:extLst>
          </a:blip>
          <a:srcRect t="11133" b="84460"/>
          <a:stretch/>
        </p:blipFill>
        <p:spPr>
          <a:xfrm>
            <a:off x="2286359" y="371365"/>
            <a:ext cx="7619283" cy="503819"/>
          </a:xfrm>
          <a:prstGeom prst="rect">
            <a:avLst/>
          </a:prstGeom>
        </p:spPr>
      </p:pic>
      <p:pic>
        <p:nvPicPr>
          <p:cNvPr id="28" name="图片 27">
            <a:extLst>
              <a:ext uri="{FF2B5EF4-FFF2-40B4-BE49-F238E27FC236}">
                <a16:creationId xmlns:a16="http://schemas.microsoft.com/office/drawing/2014/main" xmlns="" id="{A612508D-AD7F-4A42-9954-4BB78E5D89E4}"/>
              </a:ext>
            </a:extLst>
          </p:cNvPr>
          <p:cNvPicPr>
            <a:picLocks noChangeAspect="1"/>
          </p:cNvPicPr>
          <p:nvPr/>
        </p:nvPicPr>
        <p:blipFill rotWithShape="1">
          <a:blip r:embed="rId10">
            <a:extLst>
              <a:ext uri="{28A0092B-C50C-407E-A947-70E740481C1C}">
                <a14:useLocalDpi xmlns:a14="http://schemas.microsoft.com/office/drawing/2010/main" val="0"/>
              </a:ext>
            </a:extLst>
          </a:blip>
          <a:srcRect l="37932" t="40545" r="34899" b="56206"/>
          <a:stretch/>
        </p:blipFill>
        <p:spPr>
          <a:xfrm>
            <a:off x="6181206" y="3994909"/>
            <a:ext cx="2602277" cy="466835"/>
          </a:xfrm>
          <a:prstGeom prst="rect">
            <a:avLst/>
          </a:prstGeom>
        </p:spPr>
      </p:pic>
    </p:spTree>
    <p:extLst>
      <p:ext uri="{BB962C8B-B14F-4D97-AF65-F5344CB8AC3E}">
        <p14:creationId xmlns:p14="http://schemas.microsoft.com/office/powerpoint/2010/main" val="48966176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2" presetClass="entr" presetSubtype="1" fill="hold" nodeType="after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wipe(up)">
                                      <p:cBhvr>
                                        <p:cTn id="18" dur="500"/>
                                        <p:tgtEl>
                                          <p:spTgt spid="22"/>
                                        </p:tgtEl>
                                      </p:cBhvr>
                                    </p:animEffect>
                                  </p:childTnLst>
                                </p:cTn>
                              </p:par>
                            </p:childTnLst>
                          </p:cTn>
                        </p:par>
                        <p:par>
                          <p:cTn id="19" fill="hold">
                            <p:stCondLst>
                              <p:cond delay="2000"/>
                            </p:stCondLst>
                            <p:childTnLst>
                              <p:par>
                                <p:cTn id="20" presetID="22" presetClass="entr" presetSubtype="2" fill="hold"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wipe(right)">
                                      <p:cBhvr>
                                        <p:cTn id="22" dur="500"/>
                                        <p:tgtEl>
                                          <p:spTgt spid="15"/>
                                        </p:tgtEl>
                                      </p:cBhvr>
                                    </p:animEffect>
                                  </p:childTnLst>
                                </p:cTn>
                              </p:par>
                            </p:childTnLst>
                          </p:cTn>
                        </p:par>
                        <p:par>
                          <p:cTn id="23" fill="hold">
                            <p:stCondLst>
                              <p:cond delay="2500"/>
                            </p:stCondLst>
                            <p:childTnLst>
                              <p:par>
                                <p:cTn id="24" presetID="16" presetClass="entr" presetSubtype="21" fill="hold" nodeType="afterEffect">
                                  <p:stCondLst>
                                    <p:cond delay="0"/>
                                  </p:stCondLst>
                                  <p:childTnLst>
                                    <p:set>
                                      <p:cBhvr>
                                        <p:cTn id="25" dur="1" fill="hold">
                                          <p:stCondLst>
                                            <p:cond delay="0"/>
                                          </p:stCondLst>
                                        </p:cTn>
                                        <p:tgtEl>
                                          <p:spTgt spid="27"/>
                                        </p:tgtEl>
                                        <p:attrNameLst>
                                          <p:attrName>style.visibility</p:attrName>
                                        </p:attrNameLst>
                                      </p:cBhvr>
                                      <p:to>
                                        <p:strVal val="visible"/>
                                      </p:to>
                                    </p:set>
                                    <p:animEffect transition="in" filter="barn(inVertical)">
                                      <p:cBhvr>
                                        <p:cTn id="26" dur="500"/>
                                        <p:tgtEl>
                                          <p:spTgt spid="27"/>
                                        </p:tgtEl>
                                      </p:cBhvr>
                                    </p:animEffect>
                                  </p:childTnLst>
                                </p:cTn>
                              </p:par>
                            </p:childTnLst>
                          </p:cTn>
                        </p:par>
                        <p:par>
                          <p:cTn id="27" fill="hold">
                            <p:stCondLst>
                              <p:cond delay="3000"/>
                            </p:stCondLst>
                            <p:childTnLst>
                              <p:par>
                                <p:cTn id="28" presetID="22" presetClass="entr" presetSubtype="8" fill="hold" nodeType="after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left)">
                                      <p:cBhvr>
                                        <p:cTn id="30" dur="500"/>
                                        <p:tgtEl>
                                          <p:spTgt spid="19"/>
                                        </p:tgtEl>
                                      </p:cBhvr>
                                    </p:animEffect>
                                  </p:childTnLst>
                                </p:cTn>
                              </p:par>
                            </p:childTnLst>
                          </p:cTn>
                        </p:par>
                        <p:par>
                          <p:cTn id="31" fill="hold">
                            <p:stCondLst>
                              <p:cond delay="3500"/>
                            </p:stCondLst>
                            <p:childTnLst>
                              <p:par>
                                <p:cTn id="32" presetID="53" presetClass="entr" presetSubtype="16" fill="hold" nodeType="afterEffect">
                                  <p:stCondLst>
                                    <p:cond delay="0"/>
                                  </p:stCondLst>
                                  <p:childTnLst>
                                    <p:set>
                                      <p:cBhvr>
                                        <p:cTn id="33" dur="1" fill="hold">
                                          <p:stCondLst>
                                            <p:cond delay="0"/>
                                          </p:stCondLst>
                                        </p:cTn>
                                        <p:tgtEl>
                                          <p:spTgt spid="28"/>
                                        </p:tgtEl>
                                        <p:attrNameLst>
                                          <p:attrName>style.visibility</p:attrName>
                                        </p:attrNameLst>
                                      </p:cBhvr>
                                      <p:to>
                                        <p:strVal val="visible"/>
                                      </p:to>
                                    </p:set>
                                    <p:anim calcmode="lin" valueType="num">
                                      <p:cBhvr>
                                        <p:cTn id="34" dur="500" fill="hold"/>
                                        <p:tgtEl>
                                          <p:spTgt spid="28"/>
                                        </p:tgtEl>
                                        <p:attrNameLst>
                                          <p:attrName>ppt_w</p:attrName>
                                        </p:attrNameLst>
                                      </p:cBhvr>
                                      <p:tavLst>
                                        <p:tav tm="0">
                                          <p:val>
                                            <p:fltVal val="0"/>
                                          </p:val>
                                        </p:tav>
                                        <p:tav tm="100000">
                                          <p:val>
                                            <p:strVal val="#ppt_w"/>
                                          </p:val>
                                        </p:tav>
                                      </p:tavLst>
                                    </p:anim>
                                    <p:anim calcmode="lin" valueType="num">
                                      <p:cBhvr>
                                        <p:cTn id="35" dur="500" fill="hold"/>
                                        <p:tgtEl>
                                          <p:spTgt spid="28"/>
                                        </p:tgtEl>
                                        <p:attrNameLst>
                                          <p:attrName>ppt_h</p:attrName>
                                        </p:attrNameLst>
                                      </p:cBhvr>
                                      <p:tavLst>
                                        <p:tav tm="0">
                                          <p:val>
                                            <p:fltVal val="0"/>
                                          </p:val>
                                        </p:tav>
                                        <p:tav tm="100000">
                                          <p:val>
                                            <p:strVal val="#ppt_h"/>
                                          </p:val>
                                        </p:tav>
                                      </p:tavLst>
                                    </p:anim>
                                    <p:animEffect transition="in" filter="fade">
                                      <p:cBhvr>
                                        <p:cTn id="3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990733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BEBEBE"/>
        </a:solidFill>
        <a:effectLst/>
      </p:bgPr>
    </p:bg>
    <p:spTree>
      <p:nvGrpSpPr>
        <p:cNvPr id="1" name=""/>
        <p:cNvGrpSpPr/>
        <p:nvPr/>
      </p:nvGrpSpPr>
      <p:grpSpPr>
        <a:xfrm>
          <a:off x="0" y="0"/>
          <a:ext cx="0" cy="0"/>
          <a:chOff x="0" y="0"/>
          <a:chExt cx="0" cy="0"/>
        </a:xfrm>
      </p:grpSpPr>
      <p:pic>
        <p:nvPicPr>
          <p:cNvPr id="15" name="图片 14">
            <a:extLst>
              <a:ext uri="{FF2B5EF4-FFF2-40B4-BE49-F238E27FC236}">
                <a16:creationId xmlns:a16="http://schemas.microsoft.com/office/drawing/2014/main" xmlns="" id="{69713F01-1466-4924-9280-AF4DB2FBAF0C}"/>
              </a:ext>
            </a:extLst>
          </p:cNvPr>
          <p:cNvPicPr>
            <a:picLocks noChangeAspect="1"/>
          </p:cNvPicPr>
          <p:nvPr/>
        </p:nvPicPr>
        <p:blipFill rotWithShape="1">
          <a:blip r:embed="rId3">
            <a:extLst>
              <a:ext uri="{28A0092B-C50C-407E-A947-70E740481C1C}">
                <a14:useLocalDpi xmlns:a14="http://schemas.microsoft.com/office/drawing/2010/main" val="0"/>
              </a:ext>
            </a:extLst>
          </a:blip>
          <a:srcRect b="46667"/>
          <a:stretch/>
        </p:blipFill>
        <p:spPr>
          <a:xfrm>
            <a:off x="0" y="0"/>
            <a:ext cx="12192000" cy="3657600"/>
          </a:xfrm>
          <a:prstGeom prst="rect">
            <a:avLst/>
          </a:prstGeom>
        </p:spPr>
      </p:pic>
      <p:pic>
        <p:nvPicPr>
          <p:cNvPr id="11" name="图片 10">
            <a:extLst>
              <a:ext uri="{FF2B5EF4-FFF2-40B4-BE49-F238E27FC236}">
                <a16:creationId xmlns:a16="http://schemas.microsoft.com/office/drawing/2014/main" xmlns="" id="{9FB7EC19-0E5C-4EDC-9CDF-71EFA8DD071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41788" r="27455" b="-1"/>
          <a:stretch/>
        </p:blipFill>
        <p:spPr>
          <a:xfrm>
            <a:off x="846927" y="3015472"/>
            <a:ext cx="3178974" cy="3826763"/>
          </a:xfrm>
          <a:prstGeom prst="rect">
            <a:avLst/>
          </a:prstGeom>
        </p:spPr>
      </p:pic>
      <p:pic>
        <p:nvPicPr>
          <p:cNvPr id="9" name="图片 8">
            <a:extLst>
              <a:ext uri="{FF2B5EF4-FFF2-40B4-BE49-F238E27FC236}">
                <a16:creationId xmlns:a16="http://schemas.microsoft.com/office/drawing/2014/main" xmlns="" id="{0496DC86-E274-43BD-92F4-40DA100DF7D4}"/>
              </a:ext>
            </a:extLst>
          </p:cNvPr>
          <p:cNvPicPr>
            <a:picLocks noChangeAspect="1"/>
          </p:cNvPicPr>
          <p:nvPr/>
        </p:nvPicPr>
        <p:blipFill rotWithShape="1">
          <a:blip r:embed="rId5">
            <a:extLst>
              <a:ext uri="{28A0092B-C50C-407E-A947-70E740481C1C}">
                <a14:useLocalDpi xmlns:a14="http://schemas.microsoft.com/office/drawing/2010/main" val="0"/>
              </a:ext>
            </a:extLst>
          </a:blip>
          <a:srcRect t="50000" b="7771"/>
          <a:stretch/>
        </p:blipFill>
        <p:spPr>
          <a:xfrm>
            <a:off x="0" y="3132350"/>
            <a:ext cx="12192000" cy="3777794"/>
          </a:xfrm>
          <a:prstGeom prst="rect">
            <a:avLst/>
          </a:prstGeom>
        </p:spPr>
      </p:pic>
      <p:grpSp>
        <p:nvGrpSpPr>
          <p:cNvPr id="22" name="组合 21">
            <a:extLst>
              <a:ext uri="{FF2B5EF4-FFF2-40B4-BE49-F238E27FC236}">
                <a16:creationId xmlns:a16="http://schemas.microsoft.com/office/drawing/2014/main" xmlns="" id="{EC2FEB73-A12E-46E6-9115-9EF7AA699493}"/>
              </a:ext>
            </a:extLst>
          </p:cNvPr>
          <p:cNvGrpSpPr/>
          <p:nvPr/>
        </p:nvGrpSpPr>
        <p:grpSpPr>
          <a:xfrm>
            <a:off x="3226840" y="3085838"/>
            <a:ext cx="1673463" cy="2407108"/>
            <a:chOff x="3369906" y="3113464"/>
            <a:chExt cx="1673463" cy="2407108"/>
          </a:xfrm>
        </p:grpSpPr>
        <p:pic>
          <p:nvPicPr>
            <p:cNvPr id="13" name="图片 12">
              <a:extLst>
                <a:ext uri="{FF2B5EF4-FFF2-40B4-BE49-F238E27FC236}">
                  <a16:creationId xmlns:a16="http://schemas.microsoft.com/office/drawing/2014/main" xmlns="" id="{4C7DB427-457A-4DE7-A536-F40911D196F5}"/>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50895" t="43024" r="12500" b="22062"/>
            <a:stretch/>
          </p:blipFill>
          <p:spPr>
            <a:xfrm>
              <a:off x="3369906" y="3126164"/>
              <a:ext cx="1673463" cy="2394408"/>
            </a:xfrm>
            <a:prstGeom prst="rect">
              <a:avLst/>
            </a:prstGeom>
          </p:spPr>
        </p:pic>
        <p:pic>
          <p:nvPicPr>
            <p:cNvPr id="21" name="图片 20">
              <a:extLst>
                <a:ext uri="{FF2B5EF4-FFF2-40B4-BE49-F238E27FC236}">
                  <a16:creationId xmlns:a16="http://schemas.microsoft.com/office/drawing/2014/main" xmlns="" id="{42DB5F02-7DB9-4298-A47E-D840AEFFE9C5}"/>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69694" t="44200" r="15273" b="41296"/>
            <a:stretch/>
          </p:blipFill>
          <p:spPr>
            <a:xfrm>
              <a:off x="4294675" y="3113464"/>
              <a:ext cx="748694" cy="1083563"/>
            </a:xfrm>
            <a:prstGeom prst="rect">
              <a:avLst/>
            </a:prstGeom>
          </p:spPr>
        </p:pic>
      </p:grpSp>
      <p:sp>
        <p:nvSpPr>
          <p:cNvPr id="2" name="文本框 1">
            <a:extLst>
              <a:ext uri="{FF2B5EF4-FFF2-40B4-BE49-F238E27FC236}">
                <a16:creationId xmlns:a16="http://schemas.microsoft.com/office/drawing/2014/main" xmlns="" id="{942C925E-AEA5-4B66-B55D-EEBE10BF3F90}"/>
              </a:ext>
            </a:extLst>
          </p:cNvPr>
          <p:cNvSpPr txBox="1"/>
          <p:nvPr/>
        </p:nvSpPr>
        <p:spPr>
          <a:xfrm>
            <a:off x="378184" y="667250"/>
            <a:ext cx="4116459" cy="1862048"/>
          </a:xfrm>
          <a:prstGeom prst="rect">
            <a:avLst/>
          </a:prstGeom>
          <a:noFill/>
        </p:spPr>
        <p:txBody>
          <a:bodyPr wrap="square" rtlCol="0">
            <a:spAutoFit/>
          </a:bodyPr>
          <a:lstStyle/>
          <a:p>
            <a:pPr algn="ctr"/>
            <a:r>
              <a:rPr lang="zh-CN" altLang="en-US" sz="11500" b="1" dirty="0">
                <a:blipFill>
                  <a:blip r:embed="rId8"/>
                  <a:stretch>
                    <a:fillRect/>
                  </a:stretch>
                </a:blipFill>
                <a:effectLst>
                  <a:outerShdw blurRad="50800" dist="38100" algn="l" rotWithShape="0">
                    <a:prstClr val="black">
                      <a:alpha val="40000"/>
                    </a:prstClr>
                  </a:outerShdw>
                </a:effectLst>
                <a:latin typeface="中山行书百年纪念版" panose="02010609000101010101" pitchFamily="49" charset="-122"/>
                <a:ea typeface="中山行书百年纪念版" panose="02010609000101010101" pitchFamily="49" charset="-122"/>
                <a:cs typeface="+mn-ea"/>
                <a:sym typeface="+mn-lt"/>
              </a:rPr>
              <a:t>前言</a:t>
            </a:r>
          </a:p>
        </p:txBody>
      </p:sp>
      <p:sp>
        <p:nvSpPr>
          <p:cNvPr id="14" name="文本框 13">
            <a:extLst>
              <a:ext uri="{FF2B5EF4-FFF2-40B4-BE49-F238E27FC236}">
                <a16:creationId xmlns:a16="http://schemas.microsoft.com/office/drawing/2014/main" xmlns="" id="{C94E59E5-B26F-46CB-A10A-43E183CC7766}"/>
              </a:ext>
            </a:extLst>
          </p:cNvPr>
          <p:cNvSpPr txBox="1"/>
          <p:nvPr/>
        </p:nvSpPr>
        <p:spPr>
          <a:xfrm>
            <a:off x="4664656" y="670430"/>
            <a:ext cx="6977447" cy="4613442"/>
          </a:xfrm>
          <a:prstGeom prst="rect">
            <a:avLst/>
          </a:prstGeom>
          <a:noFill/>
        </p:spPr>
        <p:txBody>
          <a:bodyPr wrap="square" rtlCol="0">
            <a:spAutoFit/>
          </a:bodyPr>
          <a:lstStyle/>
          <a:p>
            <a:pPr marL="0" marR="0" lvl="0" indent="0" defTabSz="457200" rtl="0" eaLnBrk="1" fontAlgn="auto" latinLnBrk="0" hangingPunct="1">
              <a:lnSpc>
                <a:spcPct val="150000"/>
              </a:lnSpc>
              <a:spcBef>
                <a:spcPts val="0"/>
              </a:spcBef>
              <a:spcAft>
                <a:spcPts val="0"/>
              </a:spcAft>
              <a:buClrTx/>
              <a:buSzTx/>
              <a:buFontTx/>
              <a:buNone/>
              <a:tabLst/>
              <a:defRPr/>
            </a:pPr>
            <a:r>
              <a:rPr kumimoji="1" lang="en-US" altLang="zh-CN" b="1" i="0" u="none" strike="noStrike" kern="1200" cap="none" spc="0" normalizeH="0" baseline="0" noProof="0" dirty="0">
                <a:ln>
                  <a:noFill/>
                </a:ln>
                <a:effectLst/>
                <a:uLnTx/>
                <a:uFillTx/>
                <a:cs typeface="+mn-ea"/>
                <a:sym typeface="+mn-lt"/>
              </a:rPr>
              <a:t>1937</a:t>
            </a:r>
            <a:r>
              <a:rPr kumimoji="1" lang="zh-CN" altLang="en-US" b="1" i="0" u="none" strike="noStrike" kern="1200" cap="none" spc="0" normalizeH="0" baseline="0" noProof="0" dirty="0">
                <a:ln>
                  <a:noFill/>
                </a:ln>
                <a:effectLst/>
                <a:uLnTx/>
                <a:uFillTx/>
                <a:cs typeface="+mn-ea"/>
                <a:sym typeface="+mn-lt"/>
              </a:rPr>
              <a:t>年的</a:t>
            </a:r>
            <a:r>
              <a:rPr kumimoji="1" lang="en-US" altLang="zh-CN" b="1" i="0" u="none" strike="noStrike" kern="1200" cap="none" spc="0" normalizeH="0" baseline="0" noProof="0" dirty="0">
                <a:ln>
                  <a:noFill/>
                </a:ln>
                <a:effectLst/>
                <a:uLnTx/>
                <a:uFillTx/>
                <a:cs typeface="+mn-ea"/>
                <a:sym typeface="+mn-lt"/>
              </a:rPr>
              <a:t>12</a:t>
            </a:r>
            <a:r>
              <a:rPr kumimoji="1" lang="zh-CN" altLang="en-US" b="1" i="0" u="none" strike="noStrike" kern="1200" cap="none" spc="0" normalizeH="0" baseline="0" noProof="0" dirty="0">
                <a:ln>
                  <a:noFill/>
                </a:ln>
                <a:effectLst/>
                <a:uLnTx/>
                <a:uFillTx/>
                <a:cs typeface="+mn-ea"/>
                <a:sym typeface="+mn-lt"/>
              </a:rPr>
              <a:t>月</a:t>
            </a:r>
            <a:r>
              <a:rPr kumimoji="1" lang="en-US" altLang="zh-CN" b="1" i="0" u="none" strike="noStrike" kern="1200" cap="none" spc="0" normalizeH="0" baseline="0" noProof="0" dirty="0">
                <a:ln>
                  <a:noFill/>
                </a:ln>
                <a:effectLst/>
                <a:uLnTx/>
                <a:uFillTx/>
                <a:cs typeface="+mn-ea"/>
                <a:sym typeface="+mn-lt"/>
              </a:rPr>
              <a:t>13</a:t>
            </a:r>
            <a:r>
              <a:rPr kumimoji="1" lang="zh-CN" altLang="en-US" b="1" i="0" u="none" strike="noStrike" kern="1200" cap="none" spc="0" normalizeH="0" baseline="0" noProof="0" dirty="0">
                <a:ln>
                  <a:noFill/>
                </a:ln>
                <a:effectLst/>
                <a:uLnTx/>
                <a:uFillTx/>
                <a:cs typeface="+mn-ea"/>
                <a:sym typeface="+mn-lt"/>
              </a:rPr>
              <a:t>日，侵华日军侵入南京实施长达</a:t>
            </a:r>
            <a:r>
              <a:rPr kumimoji="1" lang="en-US" altLang="zh-CN" b="1" i="0" u="none" strike="noStrike" kern="1200" cap="none" spc="0" normalizeH="0" baseline="0" noProof="0" dirty="0">
                <a:ln>
                  <a:noFill/>
                </a:ln>
                <a:effectLst/>
                <a:uLnTx/>
                <a:uFillTx/>
                <a:cs typeface="+mn-ea"/>
                <a:sym typeface="+mn-lt"/>
              </a:rPr>
              <a:t>40</a:t>
            </a:r>
            <a:r>
              <a:rPr kumimoji="1" lang="zh-CN" altLang="en-US" b="1" i="0" u="none" strike="noStrike" kern="1200" cap="none" spc="0" normalizeH="0" baseline="0" noProof="0" dirty="0">
                <a:ln>
                  <a:noFill/>
                </a:ln>
                <a:effectLst/>
                <a:uLnTx/>
                <a:uFillTx/>
                <a:cs typeface="+mn-ea"/>
                <a:sym typeface="+mn-lt"/>
              </a:rPr>
              <a:t>多天灭绝人性的大屠杀，</a:t>
            </a:r>
            <a:r>
              <a:rPr kumimoji="1" lang="en-US" altLang="zh-CN" b="1" i="0" u="none" strike="noStrike" kern="1200" cap="none" spc="0" normalizeH="0" baseline="0" noProof="0" dirty="0">
                <a:ln>
                  <a:noFill/>
                </a:ln>
                <a:effectLst/>
                <a:uLnTx/>
                <a:uFillTx/>
                <a:cs typeface="+mn-ea"/>
                <a:sym typeface="+mn-lt"/>
              </a:rPr>
              <a:t>30</a:t>
            </a:r>
            <a:r>
              <a:rPr kumimoji="1" lang="zh-CN" altLang="en-US" b="1" i="0" u="none" strike="noStrike" kern="1200" cap="none" spc="0" normalizeH="0" baseline="0" noProof="0" dirty="0">
                <a:ln>
                  <a:noFill/>
                </a:ln>
                <a:effectLst/>
                <a:uLnTx/>
                <a:uFillTx/>
                <a:cs typeface="+mn-ea"/>
                <a:sym typeface="+mn-lt"/>
              </a:rPr>
              <a:t>万生灵惨遭杀戮，人类文明史上留下最黑暗的一页。从</a:t>
            </a:r>
            <a:r>
              <a:rPr kumimoji="1" lang="en-US" altLang="zh-CN" b="1" i="0" u="none" strike="noStrike" kern="1200" cap="none" spc="0" normalizeH="0" baseline="0" noProof="0" dirty="0">
                <a:ln>
                  <a:noFill/>
                </a:ln>
                <a:effectLst/>
                <a:uLnTx/>
                <a:uFillTx/>
                <a:cs typeface="+mn-ea"/>
                <a:sym typeface="+mn-lt"/>
              </a:rPr>
              <a:t>1994</a:t>
            </a:r>
            <a:r>
              <a:rPr kumimoji="1" lang="zh-CN" altLang="en-US" b="1" i="0" u="none" strike="noStrike" kern="1200" cap="none" spc="0" normalizeH="0" baseline="0" noProof="0" dirty="0">
                <a:ln>
                  <a:noFill/>
                </a:ln>
                <a:effectLst/>
                <a:uLnTx/>
                <a:uFillTx/>
                <a:cs typeface="+mn-ea"/>
                <a:sym typeface="+mn-lt"/>
              </a:rPr>
              <a:t>年开始，江苏和南京都会在每年的</a:t>
            </a:r>
            <a:r>
              <a:rPr kumimoji="1" lang="en-US" altLang="zh-CN" b="1" i="0" u="none" strike="noStrike" kern="1200" cap="none" spc="0" normalizeH="0" baseline="0" noProof="0" dirty="0">
                <a:ln>
                  <a:noFill/>
                </a:ln>
                <a:effectLst/>
                <a:uLnTx/>
                <a:uFillTx/>
                <a:cs typeface="+mn-ea"/>
                <a:sym typeface="+mn-lt"/>
              </a:rPr>
              <a:t>12</a:t>
            </a:r>
            <a:r>
              <a:rPr kumimoji="1" lang="zh-CN" altLang="en-US" b="1" i="0" u="none" strike="noStrike" kern="1200" cap="none" spc="0" normalizeH="0" baseline="0" noProof="0" dirty="0">
                <a:ln>
                  <a:noFill/>
                </a:ln>
                <a:effectLst/>
                <a:uLnTx/>
                <a:uFillTx/>
                <a:cs typeface="+mn-ea"/>
                <a:sym typeface="+mn-lt"/>
              </a:rPr>
              <a:t>月</a:t>
            </a:r>
            <a:r>
              <a:rPr kumimoji="1" lang="en-US" altLang="zh-CN" b="1" i="0" u="none" strike="noStrike" kern="1200" cap="none" spc="0" normalizeH="0" baseline="0" noProof="0" dirty="0">
                <a:ln>
                  <a:noFill/>
                </a:ln>
                <a:effectLst/>
                <a:uLnTx/>
                <a:uFillTx/>
                <a:cs typeface="+mn-ea"/>
                <a:sym typeface="+mn-lt"/>
              </a:rPr>
              <a:t>13</a:t>
            </a:r>
            <a:r>
              <a:rPr kumimoji="1" lang="zh-CN" altLang="en-US" b="1" i="0" u="none" strike="noStrike" kern="1200" cap="none" spc="0" normalizeH="0" baseline="0" noProof="0" dirty="0">
                <a:ln>
                  <a:noFill/>
                </a:ln>
                <a:effectLst/>
                <a:uLnTx/>
                <a:uFillTx/>
                <a:cs typeface="+mn-ea"/>
                <a:sym typeface="+mn-lt"/>
              </a:rPr>
              <a:t>号举行哀悼仪式，包括撞和平钟、敬献花圈等等，但是这些都是停留在地方层面。</a:t>
            </a:r>
            <a:r>
              <a:rPr kumimoji="1" lang="en-US" altLang="zh-CN" b="1" i="0" u="none" strike="noStrike" kern="1200" cap="none" spc="0" normalizeH="0" baseline="0" noProof="0" dirty="0">
                <a:ln>
                  <a:noFill/>
                </a:ln>
                <a:effectLst/>
                <a:uLnTx/>
                <a:uFillTx/>
                <a:cs typeface="+mn-ea"/>
                <a:sym typeface="+mn-lt"/>
              </a:rPr>
              <a:t>2014</a:t>
            </a:r>
            <a:r>
              <a:rPr kumimoji="1" lang="zh-CN" altLang="en-US" b="1" i="0" u="none" strike="noStrike" kern="1200" cap="none" spc="0" normalizeH="0" baseline="0" noProof="0" dirty="0">
                <a:ln>
                  <a:noFill/>
                </a:ln>
                <a:effectLst/>
                <a:uLnTx/>
                <a:uFillTx/>
                <a:cs typeface="+mn-ea"/>
                <a:sym typeface="+mn-lt"/>
              </a:rPr>
              <a:t>年</a:t>
            </a:r>
            <a:r>
              <a:rPr kumimoji="1" lang="en-US" altLang="zh-CN" b="1" i="0" u="none" strike="noStrike" kern="1200" cap="none" spc="0" normalizeH="0" baseline="0" noProof="0" dirty="0">
                <a:ln>
                  <a:noFill/>
                </a:ln>
                <a:effectLst/>
                <a:uLnTx/>
                <a:uFillTx/>
                <a:cs typeface="+mn-ea"/>
                <a:sym typeface="+mn-lt"/>
              </a:rPr>
              <a:t>2</a:t>
            </a:r>
            <a:r>
              <a:rPr kumimoji="1" lang="zh-CN" altLang="en-US" b="1" i="0" u="none" strike="noStrike" kern="1200" cap="none" spc="0" normalizeH="0" baseline="0" noProof="0" dirty="0">
                <a:ln>
                  <a:noFill/>
                </a:ln>
                <a:effectLst/>
                <a:uLnTx/>
                <a:uFillTx/>
                <a:cs typeface="+mn-ea"/>
                <a:sym typeface="+mn-lt"/>
              </a:rPr>
              <a:t>月</a:t>
            </a:r>
            <a:r>
              <a:rPr kumimoji="1" lang="en-US" altLang="zh-CN" b="1" i="0" u="none" strike="noStrike" kern="1200" cap="none" spc="0" normalizeH="0" baseline="0" noProof="0" dirty="0">
                <a:ln>
                  <a:noFill/>
                </a:ln>
                <a:effectLst/>
                <a:uLnTx/>
                <a:uFillTx/>
                <a:cs typeface="+mn-ea"/>
                <a:sym typeface="+mn-lt"/>
              </a:rPr>
              <a:t>27</a:t>
            </a:r>
            <a:r>
              <a:rPr kumimoji="1" lang="zh-CN" altLang="en-US" b="1" i="0" u="none" strike="noStrike" kern="1200" cap="none" spc="0" normalizeH="0" baseline="0" noProof="0" dirty="0">
                <a:ln>
                  <a:noFill/>
                </a:ln>
                <a:effectLst/>
                <a:uLnTx/>
                <a:uFillTx/>
                <a:cs typeface="+mn-ea"/>
                <a:sym typeface="+mn-lt"/>
              </a:rPr>
              <a:t>日</a:t>
            </a:r>
            <a:r>
              <a:rPr kumimoji="1" lang="en-US" altLang="zh-CN" b="1" i="0" u="none" strike="noStrike" kern="1200" cap="none" spc="0" normalizeH="0" baseline="0" noProof="0" dirty="0">
                <a:ln>
                  <a:noFill/>
                </a:ln>
                <a:effectLst/>
                <a:uLnTx/>
                <a:uFillTx/>
                <a:cs typeface="+mn-ea"/>
                <a:sym typeface="+mn-lt"/>
              </a:rPr>
              <a:t>,</a:t>
            </a:r>
            <a:r>
              <a:rPr kumimoji="1" lang="zh-CN" altLang="en-US" b="1" i="0" u="none" strike="noStrike" kern="1200" cap="none" spc="0" normalizeH="0" baseline="0" noProof="0" dirty="0">
                <a:ln>
                  <a:noFill/>
                </a:ln>
                <a:effectLst/>
                <a:uLnTx/>
                <a:uFillTx/>
                <a:cs typeface="+mn-ea"/>
                <a:sym typeface="+mn-lt"/>
              </a:rPr>
              <a:t>中国十二届全国人大常委会第七次会议通过决定，将每年的</a:t>
            </a:r>
            <a:r>
              <a:rPr kumimoji="1" lang="en-US" altLang="zh-CN" b="1" i="0" u="none" strike="noStrike" kern="1200" cap="none" spc="0" normalizeH="0" baseline="0" noProof="0" dirty="0">
                <a:ln>
                  <a:noFill/>
                </a:ln>
                <a:effectLst/>
                <a:uLnTx/>
                <a:uFillTx/>
                <a:cs typeface="+mn-ea"/>
                <a:sym typeface="+mn-lt"/>
              </a:rPr>
              <a:t>12</a:t>
            </a:r>
            <a:r>
              <a:rPr kumimoji="1" lang="zh-CN" altLang="en-US" b="1" i="0" u="none" strike="noStrike" kern="1200" cap="none" spc="0" normalizeH="0" baseline="0" noProof="0" dirty="0">
                <a:ln>
                  <a:noFill/>
                </a:ln>
                <a:effectLst/>
                <a:uLnTx/>
                <a:uFillTx/>
                <a:cs typeface="+mn-ea"/>
                <a:sym typeface="+mn-lt"/>
              </a:rPr>
              <a:t>月</a:t>
            </a:r>
            <a:r>
              <a:rPr kumimoji="1" lang="en-US" altLang="zh-CN" b="1" i="0" u="none" strike="noStrike" kern="1200" cap="none" spc="0" normalizeH="0" baseline="0" noProof="0" dirty="0">
                <a:ln>
                  <a:noFill/>
                </a:ln>
                <a:effectLst/>
                <a:uLnTx/>
                <a:uFillTx/>
                <a:cs typeface="+mn-ea"/>
                <a:sym typeface="+mn-lt"/>
              </a:rPr>
              <a:t>13</a:t>
            </a:r>
            <a:r>
              <a:rPr kumimoji="1" lang="zh-CN" altLang="en-US" b="1" i="0" u="none" strike="noStrike" kern="1200" cap="none" spc="0" normalizeH="0" baseline="0" noProof="0" dirty="0">
                <a:ln>
                  <a:noFill/>
                </a:ln>
                <a:effectLst/>
                <a:uLnTx/>
                <a:uFillTx/>
                <a:cs typeface="+mn-ea"/>
                <a:sym typeface="+mn-lt"/>
              </a:rPr>
              <a:t>日设立为南京大屠杀死难者国家公祭日。决议的通过，使得对南京大屠杀遇难者的纪念上升为国家层面。国家公祭日的设立表明中国人民反对侵略战争、捍卫人类尊严、维护世界和平的坚定立场。</a:t>
            </a:r>
            <a:r>
              <a:rPr kumimoji="1" lang="en-US" altLang="zh-CN" b="1" i="0" u="none" strike="noStrike" kern="1200" cap="none" spc="0" normalizeH="0" baseline="0" noProof="0" dirty="0">
                <a:ln>
                  <a:noFill/>
                </a:ln>
                <a:effectLst/>
                <a:uLnTx/>
                <a:uFillTx/>
                <a:cs typeface="+mn-ea"/>
                <a:sym typeface="+mn-lt"/>
              </a:rPr>
              <a:t>2014</a:t>
            </a:r>
            <a:r>
              <a:rPr kumimoji="1" lang="zh-CN" altLang="en-US" b="1" i="0" u="none" strike="noStrike" kern="1200" cap="none" spc="0" normalizeH="0" baseline="0" noProof="0" dirty="0">
                <a:ln>
                  <a:noFill/>
                </a:ln>
                <a:effectLst/>
                <a:uLnTx/>
                <a:uFillTx/>
                <a:cs typeface="+mn-ea"/>
                <a:sym typeface="+mn-lt"/>
              </a:rPr>
              <a:t>年</a:t>
            </a:r>
            <a:r>
              <a:rPr kumimoji="1" lang="en-US" altLang="zh-CN" b="1" i="0" u="none" strike="noStrike" kern="1200" cap="none" spc="0" normalizeH="0" baseline="0" noProof="0" dirty="0">
                <a:ln>
                  <a:noFill/>
                </a:ln>
                <a:effectLst/>
                <a:uLnTx/>
                <a:uFillTx/>
                <a:cs typeface="+mn-ea"/>
                <a:sym typeface="+mn-lt"/>
              </a:rPr>
              <a:t>12</a:t>
            </a:r>
            <a:r>
              <a:rPr kumimoji="1" lang="zh-CN" altLang="en-US" b="1" i="0" u="none" strike="noStrike" kern="1200" cap="none" spc="0" normalizeH="0" baseline="0" noProof="0" dirty="0">
                <a:ln>
                  <a:noFill/>
                </a:ln>
                <a:effectLst/>
                <a:uLnTx/>
                <a:uFillTx/>
                <a:cs typeface="+mn-ea"/>
                <a:sym typeface="+mn-lt"/>
              </a:rPr>
              <a:t>月</a:t>
            </a:r>
            <a:r>
              <a:rPr kumimoji="1" lang="en-US" altLang="zh-CN" b="1" i="0" u="none" strike="noStrike" kern="1200" cap="none" spc="0" normalizeH="0" baseline="0" noProof="0" dirty="0">
                <a:ln>
                  <a:noFill/>
                </a:ln>
                <a:effectLst/>
                <a:uLnTx/>
                <a:uFillTx/>
                <a:cs typeface="+mn-ea"/>
                <a:sym typeface="+mn-lt"/>
              </a:rPr>
              <a:t>13</a:t>
            </a:r>
            <a:r>
              <a:rPr kumimoji="1" lang="zh-CN" altLang="en-US" b="1" i="0" u="none" strike="noStrike" kern="1200" cap="none" spc="0" normalizeH="0" baseline="0" noProof="0" dirty="0">
                <a:ln>
                  <a:noFill/>
                </a:ln>
                <a:effectLst/>
                <a:uLnTx/>
                <a:uFillTx/>
                <a:cs typeface="+mn-ea"/>
                <a:sym typeface="+mn-lt"/>
              </a:rPr>
              <a:t>日，国家举行了首个公祭日，党和国家主要领导人出席，南京全城默哀。作为一个中国人，我们要谨记南京大屠杀给我们带来的伤痛。牢记历史，勿忘国耻</a:t>
            </a:r>
            <a:r>
              <a:rPr kumimoji="1" lang="en-US" altLang="zh-CN" b="1" i="0" u="none" strike="noStrike" kern="1200" cap="none" spc="0" normalizeH="0" baseline="0" noProof="0" dirty="0">
                <a:ln>
                  <a:noFill/>
                </a:ln>
                <a:effectLst/>
                <a:uLnTx/>
                <a:uFillTx/>
                <a:cs typeface="+mn-ea"/>
                <a:sym typeface="+mn-lt"/>
              </a:rPr>
              <a:t>!</a:t>
            </a:r>
            <a:endParaRPr kumimoji="1" lang="zh-CN" altLang="en-US" b="1" i="0" u="none" strike="noStrike" kern="1200" cap="none" spc="0" normalizeH="0" baseline="0" noProof="0" dirty="0">
              <a:ln>
                <a:noFill/>
              </a:ln>
              <a:effectLst/>
              <a:uLnTx/>
              <a:uFillTx/>
              <a:cs typeface="+mn-ea"/>
              <a:sym typeface="+mn-lt"/>
            </a:endParaRPr>
          </a:p>
        </p:txBody>
      </p:sp>
    </p:spTree>
    <p:extLst>
      <p:ext uri="{BB962C8B-B14F-4D97-AF65-F5344CB8AC3E}">
        <p14:creationId xmlns:p14="http://schemas.microsoft.com/office/powerpoint/2010/main" val="7599894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2" presetClass="entr" presetSubtype="1" fill="hold" nodeType="after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wipe(up)">
                                      <p:cBhvr>
                                        <p:cTn id="18" dur="500"/>
                                        <p:tgtEl>
                                          <p:spTgt spid="22"/>
                                        </p:tgtEl>
                                      </p:cBhvr>
                                    </p:animEffect>
                                  </p:childTnLst>
                                </p:cTn>
                              </p:par>
                            </p:childTnLst>
                          </p:cTn>
                        </p:par>
                        <p:par>
                          <p:cTn id="19" fill="hold">
                            <p:stCondLst>
                              <p:cond delay="2000"/>
                            </p:stCondLst>
                            <p:childTnLst>
                              <p:par>
                                <p:cTn id="20" presetID="22" presetClass="entr" presetSubtype="2" fill="hold"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wipe(right)">
                                      <p:cBhvr>
                                        <p:cTn id="22" dur="500"/>
                                        <p:tgtEl>
                                          <p:spTgt spid="15"/>
                                        </p:tgtEl>
                                      </p:cBhvr>
                                    </p:animEffect>
                                  </p:childTnLst>
                                </p:cTn>
                              </p:par>
                            </p:childTnLst>
                          </p:cTn>
                        </p:par>
                        <p:par>
                          <p:cTn id="23" fill="hold">
                            <p:stCondLst>
                              <p:cond delay="2500"/>
                            </p:stCondLst>
                            <p:childTnLst>
                              <p:par>
                                <p:cTn id="24" presetID="16" presetClass="entr" presetSubtype="21" fill="hold" grpId="0" nodeType="after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barn(inVertical)">
                                      <p:cBhvr>
                                        <p:cTn id="26" dur="500"/>
                                        <p:tgtEl>
                                          <p:spTgt spid="2"/>
                                        </p:tgtEl>
                                      </p:cBhvr>
                                    </p:animEffect>
                                  </p:childTnLst>
                                </p:cTn>
                              </p:par>
                            </p:childTnLst>
                          </p:cTn>
                        </p:par>
                        <p:par>
                          <p:cTn id="27" fill="hold">
                            <p:stCondLst>
                              <p:cond delay="3000"/>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14"/>
                                        </p:tgtEl>
                                        <p:attrNameLst>
                                          <p:attrName>style.visibility</p:attrName>
                                        </p:attrNameLst>
                                      </p:cBhvr>
                                      <p:to>
                                        <p:strVal val="visible"/>
                                      </p:to>
                                    </p:set>
                                    <p:anim calcmode="lin" valueType="num">
                                      <p:cBhvr>
                                        <p:cTn id="30" dur="25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31" dur="250" fill="hold"/>
                                        <p:tgtEl>
                                          <p:spTgt spid="14"/>
                                        </p:tgtEl>
                                        <p:attrNameLst>
                                          <p:attrName>ppt_y</p:attrName>
                                        </p:attrNameLst>
                                      </p:cBhvr>
                                      <p:tavLst>
                                        <p:tav tm="0">
                                          <p:val>
                                            <p:strVal val="#ppt_y"/>
                                          </p:val>
                                        </p:tav>
                                        <p:tav tm="100000">
                                          <p:val>
                                            <p:strVal val="#ppt_y"/>
                                          </p:val>
                                        </p:tav>
                                      </p:tavLst>
                                    </p:anim>
                                    <p:anim calcmode="lin" valueType="num">
                                      <p:cBhvr>
                                        <p:cTn id="32" dur="25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33" dur="25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34" dur="250" tmFilter="0,0; .5, 1; 1, 1"/>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BEBEBE"/>
        </a:solidFill>
        <a:effectLst/>
      </p:bgPr>
    </p:bg>
    <p:spTree>
      <p:nvGrpSpPr>
        <p:cNvPr id="1" name=""/>
        <p:cNvGrpSpPr/>
        <p:nvPr/>
      </p:nvGrpSpPr>
      <p:grpSpPr>
        <a:xfrm>
          <a:off x="0" y="0"/>
          <a:ext cx="0" cy="0"/>
          <a:chOff x="0" y="0"/>
          <a:chExt cx="0" cy="0"/>
        </a:xfrm>
      </p:grpSpPr>
      <p:pic>
        <p:nvPicPr>
          <p:cNvPr id="15" name="图片 14">
            <a:extLst>
              <a:ext uri="{FF2B5EF4-FFF2-40B4-BE49-F238E27FC236}">
                <a16:creationId xmlns:a16="http://schemas.microsoft.com/office/drawing/2014/main" xmlns="" id="{69713F01-1466-4924-9280-AF4DB2FBAF0C}"/>
              </a:ext>
            </a:extLst>
          </p:cNvPr>
          <p:cNvPicPr>
            <a:picLocks noChangeAspect="1"/>
          </p:cNvPicPr>
          <p:nvPr/>
        </p:nvPicPr>
        <p:blipFill rotWithShape="1">
          <a:blip r:embed="rId3">
            <a:extLst>
              <a:ext uri="{28A0092B-C50C-407E-A947-70E740481C1C}">
                <a14:useLocalDpi xmlns:a14="http://schemas.microsoft.com/office/drawing/2010/main" val="0"/>
              </a:ext>
            </a:extLst>
          </a:blip>
          <a:srcRect b="46667"/>
          <a:stretch/>
        </p:blipFill>
        <p:spPr>
          <a:xfrm>
            <a:off x="0" y="0"/>
            <a:ext cx="12192000" cy="3657600"/>
          </a:xfrm>
          <a:prstGeom prst="rect">
            <a:avLst/>
          </a:prstGeom>
        </p:spPr>
      </p:pic>
      <p:sp>
        <p:nvSpPr>
          <p:cNvPr id="2" name="文本框 1">
            <a:extLst>
              <a:ext uri="{FF2B5EF4-FFF2-40B4-BE49-F238E27FC236}">
                <a16:creationId xmlns:a16="http://schemas.microsoft.com/office/drawing/2014/main" xmlns="" id="{942C925E-AEA5-4B66-B55D-EEBE10BF3F90}"/>
              </a:ext>
            </a:extLst>
          </p:cNvPr>
          <p:cNvSpPr txBox="1"/>
          <p:nvPr/>
        </p:nvSpPr>
        <p:spPr>
          <a:xfrm>
            <a:off x="1901629" y="2554484"/>
            <a:ext cx="6484529" cy="1862048"/>
          </a:xfrm>
          <a:prstGeom prst="rect">
            <a:avLst/>
          </a:prstGeom>
          <a:noFill/>
        </p:spPr>
        <p:txBody>
          <a:bodyPr wrap="square" rtlCol="0">
            <a:spAutoFit/>
          </a:bodyPr>
          <a:lstStyle/>
          <a:p>
            <a:pPr algn="ctr"/>
            <a:r>
              <a:rPr lang="zh-CN" altLang="en-US" sz="11500" b="1" dirty="0">
                <a:blipFill>
                  <a:blip r:embed="rId4"/>
                  <a:stretch>
                    <a:fillRect/>
                  </a:stretch>
                </a:blipFill>
                <a:effectLst>
                  <a:outerShdw blurRad="50800" dist="38100" algn="l" rotWithShape="0">
                    <a:prstClr val="black">
                      <a:alpha val="40000"/>
                    </a:prstClr>
                  </a:outerShdw>
                </a:effectLst>
                <a:latin typeface="中山行书百年纪念版" panose="02010609000101010101" pitchFamily="49" charset="-122"/>
                <a:ea typeface="中山行书百年纪念版" panose="02010609000101010101" pitchFamily="49" charset="-122"/>
                <a:cs typeface="+mn-ea"/>
                <a:sym typeface="+mn-lt"/>
              </a:rPr>
              <a:t>历史背景</a:t>
            </a:r>
          </a:p>
        </p:txBody>
      </p:sp>
      <p:pic>
        <p:nvPicPr>
          <p:cNvPr id="10" name="图片 9">
            <a:extLst>
              <a:ext uri="{FF2B5EF4-FFF2-40B4-BE49-F238E27FC236}">
                <a16:creationId xmlns:a16="http://schemas.microsoft.com/office/drawing/2014/main" xmlns="" id="{E89CFDB7-C483-4C1D-9517-CE4B3A0CD57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156462" y="2554484"/>
            <a:ext cx="7035538" cy="4303515"/>
          </a:xfrm>
          <a:prstGeom prst="rect">
            <a:avLst/>
          </a:prstGeom>
        </p:spPr>
      </p:pic>
      <p:sp>
        <p:nvSpPr>
          <p:cNvPr id="12" name="文本框 11">
            <a:extLst>
              <a:ext uri="{FF2B5EF4-FFF2-40B4-BE49-F238E27FC236}">
                <a16:creationId xmlns:a16="http://schemas.microsoft.com/office/drawing/2014/main" xmlns="" id="{ED7E7EFA-E00D-4183-BDA2-F2D68788CD0F}"/>
              </a:ext>
            </a:extLst>
          </p:cNvPr>
          <p:cNvSpPr txBox="1"/>
          <p:nvPr/>
        </p:nvSpPr>
        <p:spPr>
          <a:xfrm>
            <a:off x="1901629" y="1723487"/>
            <a:ext cx="3866147" cy="83099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zh-CN" sz="4800" b="1" i="0" u="none" strike="noStrike" kern="1200" cap="none" spc="0" normalizeH="0" baseline="0" noProof="0" dirty="0">
                <a:ln>
                  <a:noFill/>
                </a:ln>
                <a:solidFill>
                  <a:srgbClr val="84170F"/>
                </a:solidFill>
                <a:effectLst/>
                <a:uLnTx/>
                <a:uFillTx/>
                <a:cs typeface="+mn-ea"/>
                <a:sym typeface="+mn-lt"/>
              </a:rPr>
              <a:t>【</a:t>
            </a:r>
            <a:r>
              <a:rPr kumimoji="1" lang="zh-CN" altLang="en-US" sz="4800" b="1" i="0" u="none" strike="noStrike" kern="1200" cap="none" spc="0" normalizeH="0" baseline="0" noProof="0" dirty="0">
                <a:ln>
                  <a:noFill/>
                </a:ln>
                <a:solidFill>
                  <a:srgbClr val="84170F"/>
                </a:solidFill>
                <a:effectLst/>
                <a:uLnTx/>
                <a:uFillTx/>
                <a:cs typeface="+mn-ea"/>
                <a:sym typeface="+mn-lt"/>
              </a:rPr>
              <a:t>第一章</a:t>
            </a:r>
            <a:r>
              <a:rPr kumimoji="1" lang="en-US" altLang="zh-CN" sz="4800" b="1" i="0" u="none" strike="noStrike" kern="1200" cap="none" spc="0" normalizeH="0" baseline="0" noProof="0" dirty="0">
                <a:ln>
                  <a:noFill/>
                </a:ln>
                <a:solidFill>
                  <a:srgbClr val="84170F"/>
                </a:solidFill>
                <a:effectLst/>
                <a:uLnTx/>
                <a:uFillTx/>
                <a:cs typeface="+mn-ea"/>
                <a:sym typeface="+mn-lt"/>
              </a:rPr>
              <a:t>】</a:t>
            </a:r>
            <a:endParaRPr kumimoji="1" lang="zh-CN" altLang="en-US" sz="4800" b="1" i="0" u="none" strike="noStrike" kern="1200" cap="none" spc="0" normalizeH="0" baseline="0" noProof="0" dirty="0">
              <a:ln>
                <a:noFill/>
              </a:ln>
              <a:solidFill>
                <a:srgbClr val="84170F"/>
              </a:solidFill>
              <a:effectLst/>
              <a:uLnTx/>
              <a:uFillTx/>
              <a:cs typeface="+mn-ea"/>
              <a:sym typeface="+mn-lt"/>
            </a:endParaRPr>
          </a:p>
        </p:txBody>
      </p:sp>
      <p:pic>
        <p:nvPicPr>
          <p:cNvPr id="16" name="图片 15">
            <a:extLst>
              <a:ext uri="{FF2B5EF4-FFF2-40B4-BE49-F238E27FC236}">
                <a16:creationId xmlns:a16="http://schemas.microsoft.com/office/drawing/2014/main" xmlns="" id="{017D8797-B835-452B-981F-38367B06B265}"/>
              </a:ext>
            </a:extLst>
          </p:cNvPr>
          <p:cNvPicPr>
            <a:picLocks noChangeAspect="1"/>
          </p:cNvPicPr>
          <p:nvPr/>
        </p:nvPicPr>
        <p:blipFill rotWithShape="1">
          <a:blip r:embed="rId6">
            <a:extLst>
              <a:ext uri="{28A0092B-C50C-407E-A947-70E740481C1C}">
                <a14:useLocalDpi xmlns:a14="http://schemas.microsoft.com/office/drawing/2010/main" val="0"/>
              </a:ext>
            </a:extLst>
          </a:blip>
          <a:srcRect l="35841" r="20032" b="86808"/>
          <a:stretch/>
        </p:blipFill>
        <p:spPr>
          <a:xfrm>
            <a:off x="723747" y="0"/>
            <a:ext cx="3110955" cy="1395167"/>
          </a:xfrm>
          <a:prstGeom prst="rect">
            <a:avLst/>
          </a:prstGeom>
        </p:spPr>
      </p:pic>
      <p:sp>
        <p:nvSpPr>
          <p:cNvPr id="17" name="文本框 16">
            <a:extLst>
              <a:ext uri="{FF2B5EF4-FFF2-40B4-BE49-F238E27FC236}">
                <a16:creationId xmlns:a16="http://schemas.microsoft.com/office/drawing/2014/main" xmlns="" id="{CFD25F9F-352E-4610-BE54-A936872C0C32}"/>
              </a:ext>
            </a:extLst>
          </p:cNvPr>
          <p:cNvSpPr txBox="1"/>
          <p:nvPr/>
        </p:nvSpPr>
        <p:spPr>
          <a:xfrm>
            <a:off x="2071312" y="4475408"/>
            <a:ext cx="4796589"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zh-CN" sz="2400" b="0" i="0" u="none" strike="noStrike" kern="1200" cap="none" spc="0" normalizeH="0" baseline="0" noProof="0" dirty="0">
                <a:ln>
                  <a:noFill/>
                </a:ln>
                <a:effectLst/>
                <a:uLnTx/>
                <a:uFillTx/>
                <a:cs typeface="+mn-ea"/>
                <a:sym typeface="+mn-lt"/>
              </a:rPr>
              <a:t>【12/13</a:t>
            </a:r>
            <a:r>
              <a:rPr kumimoji="1" lang="zh-CN" altLang="en-US" sz="2400" b="0" i="0" u="none" strike="noStrike" kern="1200" cap="none" spc="0" normalizeH="0" baseline="0" noProof="0" dirty="0">
                <a:ln>
                  <a:noFill/>
                </a:ln>
                <a:effectLst/>
                <a:uLnTx/>
                <a:uFillTx/>
                <a:cs typeface="+mn-ea"/>
                <a:sym typeface="+mn-lt"/>
              </a:rPr>
              <a:t>南京大屠杀公祭日</a:t>
            </a:r>
            <a:r>
              <a:rPr kumimoji="1" lang="en-US" altLang="zh-CN" sz="2400" b="0" i="0" u="none" strike="noStrike" kern="1200" cap="none" spc="0" normalizeH="0" baseline="0" noProof="0" dirty="0">
                <a:ln>
                  <a:noFill/>
                </a:ln>
                <a:effectLst/>
                <a:uLnTx/>
                <a:uFillTx/>
                <a:cs typeface="+mn-ea"/>
                <a:sym typeface="+mn-lt"/>
              </a:rPr>
              <a:t>】</a:t>
            </a:r>
            <a:endParaRPr kumimoji="1" lang="zh-CN" altLang="en-US" sz="2400" b="0" i="0" u="none" strike="noStrike" kern="1200" cap="none" spc="0" normalizeH="0" baseline="0" noProof="0" dirty="0">
              <a:ln>
                <a:noFill/>
              </a:ln>
              <a:effectLst/>
              <a:uLnTx/>
              <a:uFillTx/>
              <a:cs typeface="+mn-ea"/>
              <a:sym typeface="+mn-lt"/>
            </a:endParaRPr>
          </a:p>
        </p:txBody>
      </p:sp>
    </p:spTree>
    <p:extLst>
      <p:ext uri="{BB962C8B-B14F-4D97-AF65-F5344CB8AC3E}">
        <p14:creationId xmlns:p14="http://schemas.microsoft.com/office/powerpoint/2010/main" val="401028944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right)">
                                      <p:cBhvr>
                                        <p:cTn id="7" dur="500"/>
                                        <p:tgtEl>
                                          <p:spTgt spid="15"/>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anim calcmode="lin" valueType="num">
                                      <p:cBhvr>
                                        <p:cTn id="12" dur="1000" fill="hold"/>
                                        <p:tgtEl>
                                          <p:spTgt spid="10"/>
                                        </p:tgtEl>
                                        <p:attrNameLst>
                                          <p:attrName>ppt_x</p:attrName>
                                        </p:attrNameLst>
                                      </p:cBhvr>
                                      <p:tavLst>
                                        <p:tav tm="0">
                                          <p:val>
                                            <p:strVal val="#ppt_x"/>
                                          </p:val>
                                        </p:tav>
                                        <p:tav tm="100000">
                                          <p:val>
                                            <p:strVal val="#ppt_x"/>
                                          </p:val>
                                        </p:tav>
                                      </p:tavLst>
                                    </p:anim>
                                    <p:anim calcmode="lin" valueType="num">
                                      <p:cBhvr>
                                        <p:cTn id="13" dur="1000" fill="hold"/>
                                        <p:tgtEl>
                                          <p:spTgt spid="10"/>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1"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ipe(up)">
                                      <p:cBhvr>
                                        <p:cTn id="17" dur="500"/>
                                        <p:tgtEl>
                                          <p:spTgt spid="16"/>
                                        </p:tgtEl>
                                      </p:cBhvr>
                                    </p:animEffect>
                                  </p:childTnLst>
                                </p:cTn>
                              </p:par>
                            </p:childTnLst>
                          </p:cTn>
                        </p:par>
                        <p:par>
                          <p:cTn id="18" fill="hold">
                            <p:stCondLst>
                              <p:cond delay="2000"/>
                            </p:stCondLst>
                            <p:childTnLst>
                              <p:par>
                                <p:cTn id="19" presetID="16" presetClass="entr" presetSubtype="21"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barn(inVertical)">
                                      <p:cBhvr>
                                        <p:cTn id="21" dur="500"/>
                                        <p:tgtEl>
                                          <p:spTgt spid="2"/>
                                        </p:tgtEl>
                                      </p:cBhvr>
                                    </p:animEffect>
                                  </p:childTnLst>
                                </p:cTn>
                              </p:par>
                              <p:par>
                                <p:cTn id="22" presetID="2" presetClass="entr" presetSubtype="4"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additive="base">
                                        <p:cTn id="24" dur="500" fill="hold"/>
                                        <p:tgtEl>
                                          <p:spTgt spid="12"/>
                                        </p:tgtEl>
                                        <p:attrNameLst>
                                          <p:attrName>ppt_x</p:attrName>
                                        </p:attrNameLst>
                                      </p:cBhvr>
                                      <p:tavLst>
                                        <p:tav tm="0">
                                          <p:val>
                                            <p:strVal val="#ppt_x"/>
                                          </p:val>
                                        </p:tav>
                                        <p:tav tm="100000">
                                          <p:val>
                                            <p:strVal val="#ppt_x"/>
                                          </p:val>
                                        </p:tav>
                                      </p:tavLst>
                                    </p:anim>
                                    <p:anim calcmode="lin" valueType="num">
                                      <p:cBhvr additive="base">
                                        <p:cTn id="25" dur="500" fill="hold"/>
                                        <p:tgtEl>
                                          <p:spTgt spid="12"/>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17"/>
                                        </p:tgtEl>
                                        <p:attrNameLst>
                                          <p:attrName>style.visibility</p:attrName>
                                        </p:attrNameLst>
                                      </p:cBhvr>
                                      <p:to>
                                        <p:strVal val="visible"/>
                                      </p:to>
                                    </p:set>
                                    <p:anim calcmode="lin" valueType="num">
                                      <p:cBhvr additive="base">
                                        <p:cTn id="28" dur="500" fill="hold"/>
                                        <p:tgtEl>
                                          <p:spTgt spid="17"/>
                                        </p:tgtEl>
                                        <p:attrNameLst>
                                          <p:attrName>ppt_x</p:attrName>
                                        </p:attrNameLst>
                                      </p:cBhvr>
                                      <p:tavLst>
                                        <p:tav tm="0">
                                          <p:val>
                                            <p:strVal val="#ppt_x"/>
                                          </p:val>
                                        </p:tav>
                                        <p:tav tm="100000">
                                          <p:val>
                                            <p:strVal val="#ppt_x"/>
                                          </p:val>
                                        </p:tav>
                                      </p:tavLst>
                                    </p:anim>
                                    <p:anim calcmode="lin" valueType="num">
                                      <p:cBhvr additive="base">
                                        <p:cTn id="29"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2" grpId="0"/>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177225" y="309800"/>
            <a:ext cx="2411796" cy="707886"/>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zh-CN" altLang="en-US" sz="4000" b="1" i="0" u="none" strike="noStrike" kern="1200" cap="none" spc="0" normalizeH="0" baseline="0" noProof="0" dirty="0">
                <a:ln>
                  <a:noFill/>
                </a:ln>
                <a:solidFill>
                  <a:srgbClr val="84170F"/>
                </a:solidFill>
                <a:effectLst/>
                <a:uLnTx/>
                <a:uFillTx/>
                <a:cs typeface="+mn-ea"/>
                <a:sym typeface="+mn-lt"/>
              </a:rPr>
              <a:t>历史背景</a:t>
            </a:r>
          </a:p>
        </p:txBody>
      </p:sp>
      <p:sp>
        <p:nvSpPr>
          <p:cNvPr id="8" name="文本框 7"/>
          <p:cNvSpPr txBox="1"/>
          <p:nvPr/>
        </p:nvSpPr>
        <p:spPr>
          <a:xfrm>
            <a:off x="372872" y="1200731"/>
            <a:ext cx="11446255" cy="2951449"/>
          </a:xfrm>
          <a:prstGeom prst="rect">
            <a:avLst/>
          </a:prstGeom>
          <a:noFill/>
        </p:spPr>
        <p:txBody>
          <a:bodyPr wrap="square" rtlCol="0">
            <a:spAutoFit/>
          </a:bodyPr>
          <a:lstStyle/>
          <a:p>
            <a:pPr marL="0" marR="0" lvl="0" indent="0" algn="l" defTabSz="457200" rtl="0" eaLnBrk="1" fontAlgn="auto" latinLnBrk="0" hangingPunct="1">
              <a:lnSpc>
                <a:spcPct val="150000"/>
              </a:lnSpc>
              <a:spcBef>
                <a:spcPts val="0"/>
              </a:spcBef>
              <a:spcAft>
                <a:spcPts val="0"/>
              </a:spcAft>
              <a:buClrTx/>
              <a:buSzTx/>
              <a:buFontTx/>
              <a:buNone/>
              <a:tabLst/>
              <a:defRPr/>
            </a:pPr>
            <a:r>
              <a:rPr kumimoji="1" lang="en-US" altLang="zh-CN" b="0" i="0" u="none" strike="noStrike" kern="1200" cap="none" spc="0" normalizeH="0" baseline="0" noProof="0" dirty="0">
                <a:ln>
                  <a:noFill/>
                </a:ln>
                <a:effectLst/>
                <a:uLnTx/>
                <a:uFillTx/>
                <a:cs typeface="+mn-ea"/>
                <a:sym typeface="+mn-lt"/>
              </a:rPr>
              <a:t>1937</a:t>
            </a:r>
            <a:r>
              <a:rPr kumimoji="1" lang="zh-CN" altLang="en-US" b="0" i="0" u="none" strike="noStrike" kern="1200" cap="none" spc="0" normalizeH="0" baseline="0" noProof="0" dirty="0">
                <a:ln>
                  <a:noFill/>
                </a:ln>
                <a:effectLst/>
                <a:uLnTx/>
                <a:uFillTx/>
                <a:cs typeface="+mn-ea"/>
                <a:sym typeface="+mn-lt"/>
              </a:rPr>
              <a:t>年，日军占领上海后，直逼南京。国民党军队在南京外围与日军多次进行激战，但未能阻挡日军的多路猛烈攻击。</a:t>
            </a:r>
            <a:r>
              <a:rPr kumimoji="1" lang="en-US" altLang="zh-CN" b="0" i="0" u="none" strike="noStrike" kern="1200" cap="none" spc="0" normalizeH="0" baseline="0" noProof="0" dirty="0">
                <a:ln>
                  <a:noFill/>
                </a:ln>
                <a:effectLst/>
                <a:uLnTx/>
                <a:uFillTx/>
                <a:cs typeface="+mn-ea"/>
                <a:sym typeface="+mn-lt"/>
              </a:rPr>
              <a:t>1937</a:t>
            </a:r>
            <a:r>
              <a:rPr kumimoji="1" lang="zh-CN" altLang="en-US" b="0" i="0" u="none" strike="noStrike" kern="1200" cap="none" spc="0" normalizeH="0" baseline="0" noProof="0" dirty="0">
                <a:ln>
                  <a:noFill/>
                </a:ln>
                <a:effectLst/>
                <a:uLnTx/>
                <a:uFillTx/>
                <a:cs typeface="+mn-ea"/>
                <a:sym typeface="+mn-lt"/>
              </a:rPr>
              <a:t>年</a:t>
            </a:r>
            <a:r>
              <a:rPr kumimoji="1" lang="en-US" altLang="zh-CN" b="0" i="0" u="none" strike="noStrike" kern="1200" cap="none" spc="0" normalizeH="0" baseline="0" noProof="0" dirty="0">
                <a:ln>
                  <a:noFill/>
                </a:ln>
                <a:effectLst/>
                <a:uLnTx/>
                <a:uFillTx/>
                <a:cs typeface="+mn-ea"/>
                <a:sym typeface="+mn-lt"/>
              </a:rPr>
              <a:t>12</a:t>
            </a:r>
            <a:r>
              <a:rPr kumimoji="1" lang="zh-CN" altLang="en-US" b="0" i="0" u="none" strike="noStrike" kern="1200" cap="none" spc="0" normalizeH="0" baseline="0" noProof="0" dirty="0">
                <a:ln>
                  <a:noFill/>
                </a:ln>
                <a:effectLst/>
                <a:uLnTx/>
                <a:uFillTx/>
                <a:cs typeface="+mn-ea"/>
                <a:sym typeface="+mn-lt"/>
              </a:rPr>
              <a:t>月</a:t>
            </a:r>
            <a:r>
              <a:rPr kumimoji="1" lang="en-US" altLang="zh-CN" b="0" i="0" u="none" strike="noStrike" kern="1200" cap="none" spc="0" normalizeH="0" baseline="0" noProof="0" dirty="0">
                <a:ln>
                  <a:noFill/>
                </a:ln>
                <a:effectLst/>
                <a:uLnTx/>
                <a:uFillTx/>
                <a:cs typeface="+mn-ea"/>
                <a:sym typeface="+mn-lt"/>
              </a:rPr>
              <a:t>13</a:t>
            </a:r>
            <a:r>
              <a:rPr kumimoji="1" lang="zh-CN" altLang="en-US" b="0" i="0" u="none" strike="noStrike" kern="1200" cap="none" spc="0" normalizeH="0" baseline="0" noProof="0" dirty="0">
                <a:ln>
                  <a:noFill/>
                </a:ln>
                <a:effectLst/>
                <a:uLnTx/>
                <a:uFillTx/>
                <a:cs typeface="+mn-ea"/>
                <a:sym typeface="+mn-lt"/>
              </a:rPr>
              <a:t>日，南京在</a:t>
            </a:r>
            <a:r>
              <a:rPr kumimoji="1" lang="en-US" altLang="zh-CN" b="0" i="0" u="none" strike="noStrike" kern="1200" cap="none" spc="0" normalizeH="0" baseline="0" noProof="0" dirty="0">
                <a:ln>
                  <a:noFill/>
                </a:ln>
                <a:effectLst/>
                <a:uLnTx/>
                <a:uFillTx/>
                <a:cs typeface="+mn-ea"/>
                <a:sym typeface="+mn-lt"/>
              </a:rPr>
              <a:t>-</a:t>
            </a:r>
            <a:r>
              <a:rPr kumimoji="1" lang="zh-CN" altLang="en-US" b="0" i="0" u="none" strike="noStrike" kern="1200" cap="none" spc="0" normalizeH="0" baseline="0" noProof="0" dirty="0">
                <a:ln>
                  <a:noFill/>
                </a:ln>
                <a:effectLst/>
                <a:uLnTx/>
                <a:uFillTx/>
                <a:cs typeface="+mn-ea"/>
                <a:sym typeface="+mn-lt"/>
              </a:rPr>
              <a:t>片混乱中被日军占领。日军在华中方面军司令官松井石根指挥下，在南京地区烧杀淫掠无所不为。</a:t>
            </a:r>
            <a:r>
              <a:rPr kumimoji="1" lang="en-US" altLang="zh-CN" b="0" i="0" u="none" strike="noStrike" kern="1200" cap="none" spc="0" normalizeH="0" baseline="0" noProof="0" dirty="0">
                <a:ln>
                  <a:noFill/>
                </a:ln>
                <a:effectLst/>
                <a:uLnTx/>
                <a:uFillTx/>
                <a:cs typeface="+mn-ea"/>
                <a:sym typeface="+mn-lt"/>
              </a:rPr>
              <a:t>12</a:t>
            </a:r>
            <a:r>
              <a:rPr kumimoji="1" lang="zh-CN" altLang="en-US" b="0" i="0" u="none" strike="noStrike" kern="1200" cap="none" spc="0" normalizeH="0" baseline="0" noProof="0" dirty="0">
                <a:ln>
                  <a:noFill/>
                </a:ln>
                <a:effectLst/>
                <a:uLnTx/>
                <a:uFillTx/>
                <a:cs typeface="+mn-ea"/>
                <a:sym typeface="+mn-lt"/>
              </a:rPr>
              <a:t>月</a:t>
            </a:r>
            <a:r>
              <a:rPr kumimoji="1" lang="en-US" altLang="zh-CN" b="0" i="0" u="none" strike="noStrike" kern="1200" cap="none" spc="0" normalizeH="0" baseline="0" noProof="0" dirty="0">
                <a:ln>
                  <a:noFill/>
                </a:ln>
                <a:effectLst/>
                <a:uLnTx/>
                <a:uFillTx/>
                <a:cs typeface="+mn-ea"/>
                <a:sym typeface="+mn-lt"/>
              </a:rPr>
              <a:t>15</a:t>
            </a:r>
            <a:r>
              <a:rPr kumimoji="1" lang="zh-CN" altLang="en-US" b="0" i="0" u="none" strike="noStrike" kern="1200" cap="none" spc="0" normalizeH="0" baseline="0" noProof="0" dirty="0">
                <a:ln>
                  <a:noFill/>
                </a:ln>
                <a:effectLst/>
                <a:uLnTx/>
                <a:uFillTx/>
                <a:cs typeface="+mn-ea"/>
                <a:sym typeface="+mn-lt"/>
              </a:rPr>
              <a:t>日，日军将中国军警人员</a:t>
            </a:r>
            <a:r>
              <a:rPr kumimoji="1" lang="en-US" altLang="zh-CN" b="0" i="0" u="none" strike="noStrike" kern="1200" cap="none" spc="0" normalizeH="0" baseline="0" noProof="0" dirty="0">
                <a:ln>
                  <a:noFill/>
                </a:ln>
                <a:effectLst/>
                <a:uLnTx/>
                <a:uFillTx/>
                <a:cs typeface="+mn-ea"/>
                <a:sym typeface="+mn-lt"/>
              </a:rPr>
              <a:t>2000</a:t>
            </a:r>
            <a:r>
              <a:rPr kumimoji="1" lang="zh-CN" altLang="en-US" b="0" i="0" u="none" strike="noStrike" kern="1200" cap="none" spc="0" normalizeH="0" baseline="0" noProof="0" dirty="0">
                <a:ln>
                  <a:noFill/>
                </a:ln>
                <a:effectLst/>
                <a:uLnTx/>
                <a:uFillTx/>
                <a:cs typeface="+mn-ea"/>
                <a:sym typeface="+mn-lt"/>
              </a:rPr>
              <a:t>多名，解赴汉中门外，用机枪扫射，焚尸灭迹。同日夜，又有市民和士兵</a:t>
            </a:r>
            <a:r>
              <a:rPr kumimoji="1" lang="en-US" altLang="zh-CN" b="0" i="0" u="none" strike="noStrike" kern="1200" cap="none" spc="0" normalizeH="0" baseline="0" noProof="0" dirty="0">
                <a:ln>
                  <a:noFill/>
                </a:ln>
                <a:effectLst/>
                <a:uLnTx/>
                <a:uFillTx/>
                <a:cs typeface="+mn-ea"/>
                <a:sym typeface="+mn-lt"/>
              </a:rPr>
              <a:t>9000</a:t>
            </a:r>
            <a:r>
              <a:rPr kumimoji="1" lang="zh-CN" altLang="en-US" b="0" i="0" u="none" strike="noStrike" kern="1200" cap="none" spc="0" normalizeH="0" baseline="0" noProof="0" dirty="0">
                <a:ln>
                  <a:noFill/>
                </a:ln>
                <a:effectLst/>
                <a:uLnTx/>
                <a:uFillTx/>
                <a:cs typeface="+mn-ea"/>
                <a:sym typeface="+mn-lt"/>
              </a:rPr>
              <a:t>余人，被日军押往海军鱼雷营，除</a:t>
            </a:r>
            <a:r>
              <a:rPr kumimoji="1" lang="en-US" altLang="zh-CN" b="0" i="0" u="none" strike="noStrike" kern="1200" cap="none" spc="0" normalizeH="0" baseline="0" noProof="0" dirty="0">
                <a:ln>
                  <a:noFill/>
                </a:ln>
                <a:effectLst/>
                <a:uLnTx/>
                <a:uFillTx/>
                <a:cs typeface="+mn-ea"/>
                <a:sym typeface="+mn-lt"/>
              </a:rPr>
              <a:t>9</a:t>
            </a:r>
            <a:r>
              <a:rPr kumimoji="1" lang="zh-CN" altLang="en-US" b="0" i="0" u="none" strike="noStrike" kern="1200" cap="none" spc="0" normalizeH="0" baseline="0" noProof="0" dirty="0">
                <a:ln>
                  <a:noFill/>
                </a:ln>
                <a:effectLst/>
                <a:uLnTx/>
                <a:uFillTx/>
                <a:cs typeface="+mn-ea"/>
                <a:sym typeface="+mn-lt"/>
              </a:rPr>
              <a:t>人逃出外，其余全部被杀害。</a:t>
            </a:r>
            <a:r>
              <a:rPr kumimoji="1" lang="en-US" altLang="zh-CN" b="0" i="0" u="none" strike="noStrike" kern="1200" cap="none" spc="0" normalizeH="0" baseline="0" noProof="0" dirty="0">
                <a:ln>
                  <a:noFill/>
                </a:ln>
                <a:effectLst/>
                <a:uLnTx/>
                <a:uFillTx/>
                <a:cs typeface="+mn-ea"/>
                <a:sym typeface="+mn-lt"/>
              </a:rPr>
              <a:t>16</a:t>
            </a:r>
            <a:r>
              <a:rPr kumimoji="1" lang="zh-CN" altLang="en-US" b="0" i="0" u="none" strike="noStrike" kern="1200" cap="none" spc="0" normalizeH="0" baseline="0" noProof="0" dirty="0">
                <a:ln>
                  <a:noFill/>
                </a:ln>
                <a:effectLst/>
                <a:uLnTx/>
                <a:uFillTx/>
                <a:cs typeface="+mn-ea"/>
                <a:sym typeface="+mn-lt"/>
              </a:rPr>
              <a:t>日傍晚，中国士兵和难民</a:t>
            </a:r>
            <a:r>
              <a:rPr kumimoji="1" lang="en-US" altLang="zh-CN" b="0" i="0" u="none" strike="noStrike" kern="1200" cap="none" spc="0" normalizeH="0" baseline="0" noProof="0" dirty="0">
                <a:ln>
                  <a:noFill/>
                </a:ln>
                <a:effectLst/>
                <a:uLnTx/>
                <a:uFillTx/>
                <a:cs typeface="+mn-ea"/>
                <a:sym typeface="+mn-lt"/>
              </a:rPr>
              <a:t>5000</a:t>
            </a:r>
            <a:r>
              <a:rPr kumimoji="1" lang="zh-CN" altLang="en-US" b="0" i="0" u="none" strike="noStrike" kern="1200" cap="none" spc="0" normalizeH="0" baseline="0" noProof="0" dirty="0">
                <a:ln>
                  <a:noFill/>
                </a:ln>
                <a:effectLst/>
                <a:uLnTx/>
                <a:uFillTx/>
                <a:cs typeface="+mn-ea"/>
                <a:sym typeface="+mn-lt"/>
              </a:rPr>
              <a:t>余人，被日军押往中山码头江边，先用机枪射死，抛尸江中，只有数人幸免。</a:t>
            </a:r>
            <a:r>
              <a:rPr kumimoji="1" lang="en-US" altLang="zh-CN" b="0" i="0" u="none" strike="noStrike" kern="1200" cap="none" spc="0" normalizeH="0" baseline="0" noProof="0" dirty="0">
                <a:ln>
                  <a:noFill/>
                </a:ln>
                <a:effectLst/>
                <a:uLnTx/>
                <a:uFillTx/>
                <a:cs typeface="+mn-ea"/>
                <a:sym typeface="+mn-lt"/>
              </a:rPr>
              <a:t>18</a:t>
            </a:r>
            <a:r>
              <a:rPr kumimoji="1" lang="zh-CN" altLang="en-US" b="0" i="0" u="none" strike="noStrike" kern="1200" cap="none" spc="0" normalizeH="0" baseline="0" noProof="0" dirty="0">
                <a:ln>
                  <a:noFill/>
                </a:ln>
                <a:effectLst/>
                <a:uLnTx/>
                <a:uFillTx/>
                <a:cs typeface="+mn-ea"/>
                <a:sym typeface="+mn-lt"/>
              </a:rPr>
              <a:t>日，日军将从南京逃出被拘囚于幕府山下的难民和被俘军人</a:t>
            </a:r>
            <a:r>
              <a:rPr kumimoji="1" lang="en-US" altLang="zh-CN" b="0" i="0" u="none" strike="noStrike" kern="1200" cap="none" spc="0" normalizeH="0" baseline="0" noProof="0" dirty="0">
                <a:ln>
                  <a:noFill/>
                </a:ln>
                <a:effectLst/>
                <a:uLnTx/>
                <a:uFillTx/>
                <a:cs typeface="+mn-ea"/>
                <a:sym typeface="+mn-lt"/>
              </a:rPr>
              <a:t>5.7</a:t>
            </a:r>
            <a:r>
              <a:rPr kumimoji="1" lang="zh-CN" altLang="en-US" b="0" i="0" u="none" strike="noStrike" kern="1200" cap="none" spc="0" normalizeH="0" baseline="0" noProof="0" dirty="0">
                <a:ln>
                  <a:noFill/>
                </a:ln>
                <a:effectLst/>
                <a:uLnTx/>
                <a:uFillTx/>
                <a:cs typeface="+mn-ea"/>
                <a:sym typeface="+mn-lt"/>
              </a:rPr>
              <a:t>万余人，以铅丝捆绑，驱至下关草鞋峡，先用机枪扫射，又用刺刀乱戳，最后浇以煤油，纵火焚烧</a:t>
            </a:r>
            <a:r>
              <a:rPr kumimoji="1" lang="en-US" altLang="zh-CN" b="0" i="0" u="none" strike="noStrike" kern="1200" cap="none" spc="0" normalizeH="0" baseline="0" noProof="0" dirty="0">
                <a:ln>
                  <a:noFill/>
                </a:ln>
                <a:effectLst/>
                <a:uLnTx/>
                <a:uFillTx/>
                <a:cs typeface="+mn-ea"/>
                <a:sym typeface="+mn-lt"/>
              </a:rPr>
              <a:t>,</a:t>
            </a:r>
            <a:r>
              <a:rPr kumimoji="1" lang="zh-CN" altLang="en-US" b="0" i="0" u="none" strike="noStrike" kern="1200" cap="none" spc="0" normalizeH="0" baseline="0" noProof="0" dirty="0">
                <a:ln>
                  <a:noFill/>
                </a:ln>
                <a:effectLst/>
                <a:uLnTx/>
                <a:uFillTx/>
                <a:cs typeface="+mn-ea"/>
                <a:sym typeface="+mn-lt"/>
              </a:rPr>
              <a:t>残余骸骨投入长江。</a:t>
            </a:r>
          </a:p>
        </p:txBody>
      </p:sp>
      <p:pic>
        <p:nvPicPr>
          <p:cNvPr id="10" name="图片 9">
            <a:extLst>
              <a:ext uri="{FF2B5EF4-FFF2-40B4-BE49-F238E27FC236}">
                <a16:creationId xmlns:a16="http://schemas.microsoft.com/office/drawing/2014/main" xmlns="" id="{C731E84A-32C9-4FA4-8E73-BE5313999641}"/>
              </a:ext>
            </a:extLst>
          </p:cNvPr>
          <p:cNvPicPr>
            <a:picLocks noChangeAspect="1"/>
          </p:cNvPicPr>
          <p:nvPr/>
        </p:nvPicPr>
        <p:blipFill rotWithShape="1">
          <a:blip r:embed="rId3">
            <a:extLst>
              <a:ext uri="{28A0092B-C50C-407E-A947-70E740481C1C}">
                <a14:useLocalDpi xmlns:a14="http://schemas.microsoft.com/office/drawing/2010/main" val="0"/>
              </a:ext>
            </a:extLst>
          </a:blip>
          <a:srcRect t="50000" b="7771"/>
          <a:stretch/>
        </p:blipFill>
        <p:spPr>
          <a:xfrm>
            <a:off x="0" y="3132350"/>
            <a:ext cx="12192000" cy="3777794"/>
          </a:xfrm>
          <a:prstGeom prst="rect">
            <a:avLst/>
          </a:prstGeom>
        </p:spPr>
      </p:pic>
    </p:spTree>
    <p:extLst>
      <p:ext uri="{BB962C8B-B14F-4D97-AF65-F5344CB8AC3E}">
        <p14:creationId xmlns:p14="http://schemas.microsoft.com/office/powerpoint/2010/main" val="119590641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8"/>
                                        </p:tgtEl>
                                        <p:attrNameLst>
                                          <p:attrName>style.visibility</p:attrName>
                                        </p:attrNameLst>
                                      </p:cBhvr>
                                      <p:to>
                                        <p:strVal val="visible"/>
                                      </p:to>
                                    </p:set>
                                    <p:anim calcmode="lin" valueType="num">
                                      <p:cBhvr>
                                        <p:cTn id="11" dur="25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2" dur="250" fill="hold"/>
                                        <p:tgtEl>
                                          <p:spTgt spid="8"/>
                                        </p:tgtEl>
                                        <p:attrNameLst>
                                          <p:attrName>ppt_y</p:attrName>
                                        </p:attrNameLst>
                                      </p:cBhvr>
                                      <p:tavLst>
                                        <p:tav tm="0">
                                          <p:val>
                                            <p:strVal val="#ppt_y"/>
                                          </p:val>
                                        </p:tav>
                                        <p:tav tm="100000">
                                          <p:val>
                                            <p:strVal val="#ppt_y"/>
                                          </p:val>
                                        </p:tav>
                                      </p:tavLst>
                                    </p:anim>
                                    <p:anim calcmode="lin" valueType="num">
                                      <p:cBhvr>
                                        <p:cTn id="13" dur="25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4" dur="25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5" dur="250" tmFilter="0,0; .5, 1; 1, 1"/>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4839370" y="2173231"/>
            <a:ext cx="6766785" cy="3366947"/>
          </a:xfrm>
          <a:prstGeom prst="rect">
            <a:avLst/>
          </a:prstGeom>
          <a:noFill/>
        </p:spPr>
        <p:txBody>
          <a:bodyPr wrap="square" rtlCol="0">
            <a:spAutoFit/>
          </a:bodyPr>
          <a:lstStyle/>
          <a:p>
            <a:pPr marL="0" marR="0" lvl="0" indent="0" algn="ctr" defTabSz="457200" rtl="0" eaLnBrk="1" fontAlgn="auto" latinLnBrk="0" hangingPunct="1">
              <a:lnSpc>
                <a:spcPct val="150000"/>
              </a:lnSpc>
              <a:spcBef>
                <a:spcPts val="0"/>
              </a:spcBef>
              <a:spcAft>
                <a:spcPts val="0"/>
              </a:spcAft>
              <a:buClrTx/>
              <a:buSzTx/>
              <a:buFontTx/>
              <a:buNone/>
              <a:tabLst/>
              <a:defRPr/>
            </a:pPr>
            <a:r>
              <a:rPr kumimoji="1" lang="zh-CN" altLang="en-US" b="0" i="0" u="none" strike="noStrike" kern="1200" cap="none" spc="0" normalizeH="0" baseline="0" noProof="0" dirty="0">
                <a:ln>
                  <a:noFill/>
                </a:ln>
                <a:effectLst/>
                <a:uLnTx/>
                <a:uFillTx/>
                <a:cs typeface="+mn-ea"/>
                <a:sym typeface="+mn-lt"/>
              </a:rPr>
              <a:t>后来发表的</a:t>
            </a:r>
            <a:r>
              <a:rPr kumimoji="1" lang="en-US" altLang="zh-CN" b="0" i="0" u="none" strike="noStrike" kern="1200" cap="none" spc="0" normalizeH="0" baseline="0" noProof="0" dirty="0">
                <a:ln>
                  <a:noFill/>
                </a:ln>
                <a:effectLst/>
                <a:uLnTx/>
                <a:uFillTx/>
                <a:cs typeface="+mn-ea"/>
                <a:sym typeface="+mn-lt"/>
              </a:rPr>
              <a:t>《</a:t>
            </a:r>
            <a:r>
              <a:rPr kumimoji="1" lang="zh-CN" altLang="en-US" b="0" i="0" u="none" strike="noStrike" kern="1200" cap="none" spc="0" normalizeH="0" baseline="0" noProof="0" dirty="0">
                <a:ln>
                  <a:noFill/>
                </a:ln>
                <a:effectLst/>
                <a:uLnTx/>
                <a:uFillTx/>
                <a:cs typeface="+mn-ea"/>
                <a:sym typeface="+mn-lt"/>
              </a:rPr>
              <a:t>远东国际法庭判决书</a:t>
            </a:r>
            <a:r>
              <a:rPr kumimoji="1" lang="en-US" altLang="zh-CN" b="0" i="0" u="none" strike="noStrike" kern="1200" cap="none" spc="0" normalizeH="0" baseline="0" noProof="0" dirty="0">
                <a:ln>
                  <a:noFill/>
                </a:ln>
                <a:effectLst/>
                <a:uLnTx/>
                <a:uFillTx/>
                <a:cs typeface="+mn-ea"/>
                <a:sym typeface="+mn-lt"/>
              </a:rPr>
              <a:t>》</a:t>
            </a:r>
            <a:r>
              <a:rPr kumimoji="1" lang="zh-CN" altLang="en-US" b="0" i="0" u="none" strike="noStrike" kern="1200" cap="none" spc="0" normalizeH="0" baseline="0" noProof="0" dirty="0">
                <a:ln>
                  <a:noFill/>
                </a:ln>
                <a:effectLst/>
                <a:uLnTx/>
                <a:uFillTx/>
                <a:cs typeface="+mn-ea"/>
                <a:sym typeface="+mn-lt"/>
              </a:rPr>
              <a:t>中写道</a:t>
            </a:r>
            <a:r>
              <a:rPr kumimoji="1" lang="en-US" altLang="zh-CN" b="0" i="0" u="none" strike="noStrike" kern="1200" cap="none" spc="0" normalizeH="0" baseline="0" noProof="0" dirty="0">
                <a:ln>
                  <a:noFill/>
                </a:ln>
                <a:effectLst/>
                <a:uLnTx/>
                <a:uFillTx/>
                <a:cs typeface="+mn-ea"/>
                <a:sym typeface="+mn-lt"/>
              </a:rPr>
              <a:t>: ”</a:t>
            </a:r>
            <a:r>
              <a:rPr kumimoji="1" lang="zh-CN" altLang="en-US" b="0" i="0" u="none" strike="noStrike" kern="1200" cap="none" spc="0" normalizeH="0" baseline="0" noProof="0" dirty="0">
                <a:ln>
                  <a:noFill/>
                </a:ln>
                <a:effectLst/>
                <a:uLnTx/>
                <a:uFillTx/>
                <a:cs typeface="+mn-ea"/>
                <a:sym typeface="+mn-lt"/>
              </a:rPr>
              <a:t>日本兵完全像</a:t>
            </a:r>
            <a:r>
              <a:rPr kumimoji="1" lang="en-US" altLang="zh-CN" b="0" i="0" u="none" strike="noStrike" kern="1200" cap="none" spc="0" normalizeH="0" baseline="0" noProof="0" dirty="0">
                <a:ln>
                  <a:noFill/>
                </a:ln>
                <a:effectLst/>
                <a:uLnTx/>
                <a:uFillTx/>
                <a:cs typeface="+mn-ea"/>
                <a:sym typeface="+mn-lt"/>
              </a:rPr>
              <a:t>-</a:t>
            </a:r>
            <a:r>
              <a:rPr kumimoji="1" lang="zh-CN" altLang="en-US" b="0" i="0" u="none" strike="noStrike" kern="1200" cap="none" spc="0" normalizeH="0" baseline="0" noProof="0" dirty="0">
                <a:ln>
                  <a:noFill/>
                </a:ln>
                <a:effectLst/>
                <a:uLnTx/>
                <a:uFillTx/>
                <a:cs typeface="+mn-ea"/>
                <a:sym typeface="+mn-lt"/>
              </a:rPr>
              <a:t>一群被放纵的野蛮人似的来污辱这个城市”</a:t>
            </a:r>
            <a:r>
              <a:rPr kumimoji="1" lang="en-US" altLang="zh-CN" b="0" i="0" u="none" strike="noStrike" kern="1200" cap="none" spc="0" normalizeH="0" baseline="0" noProof="0" dirty="0">
                <a:ln>
                  <a:noFill/>
                </a:ln>
                <a:effectLst/>
                <a:uLnTx/>
                <a:uFillTx/>
                <a:cs typeface="+mn-ea"/>
                <a:sym typeface="+mn-lt"/>
              </a:rPr>
              <a:t>,</a:t>
            </a:r>
            <a:r>
              <a:rPr kumimoji="1" lang="zh-CN" altLang="en-US" b="0" i="0" u="none" strike="noStrike" kern="1200" cap="none" spc="0" normalizeH="0" baseline="0" noProof="0" dirty="0">
                <a:ln>
                  <a:noFill/>
                </a:ln>
                <a:effectLst/>
                <a:uLnTx/>
                <a:uFillTx/>
                <a:cs typeface="+mn-ea"/>
                <a:sym typeface="+mn-lt"/>
              </a:rPr>
              <a:t>他们“单独的或者二、三人为一小集团在全市游荡，实行杀人、强奸、抢劫、放火”</a:t>
            </a:r>
            <a:r>
              <a:rPr kumimoji="1" lang="en-US" altLang="zh-CN" b="0" i="0" u="none" strike="noStrike" kern="1200" cap="none" spc="0" normalizeH="0" baseline="0" noProof="0" dirty="0">
                <a:ln>
                  <a:noFill/>
                </a:ln>
                <a:effectLst/>
                <a:uLnTx/>
                <a:uFillTx/>
                <a:cs typeface="+mn-ea"/>
                <a:sym typeface="+mn-lt"/>
              </a:rPr>
              <a:t>,</a:t>
            </a:r>
            <a:r>
              <a:rPr kumimoji="1" lang="zh-CN" altLang="en-US" b="0" i="0" u="none" strike="noStrike" kern="1200" cap="none" spc="0" normalizeH="0" baseline="0" noProof="0" dirty="0">
                <a:ln>
                  <a:noFill/>
                </a:ln>
                <a:effectLst/>
                <a:uLnTx/>
                <a:uFillTx/>
                <a:cs typeface="+mn-ea"/>
                <a:sym typeface="+mn-lt"/>
              </a:rPr>
              <a:t>终至在大街小巷都横陈被害者的尸体。“江边流水尽为之赤，城内外所有河渠、沟壑无不填满尸体”。据</a:t>
            </a:r>
            <a:r>
              <a:rPr kumimoji="1" lang="en-US" altLang="zh-CN" b="0" i="0" u="none" strike="noStrike" kern="1200" cap="none" spc="0" normalizeH="0" baseline="0" noProof="0" dirty="0">
                <a:ln>
                  <a:noFill/>
                </a:ln>
                <a:effectLst/>
                <a:uLnTx/>
                <a:uFillTx/>
                <a:cs typeface="+mn-ea"/>
                <a:sym typeface="+mn-lt"/>
              </a:rPr>
              <a:t>1946</a:t>
            </a:r>
            <a:r>
              <a:rPr kumimoji="1" lang="zh-CN" altLang="en-US" b="0" i="0" u="none" strike="noStrike" kern="1200" cap="none" spc="0" normalizeH="0" baseline="0" noProof="0" dirty="0">
                <a:ln>
                  <a:noFill/>
                </a:ln>
                <a:effectLst/>
                <a:uLnTx/>
                <a:uFillTx/>
                <a:cs typeface="+mn-ea"/>
                <a:sym typeface="+mn-lt"/>
              </a:rPr>
              <a:t>年</a:t>
            </a:r>
            <a:r>
              <a:rPr kumimoji="1" lang="en-US" altLang="zh-CN" b="0" i="0" u="none" strike="noStrike" kern="1200" cap="none" spc="0" normalizeH="0" baseline="0" noProof="0" dirty="0">
                <a:ln>
                  <a:noFill/>
                </a:ln>
                <a:effectLst/>
                <a:uLnTx/>
                <a:uFillTx/>
                <a:cs typeface="+mn-ea"/>
                <a:sym typeface="+mn-lt"/>
              </a:rPr>
              <a:t>2</a:t>
            </a:r>
            <a:r>
              <a:rPr kumimoji="1" lang="zh-CN" altLang="en-US" b="0" i="0" u="none" strike="noStrike" kern="1200" cap="none" spc="0" normalizeH="0" baseline="0" noProof="0" dirty="0">
                <a:ln>
                  <a:noFill/>
                </a:ln>
                <a:effectLst/>
                <a:uLnTx/>
                <a:uFillTx/>
                <a:cs typeface="+mn-ea"/>
                <a:sym typeface="+mn-lt"/>
              </a:rPr>
              <a:t>月中国南京军事法庭查证</a:t>
            </a:r>
            <a:r>
              <a:rPr kumimoji="1" lang="en-US" altLang="zh-CN" b="0" i="0" u="none" strike="noStrike" kern="1200" cap="none" spc="0" normalizeH="0" baseline="0" noProof="0" dirty="0">
                <a:ln>
                  <a:noFill/>
                </a:ln>
                <a:effectLst/>
                <a:uLnTx/>
                <a:uFillTx/>
                <a:cs typeface="+mn-ea"/>
                <a:sym typeface="+mn-lt"/>
              </a:rPr>
              <a:t>:</a:t>
            </a:r>
            <a:r>
              <a:rPr kumimoji="1" lang="zh-CN" altLang="en-US" b="1" i="0" u="none" strike="noStrike" kern="1200" cap="none" spc="0" normalizeH="0" baseline="0" noProof="0" dirty="0">
                <a:ln>
                  <a:noFill/>
                </a:ln>
                <a:effectLst/>
                <a:uLnTx/>
                <a:uFillTx/>
                <a:cs typeface="+mn-ea"/>
                <a:sym typeface="+mn-lt"/>
              </a:rPr>
              <a:t>日军集体大屠杀</a:t>
            </a:r>
            <a:r>
              <a:rPr kumimoji="1" lang="en-US" altLang="zh-CN" b="1" i="0" u="none" strike="noStrike" kern="1200" cap="none" spc="0" normalizeH="0" baseline="0" noProof="0" dirty="0">
                <a:ln>
                  <a:noFill/>
                </a:ln>
                <a:effectLst/>
                <a:uLnTx/>
                <a:uFillTx/>
                <a:cs typeface="+mn-ea"/>
                <a:sym typeface="+mn-lt"/>
              </a:rPr>
              <a:t>28</a:t>
            </a:r>
            <a:r>
              <a:rPr kumimoji="1" lang="zh-CN" altLang="en-US" b="1" i="0" u="none" strike="noStrike" kern="1200" cap="none" spc="0" normalizeH="0" baseline="0" noProof="0" dirty="0">
                <a:ln>
                  <a:noFill/>
                </a:ln>
                <a:effectLst/>
                <a:uLnTx/>
                <a:uFillTx/>
                <a:cs typeface="+mn-ea"/>
                <a:sym typeface="+mn-lt"/>
              </a:rPr>
              <a:t>案，</a:t>
            </a:r>
            <a:r>
              <a:rPr kumimoji="1" lang="en-US" altLang="zh-CN" b="1" i="0" u="none" strike="noStrike" kern="1200" cap="none" spc="0" normalizeH="0" baseline="0" noProof="0" dirty="0">
                <a:ln>
                  <a:noFill/>
                </a:ln>
                <a:effectLst/>
                <a:uLnTx/>
                <a:uFillTx/>
                <a:cs typeface="+mn-ea"/>
                <a:sym typeface="+mn-lt"/>
              </a:rPr>
              <a:t>19</a:t>
            </a:r>
            <a:r>
              <a:rPr kumimoji="1" lang="zh-CN" altLang="en-US" b="1" i="0" u="none" strike="noStrike" kern="1200" cap="none" spc="0" normalizeH="0" baseline="0" noProof="0" dirty="0">
                <a:ln>
                  <a:noFill/>
                </a:ln>
                <a:effectLst/>
                <a:uLnTx/>
                <a:uFillTx/>
                <a:cs typeface="+mn-ea"/>
                <a:sym typeface="+mn-lt"/>
              </a:rPr>
              <a:t>万人， 零散屠杀</a:t>
            </a:r>
            <a:r>
              <a:rPr kumimoji="1" lang="en-US" altLang="zh-CN" b="1" i="0" u="none" strike="noStrike" kern="1200" cap="none" spc="0" normalizeH="0" baseline="0" noProof="0" dirty="0">
                <a:ln>
                  <a:noFill/>
                </a:ln>
                <a:effectLst/>
                <a:uLnTx/>
                <a:uFillTx/>
                <a:cs typeface="+mn-ea"/>
                <a:sym typeface="+mn-lt"/>
              </a:rPr>
              <a:t>858</a:t>
            </a:r>
            <a:r>
              <a:rPr kumimoji="1" lang="zh-CN" altLang="en-US" b="1" i="0" u="none" strike="noStrike" kern="1200" cap="none" spc="0" normalizeH="0" baseline="0" noProof="0" dirty="0">
                <a:ln>
                  <a:noFill/>
                </a:ln>
                <a:effectLst/>
                <a:uLnTx/>
                <a:uFillTx/>
                <a:cs typeface="+mn-ea"/>
                <a:sym typeface="+mn-lt"/>
              </a:rPr>
              <a:t>案，</a:t>
            </a:r>
            <a:r>
              <a:rPr kumimoji="1" lang="en-US" altLang="zh-CN" b="1" i="0" u="none" strike="noStrike" kern="1200" cap="none" spc="0" normalizeH="0" baseline="0" noProof="0" dirty="0">
                <a:ln>
                  <a:noFill/>
                </a:ln>
                <a:effectLst/>
                <a:uLnTx/>
                <a:uFillTx/>
                <a:cs typeface="+mn-ea"/>
                <a:sym typeface="+mn-lt"/>
              </a:rPr>
              <a:t>15</a:t>
            </a:r>
            <a:r>
              <a:rPr kumimoji="1" lang="zh-CN" altLang="en-US" b="1" i="0" u="none" strike="noStrike" kern="1200" cap="none" spc="0" normalizeH="0" baseline="0" noProof="0" dirty="0">
                <a:ln>
                  <a:noFill/>
                </a:ln>
                <a:effectLst/>
                <a:uLnTx/>
                <a:uFillTx/>
                <a:cs typeface="+mn-ea"/>
                <a:sym typeface="+mn-lt"/>
              </a:rPr>
              <a:t>万人。日军在南京进行了长达</a:t>
            </a:r>
            <a:r>
              <a:rPr kumimoji="1" lang="en-US" altLang="zh-CN" b="1" i="0" u="none" strike="noStrike" kern="1200" cap="none" spc="0" normalizeH="0" baseline="0" noProof="0" dirty="0">
                <a:ln>
                  <a:noFill/>
                </a:ln>
                <a:effectLst/>
                <a:uLnTx/>
                <a:uFillTx/>
                <a:cs typeface="+mn-ea"/>
                <a:sym typeface="+mn-lt"/>
              </a:rPr>
              <a:t>6</a:t>
            </a:r>
            <a:r>
              <a:rPr kumimoji="1" lang="zh-CN" altLang="en-US" b="1" i="0" u="none" strike="noStrike" kern="1200" cap="none" spc="0" normalizeH="0" baseline="0" noProof="0" dirty="0">
                <a:ln>
                  <a:noFill/>
                </a:ln>
                <a:effectLst/>
                <a:uLnTx/>
                <a:uFillTx/>
                <a:cs typeface="+mn-ea"/>
                <a:sym typeface="+mn-lt"/>
              </a:rPr>
              <a:t>个星期的大屠杀，中国军民被枪杀和活埋者达</a:t>
            </a:r>
            <a:r>
              <a:rPr kumimoji="1" lang="en-US" altLang="zh-CN" b="1" i="0" u="none" strike="noStrike" kern="1200" cap="none" spc="0" normalizeH="0" baseline="0" noProof="0" dirty="0">
                <a:ln>
                  <a:noFill/>
                </a:ln>
                <a:effectLst/>
                <a:uLnTx/>
                <a:uFillTx/>
                <a:cs typeface="+mn-ea"/>
                <a:sym typeface="+mn-lt"/>
              </a:rPr>
              <a:t>30</a:t>
            </a:r>
            <a:r>
              <a:rPr kumimoji="1" lang="zh-CN" altLang="en-US" b="1" i="0" u="none" strike="noStrike" kern="1200" cap="none" spc="0" normalizeH="0" baseline="0" noProof="0" dirty="0">
                <a:ln>
                  <a:noFill/>
                </a:ln>
                <a:effectLst/>
                <a:uLnTx/>
                <a:uFillTx/>
                <a:cs typeface="+mn-ea"/>
                <a:sym typeface="+mn-lt"/>
              </a:rPr>
              <a:t>多万人。</a:t>
            </a:r>
          </a:p>
        </p:txBody>
      </p:sp>
      <p:sp>
        <p:nvSpPr>
          <p:cNvPr id="8" name="文本框 7">
            <a:extLst>
              <a:ext uri="{FF2B5EF4-FFF2-40B4-BE49-F238E27FC236}">
                <a16:creationId xmlns:a16="http://schemas.microsoft.com/office/drawing/2014/main" xmlns="" id="{DC821E5E-EC65-4ABE-85C7-A88D005C3ABD}"/>
              </a:ext>
            </a:extLst>
          </p:cNvPr>
          <p:cNvSpPr txBox="1"/>
          <p:nvPr/>
        </p:nvSpPr>
        <p:spPr>
          <a:xfrm>
            <a:off x="1177225" y="309800"/>
            <a:ext cx="2411796" cy="707886"/>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zh-CN" altLang="en-US" sz="4000" b="1" i="0" u="none" strike="noStrike" kern="1200" cap="none" spc="0" normalizeH="0" baseline="0" noProof="0" dirty="0">
                <a:ln>
                  <a:noFill/>
                </a:ln>
                <a:solidFill>
                  <a:srgbClr val="84170F"/>
                </a:solidFill>
                <a:effectLst/>
                <a:uLnTx/>
                <a:uFillTx/>
                <a:cs typeface="+mn-ea"/>
                <a:sym typeface="+mn-lt"/>
              </a:rPr>
              <a:t>历史背景</a:t>
            </a:r>
          </a:p>
        </p:txBody>
      </p:sp>
      <p:pic>
        <p:nvPicPr>
          <p:cNvPr id="6" name="图片 5">
            <a:extLst>
              <a:ext uri="{FF2B5EF4-FFF2-40B4-BE49-F238E27FC236}">
                <a16:creationId xmlns:a16="http://schemas.microsoft.com/office/drawing/2014/main" xmlns="" id="{4EEC2435-0411-4B97-95A7-361C2A20BD1B}"/>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55369" y="1605914"/>
            <a:ext cx="3168525" cy="4326255"/>
          </a:xfrm>
          <a:prstGeom prst="rect">
            <a:avLst/>
          </a:prstGeom>
        </p:spPr>
      </p:pic>
    </p:spTree>
    <p:extLst>
      <p:ext uri="{BB962C8B-B14F-4D97-AF65-F5344CB8AC3E}">
        <p14:creationId xmlns:p14="http://schemas.microsoft.com/office/powerpoint/2010/main" val="55987064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9"/>
                                        </p:tgtEl>
                                        <p:attrNameLst>
                                          <p:attrName>style.visibility</p:attrName>
                                        </p:attrNameLst>
                                      </p:cBhvr>
                                      <p:to>
                                        <p:strVal val="visible"/>
                                      </p:to>
                                    </p:set>
                                    <p:anim calcmode="lin" valueType="num">
                                      <p:cBhvr>
                                        <p:cTn id="13" dur="25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4" dur="250" fill="hold"/>
                                        <p:tgtEl>
                                          <p:spTgt spid="9"/>
                                        </p:tgtEl>
                                        <p:attrNameLst>
                                          <p:attrName>ppt_y</p:attrName>
                                        </p:attrNameLst>
                                      </p:cBhvr>
                                      <p:tavLst>
                                        <p:tav tm="0">
                                          <p:val>
                                            <p:strVal val="#ppt_y"/>
                                          </p:val>
                                        </p:tav>
                                        <p:tav tm="100000">
                                          <p:val>
                                            <p:strVal val="#ppt_y"/>
                                          </p:val>
                                        </p:tav>
                                      </p:tavLst>
                                    </p:anim>
                                    <p:anim calcmode="lin" valueType="num">
                                      <p:cBhvr>
                                        <p:cTn id="15" dur="25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6" dur="25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7" dur="250" tmFilter="0,0; .5, 1; 1, 1"/>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BEBEBE"/>
        </a:solidFill>
        <a:effectLst/>
      </p:bgPr>
    </p:bg>
    <p:spTree>
      <p:nvGrpSpPr>
        <p:cNvPr id="1" name=""/>
        <p:cNvGrpSpPr/>
        <p:nvPr/>
      </p:nvGrpSpPr>
      <p:grpSpPr>
        <a:xfrm>
          <a:off x="0" y="0"/>
          <a:ext cx="0" cy="0"/>
          <a:chOff x="0" y="0"/>
          <a:chExt cx="0" cy="0"/>
        </a:xfrm>
      </p:grpSpPr>
      <p:pic>
        <p:nvPicPr>
          <p:cNvPr id="15" name="图片 14">
            <a:extLst>
              <a:ext uri="{FF2B5EF4-FFF2-40B4-BE49-F238E27FC236}">
                <a16:creationId xmlns:a16="http://schemas.microsoft.com/office/drawing/2014/main" xmlns="" id="{69713F01-1466-4924-9280-AF4DB2FBAF0C}"/>
              </a:ext>
            </a:extLst>
          </p:cNvPr>
          <p:cNvPicPr>
            <a:picLocks noChangeAspect="1"/>
          </p:cNvPicPr>
          <p:nvPr/>
        </p:nvPicPr>
        <p:blipFill rotWithShape="1">
          <a:blip r:embed="rId3">
            <a:extLst>
              <a:ext uri="{28A0092B-C50C-407E-A947-70E740481C1C}">
                <a14:useLocalDpi xmlns:a14="http://schemas.microsoft.com/office/drawing/2010/main" val="0"/>
              </a:ext>
            </a:extLst>
          </a:blip>
          <a:srcRect b="46667"/>
          <a:stretch/>
        </p:blipFill>
        <p:spPr>
          <a:xfrm>
            <a:off x="0" y="0"/>
            <a:ext cx="12192000" cy="3657600"/>
          </a:xfrm>
          <a:prstGeom prst="rect">
            <a:avLst/>
          </a:prstGeom>
        </p:spPr>
      </p:pic>
      <p:sp>
        <p:nvSpPr>
          <p:cNvPr id="2" name="文本框 1">
            <a:extLst>
              <a:ext uri="{FF2B5EF4-FFF2-40B4-BE49-F238E27FC236}">
                <a16:creationId xmlns:a16="http://schemas.microsoft.com/office/drawing/2014/main" xmlns="" id="{942C925E-AEA5-4B66-B55D-EEBE10BF3F90}"/>
              </a:ext>
            </a:extLst>
          </p:cNvPr>
          <p:cNvSpPr txBox="1"/>
          <p:nvPr/>
        </p:nvSpPr>
        <p:spPr>
          <a:xfrm>
            <a:off x="1901629" y="2554484"/>
            <a:ext cx="6484529" cy="1862048"/>
          </a:xfrm>
          <a:prstGeom prst="rect">
            <a:avLst/>
          </a:prstGeom>
          <a:noFill/>
        </p:spPr>
        <p:txBody>
          <a:bodyPr wrap="square" rtlCol="0">
            <a:spAutoFit/>
          </a:bodyPr>
          <a:lstStyle/>
          <a:p>
            <a:pPr algn="ctr"/>
            <a:r>
              <a:rPr lang="zh-CN" altLang="en-US" sz="11500" b="1" dirty="0">
                <a:blipFill>
                  <a:blip r:embed="rId4"/>
                  <a:stretch>
                    <a:fillRect/>
                  </a:stretch>
                </a:blipFill>
                <a:effectLst>
                  <a:outerShdw blurRad="50800" dist="38100" algn="l" rotWithShape="0">
                    <a:prstClr val="black">
                      <a:alpha val="40000"/>
                    </a:prstClr>
                  </a:outerShdw>
                </a:effectLst>
                <a:latin typeface="中山行书百年纪念版" panose="02010609000101010101" pitchFamily="49" charset="-122"/>
                <a:ea typeface="中山行书百年纪念版" panose="02010609000101010101" pitchFamily="49" charset="-122"/>
                <a:cs typeface="+mn-ea"/>
                <a:sym typeface="+mn-lt"/>
              </a:rPr>
              <a:t>罪恶行径</a:t>
            </a:r>
          </a:p>
        </p:txBody>
      </p:sp>
      <p:pic>
        <p:nvPicPr>
          <p:cNvPr id="10" name="图片 9">
            <a:extLst>
              <a:ext uri="{FF2B5EF4-FFF2-40B4-BE49-F238E27FC236}">
                <a16:creationId xmlns:a16="http://schemas.microsoft.com/office/drawing/2014/main" xmlns="" id="{E89CFDB7-C483-4C1D-9517-CE4B3A0CD57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156462" y="2554484"/>
            <a:ext cx="7035538" cy="4303515"/>
          </a:xfrm>
          <a:prstGeom prst="rect">
            <a:avLst/>
          </a:prstGeom>
        </p:spPr>
      </p:pic>
      <p:sp>
        <p:nvSpPr>
          <p:cNvPr id="12" name="文本框 11">
            <a:extLst>
              <a:ext uri="{FF2B5EF4-FFF2-40B4-BE49-F238E27FC236}">
                <a16:creationId xmlns:a16="http://schemas.microsoft.com/office/drawing/2014/main" xmlns="" id="{ED7E7EFA-E00D-4183-BDA2-F2D68788CD0F}"/>
              </a:ext>
            </a:extLst>
          </p:cNvPr>
          <p:cNvSpPr txBox="1"/>
          <p:nvPr/>
        </p:nvSpPr>
        <p:spPr>
          <a:xfrm>
            <a:off x="1901629" y="1723487"/>
            <a:ext cx="3866147" cy="83099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zh-CN" sz="4800" b="1" i="0" u="none" strike="noStrike" kern="1200" cap="none" spc="0" normalizeH="0" baseline="0" noProof="0" dirty="0">
                <a:ln>
                  <a:noFill/>
                </a:ln>
                <a:solidFill>
                  <a:srgbClr val="84170F"/>
                </a:solidFill>
                <a:effectLst/>
                <a:uLnTx/>
                <a:uFillTx/>
                <a:cs typeface="+mn-ea"/>
                <a:sym typeface="+mn-lt"/>
              </a:rPr>
              <a:t>【</a:t>
            </a:r>
            <a:r>
              <a:rPr kumimoji="1" lang="zh-CN" altLang="en-US" sz="4800" b="1" i="0" u="none" strike="noStrike" kern="1200" cap="none" spc="0" normalizeH="0" baseline="0" noProof="0" dirty="0">
                <a:ln>
                  <a:noFill/>
                </a:ln>
                <a:solidFill>
                  <a:srgbClr val="84170F"/>
                </a:solidFill>
                <a:effectLst/>
                <a:uLnTx/>
                <a:uFillTx/>
                <a:cs typeface="+mn-ea"/>
                <a:sym typeface="+mn-lt"/>
              </a:rPr>
              <a:t>第二章</a:t>
            </a:r>
            <a:r>
              <a:rPr kumimoji="1" lang="en-US" altLang="zh-CN" sz="4800" b="1" i="0" u="none" strike="noStrike" kern="1200" cap="none" spc="0" normalizeH="0" baseline="0" noProof="0" dirty="0">
                <a:ln>
                  <a:noFill/>
                </a:ln>
                <a:solidFill>
                  <a:srgbClr val="84170F"/>
                </a:solidFill>
                <a:effectLst/>
                <a:uLnTx/>
                <a:uFillTx/>
                <a:cs typeface="+mn-ea"/>
                <a:sym typeface="+mn-lt"/>
              </a:rPr>
              <a:t>】</a:t>
            </a:r>
            <a:endParaRPr kumimoji="1" lang="zh-CN" altLang="en-US" sz="4800" b="1" i="0" u="none" strike="noStrike" kern="1200" cap="none" spc="0" normalizeH="0" baseline="0" noProof="0" dirty="0">
              <a:ln>
                <a:noFill/>
              </a:ln>
              <a:solidFill>
                <a:srgbClr val="84170F"/>
              </a:solidFill>
              <a:effectLst/>
              <a:uLnTx/>
              <a:uFillTx/>
              <a:cs typeface="+mn-ea"/>
              <a:sym typeface="+mn-lt"/>
            </a:endParaRPr>
          </a:p>
        </p:txBody>
      </p:sp>
      <p:pic>
        <p:nvPicPr>
          <p:cNvPr id="16" name="图片 15">
            <a:extLst>
              <a:ext uri="{FF2B5EF4-FFF2-40B4-BE49-F238E27FC236}">
                <a16:creationId xmlns:a16="http://schemas.microsoft.com/office/drawing/2014/main" xmlns="" id="{017D8797-B835-452B-981F-38367B06B265}"/>
              </a:ext>
            </a:extLst>
          </p:cNvPr>
          <p:cNvPicPr>
            <a:picLocks noChangeAspect="1"/>
          </p:cNvPicPr>
          <p:nvPr/>
        </p:nvPicPr>
        <p:blipFill rotWithShape="1">
          <a:blip r:embed="rId6">
            <a:extLst>
              <a:ext uri="{28A0092B-C50C-407E-A947-70E740481C1C}">
                <a14:useLocalDpi xmlns:a14="http://schemas.microsoft.com/office/drawing/2010/main" val="0"/>
              </a:ext>
            </a:extLst>
          </a:blip>
          <a:srcRect l="35841" r="20032" b="86808"/>
          <a:stretch/>
        </p:blipFill>
        <p:spPr>
          <a:xfrm>
            <a:off x="723747" y="0"/>
            <a:ext cx="3110955" cy="1395167"/>
          </a:xfrm>
          <a:prstGeom prst="rect">
            <a:avLst/>
          </a:prstGeom>
        </p:spPr>
      </p:pic>
      <p:sp>
        <p:nvSpPr>
          <p:cNvPr id="17" name="文本框 16">
            <a:extLst>
              <a:ext uri="{FF2B5EF4-FFF2-40B4-BE49-F238E27FC236}">
                <a16:creationId xmlns:a16="http://schemas.microsoft.com/office/drawing/2014/main" xmlns="" id="{CFD25F9F-352E-4610-BE54-A936872C0C32}"/>
              </a:ext>
            </a:extLst>
          </p:cNvPr>
          <p:cNvSpPr txBox="1"/>
          <p:nvPr/>
        </p:nvSpPr>
        <p:spPr>
          <a:xfrm>
            <a:off x="2071312" y="4475408"/>
            <a:ext cx="4796589" cy="4616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1" lang="en-US" altLang="zh-CN" sz="2400" b="0" i="0" u="none" strike="noStrike" kern="1200" cap="none" spc="0" normalizeH="0" baseline="0" noProof="0" dirty="0">
                <a:ln>
                  <a:noFill/>
                </a:ln>
                <a:effectLst/>
                <a:uLnTx/>
                <a:uFillTx/>
                <a:cs typeface="+mn-ea"/>
                <a:sym typeface="+mn-lt"/>
              </a:rPr>
              <a:t>【12/13</a:t>
            </a:r>
            <a:r>
              <a:rPr kumimoji="1" lang="zh-CN" altLang="en-US" sz="2400" b="0" i="0" u="none" strike="noStrike" kern="1200" cap="none" spc="0" normalizeH="0" baseline="0" noProof="0" dirty="0">
                <a:ln>
                  <a:noFill/>
                </a:ln>
                <a:effectLst/>
                <a:uLnTx/>
                <a:uFillTx/>
                <a:cs typeface="+mn-ea"/>
                <a:sym typeface="+mn-lt"/>
              </a:rPr>
              <a:t>南京大屠杀公祭日</a:t>
            </a:r>
            <a:r>
              <a:rPr kumimoji="1" lang="en-US" altLang="zh-CN" sz="2400" b="0" i="0" u="none" strike="noStrike" kern="1200" cap="none" spc="0" normalizeH="0" baseline="0" noProof="0" dirty="0">
                <a:ln>
                  <a:noFill/>
                </a:ln>
                <a:effectLst/>
                <a:uLnTx/>
                <a:uFillTx/>
                <a:cs typeface="+mn-ea"/>
                <a:sym typeface="+mn-lt"/>
              </a:rPr>
              <a:t>】</a:t>
            </a:r>
            <a:endParaRPr kumimoji="1" lang="zh-CN" altLang="en-US" sz="2400" b="0" i="0" u="none" strike="noStrike" kern="1200" cap="none" spc="0" normalizeH="0" baseline="0" noProof="0" dirty="0">
              <a:ln>
                <a:noFill/>
              </a:ln>
              <a:effectLst/>
              <a:uLnTx/>
              <a:uFillTx/>
              <a:cs typeface="+mn-ea"/>
              <a:sym typeface="+mn-lt"/>
            </a:endParaRPr>
          </a:p>
        </p:txBody>
      </p:sp>
    </p:spTree>
    <p:extLst>
      <p:ext uri="{BB962C8B-B14F-4D97-AF65-F5344CB8AC3E}">
        <p14:creationId xmlns:p14="http://schemas.microsoft.com/office/powerpoint/2010/main" val="130003570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right)">
                                      <p:cBhvr>
                                        <p:cTn id="7" dur="500"/>
                                        <p:tgtEl>
                                          <p:spTgt spid="15"/>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000"/>
                                        <p:tgtEl>
                                          <p:spTgt spid="10"/>
                                        </p:tgtEl>
                                      </p:cBhvr>
                                    </p:animEffect>
                                    <p:anim calcmode="lin" valueType="num">
                                      <p:cBhvr>
                                        <p:cTn id="12" dur="1000" fill="hold"/>
                                        <p:tgtEl>
                                          <p:spTgt spid="10"/>
                                        </p:tgtEl>
                                        <p:attrNameLst>
                                          <p:attrName>ppt_x</p:attrName>
                                        </p:attrNameLst>
                                      </p:cBhvr>
                                      <p:tavLst>
                                        <p:tav tm="0">
                                          <p:val>
                                            <p:strVal val="#ppt_x"/>
                                          </p:val>
                                        </p:tav>
                                        <p:tav tm="100000">
                                          <p:val>
                                            <p:strVal val="#ppt_x"/>
                                          </p:val>
                                        </p:tav>
                                      </p:tavLst>
                                    </p:anim>
                                    <p:anim calcmode="lin" valueType="num">
                                      <p:cBhvr>
                                        <p:cTn id="13" dur="1000" fill="hold"/>
                                        <p:tgtEl>
                                          <p:spTgt spid="10"/>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1"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ipe(up)">
                                      <p:cBhvr>
                                        <p:cTn id="17" dur="500"/>
                                        <p:tgtEl>
                                          <p:spTgt spid="16"/>
                                        </p:tgtEl>
                                      </p:cBhvr>
                                    </p:animEffect>
                                  </p:childTnLst>
                                </p:cTn>
                              </p:par>
                            </p:childTnLst>
                          </p:cTn>
                        </p:par>
                        <p:par>
                          <p:cTn id="18" fill="hold">
                            <p:stCondLst>
                              <p:cond delay="2000"/>
                            </p:stCondLst>
                            <p:childTnLst>
                              <p:par>
                                <p:cTn id="19" presetID="16" presetClass="entr" presetSubtype="21" fill="hold" grpId="0"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barn(inVertical)">
                                      <p:cBhvr>
                                        <p:cTn id="21" dur="500"/>
                                        <p:tgtEl>
                                          <p:spTgt spid="2"/>
                                        </p:tgtEl>
                                      </p:cBhvr>
                                    </p:animEffect>
                                  </p:childTnLst>
                                </p:cTn>
                              </p:par>
                              <p:par>
                                <p:cTn id="22" presetID="2" presetClass="entr" presetSubtype="4"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additive="base">
                                        <p:cTn id="24" dur="500" fill="hold"/>
                                        <p:tgtEl>
                                          <p:spTgt spid="12"/>
                                        </p:tgtEl>
                                        <p:attrNameLst>
                                          <p:attrName>ppt_x</p:attrName>
                                        </p:attrNameLst>
                                      </p:cBhvr>
                                      <p:tavLst>
                                        <p:tav tm="0">
                                          <p:val>
                                            <p:strVal val="#ppt_x"/>
                                          </p:val>
                                        </p:tav>
                                        <p:tav tm="100000">
                                          <p:val>
                                            <p:strVal val="#ppt_x"/>
                                          </p:val>
                                        </p:tav>
                                      </p:tavLst>
                                    </p:anim>
                                    <p:anim calcmode="lin" valueType="num">
                                      <p:cBhvr additive="base">
                                        <p:cTn id="25" dur="500" fill="hold"/>
                                        <p:tgtEl>
                                          <p:spTgt spid="12"/>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17"/>
                                        </p:tgtEl>
                                        <p:attrNameLst>
                                          <p:attrName>style.visibility</p:attrName>
                                        </p:attrNameLst>
                                      </p:cBhvr>
                                      <p:to>
                                        <p:strVal val="visible"/>
                                      </p:to>
                                    </p:set>
                                    <p:anim calcmode="lin" valueType="num">
                                      <p:cBhvr additive="base">
                                        <p:cTn id="28" dur="500" fill="hold"/>
                                        <p:tgtEl>
                                          <p:spTgt spid="17"/>
                                        </p:tgtEl>
                                        <p:attrNameLst>
                                          <p:attrName>ppt_x</p:attrName>
                                        </p:attrNameLst>
                                      </p:cBhvr>
                                      <p:tavLst>
                                        <p:tav tm="0">
                                          <p:val>
                                            <p:strVal val="#ppt_x"/>
                                          </p:val>
                                        </p:tav>
                                        <p:tav tm="100000">
                                          <p:val>
                                            <p:strVal val="#ppt_x"/>
                                          </p:val>
                                        </p:tav>
                                      </p:tavLst>
                                    </p:anim>
                                    <p:anim calcmode="lin" valueType="num">
                                      <p:cBhvr additive="base">
                                        <p:cTn id="29"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2" grpId="0"/>
      <p:bldP spid="1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duotone>
              <a:schemeClr val="accent2">
                <a:shade val="45000"/>
                <a:satMod val="135000"/>
              </a:schemeClr>
              <a:prstClr val="white"/>
            </a:duotone>
          </a:blip>
          <a:stretch>
            <a:fillRect/>
          </a:stretch>
        </p:blipFill>
        <p:spPr>
          <a:xfrm>
            <a:off x="125730" y="114300"/>
            <a:ext cx="11932920" cy="3730558"/>
          </a:xfrm>
          <a:prstGeom prst="rect">
            <a:avLst/>
          </a:prstGeom>
        </p:spPr>
      </p:pic>
      <p:sp>
        <p:nvSpPr>
          <p:cNvPr id="3" name="文本框 2"/>
          <p:cNvSpPr txBox="1"/>
          <p:nvPr/>
        </p:nvSpPr>
        <p:spPr>
          <a:xfrm>
            <a:off x="678269" y="4626116"/>
            <a:ext cx="10884570" cy="1116331"/>
          </a:xfrm>
          <a:prstGeom prst="rect">
            <a:avLst/>
          </a:prstGeom>
          <a:noFill/>
        </p:spPr>
        <p:txBody>
          <a:bodyPr wrap="square" rtlCol="0">
            <a:spAutoFit/>
          </a:bodyPr>
          <a:lstStyle/>
          <a:p>
            <a:pPr marL="0" marR="0" lvl="0" indent="0" algn="ctr" defTabSz="457200" rtl="0" eaLnBrk="1" fontAlgn="auto" latinLnBrk="0" hangingPunct="1">
              <a:lnSpc>
                <a:spcPct val="200000"/>
              </a:lnSpc>
              <a:spcBef>
                <a:spcPts val="0"/>
              </a:spcBef>
              <a:spcAft>
                <a:spcPts val="0"/>
              </a:spcAft>
              <a:buClrTx/>
              <a:buSzTx/>
              <a:buFontTx/>
              <a:buNone/>
              <a:tabLst/>
              <a:defRPr/>
            </a:pPr>
            <a:r>
              <a:rPr kumimoji="1" lang="zh-CN" altLang="en-US" b="1" i="0" u="none" strike="noStrike" kern="1200" cap="none" spc="0" normalizeH="0" baseline="0" noProof="0" dirty="0">
                <a:ln>
                  <a:noFill/>
                </a:ln>
                <a:effectLst/>
                <a:uLnTx/>
                <a:uFillTx/>
                <a:cs typeface="+mn-ea"/>
                <a:sym typeface="+mn-lt"/>
              </a:rPr>
              <a:t>日军集体大屠杀</a:t>
            </a:r>
            <a:r>
              <a:rPr kumimoji="1" lang="en-US" altLang="zh-CN" b="1" i="0" u="none" strike="noStrike" kern="1200" cap="none" spc="0" normalizeH="0" baseline="0" noProof="0" dirty="0">
                <a:ln>
                  <a:noFill/>
                </a:ln>
                <a:effectLst/>
                <a:uLnTx/>
                <a:uFillTx/>
                <a:cs typeface="+mn-ea"/>
                <a:sym typeface="+mn-lt"/>
              </a:rPr>
              <a:t>28</a:t>
            </a:r>
            <a:r>
              <a:rPr kumimoji="1" lang="zh-CN" altLang="en-US" b="1" i="0" u="none" strike="noStrike" kern="1200" cap="none" spc="0" normalizeH="0" baseline="0" noProof="0" dirty="0">
                <a:ln>
                  <a:noFill/>
                </a:ln>
                <a:effectLst/>
                <a:uLnTx/>
                <a:uFillTx/>
                <a:cs typeface="+mn-ea"/>
                <a:sym typeface="+mn-lt"/>
              </a:rPr>
              <a:t>案，</a:t>
            </a:r>
            <a:r>
              <a:rPr kumimoji="1" lang="en-US" altLang="zh-CN" b="1" i="0" u="none" strike="noStrike" kern="1200" cap="none" spc="0" normalizeH="0" baseline="0" noProof="0" dirty="0">
                <a:ln>
                  <a:noFill/>
                </a:ln>
                <a:effectLst/>
                <a:uLnTx/>
                <a:uFillTx/>
                <a:cs typeface="+mn-ea"/>
                <a:sym typeface="+mn-lt"/>
              </a:rPr>
              <a:t>19</a:t>
            </a:r>
            <a:r>
              <a:rPr kumimoji="1" lang="zh-CN" altLang="en-US" b="1" i="0" u="none" strike="noStrike" kern="1200" cap="none" spc="0" normalizeH="0" baseline="0" noProof="0" dirty="0">
                <a:ln>
                  <a:noFill/>
                </a:ln>
                <a:effectLst/>
                <a:uLnTx/>
                <a:uFillTx/>
                <a:cs typeface="+mn-ea"/>
                <a:sym typeface="+mn-lt"/>
              </a:rPr>
              <a:t>万人，零散屠杀</a:t>
            </a:r>
            <a:r>
              <a:rPr kumimoji="1" lang="en-US" altLang="zh-CN" b="1" i="0" u="none" strike="noStrike" kern="1200" cap="none" spc="0" normalizeH="0" baseline="0" noProof="0" dirty="0">
                <a:ln>
                  <a:noFill/>
                </a:ln>
                <a:effectLst/>
                <a:uLnTx/>
                <a:uFillTx/>
                <a:cs typeface="+mn-ea"/>
                <a:sym typeface="+mn-lt"/>
              </a:rPr>
              <a:t>858</a:t>
            </a:r>
            <a:r>
              <a:rPr kumimoji="1" lang="zh-CN" altLang="en-US" b="1" i="0" u="none" strike="noStrike" kern="1200" cap="none" spc="0" normalizeH="0" baseline="0" noProof="0" dirty="0">
                <a:ln>
                  <a:noFill/>
                </a:ln>
                <a:effectLst/>
                <a:uLnTx/>
                <a:uFillTx/>
                <a:cs typeface="+mn-ea"/>
                <a:sym typeface="+mn-lt"/>
              </a:rPr>
              <a:t>案，</a:t>
            </a:r>
            <a:r>
              <a:rPr kumimoji="1" lang="en-US" altLang="zh-CN" b="1" i="0" u="none" strike="noStrike" kern="1200" cap="none" spc="0" normalizeH="0" baseline="0" noProof="0" dirty="0">
                <a:ln>
                  <a:noFill/>
                </a:ln>
                <a:effectLst/>
                <a:uLnTx/>
                <a:uFillTx/>
                <a:cs typeface="+mn-ea"/>
                <a:sym typeface="+mn-lt"/>
              </a:rPr>
              <a:t>15</a:t>
            </a:r>
            <a:r>
              <a:rPr kumimoji="1" lang="zh-CN" altLang="en-US" b="1" i="0" u="none" strike="noStrike" kern="1200" cap="none" spc="0" normalizeH="0" baseline="0" noProof="0" dirty="0">
                <a:ln>
                  <a:noFill/>
                </a:ln>
                <a:effectLst/>
                <a:uLnTx/>
                <a:uFillTx/>
                <a:cs typeface="+mn-ea"/>
                <a:sym typeface="+mn-lt"/>
              </a:rPr>
              <a:t>万人。日军在南京进行了长达</a:t>
            </a:r>
            <a:r>
              <a:rPr kumimoji="1" lang="en-US" altLang="zh-CN" b="1" i="0" u="none" strike="noStrike" kern="1200" cap="none" spc="0" normalizeH="0" baseline="0" noProof="0" dirty="0">
                <a:ln>
                  <a:noFill/>
                </a:ln>
                <a:effectLst/>
                <a:uLnTx/>
                <a:uFillTx/>
                <a:cs typeface="+mn-ea"/>
                <a:sym typeface="+mn-lt"/>
              </a:rPr>
              <a:t>6</a:t>
            </a:r>
            <a:r>
              <a:rPr kumimoji="1" lang="zh-CN" altLang="en-US" b="1" i="0" u="none" strike="noStrike" kern="1200" cap="none" spc="0" normalizeH="0" baseline="0" noProof="0" dirty="0">
                <a:ln>
                  <a:noFill/>
                </a:ln>
                <a:effectLst/>
                <a:uLnTx/>
                <a:uFillTx/>
                <a:cs typeface="+mn-ea"/>
                <a:sym typeface="+mn-lt"/>
              </a:rPr>
              <a:t>个星期的大屠杀，中国军民被枪杀和活埋者达</a:t>
            </a:r>
            <a:r>
              <a:rPr kumimoji="1" lang="en-US" altLang="zh-CN" b="1" i="0" u="none" strike="noStrike" kern="1200" cap="none" spc="0" normalizeH="0" baseline="0" noProof="0" dirty="0">
                <a:ln>
                  <a:noFill/>
                </a:ln>
                <a:effectLst/>
                <a:uLnTx/>
                <a:uFillTx/>
                <a:cs typeface="+mn-ea"/>
                <a:sym typeface="+mn-lt"/>
              </a:rPr>
              <a:t>30</a:t>
            </a:r>
            <a:r>
              <a:rPr kumimoji="1" lang="zh-CN" altLang="en-US" b="1" i="0" u="none" strike="noStrike" kern="1200" cap="none" spc="0" normalizeH="0" baseline="0" noProof="0" dirty="0">
                <a:ln>
                  <a:noFill/>
                </a:ln>
                <a:effectLst/>
                <a:uLnTx/>
                <a:uFillTx/>
                <a:cs typeface="+mn-ea"/>
                <a:sym typeface="+mn-lt"/>
              </a:rPr>
              <a:t>多万人。</a:t>
            </a:r>
          </a:p>
        </p:txBody>
      </p:sp>
    </p:spTree>
    <p:extLst>
      <p:ext uri="{BB962C8B-B14F-4D97-AF65-F5344CB8AC3E}">
        <p14:creationId xmlns:p14="http://schemas.microsoft.com/office/powerpoint/2010/main" val="192428704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1177224" y="2692687"/>
            <a:ext cx="5566946" cy="1884106"/>
          </a:xfrm>
          <a:prstGeom prst="rect">
            <a:avLst/>
          </a:prstGeom>
          <a:noFill/>
        </p:spPr>
        <p:txBody>
          <a:bodyPr wrap="square" rtlCol="0">
            <a:spAutoFit/>
          </a:bodyPr>
          <a:lstStyle/>
          <a:p>
            <a:pPr marL="0" marR="0" lvl="0" indent="0" algn="l" defTabSz="457200" rtl="0" eaLnBrk="1" fontAlgn="auto" latinLnBrk="0" hangingPunct="1">
              <a:lnSpc>
                <a:spcPct val="150000"/>
              </a:lnSpc>
              <a:spcBef>
                <a:spcPts val="0"/>
              </a:spcBef>
              <a:spcAft>
                <a:spcPts val="0"/>
              </a:spcAft>
              <a:buClrTx/>
              <a:buSzTx/>
              <a:buFontTx/>
              <a:buNone/>
              <a:tabLst/>
              <a:defRPr/>
            </a:pPr>
            <a:r>
              <a:rPr kumimoji="1" lang="zh-CN" altLang="en-US" sz="2000" b="0" i="0" u="none" strike="noStrike" kern="1200" cap="none" spc="0" normalizeH="0" baseline="0" noProof="0" dirty="0">
                <a:ln>
                  <a:noFill/>
                </a:ln>
                <a:effectLst/>
                <a:uLnTx/>
                <a:uFillTx/>
                <a:cs typeface="+mn-ea"/>
                <a:sym typeface="+mn-lt"/>
              </a:rPr>
              <a:t>这是日军少尉向并和野田在紫金山下进行砍杀百人的比赛，野田杀了</a:t>
            </a:r>
            <a:r>
              <a:rPr kumimoji="1" lang="en-US" altLang="zh-CN" sz="2000" b="0" i="0" u="none" strike="noStrike" kern="1200" cap="none" spc="0" normalizeH="0" baseline="0" noProof="0" dirty="0">
                <a:ln>
                  <a:noFill/>
                </a:ln>
                <a:effectLst/>
                <a:uLnTx/>
                <a:uFillTx/>
                <a:cs typeface="+mn-ea"/>
                <a:sym typeface="+mn-lt"/>
              </a:rPr>
              <a:t>105</a:t>
            </a:r>
            <a:r>
              <a:rPr kumimoji="1" lang="zh-CN" altLang="en-US" sz="2000" b="0" i="0" u="none" strike="noStrike" kern="1200" cap="none" spc="0" normalizeH="0" baseline="0" noProof="0" dirty="0">
                <a:ln>
                  <a:noFill/>
                </a:ln>
                <a:effectLst/>
                <a:uLnTx/>
                <a:uFillTx/>
                <a:cs typeface="+mn-ea"/>
                <a:sym typeface="+mn-lt"/>
              </a:rPr>
              <a:t>人，向并杀了</a:t>
            </a:r>
            <a:r>
              <a:rPr kumimoji="1" lang="en-US" altLang="zh-CN" sz="2000" b="0" i="0" u="none" strike="noStrike" kern="1200" cap="none" spc="0" normalizeH="0" baseline="0" noProof="0" dirty="0">
                <a:ln>
                  <a:noFill/>
                </a:ln>
                <a:effectLst/>
                <a:uLnTx/>
                <a:uFillTx/>
                <a:cs typeface="+mn-ea"/>
                <a:sym typeface="+mn-lt"/>
              </a:rPr>
              <a:t>106</a:t>
            </a:r>
            <a:r>
              <a:rPr kumimoji="1" lang="zh-CN" altLang="en-US" sz="2000" b="0" i="0" u="none" strike="noStrike" kern="1200" cap="none" spc="0" normalizeH="0" baseline="0" noProof="0" dirty="0">
                <a:ln>
                  <a:noFill/>
                </a:ln>
                <a:effectLst/>
                <a:uLnTx/>
                <a:uFillTx/>
                <a:cs typeface="+mn-ea"/>
                <a:sym typeface="+mn-lt"/>
              </a:rPr>
              <a:t>人，但不知谁先杀到</a:t>
            </a:r>
            <a:r>
              <a:rPr kumimoji="1" lang="en-US" altLang="zh-CN" sz="2000" b="0" i="0" u="none" strike="noStrike" kern="1200" cap="none" spc="0" normalizeH="0" baseline="0" noProof="0" dirty="0">
                <a:ln>
                  <a:noFill/>
                </a:ln>
                <a:effectLst/>
                <a:uLnTx/>
                <a:uFillTx/>
                <a:cs typeface="+mn-ea"/>
                <a:sym typeface="+mn-lt"/>
              </a:rPr>
              <a:t>100</a:t>
            </a:r>
            <a:r>
              <a:rPr kumimoji="1" lang="zh-CN" altLang="en-US" sz="2000" b="0" i="0" u="none" strike="noStrike" kern="1200" cap="none" spc="0" normalizeH="0" baseline="0" noProof="0" dirty="0">
                <a:ln>
                  <a:noFill/>
                </a:ln>
                <a:effectLst/>
                <a:uLnTx/>
                <a:uFillTx/>
                <a:cs typeface="+mn-ea"/>
                <a:sym typeface="+mn-lt"/>
              </a:rPr>
              <a:t>人，所以胜负难分</a:t>
            </a:r>
            <a:r>
              <a:rPr kumimoji="1" lang="en-US" altLang="zh-CN" sz="2000" b="0" i="0" u="none" strike="noStrike" kern="1200" cap="none" spc="0" normalizeH="0" baseline="0" noProof="0" dirty="0">
                <a:ln>
                  <a:noFill/>
                </a:ln>
                <a:effectLst/>
                <a:uLnTx/>
                <a:uFillTx/>
                <a:cs typeface="+mn-ea"/>
                <a:sym typeface="+mn-lt"/>
              </a:rPr>
              <a:t>,</a:t>
            </a:r>
            <a:r>
              <a:rPr kumimoji="1" lang="zh-CN" altLang="en-US" sz="2000" b="0" i="0" u="none" strike="noStrike" kern="1200" cap="none" spc="0" normalizeH="0" baseline="0" noProof="0" dirty="0">
                <a:ln>
                  <a:noFill/>
                </a:ln>
                <a:effectLst/>
                <a:uLnTx/>
                <a:uFillTx/>
                <a:cs typeface="+mn-ea"/>
                <a:sym typeface="+mn-lt"/>
              </a:rPr>
              <a:t>重新再赌谁先杀满</a:t>
            </a:r>
            <a:r>
              <a:rPr kumimoji="1" lang="en-US" altLang="zh-CN" sz="2000" b="0" i="0" u="none" strike="noStrike" kern="1200" cap="none" spc="0" normalizeH="0" baseline="0" noProof="0" dirty="0">
                <a:ln>
                  <a:noFill/>
                </a:ln>
                <a:effectLst/>
                <a:uLnTx/>
                <a:uFillTx/>
                <a:cs typeface="+mn-ea"/>
                <a:sym typeface="+mn-lt"/>
              </a:rPr>
              <a:t>1 50</a:t>
            </a:r>
            <a:r>
              <a:rPr kumimoji="1" lang="zh-CN" altLang="en-US" sz="2000" b="0" i="0" u="none" strike="noStrike" kern="1200" cap="none" spc="0" normalizeH="0" baseline="0" noProof="0" dirty="0">
                <a:ln>
                  <a:noFill/>
                </a:ln>
                <a:effectLst/>
                <a:uLnTx/>
                <a:uFillTx/>
                <a:cs typeface="+mn-ea"/>
                <a:sym typeface="+mn-lt"/>
              </a:rPr>
              <a:t>名中国人。</a:t>
            </a:r>
          </a:p>
        </p:txBody>
      </p:sp>
      <p:sp>
        <p:nvSpPr>
          <p:cNvPr id="9" name="文本框 8">
            <a:extLst>
              <a:ext uri="{FF2B5EF4-FFF2-40B4-BE49-F238E27FC236}">
                <a16:creationId xmlns:a16="http://schemas.microsoft.com/office/drawing/2014/main" xmlns="" id="{1DF20FD4-6E51-4081-ACDA-BB29B66EB2E5}"/>
              </a:ext>
            </a:extLst>
          </p:cNvPr>
          <p:cNvSpPr txBox="1"/>
          <p:nvPr/>
        </p:nvSpPr>
        <p:spPr>
          <a:xfrm>
            <a:off x="1177224" y="309800"/>
            <a:ext cx="6172265" cy="707886"/>
          </a:xfrm>
          <a:prstGeom prst="rect">
            <a:avLst/>
          </a:prstGeom>
          <a:noFill/>
        </p:spPr>
        <p:txBody>
          <a:bodyPr wrap="square" rtlCol="0">
            <a:spAutoFit/>
          </a:bodyPr>
          <a:lstStyle/>
          <a:p>
            <a:pPr lvl="0" defTabSz="457200"/>
            <a:r>
              <a:rPr kumimoji="1" lang="zh-CN" altLang="en-US" sz="4000" b="1" dirty="0">
                <a:solidFill>
                  <a:srgbClr val="84170F"/>
                </a:solidFill>
                <a:cs typeface="+mn-ea"/>
                <a:sym typeface="+mn-lt"/>
              </a:rPr>
              <a:t>向井和野田砍杀百人比赛</a:t>
            </a:r>
          </a:p>
        </p:txBody>
      </p:sp>
      <p:pic>
        <p:nvPicPr>
          <p:cNvPr id="12" name="图片 11">
            <a:extLst>
              <a:ext uri="{FF2B5EF4-FFF2-40B4-BE49-F238E27FC236}">
                <a16:creationId xmlns:a16="http://schemas.microsoft.com/office/drawing/2014/main" xmlns="" id="{754EF038-382B-4DD3-AA10-B71AD56FC47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89996" y="2375077"/>
            <a:ext cx="4171950" cy="2695080"/>
          </a:xfrm>
          <a:prstGeom prst="rect">
            <a:avLst/>
          </a:prstGeom>
        </p:spPr>
      </p:pic>
    </p:spTree>
    <p:extLst>
      <p:ext uri="{BB962C8B-B14F-4D97-AF65-F5344CB8AC3E}">
        <p14:creationId xmlns:p14="http://schemas.microsoft.com/office/powerpoint/2010/main" val="168231118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1pgbbuuz">
      <a:majorFont>
        <a:latin typeface="" panose="020F0302020204030204"/>
        <a:ea typeface="微软雅黑"/>
        <a:cs typeface=""/>
      </a:majorFont>
      <a:minorFont>
        <a:latin typeface="" panose="020F0502020204030204"/>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132</TotalTime>
  <Words>2245</Words>
  <Application>Microsoft Office PowerPoint</Application>
  <PresentationFormat>宽屏</PresentationFormat>
  <Paragraphs>100</Paragraphs>
  <Slides>25</Slides>
  <Notes>25</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25</vt:i4>
      </vt:variant>
    </vt:vector>
  </HeadingPairs>
  <TitlesOfParts>
    <vt:vector size="35" baseType="lpstr">
      <vt:lpstr>Meiryo</vt:lpstr>
      <vt:lpstr>等线</vt:lpstr>
      <vt:lpstr>宋体</vt:lpstr>
      <vt:lpstr>微软雅黑</vt:lpstr>
      <vt:lpstr>中山行书百年纪念版</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43</cp:revision>
  <dcterms:created xsi:type="dcterms:W3CDTF">2019-11-04T11:17:31Z</dcterms:created>
  <dcterms:modified xsi:type="dcterms:W3CDTF">2020-12-05T19:23:42Z</dcterms:modified>
</cp:coreProperties>
</file>