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2" r:id="rId19"/>
    <p:sldId id="274" r:id="rId20"/>
    <p:sldId id="273" r:id="rId21"/>
    <p:sldId id="275" r:id="rId22"/>
    <p:sldId id="276" r:id="rId23"/>
    <p:sldId id="278" r:id="rId24"/>
    <p:sldId id="280" r:id="rId25"/>
    <p:sldId id="279" r:id="rId26"/>
    <p:sldId id="281" r:id="rId27"/>
    <p:sldId id="282" r:id="rId28"/>
    <p:sldId id="284" r:id="rId29"/>
    <p:sldId id="283" r:id="rId30"/>
    <p:sldId id="286" r:id="rId31"/>
    <p:sldId id="287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2C5568"/>
    <a:srgbClr val="EF8943"/>
    <a:srgbClr val="F2A16A"/>
    <a:srgbClr val="34627C"/>
    <a:srgbClr val="1D323E"/>
    <a:srgbClr val="297FB8"/>
    <a:srgbClr val="121618"/>
    <a:srgbClr val="57B2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CEDD7C-C227-43C6-834B-3B468274461D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D4507-897A-429E-B1C1-48458AA60F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587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5140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73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16585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29861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30068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8843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5629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99886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3597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21707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374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1662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9665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29866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4733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6034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04560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454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9468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9717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5221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894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6584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3000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847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049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7820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927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6127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102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8C1520A-0175-4482-BB1E-95D6EAB0D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094C2801-EFE0-4658-AB15-A818072382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01BE4E1-2565-4687-BBE4-D9A46AEC7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DE0DE2B-9B0C-4E68-9354-48988014D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A84E72D-71B6-463A-B534-0944DC145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16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1BB3813-F26D-4A21-9DC3-20CBAB090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D1E2CEB-258B-4DDF-9304-0634F92567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08D7D89-BBB4-4CEE-A160-8E9DD336A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516934D-663A-441F-89DD-6B6782BC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5498168-DF50-4713-9334-8B96655E2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06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59E0DCFA-C96C-4EE8-AE86-A28F932264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0446DD1D-8E5D-4ADA-A20C-0086C9B2FF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F8DF7F2-5E9A-40B8-9D55-923DA8D33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AB23D10-B059-4186-9ADB-9F285A9BD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672D291-2118-42BB-8080-17BD97019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527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5620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846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282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005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8447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8080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012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98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2F94248-3DE9-4B74-AE4C-33332816B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DAD0CCC-1885-45A4-AA6F-C5113CBB3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63C8BC9-D251-4109-8907-96AAC5FC2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2EF26FD-E618-46F9-96AF-A618DB2CD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6DC9127-4BE1-435A-8EC1-39778D0AC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09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725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1580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0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C148A32-C42A-436D-9CE5-5C24CD355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7587BB9-9582-4AA1-B785-92F43BC671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EDE7F66-3D64-401A-9B25-12930C91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BD8DA9B-D223-4CCA-A3DE-6B74A7C9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9817E61-199C-4E98-90FB-19F84F3C2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888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96F3338-D176-484C-87F4-62182070C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DED68D8-E9D2-455B-88ED-18E7BE160C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E9E3C089-1D47-48AC-9C5A-4548FDF5EF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CE8BAC7-2FF4-4580-B93E-9B5ED7BED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050B830-338C-4CC9-8E59-6B1DEA95A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AF45F6D-C741-4B19-9837-21BA0E5EF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89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EAE148D-EB4F-4709-9327-9B82C3238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091C795-4FFF-4444-9518-477B8900A3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59F59E4D-9FE1-4D7A-99C9-1632A10DC0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8754983C-E9CA-45F6-87BA-047E564E21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BD357565-7EA9-4CBB-84BC-53B7E9A7C2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B21DDA0E-8D48-4FF9-8337-997231DD0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F4845CF8-8205-4FFF-B796-7F5D2D035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7437388F-8687-4739-B46E-EE779655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3582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BCF5DF9-D2A6-4AAC-9F4C-C1F27B9FA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068D5BF8-BF55-4E17-8641-4B31827DF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7CE1253D-3386-4DC2-9A85-BA7AC446D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74F6CD09-174E-48C5-8527-AD6F2EDEA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20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7E0B7A1E-7DBD-4C06-B75F-1D07AE0DB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10161BCB-D198-456E-B899-A882369A7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DAFFAE15-85FC-46DD-BB97-20CD59770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xmlns="" id="{01C896F9-0B21-4334-9917-6D8D21EC01CC}"/>
              </a:ext>
            </a:extLst>
          </p:cNvPr>
          <p:cNvSpPr txBox="1">
            <a:spLocks/>
          </p:cNvSpPr>
          <p:nvPr userDrawn="1"/>
        </p:nvSpPr>
        <p:spPr>
          <a:xfrm>
            <a:off x="1305719" y="1154277"/>
            <a:ext cx="3095800" cy="1170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版权声明</a:t>
            </a:r>
            <a:b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感谢您下载平台上提供的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和网络科技以及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原创作者的利益，请勿复制、传播、销售，否则将承担法律责任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！网络科技将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对作品进行维权，按照传播下载次数进行十倍的索取赔偿！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在网络科技出售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归网络科技所有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，您下载的是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将网络科技的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00" spc="12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44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D74A14D-4749-4F2C-93BD-2168D1E1B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9E2FD4E-2034-46BE-B8F7-73F3AC841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5626AC1-A047-4018-9559-9995650941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3A29E52-5DBA-4F79-A2AD-962551B84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C2FF47DA-3424-4907-85B2-9505E5B83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8750B36-85B3-466D-AE5F-42D05ED96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xmlns="" id="{66465BAB-9DA0-4E13-96C1-EB69438BF124}"/>
              </a:ext>
            </a:extLst>
          </p:cNvPr>
          <p:cNvSpPr txBox="1">
            <a:spLocks/>
          </p:cNvSpPr>
          <p:nvPr userDrawn="1"/>
        </p:nvSpPr>
        <p:spPr>
          <a:xfrm>
            <a:off x="942800" y="3036406"/>
            <a:ext cx="3095800" cy="1170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版权声明</a:t>
            </a:r>
            <a:b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感谢您下载平台上提供的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和网络科技以及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原创作者的利益，请勿复制、传播、销售，否则将承担法律责任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！网络科技将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对作品进行维权，按照传播下载次数进行十倍的索取赔偿！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在网络科技出售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归网络科技所有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，您下载的是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将网络科技的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00" spc="12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05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62C1397-B9CF-4A0B-A91F-A8D1BD0E8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5CB7A9C9-EC8B-4478-ADFC-AF57940EC0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132A0BC-4AF9-4CC3-A2D3-9BDB5926E4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A710C54-693C-40BC-8838-AA49A90D2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A96458F-8656-4174-957B-3BC6887AE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E8C1E78-B62D-4930-A2FA-B934794ED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xmlns="" id="{45C26EE3-27D5-4652-BB18-D95D88222C9B}"/>
              </a:ext>
            </a:extLst>
          </p:cNvPr>
          <p:cNvSpPr txBox="1">
            <a:spLocks/>
          </p:cNvSpPr>
          <p:nvPr userDrawn="1"/>
        </p:nvSpPr>
        <p:spPr>
          <a:xfrm>
            <a:off x="1258006" y="2792725"/>
            <a:ext cx="3095800" cy="1170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版权声明</a:t>
            </a:r>
            <a:b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感谢您下载平台上提供的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和网络科技以及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原创作者的利益，请勿复制、传播、销售，否则将承担法律责任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！网络科技将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对作品进行维权，按照传播下载次数进行十倍的索取赔偿！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在网络科技出售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归网络科技所有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，您下载的是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将网络科技的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00" spc="12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25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B7581412-B405-434C-A846-CFBC8F67E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3E1CA71-432B-4C96-B9E1-B77AA3B8E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E9F6FFD-970C-42F9-A5BF-62EA585FE1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90598-BDA3-4A66-B123-9D6CCED23771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66D6BF5-2885-4628-AE84-89A3FAF173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B3DC512-8BA7-4623-B80F-8B33848E1B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39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642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3.jpe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tags" Target="../tags/tag10.xml"/><Relationship Id="rId7" Type="http://schemas.openxmlformats.org/officeDocument/2006/relationships/image" Target="../media/image18.jp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7.jpg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13.xml"/><Relationship Id="rId7" Type="http://schemas.openxmlformats.org/officeDocument/2006/relationships/image" Target="../media/image22.jp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3.jpeg"/><Relationship Id="rId7" Type="http://schemas.openxmlformats.org/officeDocument/2006/relationships/image" Target="../media/image29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3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直角三角形 28">
            <a:extLst>
              <a:ext uri="{FF2B5EF4-FFF2-40B4-BE49-F238E27FC236}">
                <a16:creationId xmlns:a16="http://schemas.microsoft.com/office/drawing/2014/main" xmlns="" id="{711C2D3B-6A64-41E2-9895-410114847931}"/>
              </a:ext>
            </a:extLst>
          </p:cNvPr>
          <p:cNvSpPr/>
          <p:nvPr/>
        </p:nvSpPr>
        <p:spPr>
          <a:xfrm rot="5400000" flipH="1" flipV="1">
            <a:off x="7263947" y="1929946"/>
            <a:ext cx="5798457" cy="4057650"/>
          </a:xfrm>
          <a:prstGeom prst="rtTriangle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>
            <a:extLst>
              <a:ext uri="{FF2B5EF4-FFF2-40B4-BE49-F238E27FC236}">
                <a16:creationId xmlns:a16="http://schemas.microsoft.com/office/drawing/2014/main" xmlns="" id="{041CFDA1-99DD-4343-B85A-98CB91182FE5}"/>
              </a:ext>
            </a:extLst>
          </p:cNvPr>
          <p:cNvSpPr/>
          <p:nvPr/>
        </p:nvSpPr>
        <p:spPr>
          <a:xfrm rot="1589796" flipH="1">
            <a:off x="1804099" y="-2508992"/>
            <a:ext cx="7372562" cy="3833643"/>
          </a:xfrm>
          <a:prstGeom prst="rtTriangle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06A5791E-D4EA-4B3F-BDA4-8179F4C8E6FC}"/>
              </a:ext>
            </a:extLst>
          </p:cNvPr>
          <p:cNvSpPr txBox="1"/>
          <p:nvPr/>
        </p:nvSpPr>
        <p:spPr>
          <a:xfrm>
            <a:off x="469143" y="3106221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企业简介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38162E30-0585-4604-8F9F-B88D4E628853}"/>
              </a:ext>
            </a:extLst>
          </p:cNvPr>
          <p:cNvSpPr txBox="1"/>
          <p:nvPr/>
        </p:nvSpPr>
        <p:spPr>
          <a:xfrm>
            <a:off x="3839552" y="3562455"/>
            <a:ext cx="28600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宣讲</a:t>
            </a:r>
            <a:r>
              <a:rPr lang="en-US" altLang="zh-CN" sz="3600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600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399F39BB-2459-492D-86D6-E2277B3C9A3C}"/>
              </a:ext>
            </a:extLst>
          </p:cNvPr>
          <p:cNvCxnSpPr/>
          <p:nvPr/>
        </p:nvCxnSpPr>
        <p:spPr>
          <a:xfrm>
            <a:off x="512686" y="4208786"/>
            <a:ext cx="6153906" cy="0"/>
          </a:xfrm>
          <a:prstGeom prst="line">
            <a:avLst/>
          </a:prstGeom>
          <a:ln w="22225">
            <a:solidFill>
              <a:srgbClr val="34627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4F91A7CD-542C-45BE-A1EB-0A07A843770E}"/>
              </a:ext>
            </a:extLst>
          </p:cNvPr>
          <p:cNvSpPr txBox="1"/>
          <p:nvPr/>
        </p:nvSpPr>
        <p:spPr>
          <a:xfrm>
            <a:off x="469143" y="4295127"/>
            <a:ext cx="4479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 presentation ppt</a:t>
            </a:r>
            <a:endParaRPr lang="zh-CN" altLang="en-US" dirty="0">
              <a:solidFill>
                <a:srgbClr val="3462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122323F-229B-49C7-90BB-1E069F56B924}"/>
              </a:ext>
            </a:extLst>
          </p:cNvPr>
          <p:cNvSpPr txBox="1"/>
          <p:nvPr/>
        </p:nvSpPr>
        <p:spPr>
          <a:xfrm>
            <a:off x="469143" y="4658285"/>
            <a:ext cx="447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关于公司 </a:t>
            </a:r>
            <a:r>
              <a:rPr lang="en-US" altLang="zh-CN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公司产品 </a:t>
            </a:r>
            <a:r>
              <a:rPr lang="en-US" altLang="zh-CN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企业优势 </a:t>
            </a:r>
            <a:r>
              <a:rPr lang="en-US" altLang="zh-CN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企业未来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88EC0CFD-5FC9-4FD9-9B17-287CE10989D0}"/>
              </a:ext>
            </a:extLst>
          </p:cNvPr>
          <p:cNvSpPr txBox="1"/>
          <p:nvPr/>
        </p:nvSpPr>
        <p:spPr>
          <a:xfrm>
            <a:off x="469143" y="1656638"/>
            <a:ext cx="32239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 smtClean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endParaRPr lang="zh-CN" altLang="en-US" sz="96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37C1B5C9-DCB5-425E-94AC-8D734C1334A5}"/>
              </a:ext>
            </a:extLst>
          </p:cNvPr>
          <p:cNvSpPr txBox="1"/>
          <p:nvPr/>
        </p:nvSpPr>
        <p:spPr>
          <a:xfrm>
            <a:off x="469143" y="5390775"/>
            <a:ext cx="2185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演讲人</a:t>
            </a:r>
            <a:r>
              <a:rPr lang="zh-CN" altLang="en-US" sz="2000" dirty="0" smtClean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000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2000" dirty="0" smtClean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2000" dirty="0" smtClean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>
              <a:solidFill>
                <a:srgbClr val="3462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E91C56B7-0ECF-4CAC-9EA2-2629B299C3D7}"/>
              </a:ext>
            </a:extLst>
          </p:cNvPr>
          <p:cNvSpPr txBox="1"/>
          <p:nvPr/>
        </p:nvSpPr>
        <p:spPr>
          <a:xfrm>
            <a:off x="2921096" y="5389179"/>
            <a:ext cx="2133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2000" dirty="0" smtClean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2021.3.10</a:t>
            </a:r>
            <a:endParaRPr lang="zh-CN" altLang="en-US" sz="2000" dirty="0">
              <a:solidFill>
                <a:srgbClr val="3462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2812108-2A45-4668-8940-DC42D3BBF3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680" b="26681"/>
          <a:stretch/>
        </p:blipFill>
        <p:spPr>
          <a:xfrm>
            <a:off x="6666592" y="0"/>
            <a:ext cx="5525408" cy="502760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3586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75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4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7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200"/>
                            </p:stCondLst>
                            <p:childTnLst>
                              <p:par>
                                <p:cTn id="56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7" dur="375" autoRev="1" fill="remov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animClr clrSpc="rgb" dir="cw">
                                      <p:cBhvr>
                                        <p:cTn id="58" dur="375" autoRev="1" fill="remov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set>
                                      <p:cBhvr>
                                        <p:cTn id="59" dur="375" autoRev="1" fill="remov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375" autoRev="1" fill="remov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175"/>
                            </p:stCondLst>
                            <p:childTnLst>
                              <p:par>
                                <p:cTn id="6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3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animClr clrSpc="rgb" dir="cw">
                                      <p:cBhvr>
                                        <p:cTn id="64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set>
                                      <p:cBhvr>
                                        <p:cTn id="65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825"/>
                            </p:stCondLst>
                            <p:childTnLst>
                              <p:par>
                                <p:cTn id="6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9" dur="250" autoRev="1" fill="remov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animClr clrSpc="rgb" dir="cw">
                                      <p:cBhvr>
                                        <p:cTn id="70" dur="250" autoRev="1" fill="remove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set>
                                      <p:cBhvr>
                                        <p:cTn id="71" dur="250" autoRev="1" fill="remove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autoRev="1" fill="remove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2" grpId="0" animBg="1"/>
      <p:bldP spid="30" grpId="0"/>
      <p:bldP spid="30" grpId="1"/>
      <p:bldP spid="31" grpId="0"/>
      <p:bldP spid="31" grpId="1"/>
      <p:bldP spid="34" grpId="0"/>
      <p:bldP spid="35" grpId="0"/>
      <p:bldP spid="36" grpId="0"/>
      <p:bldP spid="36" grpId="1"/>
      <p:bldP spid="37" grpId="0"/>
      <p:bldP spid="3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AB4A45D1-30E1-409B-B26E-1ED6CC3BF381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499" y="1115754"/>
            <a:ext cx="4509189" cy="5444606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公司介绍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dirty="0"/>
                <a:t>销售网络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BC5E231-E08C-4E0C-BF55-4D9C7DDD2C51}"/>
              </a:ext>
            </a:extLst>
          </p:cNvPr>
          <p:cNvGrpSpPr/>
          <p:nvPr/>
        </p:nvGrpSpPr>
        <p:grpSpPr>
          <a:xfrm>
            <a:off x="7643224" y="2414495"/>
            <a:ext cx="4516119" cy="641309"/>
            <a:chOff x="7643224" y="2414495"/>
            <a:chExt cx="4516119" cy="641309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9F853C4D-E970-438D-AFC9-1FA8145D3B1C}"/>
                </a:ext>
              </a:extLst>
            </p:cNvPr>
            <p:cNvSpPr/>
            <p:nvPr/>
          </p:nvSpPr>
          <p:spPr>
            <a:xfrm>
              <a:off x="7854043" y="2414495"/>
              <a:ext cx="4305300" cy="641309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TextBox 110">
              <a:extLst>
                <a:ext uri="{FF2B5EF4-FFF2-40B4-BE49-F238E27FC236}">
                  <a16:creationId xmlns:a16="http://schemas.microsoft.com/office/drawing/2014/main" xmlns="" id="{80E88DD5-1C39-45C5-B893-C4EA62225FC0}"/>
                </a:ext>
              </a:extLst>
            </p:cNvPr>
            <p:cNvSpPr txBox="1"/>
            <p:nvPr/>
          </p:nvSpPr>
          <p:spPr>
            <a:xfrm>
              <a:off x="7643224" y="2560111"/>
              <a:ext cx="2186142" cy="452253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ctr">
                <a:defRPr>
                  <a:solidFill>
                    <a:prstClr val="white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总体概述业绩</a:t>
              </a:r>
            </a:p>
          </p:txBody>
        </p:sp>
      </p:grpSp>
      <p:sp>
        <p:nvSpPr>
          <p:cNvPr id="82" name="TextBox 127">
            <a:extLst>
              <a:ext uri="{FF2B5EF4-FFF2-40B4-BE49-F238E27FC236}">
                <a16:creationId xmlns:a16="http://schemas.microsoft.com/office/drawing/2014/main" xmlns="" id="{5B7D7356-EFCA-4F6E-A9AE-C7A8E43D7069}"/>
              </a:ext>
            </a:extLst>
          </p:cNvPr>
          <p:cNvSpPr txBox="1"/>
          <p:nvPr/>
        </p:nvSpPr>
        <p:spPr>
          <a:xfrm>
            <a:off x="7808623" y="3397457"/>
            <a:ext cx="4253795" cy="248240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652" tIns="50825" rIns="101652" bIns="50825">
            <a:noAutofit/>
          </a:bodyPr>
          <a:lstStyle>
            <a:defPPr>
              <a:defRPr lang="zh-CN"/>
            </a:defPPr>
            <a:lvl1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defRPr>
            </a:lvl1pPr>
          </a:lstStyle>
          <a:p>
            <a:pPr algn="just">
              <a:lnSpc>
                <a:spcPct val="140000"/>
              </a:lnSpc>
            </a:pPr>
            <a:r>
              <a:rPr lang="zh-CN" altLang="en-US" sz="14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。在此输入相关文字，输入您的文字内容输入您的文字内容，输入您的文字内容输入您的文字内容，更多精品模板输入您的文字内容输入您的文字内容。</a:t>
            </a: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31BDFD65-D4AA-4CF2-90FD-7B46566B03B7}"/>
              </a:ext>
            </a:extLst>
          </p:cNvPr>
          <p:cNvSpPr/>
          <p:nvPr/>
        </p:nvSpPr>
        <p:spPr>
          <a:xfrm>
            <a:off x="2961506" y="2263897"/>
            <a:ext cx="156145" cy="125509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3" name="椭圆 112">
            <a:extLst>
              <a:ext uri="{FF2B5EF4-FFF2-40B4-BE49-F238E27FC236}">
                <a16:creationId xmlns:a16="http://schemas.microsoft.com/office/drawing/2014/main" xmlns="" id="{7449C9F8-7634-4763-A9BF-9D6D86BD4C68}"/>
              </a:ext>
            </a:extLst>
          </p:cNvPr>
          <p:cNvSpPr/>
          <p:nvPr/>
        </p:nvSpPr>
        <p:spPr>
          <a:xfrm>
            <a:off x="2994097" y="3628841"/>
            <a:ext cx="156145" cy="125509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椭圆 113">
            <a:extLst>
              <a:ext uri="{FF2B5EF4-FFF2-40B4-BE49-F238E27FC236}">
                <a16:creationId xmlns:a16="http://schemas.microsoft.com/office/drawing/2014/main" xmlns="" id="{70866315-F181-43CE-A111-75E87FA6E2BF}"/>
              </a:ext>
            </a:extLst>
          </p:cNvPr>
          <p:cNvSpPr/>
          <p:nvPr/>
        </p:nvSpPr>
        <p:spPr>
          <a:xfrm>
            <a:off x="4681450" y="2616911"/>
            <a:ext cx="156145" cy="125509"/>
          </a:xfrm>
          <a:prstGeom prst="ellipse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>
            <a:extLst>
              <a:ext uri="{FF2B5EF4-FFF2-40B4-BE49-F238E27FC236}">
                <a16:creationId xmlns:a16="http://schemas.microsoft.com/office/drawing/2014/main" xmlns="" id="{2A4B9C15-F16F-45FB-9FC8-8219D07A9DFC}"/>
              </a:ext>
            </a:extLst>
          </p:cNvPr>
          <p:cNvSpPr/>
          <p:nvPr/>
        </p:nvSpPr>
        <p:spPr>
          <a:xfrm>
            <a:off x="4077687" y="3137873"/>
            <a:ext cx="156145" cy="125509"/>
          </a:xfrm>
          <a:prstGeom prst="ellipse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115">
            <a:extLst>
              <a:ext uri="{FF2B5EF4-FFF2-40B4-BE49-F238E27FC236}">
                <a16:creationId xmlns:a16="http://schemas.microsoft.com/office/drawing/2014/main" xmlns="" id="{236E817D-9B4D-4C6A-AC34-ABC215FB03D6}"/>
              </a:ext>
            </a:extLst>
          </p:cNvPr>
          <p:cNvSpPr/>
          <p:nvPr/>
        </p:nvSpPr>
        <p:spPr>
          <a:xfrm>
            <a:off x="4837595" y="3838057"/>
            <a:ext cx="156145" cy="125509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椭圆 116">
            <a:extLst>
              <a:ext uri="{FF2B5EF4-FFF2-40B4-BE49-F238E27FC236}">
                <a16:creationId xmlns:a16="http://schemas.microsoft.com/office/drawing/2014/main" xmlns="" id="{B732B51C-EF42-4174-B60E-DE766DE86393}"/>
              </a:ext>
            </a:extLst>
          </p:cNvPr>
          <p:cNvSpPr/>
          <p:nvPr/>
        </p:nvSpPr>
        <p:spPr>
          <a:xfrm>
            <a:off x="4311337" y="4039278"/>
            <a:ext cx="156145" cy="125509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>
            <a:extLst>
              <a:ext uri="{FF2B5EF4-FFF2-40B4-BE49-F238E27FC236}">
                <a16:creationId xmlns:a16="http://schemas.microsoft.com/office/drawing/2014/main" xmlns="" id="{9374FCCB-0DCC-42C0-8B6C-160EEFF411F6}"/>
              </a:ext>
            </a:extLst>
          </p:cNvPr>
          <p:cNvSpPr/>
          <p:nvPr/>
        </p:nvSpPr>
        <p:spPr>
          <a:xfrm>
            <a:off x="5124810" y="3720128"/>
            <a:ext cx="156145" cy="125509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>
            <a:extLst>
              <a:ext uri="{FF2B5EF4-FFF2-40B4-BE49-F238E27FC236}">
                <a16:creationId xmlns:a16="http://schemas.microsoft.com/office/drawing/2014/main" xmlns="" id="{E9212682-7303-4336-82FE-89E38AE7BDF9}"/>
              </a:ext>
            </a:extLst>
          </p:cNvPr>
          <p:cNvSpPr/>
          <p:nvPr/>
        </p:nvSpPr>
        <p:spPr>
          <a:xfrm>
            <a:off x="5182379" y="3425210"/>
            <a:ext cx="156145" cy="125509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>
            <a:extLst>
              <a:ext uri="{FF2B5EF4-FFF2-40B4-BE49-F238E27FC236}">
                <a16:creationId xmlns:a16="http://schemas.microsoft.com/office/drawing/2014/main" xmlns="" id="{41C8D306-9C5A-4694-B50B-EF7B5FD91D66}"/>
              </a:ext>
            </a:extLst>
          </p:cNvPr>
          <p:cNvSpPr/>
          <p:nvPr/>
        </p:nvSpPr>
        <p:spPr>
          <a:xfrm>
            <a:off x="5486401" y="2414495"/>
            <a:ext cx="156145" cy="125509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椭圆 120">
            <a:extLst>
              <a:ext uri="{FF2B5EF4-FFF2-40B4-BE49-F238E27FC236}">
                <a16:creationId xmlns:a16="http://schemas.microsoft.com/office/drawing/2014/main" xmlns="" id="{41AC55A5-1D69-403E-BF06-EB8D4FE1F6DD}"/>
              </a:ext>
            </a:extLst>
          </p:cNvPr>
          <p:cNvSpPr/>
          <p:nvPr/>
        </p:nvSpPr>
        <p:spPr>
          <a:xfrm>
            <a:off x="5118763" y="3012364"/>
            <a:ext cx="156145" cy="125509"/>
          </a:xfrm>
          <a:prstGeom prst="ellipse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B7DB66B-7BC9-423B-A6FA-87C5DF258AC0}"/>
              </a:ext>
            </a:extLst>
          </p:cNvPr>
          <p:cNvSpPr/>
          <p:nvPr/>
        </p:nvSpPr>
        <p:spPr>
          <a:xfrm>
            <a:off x="-32657" y="2389406"/>
            <a:ext cx="270802" cy="2460891"/>
          </a:xfrm>
          <a:prstGeom prst="rect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524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5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7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5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公司介绍</a:t>
              </a:r>
              <a:r>
                <a:rPr lang="en-US" altLang="zh-CN" dirty="0"/>
                <a:t>-</a:t>
              </a:r>
              <a:r>
                <a:rPr lang="zh-CN" altLang="en-US" dirty="0"/>
                <a:t>经营业绩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42" name="Rectangle 30">
            <a:extLst>
              <a:ext uri="{FF2B5EF4-FFF2-40B4-BE49-F238E27FC236}">
                <a16:creationId xmlns:a16="http://schemas.microsoft.com/office/drawing/2014/main" xmlns="" id="{2099A391-12F5-42C9-AB2C-C548B8859F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0376" y="4459964"/>
            <a:ext cx="3705124" cy="1243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1757" tIns="50879" rIns="101757" bIns="50879">
            <a:no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在此输入相关文字，输入您的文字内容输入您的文字内容，输入您的文字内容输入您的文字内容，更多精品模板输入您的文字内容输入您的文字内容。</a:t>
            </a:r>
          </a:p>
        </p:txBody>
      </p:sp>
      <p:sp>
        <p:nvSpPr>
          <p:cNvPr id="48" name="MH_Text_1">
            <a:extLst>
              <a:ext uri="{FF2B5EF4-FFF2-40B4-BE49-F238E27FC236}">
                <a16:creationId xmlns:a16="http://schemas.microsoft.com/office/drawing/2014/main" xmlns="" id="{AE5F7237-EF3F-4A27-A225-906AEB0C3BB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312564" y="4100822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532" tIns="0" rIns="133532" bIns="0" rtlCol="0" anchor="t">
            <a:noAutofit/>
          </a:bodyPr>
          <a:lstStyle/>
          <a:p>
            <a:pPr>
              <a:lnSpc>
                <a:spcPct val="120000"/>
              </a:lnSpc>
              <a:buClr>
                <a:srgbClr val="C00000"/>
              </a:buClr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点击输入标题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7E293BC8-7436-4E5B-914D-552EA63CDFBC}"/>
              </a:ext>
            </a:extLst>
          </p:cNvPr>
          <p:cNvGrpSpPr/>
          <p:nvPr/>
        </p:nvGrpSpPr>
        <p:grpSpPr>
          <a:xfrm>
            <a:off x="1090784" y="1971905"/>
            <a:ext cx="5005216" cy="3487050"/>
            <a:chOff x="4427984" y="1245228"/>
            <a:chExt cx="4032448" cy="3198350"/>
          </a:xfrm>
        </p:grpSpPr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4AEB1149-F4D3-4866-BE21-4D5CD0ED6BB2}"/>
                </a:ext>
              </a:extLst>
            </p:cNvPr>
            <p:cNvCxnSpPr/>
            <p:nvPr/>
          </p:nvCxnSpPr>
          <p:spPr>
            <a:xfrm>
              <a:off x="5004048" y="1368880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812FBC45-AD89-4195-A594-22CCDBEC557B}"/>
                </a:ext>
              </a:extLst>
            </p:cNvPr>
            <p:cNvCxnSpPr/>
            <p:nvPr/>
          </p:nvCxnSpPr>
          <p:spPr>
            <a:xfrm>
              <a:off x="5004048" y="1698936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327C41FD-7708-4142-8805-94AC554C5D59}"/>
                </a:ext>
              </a:extLst>
            </p:cNvPr>
            <p:cNvCxnSpPr/>
            <p:nvPr/>
          </p:nvCxnSpPr>
          <p:spPr>
            <a:xfrm>
              <a:off x="5004048" y="2028992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4D29442F-D7C7-4567-9558-C3948294AC9F}"/>
                </a:ext>
              </a:extLst>
            </p:cNvPr>
            <p:cNvCxnSpPr/>
            <p:nvPr/>
          </p:nvCxnSpPr>
          <p:spPr>
            <a:xfrm>
              <a:off x="5004048" y="2359048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3585C6C8-6DCF-4AAF-B9ED-C9FE6854934E}"/>
                </a:ext>
              </a:extLst>
            </p:cNvPr>
            <p:cNvCxnSpPr/>
            <p:nvPr/>
          </p:nvCxnSpPr>
          <p:spPr>
            <a:xfrm>
              <a:off x="5004048" y="2689104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C296346F-BA3B-425D-8AB5-49B328AB70F4}"/>
                </a:ext>
              </a:extLst>
            </p:cNvPr>
            <p:cNvCxnSpPr/>
            <p:nvPr/>
          </p:nvCxnSpPr>
          <p:spPr>
            <a:xfrm>
              <a:off x="5004048" y="3019160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A741FE0F-0914-4A4D-92EE-5A88E7358376}"/>
                </a:ext>
              </a:extLst>
            </p:cNvPr>
            <p:cNvCxnSpPr/>
            <p:nvPr/>
          </p:nvCxnSpPr>
          <p:spPr>
            <a:xfrm>
              <a:off x="5004048" y="3349216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B189E748-CBBB-4560-93DD-498D7C48387D}"/>
                </a:ext>
              </a:extLst>
            </p:cNvPr>
            <p:cNvCxnSpPr/>
            <p:nvPr/>
          </p:nvCxnSpPr>
          <p:spPr>
            <a:xfrm>
              <a:off x="5004048" y="3679272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6C423CA0-2B49-4DB0-8466-27BED0FD9390}"/>
                </a:ext>
              </a:extLst>
            </p:cNvPr>
            <p:cNvCxnSpPr/>
            <p:nvPr/>
          </p:nvCxnSpPr>
          <p:spPr>
            <a:xfrm>
              <a:off x="5004048" y="4009328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4E6AAF68-5316-43E5-A27C-2638007F4BD7}"/>
                </a:ext>
              </a:extLst>
            </p:cNvPr>
            <p:cNvCxnSpPr/>
            <p:nvPr/>
          </p:nvCxnSpPr>
          <p:spPr>
            <a:xfrm>
              <a:off x="5004048" y="4339382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15">
              <a:extLst>
                <a:ext uri="{FF2B5EF4-FFF2-40B4-BE49-F238E27FC236}">
                  <a16:creationId xmlns:a16="http://schemas.microsoft.com/office/drawing/2014/main" xmlns="" id="{2F9BEE01-7031-4685-9316-3C5BD01C4308}"/>
                </a:ext>
              </a:extLst>
            </p:cNvPr>
            <p:cNvSpPr txBox="1"/>
            <p:nvPr/>
          </p:nvSpPr>
          <p:spPr>
            <a:xfrm>
              <a:off x="4427984" y="1245228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1000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3" name="TextBox 16">
              <a:extLst>
                <a:ext uri="{FF2B5EF4-FFF2-40B4-BE49-F238E27FC236}">
                  <a16:creationId xmlns:a16="http://schemas.microsoft.com/office/drawing/2014/main" xmlns="" id="{CE8B97DD-AAA6-4E93-B4CC-55800F608648}"/>
                </a:ext>
              </a:extLst>
            </p:cNvPr>
            <p:cNvSpPr txBox="1"/>
            <p:nvPr/>
          </p:nvSpPr>
          <p:spPr>
            <a:xfrm>
              <a:off x="4427984" y="1568113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900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4" name="TextBox 17">
              <a:extLst>
                <a:ext uri="{FF2B5EF4-FFF2-40B4-BE49-F238E27FC236}">
                  <a16:creationId xmlns:a16="http://schemas.microsoft.com/office/drawing/2014/main" xmlns="" id="{1582CE5B-EF4D-4CBD-9D1A-DAFD096C55C9}"/>
                </a:ext>
              </a:extLst>
            </p:cNvPr>
            <p:cNvSpPr txBox="1"/>
            <p:nvPr/>
          </p:nvSpPr>
          <p:spPr>
            <a:xfrm>
              <a:off x="4427984" y="1890998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800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5" name="TextBox 18">
              <a:extLst>
                <a:ext uri="{FF2B5EF4-FFF2-40B4-BE49-F238E27FC236}">
                  <a16:creationId xmlns:a16="http://schemas.microsoft.com/office/drawing/2014/main" xmlns="" id="{67B00EFC-8835-44B6-9280-E98B043B3008}"/>
                </a:ext>
              </a:extLst>
            </p:cNvPr>
            <p:cNvSpPr txBox="1"/>
            <p:nvPr/>
          </p:nvSpPr>
          <p:spPr>
            <a:xfrm>
              <a:off x="4427984" y="2213883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700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6" name="TextBox 19">
              <a:extLst>
                <a:ext uri="{FF2B5EF4-FFF2-40B4-BE49-F238E27FC236}">
                  <a16:creationId xmlns:a16="http://schemas.microsoft.com/office/drawing/2014/main" xmlns="" id="{5B3AB96E-853F-47A5-8378-55F035C88071}"/>
                </a:ext>
              </a:extLst>
            </p:cNvPr>
            <p:cNvSpPr txBox="1"/>
            <p:nvPr/>
          </p:nvSpPr>
          <p:spPr>
            <a:xfrm>
              <a:off x="4427984" y="2536768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600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7" name="TextBox 20">
              <a:extLst>
                <a:ext uri="{FF2B5EF4-FFF2-40B4-BE49-F238E27FC236}">
                  <a16:creationId xmlns:a16="http://schemas.microsoft.com/office/drawing/2014/main" xmlns="" id="{76207C59-0BC7-498B-8E71-E0D519EE3A72}"/>
                </a:ext>
              </a:extLst>
            </p:cNvPr>
            <p:cNvSpPr txBox="1"/>
            <p:nvPr/>
          </p:nvSpPr>
          <p:spPr>
            <a:xfrm>
              <a:off x="4427984" y="2859653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500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8" name="TextBox 21">
              <a:extLst>
                <a:ext uri="{FF2B5EF4-FFF2-40B4-BE49-F238E27FC236}">
                  <a16:creationId xmlns:a16="http://schemas.microsoft.com/office/drawing/2014/main" xmlns="" id="{B4A0C18F-55FA-46B9-81EE-ACC350812A61}"/>
                </a:ext>
              </a:extLst>
            </p:cNvPr>
            <p:cNvSpPr txBox="1"/>
            <p:nvPr/>
          </p:nvSpPr>
          <p:spPr>
            <a:xfrm>
              <a:off x="4427984" y="3182538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400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9" name="TextBox 22">
              <a:extLst>
                <a:ext uri="{FF2B5EF4-FFF2-40B4-BE49-F238E27FC236}">
                  <a16:creationId xmlns:a16="http://schemas.microsoft.com/office/drawing/2014/main" xmlns="" id="{B51016C1-803B-4114-B95B-4AEAA07D453F}"/>
                </a:ext>
              </a:extLst>
            </p:cNvPr>
            <p:cNvSpPr txBox="1"/>
            <p:nvPr/>
          </p:nvSpPr>
          <p:spPr>
            <a:xfrm>
              <a:off x="4427984" y="3505423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300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0" name="TextBox 23">
              <a:extLst>
                <a:ext uri="{FF2B5EF4-FFF2-40B4-BE49-F238E27FC236}">
                  <a16:creationId xmlns:a16="http://schemas.microsoft.com/office/drawing/2014/main" xmlns="" id="{633487A9-F1F7-4080-B00F-A3B15169098D}"/>
                </a:ext>
              </a:extLst>
            </p:cNvPr>
            <p:cNvSpPr txBox="1"/>
            <p:nvPr/>
          </p:nvSpPr>
          <p:spPr>
            <a:xfrm>
              <a:off x="4427984" y="3828308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200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1" name="TextBox 24">
              <a:extLst>
                <a:ext uri="{FF2B5EF4-FFF2-40B4-BE49-F238E27FC236}">
                  <a16:creationId xmlns:a16="http://schemas.microsoft.com/office/drawing/2014/main" xmlns="" id="{39EDE694-A65B-4BD7-AB13-14FEFB05F15F}"/>
                </a:ext>
              </a:extLst>
            </p:cNvPr>
            <p:cNvSpPr txBox="1"/>
            <p:nvPr/>
          </p:nvSpPr>
          <p:spPr>
            <a:xfrm>
              <a:off x="4427984" y="4151190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100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32" name="矩形 2">
            <a:extLst>
              <a:ext uri="{FF2B5EF4-FFF2-40B4-BE49-F238E27FC236}">
                <a16:creationId xmlns:a16="http://schemas.microsoft.com/office/drawing/2014/main" xmlns="" id="{ED3721F8-15E4-4FE2-8A9F-C43D8A96018F}"/>
              </a:ext>
            </a:extLst>
          </p:cNvPr>
          <p:cNvSpPr/>
          <p:nvPr/>
        </p:nvSpPr>
        <p:spPr>
          <a:xfrm>
            <a:off x="2532289" y="3780522"/>
            <a:ext cx="339299" cy="1569982"/>
          </a:xfrm>
          <a:prstGeom prst="rect">
            <a:avLst/>
          </a:prstGeom>
          <a:solidFill>
            <a:srgbClr val="2C556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5" name="矩形 4">
            <a:extLst>
              <a:ext uri="{FF2B5EF4-FFF2-40B4-BE49-F238E27FC236}">
                <a16:creationId xmlns:a16="http://schemas.microsoft.com/office/drawing/2014/main" xmlns="" id="{CE120C6D-BC2C-4D9C-8AF9-730A8CD1C9B8}"/>
              </a:ext>
            </a:extLst>
          </p:cNvPr>
          <p:cNvSpPr/>
          <p:nvPr/>
        </p:nvSpPr>
        <p:spPr>
          <a:xfrm>
            <a:off x="3522246" y="4055269"/>
            <a:ext cx="339299" cy="1295235"/>
          </a:xfrm>
          <a:prstGeom prst="rect">
            <a:avLst/>
          </a:prstGeom>
          <a:solidFill>
            <a:srgbClr val="2C556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6" name="矩形 6">
            <a:extLst>
              <a:ext uri="{FF2B5EF4-FFF2-40B4-BE49-F238E27FC236}">
                <a16:creationId xmlns:a16="http://schemas.microsoft.com/office/drawing/2014/main" xmlns="" id="{3C825418-0EE3-46E0-9F46-ACBC04B1F376}"/>
              </a:ext>
            </a:extLst>
          </p:cNvPr>
          <p:cNvSpPr/>
          <p:nvPr/>
        </p:nvSpPr>
        <p:spPr>
          <a:xfrm>
            <a:off x="4512204" y="3505775"/>
            <a:ext cx="339299" cy="1844729"/>
          </a:xfrm>
          <a:prstGeom prst="rect">
            <a:avLst/>
          </a:prstGeom>
          <a:solidFill>
            <a:srgbClr val="2C556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7" name="矩形 8">
            <a:extLst>
              <a:ext uri="{FF2B5EF4-FFF2-40B4-BE49-F238E27FC236}">
                <a16:creationId xmlns:a16="http://schemas.microsoft.com/office/drawing/2014/main" xmlns="" id="{C5F4677E-3DD2-47D5-8833-82529DC1D288}"/>
              </a:ext>
            </a:extLst>
          </p:cNvPr>
          <p:cNvSpPr/>
          <p:nvPr/>
        </p:nvSpPr>
        <p:spPr>
          <a:xfrm>
            <a:off x="5502161" y="2917060"/>
            <a:ext cx="339299" cy="2433472"/>
          </a:xfrm>
          <a:prstGeom prst="rect">
            <a:avLst/>
          </a:prstGeom>
          <a:solidFill>
            <a:srgbClr val="2C556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8" name="15">
            <a:extLst>
              <a:ext uri="{FF2B5EF4-FFF2-40B4-BE49-F238E27FC236}">
                <a16:creationId xmlns:a16="http://schemas.microsoft.com/office/drawing/2014/main" xmlns="" id="{5AAD0DCD-D22B-41E0-A1FE-B55F203FCFCA}"/>
              </a:ext>
            </a:extLst>
          </p:cNvPr>
          <p:cNvSpPr txBox="1"/>
          <p:nvPr/>
        </p:nvSpPr>
        <p:spPr>
          <a:xfrm>
            <a:off x="2344079" y="3447877"/>
            <a:ext cx="684960" cy="330142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en-US" altLang="zh-CN" sz="13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530</a:t>
            </a:r>
            <a:endParaRPr lang="zh-CN" altLang="en-US" sz="13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9" name="12">
            <a:extLst>
              <a:ext uri="{FF2B5EF4-FFF2-40B4-BE49-F238E27FC236}">
                <a16:creationId xmlns:a16="http://schemas.microsoft.com/office/drawing/2014/main" xmlns="" id="{2C6E1FD5-7DE5-4C1E-A653-176F79918241}"/>
              </a:ext>
            </a:extLst>
          </p:cNvPr>
          <p:cNvSpPr txBox="1"/>
          <p:nvPr/>
        </p:nvSpPr>
        <p:spPr>
          <a:xfrm>
            <a:off x="3352981" y="3738612"/>
            <a:ext cx="684960" cy="330142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en-US" altLang="zh-CN" sz="13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460</a:t>
            </a:r>
            <a:endParaRPr lang="zh-CN" altLang="en-US" sz="13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0" name="20">
            <a:extLst>
              <a:ext uri="{FF2B5EF4-FFF2-40B4-BE49-F238E27FC236}">
                <a16:creationId xmlns:a16="http://schemas.microsoft.com/office/drawing/2014/main" xmlns="" id="{82D67D5A-C908-46BC-894A-B3480489D2E0}"/>
              </a:ext>
            </a:extLst>
          </p:cNvPr>
          <p:cNvSpPr txBox="1"/>
          <p:nvPr/>
        </p:nvSpPr>
        <p:spPr>
          <a:xfrm>
            <a:off x="4311953" y="3171553"/>
            <a:ext cx="769351" cy="340422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en-US" altLang="zh-CN" sz="13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610</a:t>
            </a:r>
            <a:endParaRPr lang="zh-CN" altLang="en-US" sz="13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1" name="16">
            <a:extLst>
              <a:ext uri="{FF2B5EF4-FFF2-40B4-BE49-F238E27FC236}">
                <a16:creationId xmlns:a16="http://schemas.microsoft.com/office/drawing/2014/main" xmlns="" id="{8B7FD0F8-A580-4BE1-AF2A-6E764BE90E1C}"/>
              </a:ext>
            </a:extLst>
          </p:cNvPr>
          <p:cNvSpPr txBox="1"/>
          <p:nvPr/>
        </p:nvSpPr>
        <p:spPr>
          <a:xfrm>
            <a:off x="5329413" y="2593696"/>
            <a:ext cx="684960" cy="330142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en-US" altLang="zh-CN" sz="13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780</a:t>
            </a:r>
            <a:endParaRPr lang="zh-CN" altLang="en-US" sz="13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3" name="TextBox 49">
            <a:extLst>
              <a:ext uri="{FF2B5EF4-FFF2-40B4-BE49-F238E27FC236}">
                <a16:creationId xmlns:a16="http://schemas.microsoft.com/office/drawing/2014/main" xmlns="" id="{D2D4CD85-0CA0-47E3-9C45-FAD6AAF7FBB0}"/>
              </a:ext>
            </a:extLst>
          </p:cNvPr>
          <p:cNvSpPr txBox="1"/>
          <p:nvPr/>
        </p:nvSpPr>
        <p:spPr>
          <a:xfrm>
            <a:off x="2108038" y="5423055"/>
            <a:ext cx="900108" cy="313364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项目一</a:t>
            </a:r>
          </a:p>
        </p:txBody>
      </p:sp>
      <p:sp>
        <p:nvSpPr>
          <p:cNvPr id="44" name="TextBox 50">
            <a:extLst>
              <a:ext uri="{FF2B5EF4-FFF2-40B4-BE49-F238E27FC236}">
                <a16:creationId xmlns:a16="http://schemas.microsoft.com/office/drawing/2014/main" xmlns="" id="{09BA456C-05D4-4BCB-884E-0FC3E1C94F0C}"/>
              </a:ext>
            </a:extLst>
          </p:cNvPr>
          <p:cNvSpPr txBox="1"/>
          <p:nvPr/>
        </p:nvSpPr>
        <p:spPr>
          <a:xfrm>
            <a:off x="3126048" y="5423055"/>
            <a:ext cx="900108" cy="313364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项目二</a:t>
            </a:r>
          </a:p>
        </p:txBody>
      </p:sp>
      <p:sp>
        <p:nvSpPr>
          <p:cNvPr id="45" name="TextBox 51">
            <a:extLst>
              <a:ext uri="{FF2B5EF4-FFF2-40B4-BE49-F238E27FC236}">
                <a16:creationId xmlns:a16="http://schemas.microsoft.com/office/drawing/2014/main" xmlns="" id="{2BD4D745-D1DB-4D20-BDEB-CBEF48DDEDA9}"/>
              </a:ext>
            </a:extLst>
          </p:cNvPr>
          <p:cNvSpPr txBox="1"/>
          <p:nvPr/>
        </p:nvSpPr>
        <p:spPr>
          <a:xfrm>
            <a:off x="4059224" y="5423055"/>
            <a:ext cx="900108" cy="313364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项目三</a:t>
            </a:r>
          </a:p>
        </p:txBody>
      </p:sp>
      <p:sp>
        <p:nvSpPr>
          <p:cNvPr id="46" name="TextBox 52">
            <a:extLst>
              <a:ext uri="{FF2B5EF4-FFF2-40B4-BE49-F238E27FC236}">
                <a16:creationId xmlns:a16="http://schemas.microsoft.com/office/drawing/2014/main" xmlns="" id="{F7E6C786-CBC0-4F67-9C0E-5544BC85ABB8}"/>
              </a:ext>
            </a:extLst>
          </p:cNvPr>
          <p:cNvSpPr txBox="1"/>
          <p:nvPr/>
        </p:nvSpPr>
        <p:spPr>
          <a:xfrm>
            <a:off x="5067201" y="5423055"/>
            <a:ext cx="900108" cy="313364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项目四</a:t>
            </a:r>
          </a:p>
        </p:txBody>
      </p:sp>
      <p:sp>
        <p:nvSpPr>
          <p:cNvPr id="47" name="TextBox 53">
            <a:extLst>
              <a:ext uri="{FF2B5EF4-FFF2-40B4-BE49-F238E27FC236}">
                <a16:creationId xmlns:a16="http://schemas.microsoft.com/office/drawing/2014/main" xmlns="" id="{CA02A440-4974-45D1-AC2A-F20FC7DF1602}"/>
              </a:ext>
            </a:extLst>
          </p:cNvPr>
          <p:cNvSpPr txBox="1"/>
          <p:nvPr/>
        </p:nvSpPr>
        <p:spPr>
          <a:xfrm>
            <a:off x="4030612" y="2185197"/>
            <a:ext cx="1245305" cy="313364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单位：万元</a:t>
            </a:r>
          </a:p>
        </p:txBody>
      </p:sp>
      <p:sp>
        <p:nvSpPr>
          <p:cNvPr id="49" name="矩形 3">
            <a:extLst>
              <a:ext uri="{FF2B5EF4-FFF2-40B4-BE49-F238E27FC236}">
                <a16:creationId xmlns:a16="http://schemas.microsoft.com/office/drawing/2014/main" xmlns="" id="{6B0AA986-0F8F-4D7C-AA23-EF4457AC37BE}"/>
              </a:ext>
            </a:extLst>
          </p:cNvPr>
          <p:cNvSpPr/>
          <p:nvPr/>
        </p:nvSpPr>
        <p:spPr>
          <a:xfrm>
            <a:off x="3134000" y="3348803"/>
            <a:ext cx="339299" cy="2001727"/>
          </a:xfrm>
          <a:prstGeom prst="rect">
            <a:avLst/>
          </a:prstGeom>
          <a:solidFill>
            <a:srgbClr val="ED7D3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矩形 5">
            <a:extLst>
              <a:ext uri="{FF2B5EF4-FFF2-40B4-BE49-F238E27FC236}">
                <a16:creationId xmlns:a16="http://schemas.microsoft.com/office/drawing/2014/main" xmlns="" id="{08539169-0865-4429-8CC8-C064CD41366B}"/>
              </a:ext>
            </a:extLst>
          </p:cNvPr>
          <p:cNvSpPr/>
          <p:nvPr/>
        </p:nvSpPr>
        <p:spPr>
          <a:xfrm>
            <a:off x="4120134" y="3819800"/>
            <a:ext cx="339299" cy="1530733"/>
          </a:xfrm>
          <a:prstGeom prst="rect">
            <a:avLst/>
          </a:prstGeom>
          <a:solidFill>
            <a:srgbClr val="ED7D3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" name="矩形 7">
            <a:extLst>
              <a:ext uri="{FF2B5EF4-FFF2-40B4-BE49-F238E27FC236}">
                <a16:creationId xmlns:a16="http://schemas.microsoft.com/office/drawing/2014/main" xmlns="" id="{05FAEEBD-46D9-4443-9CFE-DD042B58F850}"/>
              </a:ext>
            </a:extLst>
          </p:cNvPr>
          <p:cNvSpPr/>
          <p:nvPr/>
        </p:nvSpPr>
        <p:spPr>
          <a:xfrm>
            <a:off x="5106267" y="3937520"/>
            <a:ext cx="339299" cy="1412984"/>
          </a:xfrm>
          <a:prstGeom prst="rect">
            <a:avLst/>
          </a:prstGeom>
          <a:solidFill>
            <a:srgbClr val="ED7D3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矩形 1">
            <a:extLst>
              <a:ext uri="{FF2B5EF4-FFF2-40B4-BE49-F238E27FC236}">
                <a16:creationId xmlns:a16="http://schemas.microsoft.com/office/drawing/2014/main" xmlns="" id="{054A1BDC-412E-4A22-93E2-1C82C58BA48F}"/>
              </a:ext>
            </a:extLst>
          </p:cNvPr>
          <p:cNvSpPr/>
          <p:nvPr/>
        </p:nvSpPr>
        <p:spPr>
          <a:xfrm>
            <a:off x="2147866" y="4055269"/>
            <a:ext cx="339299" cy="1295235"/>
          </a:xfrm>
          <a:prstGeom prst="rect">
            <a:avLst/>
          </a:prstGeom>
          <a:solidFill>
            <a:srgbClr val="ED7D3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3" name="MH_SubTitle_1">
            <a:extLst>
              <a:ext uri="{FF2B5EF4-FFF2-40B4-BE49-F238E27FC236}">
                <a16:creationId xmlns:a16="http://schemas.microsoft.com/office/drawing/2014/main" xmlns="" id="{6A926C17-5FFC-4955-8D35-69AF7BFEFBA2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7387763" y="2988667"/>
            <a:ext cx="2896386" cy="42723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r>
              <a:rPr lang="en-US" altLang="zh-CN" sz="35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25,800,000</a:t>
            </a:r>
          </a:p>
        </p:txBody>
      </p:sp>
      <p:sp>
        <p:nvSpPr>
          <p:cNvPr id="54" name="MH_Text_1">
            <a:extLst>
              <a:ext uri="{FF2B5EF4-FFF2-40B4-BE49-F238E27FC236}">
                <a16:creationId xmlns:a16="http://schemas.microsoft.com/office/drawing/2014/main" xmlns="" id="{8FDC70CD-3FF3-4AE4-93A9-7A6967C7AC1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303211" y="2593696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532" tIns="0" rIns="133532" bIns="0" rtlCol="0" anchor="t">
            <a:noAutofit/>
          </a:bodyPr>
          <a:lstStyle/>
          <a:p>
            <a:pPr>
              <a:lnSpc>
                <a:spcPct val="120000"/>
              </a:lnSpc>
              <a:buClr>
                <a:srgbClr val="C00000"/>
              </a:buClr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全年总额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69C0E7E7-E537-4C60-8E13-7DCB6F316373}"/>
              </a:ext>
            </a:extLst>
          </p:cNvPr>
          <p:cNvSpPr/>
          <p:nvPr/>
        </p:nvSpPr>
        <p:spPr>
          <a:xfrm>
            <a:off x="7174520" y="2027906"/>
            <a:ext cx="61959" cy="3551203"/>
          </a:xfrm>
          <a:prstGeom prst="rect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722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500"/>
                            </p:stCondLst>
                            <p:childTnLst>
                              <p:par>
                                <p:cTn id="9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400" decel="100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4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4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8" grpId="0"/>
      <p:bldP spid="32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3" grpId="0"/>
      <p:bldP spid="44" grpId="0"/>
      <p:bldP spid="45" grpId="0"/>
      <p:bldP spid="46" grpId="0"/>
      <p:bldP spid="47" grpId="0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88EC0CFD-5FC9-4FD9-9B17-287CE10989D0}"/>
              </a:ext>
            </a:extLst>
          </p:cNvPr>
          <p:cNvSpPr txBox="1"/>
          <p:nvPr/>
        </p:nvSpPr>
        <p:spPr>
          <a:xfrm>
            <a:off x="7165835" y="1727666"/>
            <a:ext cx="2645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02</a:t>
            </a:r>
            <a:endParaRPr lang="zh-CN" altLang="en-US" sz="40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E77F3164-A572-4627-9E4F-0FC4C67F7F49}"/>
              </a:ext>
            </a:extLst>
          </p:cNvPr>
          <p:cNvSpPr/>
          <p:nvPr/>
        </p:nvSpPr>
        <p:spPr>
          <a:xfrm>
            <a:off x="6976320" y="2552788"/>
            <a:ext cx="2797316" cy="815648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algn="dist">
              <a:defRPr/>
            </a:pPr>
            <a:r>
              <a:rPr lang="zh-CN" altLang="en-US" sz="4500" b="1" kern="1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公司团队</a:t>
            </a:r>
            <a:endParaRPr lang="zh-CN" altLang="zh-CN" sz="4500" b="1" kern="1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F3893939-6551-4CAA-849B-13756E2F5F27}"/>
              </a:ext>
            </a:extLst>
          </p:cNvPr>
          <p:cNvCxnSpPr/>
          <p:nvPr/>
        </p:nvCxnSpPr>
        <p:spPr>
          <a:xfrm>
            <a:off x="6096000" y="3771900"/>
            <a:ext cx="4591050" cy="0"/>
          </a:xfrm>
          <a:prstGeom prst="line">
            <a:avLst/>
          </a:prstGeom>
          <a:ln w="38100">
            <a:solidFill>
              <a:srgbClr val="2C55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6CE19427-622E-4FF5-8B4B-F7B01B7B7610}"/>
              </a:ext>
            </a:extLst>
          </p:cNvPr>
          <p:cNvSpPr/>
          <p:nvPr/>
        </p:nvSpPr>
        <p:spPr>
          <a:xfrm>
            <a:off x="7027477" y="3278056"/>
            <a:ext cx="27461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4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Company team</a:t>
            </a:r>
            <a:endParaRPr lang="zh-CN" altLang="en-US" sz="2400" dirty="0">
              <a:solidFill>
                <a:srgbClr val="2C5568"/>
              </a:solidFill>
            </a:endParaRPr>
          </a:p>
        </p:txBody>
      </p:sp>
      <p:sp>
        <p:nvSpPr>
          <p:cNvPr id="9" name="平行四边形 8">
            <a:extLst>
              <a:ext uri="{FF2B5EF4-FFF2-40B4-BE49-F238E27FC236}">
                <a16:creationId xmlns:a16="http://schemas.microsoft.com/office/drawing/2014/main" xmlns="" id="{7A8BC5B7-C07B-481D-BB19-FCE042CBD474}"/>
              </a:ext>
            </a:extLst>
          </p:cNvPr>
          <p:cNvSpPr/>
          <p:nvPr/>
        </p:nvSpPr>
        <p:spPr>
          <a:xfrm>
            <a:off x="7850" y="0"/>
            <a:ext cx="4297449" cy="6858000"/>
          </a:xfrm>
          <a:prstGeom prst="parallelogram">
            <a:avLst>
              <a:gd name="adj" fmla="val 71550"/>
            </a:avLst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B6A34A62-9B33-4014-85F2-FA12020FB6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2" b="10018"/>
          <a:stretch/>
        </p:blipFill>
        <p:spPr>
          <a:xfrm flipH="1">
            <a:off x="990601" y="0"/>
            <a:ext cx="6448381" cy="6858000"/>
          </a:xfrm>
          <a:custGeom>
            <a:avLst/>
            <a:gdLst>
              <a:gd name="connsiteX0" fmla="*/ 5226511 w 5226511"/>
              <a:gd name="connsiteY0" fmla="*/ 0 h 4673166"/>
              <a:gd name="connsiteX1" fmla="*/ 0 w 5226511"/>
              <a:gd name="connsiteY1" fmla="*/ 0 h 4673166"/>
              <a:gd name="connsiteX2" fmla="*/ 0 w 5226511"/>
              <a:gd name="connsiteY2" fmla="*/ 40165 h 4673166"/>
              <a:gd name="connsiteX3" fmla="*/ 2510564 w 5226511"/>
              <a:gd name="connsiteY3" fmla="*/ 4673166 h 4673166"/>
              <a:gd name="connsiteX4" fmla="*/ 4946182 w 5226511"/>
              <a:gd name="connsiteY4" fmla="*/ 4673166 h 4673166"/>
              <a:gd name="connsiteX5" fmla="*/ 2428192 w 5226511"/>
              <a:gd name="connsiteY5" fmla="*/ 1 h 4673166"/>
              <a:gd name="connsiteX6" fmla="*/ 5226511 w 5226511"/>
              <a:gd name="connsiteY6" fmla="*/ 1 h 4673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26511" h="4673166">
                <a:moveTo>
                  <a:pt x="5226511" y="0"/>
                </a:moveTo>
                <a:lnTo>
                  <a:pt x="0" y="0"/>
                </a:lnTo>
                <a:lnTo>
                  <a:pt x="0" y="40165"/>
                </a:lnTo>
                <a:lnTo>
                  <a:pt x="2510564" y="4673166"/>
                </a:lnTo>
                <a:lnTo>
                  <a:pt x="4946182" y="4673166"/>
                </a:lnTo>
                <a:lnTo>
                  <a:pt x="2428192" y="1"/>
                </a:lnTo>
                <a:lnTo>
                  <a:pt x="5226511" y="1"/>
                </a:lnTo>
                <a:close/>
              </a:path>
            </a:pathLst>
          </a:custGeom>
        </p:spPr>
      </p:pic>
      <p:sp>
        <p:nvSpPr>
          <p:cNvPr id="8" name="isḻîḑê">
            <a:extLst>
              <a:ext uri="{FF2B5EF4-FFF2-40B4-BE49-F238E27FC236}">
                <a16:creationId xmlns:a16="http://schemas.microsoft.com/office/drawing/2014/main" xmlns="" id="{C7097CCE-A0FE-4436-82F0-B5993E5762CF}"/>
              </a:ext>
            </a:extLst>
          </p:cNvPr>
          <p:cNvSpPr/>
          <p:nvPr/>
        </p:nvSpPr>
        <p:spPr bwMode="auto">
          <a:xfrm>
            <a:off x="7192347" y="4163218"/>
            <a:ext cx="2320182" cy="1175709"/>
          </a:xfrm>
          <a:custGeom>
            <a:avLst/>
            <a:gdLst>
              <a:gd name="T0" fmla="*/ 570 w 570"/>
              <a:gd name="T1" fmla="*/ 162 h 490"/>
              <a:gd name="T2" fmla="*/ 570 w 570"/>
              <a:gd name="T3" fmla="*/ 155 h 490"/>
              <a:gd name="T4" fmla="*/ 568 w 570"/>
              <a:gd name="T5" fmla="*/ 149 h 490"/>
              <a:gd name="T6" fmla="*/ 568 w 570"/>
              <a:gd name="T7" fmla="*/ 148 h 490"/>
              <a:gd name="T8" fmla="*/ 504 w 570"/>
              <a:gd name="T9" fmla="*/ 14 h 490"/>
              <a:gd name="T10" fmla="*/ 502 w 570"/>
              <a:gd name="T11" fmla="*/ 10 h 490"/>
              <a:gd name="T12" fmla="*/ 497 w 570"/>
              <a:gd name="T13" fmla="*/ 5 h 490"/>
              <a:gd name="T14" fmla="*/ 491 w 570"/>
              <a:gd name="T15" fmla="*/ 2 h 490"/>
              <a:gd name="T16" fmla="*/ 482 w 570"/>
              <a:gd name="T17" fmla="*/ 0 h 490"/>
              <a:gd name="T18" fmla="*/ 110 w 570"/>
              <a:gd name="T19" fmla="*/ 0 h 490"/>
              <a:gd name="T20" fmla="*/ 102 w 570"/>
              <a:gd name="T21" fmla="*/ 2 h 490"/>
              <a:gd name="T22" fmla="*/ 96 w 570"/>
              <a:gd name="T23" fmla="*/ 5 h 490"/>
              <a:gd name="T24" fmla="*/ 91 w 570"/>
              <a:gd name="T25" fmla="*/ 9 h 490"/>
              <a:gd name="T26" fmla="*/ 4 w 570"/>
              <a:gd name="T27" fmla="*/ 146 h 490"/>
              <a:gd name="T28" fmla="*/ 2 w 570"/>
              <a:gd name="T29" fmla="*/ 149 h 490"/>
              <a:gd name="T30" fmla="*/ 1 w 570"/>
              <a:gd name="T31" fmla="*/ 154 h 490"/>
              <a:gd name="T32" fmla="*/ 0 w 570"/>
              <a:gd name="T33" fmla="*/ 160 h 490"/>
              <a:gd name="T34" fmla="*/ 1 w 570"/>
              <a:gd name="T35" fmla="*/ 167 h 490"/>
              <a:gd name="T36" fmla="*/ 3 w 570"/>
              <a:gd name="T37" fmla="*/ 171 h 490"/>
              <a:gd name="T38" fmla="*/ 6 w 570"/>
              <a:gd name="T39" fmla="*/ 175 h 490"/>
              <a:gd name="T40" fmla="*/ 282 w 570"/>
              <a:gd name="T41" fmla="*/ 490 h 490"/>
              <a:gd name="T42" fmla="*/ 284 w 570"/>
              <a:gd name="T43" fmla="*/ 490 h 490"/>
              <a:gd name="T44" fmla="*/ 284 w 570"/>
              <a:gd name="T45" fmla="*/ 490 h 490"/>
              <a:gd name="T46" fmla="*/ 284 w 570"/>
              <a:gd name="T47" fmla="*/ 490 h 490"/>
              <a:gd name="T48" fmla="*/ 292 w 570"/>
              <a:gd name="T49" fmla="*/ 488 h 490"/>
              <a:gd name="T50" fmla="*/ 298 w 570"/>
              <a:gd name="T51" fmla="*/ 485 h 490"/>
              <a:gd name="T52" fmla="*/ 564 w 570"/>
              <a:gd name="T53" fmla="*/ 175 h 490"/>
              <a:gd name="T54" fmla="*/ 566 w 570"/>
              <a:gd name="T55" fmla="*/ 173 h 490"/>
              <a:gd name="T56" fmla="*/ 568 w 570"/>
              <a:gd name="T57" fmla="*/ 168 h 490"/>
              <a:gd name="T58" fmla="*/ 223 w 570"/>
              <a:gd name="T59" fmla="*/ 184 h 490"/>
              <a:gd name="T60" fmla="*/ 287 w 570"/>
              <a:gd name="T61" fmla="*/ 390 h 490"/>
              <a:gd name="T62" fmla="*/ 237 w 570"/>
              <a:gd name="T63" fmla="*/ 134 h 490"/>
              <a:gd name="T64" fmla="*/ 351 w 570"/>
              <a:gd name="T65" fmla="*/ 134 h 490"/>
              <a:gd name="T66" fmla="*/ 505 w 570"/>
              <a:gd name="T67" fmla="*/ 134 h 490"/>
              <a:gd name="T68" fmla="*/ 480 w 570"/>
              <a:gd name="T69" fmla="*/ 81 h 490"/>
              <a:gd name="T70" fmla="*/ 440 w 570"/>
              <a:gd name="T71" fmla="*/ 50 h 490"/>
              <a:gd name="T72" fmla="*/ 341 w 570"/>
              <a:gd name="T73" fmla="*/ 50 h 490"/>
              <a:gd name="T74" fmla="*/ 235 w 570"/>
              <a:gd name="T75" fmla="*/ 50 h 490"/>
              <a:gd name="T76" fmla="*/ 154 w 570"/>
              <a:gd name="T77" fmla="*/ 50 h 490"/>
              <a:gd name="T78" fmla="*/ 110 w 570"/>
              <a:gd name="T79" fmla="*/ 73 h 490"/>
              <a:gd name="T80" fmla="*/ 71 w 570"/>
              <a:gd name="T81" fmla="*/ 134 h 490"/>
              <a:gd name="T82" fmla="*/ 170 w 570"/>
              <a:gd name="T83" fmla="*/ 184 h 490"/>
              <a:gd name="T84" fmla="*/ 79 w 570"/>
              <a:gd name="T85" fmla="*/ 184 h 490"/>
              <a:gd name="T86" fmla="*/ 366 w 570"/>
              <a:gd name="T87" fmla="*/ 330 h 490"/>
              <a:gd name="T88" fmla="*/ 490 w 570"/>
              <a:gd name="T89" fmla="*/ 184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70" h="490">
                <a:moveTo>
                  <a:pt x="569" y="164"/>
                </a:moveTo>
                <a:cubicBezTo>
                  <a:pt x="569" y="163"/>
                  <a:pt x="570" y="162"/>
                  <a:pt x="570" y="162"/>
                </a:cubicBezTo>
                <a:cubicBezTo>
                  <a:pt x="570" y="160"/>
                  <a:pt x="570" y="159"/>
                  <a:pt x="570" y="157"/>
                </a:cubicBezTo>
                <a:cubicBezTo>
                  <a:pt x="570" y="157"/>
                  <a:pt x="570" y="156"/>
                  <a:pt x="570" y="155"/>
                </a:cubicBezTo>
                <a:cubicBezTo>
                  <a:pt x="569" y="153"/>
                  <a:pt x="569" y="151"/>
                  <a:pt x="568" y="150"/>
                </a:cubicBezTo>
                <a:cubicBezTo>
                  <a:pt x="568" y="149"/>
                  <a:pt x="568" y="149"/>
                  <a:pt x="568" y="149"/>
                </a:cubicBezTo>
                <a:cubicBezTo>
                  <a:pt x="568" y="149"/>
                  <a:pt x="568" y="148"/>
                  <a:pt x="568" y="148"/>
                </a:cubicBezTo>
                <a:cubicBezTo>
                  <a:pt x="568" y="148"/>
                  <a:pt x="568" y="148"/>
                  <a:pt x="568" y="148"/>
                </a:cubicBezTo>
                <a:lnTo>
                  <a:pt x="505" y="15"/>
                </a:lnTo>
                <a:cubicBezTo>
                  <a:pt x="504" y="14"/>
                  <a:pt x="504" y="14"/>
                  <a:pt x="504" y="14"/>
                </a:cubicBezTo>
                <a:cubicBezTo>
                  <a:pt x="504" y="13"/>
                  <a:pt x="504" y="13"/>
                  <a:pt x="504" y="12"/>
                </a:cubicBezTo>
                <a:cubicBezTo>
                  <a:pt x="503" y="12"/>
                  <a:pt x="502" y="11"/>
                  <a:pt x="502" y="10"/>
                </a:cubicBezTo>
                <a:cubicBezTo>
                  <a:pt x="501" y="9"/>
                  <a:pt x="501" y="9"/>
                  <a:pt x="500" y="8"/>
                </a:cubicBezTo>
                <a:cubicBezTo>
                  <a:pt x="499" y="7"/>
                  <a:pt x="498" y="6"/>
                  <a:pt x="497" y="5"/>
                </a:cubicBezTo>
                <a:cubicBezTo>
                  <a:pt x="496" y="5"/>
                  <a:pt x="496" y="4"/>
                  <a:pt x="495" y="4"/>
                </a:cubicBezTo>
                <a:cubicBezTo>
                  <a:pt x="494" y="3"/>
                  <a:pt x="492" y="3"/>
                  <a:pt x="491" y="2"/>
                </a:cubicBezTo>
                <a:cubicBezTo>
                  <a:pt x="490" y="2"/>
                  <a:pt x="489" y="1"/>
                  <a:pt x="489" y="1"/>
                </a:cubicBezTo>
                <a:cubicBezTo>
                  <a:pt x="487" y="1"/>
                  <a:pt x="484" y="0"/>
                  <a:pt x="482" y="0"/>
                </a:cubicBezTo>
                <a:lnTo>
                  <a:pt x="284" y="0"/>
                </a:lnTo>
                <a:lnTo>
                  <a:pt x="110" y="0"/>
                </a:lnTo>
                <a:cubicBezTo>
                  <a:pt x="108" y="0"/>
                  <a:pt x="106" y="0"/>
                  <a:pt x="104" y="1"/>
                </a:cubicBezTo>
                <a:cubicBezTo>
                  <a:pt x="103" y="1"/>
                  <a:pt x="103" y="2"/>
                  <a:pt x="102" y="2"/>
                </a:cubicBezTo>
                <a:cubicBezTo>
                  <a:pt x="101" y="2"/>
                  <a:pt x="99" y="3"/>
                  <a:pt x="98" y="3"/>
                </a:cubicBezTo>
                <a:cubicBezTo>
                  <a:pt x="97" y="4"/>
                  <a:pt x="97" y="4"/>
                  <a:pt x="96" y="5"/>
                </a:cubicBezTo>
                <a:cubicBezTo>
                  <a:pt x="95" y="6"/>
                  <a:pt x="94" y="6"/>
                  <a:pt x="93" y="7"/>
                </a:cubicBezTo>
                <a:cubicBezTo>
                  <a:pt x="92" y="8"/>
                  <a:pt x="92" y="9"/>
                  <a:pt x="91" y="9"/>
                </a:cubicBezTo>
                <a:cubicBezTo>
                  <a:pt x="91" y="10"/>
                  <a:pt x="90" y="11"/>
                  <a:pt x="89" y="12"/>
                </a:cubicBezTo>
                <a:lnTo>
                  <a:pt x="4" y="146"/>
                </a:lnTo>
                <a:cubicBezTo>
                  <a:pt x="3" y="146"/>
                  <a:pt x="3" y="147"/>
                  <a:pt x="3" y="147"/>
                </a:cubicBezTo>
                <a:cubicBezTo>
                  <a:pt x="3" y="148"/>
                  <a:pt x="2" y="148"/>
                  <a:pt x="2" y="149"/>
                </a:cubicBezTo>
                <a:cubicBezTo>
                  <a:pt x="2" y="149"/>
                  <a:pt x="2" y="150"/>
                  <a:pt x="2" y="150"/>
                </a:cubicBezTo>
                <a:cubicBezTo>
                  <a:pt x="1" y="151"/>
                  <a:pt x="1" y="152"/>
                  <a:pt x="1" y="154"/>
                </a:cubicBezTo>
                <a:cubicBezTo>
                  <a:pt x="0" y="155"/>
                  <a:pt x="0" y="156"/>
                  <a:pt x="0" y="157"/>
                </a:cubicBezTo>
                <a:cubicBezTo>
                  <a:pt x="0" y="158"/>
                  <a:pt x="0" y="159"/>
                  <a:pt x="0" y="160"/>
                </a:cubicBezTo>
                <a:cubicBezTo>
                  <a:pt x="0" y="162"/>
                  <a:pt x="0" y="163"/>
                  <a:pt x="0" y="164"/>
                </a:cubicBezTo>
                <a:cubicBezTo>
                  <a:pt x="1" y="165"/>
                  <a:pt x="1" y="166"/>
                  <a:pt x="1" y="167"/>
                </a:cubicBezTo>
                <a:cubicBezTo>
                  <a:pt x="2" y="168"/>
                  <a:pt x="2" y="169"/>
                  <a:pt x="2" y="170"/>
                </a:cubicBezTo>
                <a:cubicBezTo>
                  <a:pt x="3" y="170"/>
                  <a:pt x="3" y="171"/>
                  <a:pt x="3" y="171"/>
                </a:cubicBezTo>
                <a:cubicBezTo>
                  <a:pt x="3" y="172"/>
                  <a:pt x="4" y="173"/>
                  <a:pt x="5" y="173"/>
                </a:cubicBezTo>
                <a:cubicBezTo>
                  <a:pt x="5" y="174"/>
                  <a:pt x="5" y="175"/>
                  <a:pt x="6" y="175"/>
                </a:cubicBezTo>
                <a:lnTo>
                  <a:pt x="264" y="481"/>
                </a:lnTo>
                <a:cubicBezTo>
                  <a:pt x="269" y="486"/>
                  <a:pt x="276" y="490"/>
                  <a:pt x="282" y="490"/>
                </a:cubicBezTo>
                <a:cubicBezTo>
                  <a:pt x="282" y="490"/>
                  <a:pt x="282" y="490"/>
                  <a:pt x="283" y="490"/>
                </a:cubicBez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cubicBezTo>
                  <a:pt x="286" y="490"/>
                  <a:pt x="288" y="489"/>
                  <a:pt x="290" y="489"/>
                </a:cubicBezTo>
                <a:cubicBezTo>
                  <a:pt x="291" y="489"/>
                  <a:pt x="291" y="488"/>
                  <a:pt x="292" y="488"/>
                </a:cubicBezTo>
                <a:cubicBezTo>
                  <a:pt x="294" y="488"/>
                  <a:pt x="295" y="487"/>
                  <a:pt x="297" y="486"/>
                </a:cubicBezTo>
                <a:cubicBezTo>
                  <a:pt x="297" y="486"/>
                  <a:pt x="298" y="485"/>
                  <a:pt x="298" y="485"/>
                </a:cubicBezTo>
                <a:cubicBezTo>
                  <a:pt x="300" y="484"/>
                  <a:pt x="301" y="483"/>
                  <a:pt x="303" y="481"/>
                </a:cubicBezTo>
                <a:lnTo>
                  <a:pt x="564" y="175"/>
                </a:lnTo>
                <a:cubicBezTo>
                  <a:pt x="564" y="175"/>
                  <a:pt x="565" y="175"/>
                  <a:pt x="565" y="174"/>
                </a:cubicBezTo>
                <a:cubicBezTo>
                  <a:pt x="565" y="174"/>
                  <a:pt x="566" y="173"/>
                  <a:pt x="566" y="173"/>
                </a:cubicBezTo>
                <a:cubicBezTo>
                  <a:pt x="567" y="172"/>
                  <a:pt x="567" y="171"/>
                  <a:pt x="567" y="171"/>
                </a:cubicBezTo>
                <a:cubicBezTo>
                  <a:pt x="567" y="170"/>
                  <a:pt x="568" y="169"/>
                  <a:pt x="568" y="168"/>
                </a:cubicBezTo>
                <a:cubicBezTo>
                  <a:pt x="569" y="167"/>
                  <a:pt x="569" y="166"/>
                  <a:pt x="569" y="164"/>
                </a:cubicBezTo>
                <a:close/>
                <a:moveTo>
                  <a:pt x="223" y="184"/>
                </a:moveTo>
                <a:lnTo>
                  <a:pt x="371" y="184"/>
                </a:lnTo>
                <a:lnTo>
                  <a:pt x="287" y="390"/>
                </a:lnTo>
                <a:lnTo>
                  <a:pt x="223" y="184"/>
                </a:lnTo>
                <a:close/>
                <a:moveTo>
                  <a:pt x="237" y="134"/>
                </a:moveTo>
                <a:lnTo>
                  <a:pt x="286" y="65"/>
                </a:lnTo>
                <a:lnTo>
                  <a:pt x="351" y="134"/>
                </a:lnTo>
                <a:lnTo>
                  <a:pt x="237" y="134"/>
                </a:lnTo>
                <a:close/>
                <a:moveTo>
                  <a:pt x="505" y="134"/>
                </a:moveTo>
                <a:lnTo>
                  <a:pt x="451" y="134"/>
                </a:lnTo>
                <a:lnTo>
                  <a:pt x="480" y="81"/>
                </a:lnTo>
                <a:lnTo>
                  <a:pt x="505" y="134"/>
                </a:lnTo>
                <a:close/>
                <a:moveTo>
                  <a:pt x="440" y="50"/>
                </a:moveTo>
                <a:lnTo>
                  <a:pt x="403" y="117"/>
                </a:lnTo>
                <a:lnTo>
                  <a:pt x="341" y="50"/>
                </a:lnTo>
                <a:lnTo>
                  <a:pt x="440" y="50"/>
                </a:lnTo>
                <a:close/>
                <a:moveTo>
                  <a:pt x="235" y="50"/>
                </a:moveTo>
                <a:lnTo>
                  <a:pt x="191" y="113"/>
                </a:lnTo>
                <a:lnTo>
                  <a:pt x="154" y="50"/>
                </a:lnTo>
                <a:lnTo>
                  <a:pt x="235" y="50"/>
                </a:lnTo>
                <a:close/>
                <a:moveTo>
                  <a:pt x="110" y="73"/>
                </a:moveTo>
                <a:lnTo>
                  <a:pt x="145" y="134"/>
                </a:lnTo>
                <a:lnTo>
                  <a:pt x="71" y="134"/>
                </a:lnTo>
                <a:lnTo>
                  <a:pt x="110" y="73"/>
                </a:lnTo>
                <a:close/>
                <a:moveTo>
                  <a:pt x="170" y="184"/>
                </a:moveTo>
                <a:lnTo>
                  <a:pt x="223" y="354"/>
                </a:lnTo>
                <a:lnTo>
                  <a:pt x="79" y="184"/>
                </a:lnTo>
                <a:lnTo>
                  <a:pt x="170" y="184"/>
                </a:lnTo>
                <a:close/>
                <a:moveTo>
                  <a:pt x="366" y="330"/>
                </a:moveTo>
                <a:lnTo>
                  <a:pt x="425" y="184"/>
                </a:lnTo>
                <a:lnTo>
                  <a:pt x="490" y="184"/>
                </a:lnTo>
                <a:lnTo>
                  <a:pt x="366" y="3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团队介绍</a:t>
            </a:r>
            <a:endParaRPr lang="en-US" altLang="zh-CN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组织架构</a:t>
            </a:r>
            <a:endParaRPr lang="en-US" altLang="zh-CN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公司成员</a:t>
            </a:r>
            <a:endParaRPr lang="en-US" altLang="zh-CN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研发中心</a:t>
            </a:r>
          </a:p>
        </p:txBody>
      </p:sp>
    </p:spTree>
    <p:extLst>
      <p:ext uri="{BB962C8B-B14F-4D97-AF65-F5344CB8AC3E}">
        <p14:creationId xmlns:p14="http://schemas.microsoft.com/office/powerpoint/2010/main" val="43684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29" grpId="0"/>
      <p:bldP spid="2" grpId="0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公司团队</a:t>
              </a:r>
              <a:r>
                <a:rPr lang="en-US" altLang="zh-CN" dirty="0"/>
                <a:t>-</a:t>
              </a:r>
              <a:r>
                <a:rPr lang="zh-CN" altLang="en-US" dirty="0"/>
                <a:t>团队介绍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55" name="Rectangle 30">
            <a:extLst>
              <a:ext uri="{FF2B5EF4-FFF2-40B4-BE49-F238E27FC236}">
                <a16:creationId xmlns:a16="http://schemas.microsoft.com/office/drawing/2014/main" xmlns="" id="{B7025403-63B0-4DB1-BAD1-90EE6E3EAF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9378" y="2982712"/>
            <a:ext cx="4680520" cy="94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3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团队是指拥有共同目标，并且具有不同能力的一小群人有愈识的协调行为或力的系统，这群人就如同人的五官一样，共同协作维持一个人的生存，缺一不可。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6" name="TextBox 19">
            <a:extLst>
              <a:ext uri="{FF2B5EF4-FFF2-40B4-BE49-F238E27FC236}">
                <a16:creationId xmlns:a16="http://schemas.microsoft.com/office/drawing/2014/main" xmlns="" id="{27A3355E-D032-4604-97A5-3F4D5038BC8C}"/>
              </a:ext>
            </a:extLst>
          </p:cNvPr>
          <p:cNvSpPr txBox="1"/>
          <p:nvPr/>
        </p:nvSpPr>
        <p:spPr>
          <a:xfrm>
            <a:off x="1412305" y="2372512"/>
            <a:ext cx="2256008" cy="441611"/>
          </a:xfrm>
          <a:prstGeom prst="rect">
            <a:avLst/>
          </a:prstGeom>
          <a:noFill/>
        </p:spPr>
        <p:txBody>
          <a:bodyPr wrap="square" lIns="102060" tIns="51030" rIns="102060" bIns="51030">
            <a:spAutoFit/>
          </a:bodyPr>
          <a:lstStyle/>
          <a:p>
            <a:pPr>
              <a:defRPr/>
            </a:pPr>
            <a:r>
              <a:rPr lang="zh-CN" altLang="en-US" sz="2200" b="1" spc="336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我们的团队</a:t>
            </a:r>
          </a:p>
        </p:txBody>
      </p:sp>
      <p:sp>
        <p:nvSpPr>
          <p:cNvPr id="57" name="Rectangle 30">
            <a:extLst>
              <a:ext uri="{FF2B5EF4-FFF2-40B4-BE49-F238E27FC236}">
                <a16:creationId xmlns:a16="http://schemas.microsoft.com/office/drawing/2014/main" xmlns="" id="{E81AF9F0-1A0F-4AED-A0A6-65CC8426E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9797" y="4178518"/>
            <a:ext cx="4650101" cy="123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3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我们是一支专业的团队。我们的成员拥有多年的信息安全专业技术背景，来自国内知名安全公司的一线骨干。</a:t>
            </a:r>
          </a:p>
          <a:p>
            <a:pPr fontAlgn="base">
              <a:lnSpc>
                <a:spcPct val="13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我们是一支年轻的团队。我们的平均年龄仅有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26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岁，充满了朝气和创新精神。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094B973-2883-4818-A755-ACE4E6DF8E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861" y="1913038"/>
            <a:ext cx="4369675" cy="4369675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F7282CAB-089C-4464-870D-1829C2202633}"/>
              </a:ext>
            </a:extLst>
          </p:cNvPr>
          <p:cNvSpPr/>
          <p:nvPr/>
        </p:nvSpPr>
        <p:spPr>
          <a:xfrm>
            <a:off x="6463861" y="5959366"/>
            <a:ext cx="4369675" cy="380342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48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公司团队</a:t>
              </a:r>
              <a:r>
                <a:rPr lang="en-US" altLang="zh-CN" dirty="0"/>
                <a:t>-</a:t>
              </a:r>
              <a:r>
                <a:rPr lang="zh-CN" altLang="en-US" dirty="0"/>
                <a:t>组织架构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79CF394E-EE83-4208-9EAC-B661EE4C8899}"/>
              </a:ext>
            </a:extLst>
          </p:cNvPr>
          <p:cNvGrpSpPr/>
          <p:nvPr/>
        </p:nvGrpSpPr>
        <p:grpSpPr>
          <a:xfrm>
            <a:off x="9117250" y="3826797"/>
            <a:ext cx="670699" cy="2036178"/>
            <a:chOff x="9163053" y="3363985"/>
            <a:chExt cx="670699" cy="2036178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86E0A735-73D0-41DD-A003-F3AB2735EAE1}"/>
                </a:ext>
              </a:extLst>
            </p:cNvPr>
            <p:cNvGrpSpPr/>
            <p:nvPr/>
          </p:nvGrpSpPr>
          <p:grpSpPr>
            <a:xfrm>
              <a:off x="9163053" y="3363985"/>
              <a:ext cx="666748" cy="903215"/>
              <a:chOff x="4221309" y="1989138"/>
              <a:chExt cx="510544" cy="280988"/>
            </a:xfrm>
            <a:effectLst>
              <a:outerShdw blurRad="114300" dist="38100" dir="2700000" algn="tl" rotWithShape="0">
                <a:schemeClr val="bg2">
                  <a:lumMod val="25000"/>
                  <a:alpha val="40000"/>
                </a:schemeClr>
              </a:outerShdw>
            </a:effectLst>
          </p:grpSpPr>
          <p:sp>
            <p:nvSpPr>
              <p:cNvPr id="15" name="Line 366">
                <a:extLst>
                  <a:ext uri="{FF2B5EF4-FFF2-40B4-BE49-F238E27FC236}">
                    <a16:creationId xmlns:a16="http://schemas.microsoft.com/office/drawing/2014/main" xmlns="" id="{62E9940D-2BF9-4EF7-A560-C7B67417C2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2665" y="1989138"/>
                <a:ext cx="0" cy="139699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Line 373">
                <a:extLst>
                  <a:ext uri="{FF2B5EF4-FFF2-40B4-BE49-F238E27FC236}">
                    <a16:creationId xmlns:a16="http://schemas.microsoft.com/office/drawing/2014/main" xmlns="" id="{0151BFDA-E98F-4F7B-8640-76437A07C0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1851" y="2128838"/>
                <a:ext cx="0" cy="141288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Line 378">
                <a:extLst>
                  <a:ext uri="{FF2B5EF4-FFF2-40B4-BE49-F238E27FC236}">
                    <a16:creationId xmlns:a16="http://schemas.microsoft.com/office/drawing/2014/main" xmlns="" id="{09BB5761-A193-4488-9999-709D88DC04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1309" y="2128838"/>
                <a:ext cx="510544" cy="0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3" name="直接连接符 117">
              <a:extLst>
                <a:ext uri="{FF2B5EF4-FFF2-40B4-BE49-F238E27FC236}">
                  <a16:creationId xmlns:a16="http://schemas.microsoft.com/office/drawing/2014/main" xmlns="" id="{84A8B3BD-2D6F-43FC-BFDF-51BF8C47CBEF}"/>
                </a:ext>
              </a:extLst>
            </p:cNvPr>
            <p:cNvCxnSpPr>
              <a:cxnSpLocks noChangeShapeType="1"/>
              <a:stCxn id="59" idx="4"/>
              <a:endCxn id="60" idx="0"/>
            </p:cNvCxnSpPr>
            <p:nvPr/>
          </p:nvCxnSpPr>
          <p:spPr bwMode="auto">
            <a:xfrm>
              <a:off x="9833752" y="4611044"/>
              <a:ext cx="0" cy="184234"/>
            </a:xfrm>
            <a:prstGeom prst="line">
              <a:avLst/>
            </a:prstGeom>
            <a:noFill/>
            <a:ln w="952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直接连接符 119">
              <a:extLst>
                <a:ext uri="{FF2B5EF4-FFF2-40B4-BE49-F238E27FC236}">
                  <a16:creationId xmlns:a16="http://schemas.microsoft.com/office/drawing/2014/main" xmlns="" id="{084784B0-D8C7-48E7-A668-F56B12D7362F}"/>
                </a:ext>
              </a:extLst>
            </p:cNvPr>
            <p:cNvCxnSpPr>
              <a:cxnSpLocks noChangeShapeType="1"/>
              <a:stCxn id="60" idx="4"/>
              <a:endCxn id="61" idx="0"/>
            </p:cNvCxnSpPr>
            <p:nvPr/>
          </p:nvCxnSpPr>
          <p:spPr bwMode="auto">
            <a:xfrm>
              <a:off x="9833752" y="5215929"/>
              <a:ext cx="0" cy="184234"/>
            </a:xfrm>
            <a:prstGeom prst="line">
              <a:avLst/>
            </a:prstGeom>
            <a:noFill/>
            <a:ln w="952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E15F2A94-7253-4806-9049-F93EDEB076A9}"/>
              </a:ext>
            </a:extLst>
          </p:cNvPr>
          <p:cNvGrpSpPr/>
          <p:nvPr/>
        </p:nvGrpSpPr>
        <p:grpSpPr>
          <a:xfrm>
            <a:off x="923431" y="3826799"/>
            <a:ext cx="2231166" cy="2036178"/>
            <a:chOff x="969234" y="3363985"/>
            <a:chExt cx="2231166" cy="2036178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BC377B39-5F53-4A1C-B8B9-90152AAD7267}"/>
                </a:ext>
              </a:extLst>
            </p:cNvPr>
            <p:cNvGrpSpPr/>
            <p:nvPr/>
          </p:nvGrpSpPr>
          <p:grpSpPr>
            <a:xfrm>
              <a:off x="971550" y="3363985"/>
              <a:ext cx="2228850" cy="903215"/>
              <a:chOff x="4041291" y="1989138"/>
              <a:chExt cx="690563" cy="280988"/>
            </a:xfrm>
            <a:effectLst>
              <a:outerShdw blurRad="114300" dist="38100" dir="2700000" algn="tl" rotWithShape="0">
                <a:schemeClr val="bg2">
                  <a:lumMod val="25000"/>
                  <a:alpha val="40000"/>
                </a:schemeClr>
              </a:outerShdw>
            </a:effectLst>
          </p:grpSpPr>
          <p:sp>
            <p:nvSpPr>
              <p:cNvPr id="23" name="Line 366">
                <a:extLst>
                  <a:ext uri="{FF2B5EF4-FFF2-40B4-BE49-F238E27FC236}">
                    <a16:creationId xmlns:a16="http://schemas.microsoft.com/office/drawing/2014/main" xmlns="" id="{B19AFB4F-426A-4368-87BD-70C596F1E5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94507" y="1989138"/>
                <a:ext cx="0" cy="139699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Line 372">
                <a:extLst>
                  <a:ext uri="{FF2B5EF4-FFF2-40B4-BE49-F238E27FC236}">
                    <a16:creationId xmlns:a16="http://schemas.microsoft.com/office/drawing/2014/main" xmlns="" id="{D766CA91-DDD6-4726-AD05-33280632DE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1292" y="2128838"/>
                <a:ext cx="0" cy="141288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Line 373">
                <a:extLst>
                  <a:ext uri="{FF2B5EF4-FFF2-40B4-BE49-F238E27FC236}">
                    <a16:creationId xmlns:a16="http://schemas.microsoft.com/office/drawing/2014/main" xmlns="" id="{4EFCA5D0-DD6B-4F78-970C-CEE573420E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1851" y="2128838"/>
                <a:ext cx="0" cy="141288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Line 378">
                <a:extLst>
                  <a:ext uri="{FF2B5EF4-FFF2-40B4-BE49-F238E27FC236}">
                    <a16:creationId xmlns:a16="http://schemas.microsoft.com/office/drawing/2014/main" xmlns="" id="{EED4B2E5-9CC1-4537-8E59-CEB52AD758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1291" y="2128838"/>
                <a:ext cx="690563" cy="0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0" name="直接连接符 97">
              <a:extLst>
                <a:ext uri="{FF2B5EF4-FFF2-40B4-BE49-F238E27FC236}">
                  <a16:creationId xmlns:a16="http://schemas.microsoft.com/office/drawing/2014/main" xmlns="" id="{8D5E6DDF-FE5C-4F0D-933D-A81D79E29BD1}"/>
                </a:ext>
              </a:extLst>
            </p:cNvPr>
            <p:cNvCxnSpPr>
              <a:cxnSpLocks noChangeShapeType="1"/>
              <a:stCxn id="48" idx="4"/>
              <a:endCxn id="50" idx="0"/>
            </p:cNvCxnSpPr>
            <p:nvPr/>
          </p:nvCxnSpPr>
          <p:spPr bwMode="auto">
            <a:xfrm>
              <a:off x="969234" y="4611044"/>
              <a:ext cx="0" cy="184234"/>
            </a:xfrm>
            <a:prstGeom prst="line">
              <a:avLst/>
            </a:prstGeom>
            <a:noFill/>
            <a:ln w="952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直接连接符 99">
              <a:extLst>
                <a:ext uri="{FF2B5EF4-FFF2-40B4-BE49-F238E27FC236}">
                  <a16:creationId xmlns:a16="http://schemas.microsoft.com/office/drawing/2014/main" xmlns="" id="{FEDB57C1-0BC3-41D0-9F38-DD68A2388C9F}"/>
                </a:ext>
              </a:extLst>
            </p:cNvPr>
            <p:cNvCxnSpPr>
              <a:cxnSpLocks noChangeShapeType="1"/>
              <a:stCxn id="49" idx="4"/>
              <a:endCxn id="51" idx="0"/>
            </p:cNvCxnSpPr>
            <p:nvPr/>
          </p:nvCxnSpPr>
          <p:spPr bwMode="auto">
            <a:xfrm>
              <a:off x="3184934" y="4611044"/>
              <a:ext cx="0" cy="184234"/>
            </a:xfrm>
            <a:prstGeom prst="line">
              <a:avLst/>
            </a:prstGeom>
            <a:noFill/>
            <a:ln w="952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直接连接符 101">
              <a:extLst>
                <a:ext uri="{FF2B5EF4-FFF2-40B4-BE49-F238E27FC236}">
                  <a16:creationId xmlns:a16="http://schemas.microsoft.com/office/drawing/2014/main" xmlns="" id="{AF774143-CAC7-4C54-ADC1-F777FD3BC523}"/>
                </a:ext>
              </a:extLst>
            </p:cNvPr>
            <p:cNvCxnSpPr>
              <a:cxnSpLocks noChangeShapeType="1"/>
              <a:stCxn id="51" idx="4"/>
              <a:endCxn id="52" idx="0"/>
            </p:cNvCxnSpPr>
            <p:nvPr/>
          </p:nvCxnSpPr>
          <p:spPr bwMode="auto">
            <a:xfrm>
              <a:off x="3184934" y="5215929"/>
              <a:ext cx="0" cy="184234"/>
            </a:xfrm>
            <a:prstGeom prst="line">
              <a:avLst/>
            </a:prstGeom>
            <a:noFill/>
            <a:ln w="952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AA49393F-AE27-420F-B2EA-9D410F6E6415}"/>
              </a:ext>
            </a:extLst>
          </p:cNvPr>
          <p:cNvGrpSpPr/>
          <p:nvPr/>
        </p:nvGrpSpPr>
        <p:grpSpPr>
          <a:xfrm>
            <a:off x="5355646" y="3826799"/>
            <a:ext cx="2237601" cy="2035577"/>
            <a:chOff x="5401449" y="3363985"/>
            <a:chExt cx="2237601" cy="2035577"/>
          </a:xfrm>
        </p:grpSpPr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="" id="{D30585A5-9D6F-40D9-AFE9-2B5E8FB0C3A6}"/>
                </a:ext>
              </a:extLst>
            </p:cNvPr>
            <p:cNvGrpSpPr/>
            <p:nvPr/>
          </p:nvGrpSpPr>
          <p:grpSpPr>
            <a:xfrm>
              <a:off x="5410200" y="3363985"/>
              <a:ext cx="2228850" cy="903215"/>
              <a:chOff x="4041291" y="1989138"/>
              <a:chExt cx="690563" cy="280988"/>
            </a:xfrm>
            <a:effectLst>
              <a:outerShdw blurRad="114300" dist="38100" dir="2700000" algn="tl" rotWithShape="0">
                <a:schemeClr val="bg2">
                  <a:lumMod val="25000"/>
                  <a:alpha val="40000"/>
                </a:schemeClr>
              </a:outerShdw>
            </a:effectLst>
          </p:grpSpPr>
          <p:sp>
            <p:nvSpPr>
              <p:cNvPr id="35" name="Line 366">
                <a:extLst>
                  <a:ext uri="{FF2B5EF4-FFF2-40B4-BE49-F238E27FC236}">
                    <a16:creationId xmlns:a16="http://schemas.microsoft.com/office/drawing/2014/main" xmlns="" id="{2565153F-A24A-4891-86B0-3C8ABFF6D9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2665" y="1989138"/>
                <a:ext cx="0" cy="139699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Line 372">
                <a:extLst>
                  <a:ext uri="{FF2B5EF4-FFF2-40B4-BE49-F238E27FC236}">
                    <a16:creationId xmlns:a16="http://schemas.microsoft.com/office/drawing/2014/main" xmlns="" id="{A8A64800-A114-4674-A5DD-5F713F2887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1292" y="2128838"/>
                <a:ext cx="0" cy="141288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Line 373">
                <a:extLst>
                  <a:ext uri="{FF2B5EF4-FFF2-40B4-BE49-F238E27FC236}">
                    <a16:creationId xmlns:a16="http://schemas.microsoft.com/office/drawing/2014/main" xmlns="" id="{A5C98E2D-920B-46AC-B0FA-AFA3D6B7A0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1851" y="2128838"/>
                <a:ext cx="0" cy="141288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Line 378">
                <a:extLst>
                  <a:ext uri="{FF2B5EF4-FFF2-40B4-BE49-F238E27FC236}">
                    <a16:creationId xmlns:a16="http://schemas.microsoft.com/office/drawing/2014/main" xmlns="" id="{2E9F823C-2663-438C-959F-5CAF78A2F3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1291" y="2128838"/>
                <a:ext cx="690563" cy="0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9" name="直接连接符 107">
              <a:extLst>
                <a:ext uri="{FF2B5EF4-FFF2-40B4-BE49-F238E27FC236}">
                  <a16:creationId xmlns:a16="http://schemas.microsoft.com/office/drawing/2014/main" xmlns="" id="{548D24B0-5389-44AA-A2A3-72349E10D7FB}"/>
                </a:ext>
              </a:extLst>
            </p:cNvPr>
            <p:cNvCxnSpPr>
              <a:cxnSpLocks noChangeShapeType="1"/>
              <a:stCxn id="53" idx="4"/>
              <a:endCxn id="55" idx="0"/>
            </p:cNvCxnSpPr>
            <p:nvPr/>
          </p:nvCxnSpPr>
          <p:spPr bwMode="auto">
            <a:xfrm>
              <a:off x="5401449" y="4610691"/>
              <a:ext cx="0" cy="184175"/>
            </a:xfrm>
            <a:prstGeom prst="line">
              <a:avLst/>
            </a:prstGeom>
            <a:noFill/>
            <a:ln w="952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直接连接符 109">
              <a:extLst>
                <a:ext uri="{FF2B5EF4-FFF2-40B4-BE49-F238E27FC236}">
                  <a16:creationId xmlns:a16="http://schemas.microsoft.com/office/drawing/2014/main" xmlns="" id="{D68E21F2-A53C-4581-A94D-433B7F1554B7}"/>
                </a:ext>
              </a:extLst>
            </p:cNvPr>
            <p:cNvCxnSpPr>
              <a:cxnSpLocks noChangeShapeType="1"/>
              <a:stCxn id="55" idx="4"/>
              <a:endCxn id="57" idx="0"/>
            </p:cNvCxnSpPr>
            <p:nvPr/>
          </p:nvCxnSpPr>
          <p:spPr bwMode="auto">
            <a:xfrm>
              <a:off x="5401449" y="5215387"/>
              <a:ext cx="0" cy="184175"/>
            </a:xfrm>
            <a:prstGeom prst="line">
              <a:avLst/>
            </a:prstGeom>
            <a:noFill/>
            <a:ln w="952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直接连接符 113">
              <a:extLst>
                <a:ext uri="{FF2B5EF4-FFF2-40B4-BE49-F238E27FC236}">
                  <a16:creationId xmlns:a16="http://schemas.microsoft.com/office/drawing/2014/main" xmlns="" id="{38F8021C-6E96-4B3B-81E1-6C2351528C24}"/>
                </a:ext>
              </a:extLst>
            </p:cNvPr>
            <p:cNvCxnSpPr>
              <a:cxnSpLocks noChangeShapeType="1"/>
              <a:stCxn id="54" idx="4"/>
              <a:endCxn id="56" idx="0"/>
            </p:cNvCxnSpPr>
            <p:nvPr/>
          </p:nvCxnSpPr>
          <p:spPr bwMode="auto">
            <a:xfrm>
              <a:off x="7617149" y="4610691"/>
              <a:ext cx="0" cy="184175"/>
            </a:xfrm>
            <a:prstGeom prst="line">
              <a:avLst/>
            </a:prstGeom>
            <a:noFill/>
            <a:ln w="952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E6175BC4-CA2D-425F-9AEA-CEA68BBF2A30}"/>
              </a:ext>
            </a:extLst>
          </p:cNvPr>
          <p:cNvGrpSpPr/>
          <p:nvPr/>
        </p:nvGrpSpPr>
        <p:grpSpPr>
          <a:xfrm>
            <a:off x="2754547" y="2265188"/>
            <a:ext cx="6334125" cy="378498"/>
            <a:chOff x="2579688" y="1557338"/>
            <a:chExt cx="3843337" cy="227013"/>
          </a:xfrm>
          <a:effectLst>
            <a:outerShdw blurRad="114300" dist="38100" dir="2700000" algn="tl" rotWithShape="0">
              <a:schemeClr val="bg2">
                <a:lumMod val="25000"/>
                <a:alpha val="40000"/>
              </a:schemeClr>
            </a:outerShdw>
          </a:effectLst>
        </p:grpSpPr>
        <p:sp>
          <p:nvSpPr>
            <p:cNvPr id="40" name="Line 360">
              <a:extLst>
                <a:ext uri="{FF2B5EF4-FFF2-40B4-BE49-F238E27FC236}">
                  <a16:creationId xmlns:a16="http://schemas.microsoft.com/office/drawing/2014/main" xmlns="" id="{6A34D413-A509-4E2B-A89A-BE175AB484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8106" y="1557338"/>
              <a:ext cx="0" cy="227013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ea typeface="微软雅黑" panose="020B0503020204020204" pitchFamily="34" charset="-122"/>
              </a:endParaRPr>
            </a:p>
          </p:txBody>
        </p:sp>
        <p:sp>
          <p:nvSpPr>
            <p:cNvPr id="41" name="Line 361">
              <a:extLst>
                <a:ext uri="{FF2B5EF4-FFF2-40B4-BE49-F238E27FC236}">
                  <a16:creationId xmlns:a16="http://schemas.microsoft.com/office/drawing/2014/main" xmlns="" id="{CB2435E0-E881-4B7A-8BBA-BD91FA11CF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79688" y="1671638"/>
              <a:ext cx="0" cy="112713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ea typeface="微软雅黑" panose="020B0503020204020204" pitchFamily="34" charset="-122"/>
              </a:endParaRPr>
            </a:p>
          </p:txBody>
        </p:sp>
        <p:sp>
          <p:nvSpPr>
            <p:cNvPr id="42" name="Line 362">
              <a:extLst>
                <a:ext uri="{FF2B5EF4-FFF2-40B4-BE49-F238E27FC236}">
                  <a16:creationId xmlns:a16="http://schemas.microsoft.com/office/drawing/2014/main" xmlns="" id="{4166DBE1-0C6A-4713-BED1-EF5E973E9B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23025" y="1671638"/>
              <a:ext cx="0" cy="112713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ea typeface="微软雅黑" panose="020B0503020204020204" pitchFamily="34" charset="-122"/>
              </a:endParaRPr>
            </a:p>
          </p:txBody>
        </p:sp>
        <p:sp>
          <p:nvSpPr>
            <p:cNvPr id="43" name="Line 363">
              <a:extLst>
                <a:ext uri="{FF2B5EF4-FFF2-40B4-BE49-F238E27FC236}">
                  <a16:creationId xmlns:a16="http://schemas.microsoft.com/office/drawing/2014/main" xmlns="" id="{585E050F-5805-43A9-BFD7-ECA8D982BE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79688" y="1671638"/>
              <a:ext cx="384175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ea typeface="微软雅黑" panose="020B0503020204020204" pitchFamily="34" charset="-122"/>
              </a:endParaRPr>
            </a:p>
          </p:txBody>
        </p:sp>
      </p:grpSp>
      <p:sp>
        <p:nvSpPr>
          <p:cNvPr id="44" name="椭圆 10">
            <a:extLst>
              <a:ext uri="{FF2B5EF4-FFF2-40B4-BE49-F238E27FC236}">
                <a16:creationId xmlns:a16="http://schemas.microsoft.com/office/drawing/2014/main" xmlns="" id="{2686F321-F5F3-495B-90E3-A981F62F2C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885089"/>
            <a:ext cx="1346421" cy="1347806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38100">
            <a:solidFill>
              <a:srgbClr val="2C5568"/>
            </a:solidFill>
            <a:miter lim="800000"/>
            <a:headEnd/>
            <a:tailEnd/>
          </a:ln>
          <a:effectLst>
            <a:outerShdw blurRad="114300" dist="38100" dir="2700000" algn="tl" rotWithShape="0">
              <a:schemeClr val="bg2">
                <a:lumMod val="25000"/>
                <a:alpha val="40000"/>
              </a:scheme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45" name="椭圆 19">
            <a:extLst>
              <a:ext uri="{FF2B5EF4-FFF2-40B4-BE49-F238E27FC236}">
                <a16:creationId xmlns:a16="http://schemas.microsoft.com/office/drawing/2014/main" xmlns="" id="{D1CB014F-347E-4BC9-A390-41CF934AF0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9293" y="2664662"/>
            <a:ext cx="1275124" cy="1273819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38100">
            <a:solidFill>
              <a:srgbClr val="2C5568"/>
            </a:solidFill>
            <a:miter lim="800000"/>
            <a:headEnd/>
            <a:tailEnd/>
          </a:ln>
          <a:effectLst>
            <a:outerShdw blurRad="114300" dist="38100" dir="2700000" algn="tl" rotWithShape="0">
              <a:schemeClr val="bg2">
                <a:lumMod val="25000"/>
                <a:alpha val="40000"/>
              </a:scheme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46" name="椭圆 13">
            <a:extLst>
              <a:ext uri="{FF2B5EF4-FFF2-40B4-BE49-F238E27FC236}">
                <a16:creationId xmlns:a16="http://schemas.microsoft.com/office/drawing/2014/main" xmlns="" id="{FE680F5C-EFF3-49E0-BE7F-FD4C0363A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5840" y="2654837"/>
            <a:ext cx="1266864" cy="1265567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38100">
            <a:solidFill>
              <a:srgbClr val="2C5568"/>
            </a:solidFill>
            <a:miter lim="800000"/>
            <a:headEnd/>
            <a:tailEnd/>
          </a:ln>
          <a:effectLst>
            <a:outerShdw blurRad="114300" dist="38100" dir="2700000" algn="tl" rotWithShape="0">
              <a:schemeClr val="bg2">
                <a:lumMod val="25000"/>
                <a:alpha val="40000"/>
              </a:scheme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47" name="椭圆 16">
            <a:extLst>
              <a:ext uri="{FF2B5EF4-FFF2-40B4-BE49-F238E27FC236}">
                <a16:creationId xmlns:a16="http://schemas.microsoft.com/office/drawing/2014/main" xmlns="" id="{197B54EE-97D8-4E84-B2A9-4ACC9AC068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0096" y="2654837"/>
            <a:ext cx="1284659" cy="1283344"/>
          </a:xfrm>
          <a:prstGeom prst="ellipse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38100">
            <a:solidFill>
              <a:srgbClr val="2C5568"/>
            </a:solidFill>
            <a:miter lim="800000"/>
            <a:headEnd/>
            <a:tailEnd/>
          </a:ln>
          <a:effectLst>
            <a:outerShdw blurRad="114300" dist="38100" dir="2700000" algn="tl" rotWithShape="0">
              <a:schemeClr val="bg2">
                <a:lumMod val="25000"/>
                <a:alpha val="40000"/>
              </a:scheme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48" name="椭圆 20">
            <a:extLst>
              <a:ext uri="{FF2B5EF4-FFF2-40B4-BE49-F238E27FC236}">
                <a16:creationId xmlns:a16="http://schemas.microsoft.com/office/drawing/2014/main" xmlns="" id="{637112C4-F301-49DB-A48A-2EBE5AAEED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231" y="4653207"/>
            <a:ext cx="420400" cy="420651"/>
          </a:xfrm>
          <a:prstGeom prst="ellipse">
            <a:avLst/>
          </a:prstGeom>
          <a:solidFill>
            <a:schemeClr val="accent2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49" name="椭圆 28">
            <a:extLst>
              <a:ext uri="{FF2B5EF4-FFF2-40B4-BE49-F238E27FC236}">
                <a16:creationId xmlns:a16="http://schemas.microsoft.com/office/drawing/2014/main" xmlns="" id="{E03FDF10-FA92-43AA-A541-2854DA3AC1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8931" y="4653207"/>
            <a:ext cx="420400" cy="420651"/>
          </a:xfrm>
          <a:prstGeom prst="ellipse">
            <a:avLst/>
          </a:prstGeom>
          <a:solidFill>
            <a:srgbClr val="ED7D31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0" name="椭圆 40">
            <a:extLst>
              <a:ext uri="{FF2B5EF4-FFF2-40B4-BE49-F238E27FC236}">
                <a16:creationId xmlns:a16="http://schemas.microsoft.com/office/drawing/2014/main" xmlns="" id="{D1D1ADC5-FBF4-458F-86C1-54BD9BA4F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231" y="5258092"/>
            <a:ext cx="420400" cy="420651"/>
          </a:xfrm>
          <a:prstGeom prst="ellipse">
            <a:avLst/>
          </a:prstGeom>
          <a:solidFill>
            <a:srgbClr val="2C5568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1" name="椭圆 43">
            <a:extLst>
              <a:ext uri="{FF2B5EF4-FFF2-40B4-BE49-F238E27FC236}">
                <a16:creationId xmlns:a16="http://schemas.microsoft.com/office/drawing/2014/main" xmlns="" id="{FABCD057-1654-494F-96C7-F6CE6EF05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8931" y="5258092"/>
            <a:ext cx="420400" cy="420651"/>
          </a:xfrm>
          <a:prstGeom prst="ellipse">
            <a:avLst/>
          </a:prstGeom>
          <a:solidFill>
            <a:srgbClr val="2C5568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2" name="椭圆 58">
            <a:extLst>
              <a:ext uri="{FF2B5EF4-FFF2-40B4-BE49-F238E27FC236}">
                <a16:creationId xmlns:a16="http://schemas.microsoft.com/office/drawing/2014/main" xmlns="" id="{E98AE0B6-0161-4D5F-9BE1-D2F05AB4E6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8931" y="5862977"/>
            <a:ext cx="420400" cy="420651"/>
          </a:xfrm>
          <a:prstGeom prst="ellipse">
            <a:avLst/>
          </a:prstGeom>
          <a:solidFill>
            <a:srgbClr val="2C5568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3" name="椭圆 31">
            <a:extLst>
              <a:ext uri="{FF2B5EF4-FFF2-40B4-BE49-F238E27FC236}">
                <a16:creationId xmlns:a16="http://schemas.microsoft.com/office/drawing/2014/main" xmlns="" id="{E70B73FF-C30B-4069-A8DB-D9C5A765F7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5446" y="4652984"/>
            <a:ext cx="420400" cy="420521"/>
          </a:xfrm>
          <a:prstGeom prst="ellipse">
            <a:avLst/>
          </a:prstGeom>
          <a:solidFill>
            <a:srgbClr val="ED7D31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4" name="椭圆 34">
            <a:extLst>
              <a:ext uri="{FF2B5EF4-FFF2-40B4-BE49-F238E27FC236}">
                <a16:creationId xmlns:a16="http://schemas.microsoft.com/office/drawing/2014/main" xmlns="" id="{5EBD4670-CD9E-42C4-A06C-3EEF031ED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1146" y="4652984"/>
            <a:ext cx="420400" cy="420521"/>
          </a:xfrm>
          <a:prstGeom prst="ellipse">
            <a:avLst/>
          </a:prstGeom>
          <a:solidFill>
            <a:srgbClr val="ED7D31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5" name="椭圆 54">
            <a:extLst>
              <a:ext uri="{FF2B5EF4-FFF2-40B4-BE49-F238E27FC236}">
                <a16:creationId xmlns:a16="http://schemas.microsoft.com/office/drawing/2014/main" xmlns="" id="{7A0A4FFB-491A-4C35-B1AC-5451220477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5446" y="5257680"/>
            <a:ext cx="420400" cy="420521"/>
          </a:xfrm>
          <a:prstGeom prst="ellipse">
            <a:avLst/>
          </a:prstGeom>
          <a:solidFill>
            <a:srgbClr val="2C5568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6" name="椭圆 49">
            <a:extLst>
              <a:ext uri="{FF2B5EF4-FFF2-40B4-BE49-F238E27FC236}">
                <a16:creationId xmlns:a16="http://schemas.microsoft.com/office/drawing/2014/main" xmlns="" id="{07EE84CF-EAE0-4C2A-A5D9-3F0445373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1146" y="5257680"/>
            <a:ext cx="420400" cy="420521"/>
          </a:xfrm>
          <a:prstGeom prst="ellipse">
            <a:avLst/>
          </a:prstGeom>
          <a:solidFill>
            <a:srgbClr val="2C5568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7" name="椭圆 61">
            <a:extLst>
              <a:ext uri="{FF2B5EF4-FFF2-40B4-BE49-F238E27FC236}">
                <a16:creationId xmlns:a16="http://schemas.microsoft.com/office/drawing/2014/main" xmlns="" id="{5EE9A3DC-F2F7-4409-949D-3D59C12D8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5446" y="5862376"/>
            <a:ext cx="420400" cy="420521"/>
          </a:xfrm>
          <a:prstGeom prst="ellipse">
            <a:avLst/>
          </a:prstGeom>
          <a:solidFill>
            <a:srgbClr val="2C5568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9" name="椭圆 37">
            <a:extLst>
              <a:ext uri="{FF2B5EF4-FFF2-40B4-BE49-F238E27FC236}">
                <a16:creationId xmlns:a16="http://schemas.microsoft.com/office/drawing/2014/main" xmlns="" id="{630FA7A4-A402-4310-A31A-88F188BF49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7814" y="4653207"/>
            <a:ext cx="420269" cy="420651"/>
          </a:xfrm>
          <a:prstGeom prst="ellipse">
            <a:avLst/>
          </a:prstGeom>
          <a:solidFill>
            <a:srgbClr val="ED7D31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60" name="椭圆 52">
            <a:extLst>
              <a:ext uri="{FF2B5EF4-FFF2-40B4-BE49-F238E27FC236}">
                <a16:creationId xmlns:a16="http://schemas.microsoft.com/office/drawing/2014/main" xmlns="" id="{C8B086C7-0BD8-492D-9F54-0744F6C61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7814" y="5258092"/>
            <a:ext cx="420269" cy="420651"/>
          </a:xfrm>
          <a:prstGeom prst="ellipse">
            <a:avLst/>
          </a:prstGeom>
          <a:solidFill>
            <a:srgbClr val="2C5568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61" name="椭圆 67">
            <a:extLst>
              <a:ext uri="{FF2B5EF4-FFF2-40B4-BE49-F238E27FC236}">
                <a16:creationId xmlns:a16="http://schemas.microsoft.com/office/drawing/2014/main" xmlns="" id="{E95B8100-088E-44BB-9F29-7109F28183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7814" y="5862977"/>
            <a:ext cx="420269" cy="420651"/>
          </a:xfrm>
          <a:prstGeom prst="ellipse">
            <a:avLst/>
          </a:prstGeom>
          <a:solidFill>
            <a:srgbClr val="2C5568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62" name="矩形 21">
            <a:extLst>
              <a:ext uri="{FF2B5EF4-FFF2-40B4-BE49-F238E27FC236}">
                <a16:creationId xmlns:a16="http://schemas.microsoft.com/office/drawing/2014/main" xmlns="" id="{FC21E948-17F7-42AC-B0E9-05F19949F6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5453" y="47167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矩形 21">
            <a:extLst>
              <a:ext uri="{FF2B5EF4-FFF2-40B4-BE49-F238E27FC236}">
                <a16:creationId xmlns:a16="http://schemas.microsoft.com/office/drawing/2014/main" xmlns="" id="{FD81FF84-708E-435D-A1DF-0598BDD79D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5453" y="53263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矩形 21">
            <a:extLst>
              <a:ext uri="{FF2B5EF4-FFF2-40B4-BE49-F238E27FC236}">
                <a16:creationId xmlns:a16="http://schemas.microsoft.com/office/drawing/2014/main" xmlns="" id="{6295C6FF-8388-4B5D-B7FA-8CB88C787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6142" y="47167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矩形 21">
            <a:extLst>
              <a:ext uri="{FF2B5EF4-FFF2-40B4-BE49-F238E27FC236}">
                <a16:creationId xmlns:a16="http://schemas.microsoft.com/office/drawing/2014/main" xmlns="" id="{41E2F117-211A-409A-9FDC-80DCCD1ED4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6142" y="53263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矩形 21">
            <a:extLst>
              <a:ext uri="{FF2B5EF4-FFF2-40B4-BE49-F238E27FC236}">
                <a16:creationId xmlns:a16="http://schemas.microsoft.com/office/drawing/2014/main" xmlns="" id="{57186235-D6BF-4FCF-BAA8-3EAB98D57E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6142" y="5921397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矩形 21">
            <a:extLst>
              <a:ext uri="{FF2B5EF4-FFF2-40B4-BE49-F238E27FC236}">
                <a16:creationId xmlns:a16="http://schemas.microsoft.com/office/drawing/2014/main" xmlns="" id="{D236D92A-7EBA-43BA-86F8-CF993A82FD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313" y="47167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矩形 21">
            <a:extLst>
              <a:ext uri="{FF2B5EF4-FFF2-40B4-BE49-F238E27FC236}">
                <a16:creationId xmlns:a16="http://schemas.microsoft.com/office/drawing/2014/main" xmlns="" id="{86D5E4F7-7998-4943-9CC9-F3C9DF86DA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313" y="53263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矩形 21">
            <a:extLst>
              <a:ext uri="{FF2B5EF4-FFF2-40B4-BE49-F238E27FC236}">
                <a16:creationId xmlns:a16="http://schemas.microsoft.com/office/drawing/2014/main" xmlns="" id="{7545556F-C5E2-4F90-B1D4-CAC7B918F3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313" y="5921397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矩形 21">
            <a:extLst>
              <a:ext uri="{FF2B5EF4-FFF2-40B4-BE49-F238E27FC236}">
                <a16:creationId xmlns:a16="http://schemas.microsoft.com/office/drawing/2014/main" xmlns="" id="{1D829A93-7554-498A-98C6-F8485CBE7C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7512" y="47167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矩形 21">
            <a:extLst>
              <a:ext uri="{FF2B5EF4-FFF2-40B4-BE49-F238E27FC236}">
                <a16:creationId xmlns:a16="http://schemas.microsoft.com/office/drawing/2014/main" xmlns="" id="{49216EA6-064C-4DE1-9497-3D3C1167F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7512" y="53263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矩形 21">
            <a:extLst>
              <a:ext uri="{FF2B5EF4-FFF2-40B4-BE49-F238E27FC236}">
                <a16:creationId xmlns:a16="http://schemas.microsoft.com/office/drawing/2014/main" xmlns="" id="{D4EFE027-356F-491F-8FCA-14DE3A03E1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3683" y="47167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矩形 21">
            <a:extLst>
              <a:ext uri="{FF2B5EF4-FFF2-40B4-BE49-F238E27FC236}">
                <a16:creationId xmlns:a16="http://schemas.microsoft.com/office/drawing/2014/main" xmlns="" id="{673BEB51-8DE3-4C3E-B691-F1F3D8F56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3683" y="53263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矩形 21">
            <a:extLst>
              <a:ext uri="{FF2B5EF4-FFF2-40B4-BE49-F238E27FC236}">
                <a16:creationId xmlns:a16="http://schemas.microsoft.com/office/drawing/2014/main" xmlns="" id="{2396C241-1F2E-4995-933E-5AA577865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3683" y="5921397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Rectangle 11">
            <a:extLst>
              <a:ext uri="{FF2B5EF4-FFF2-40B4-BE49-F238E27FC236}">
                <a16:creationId xmlns:a16="http://schemas.microsoft.com/office/drawing/2014/main" xmlns="" id="{651BAD9E-9822-40E9-91CD-F74A9F90E4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8526" y="1264958"/>
            <a:ext cx="2699243" cy="78536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0000"/>
              </a:lnSpc>
            </a:pPr>
            <a:r>
              <a:rPr lang="zh-CN" altLang="en-US" sz="1500" dirty="0">
                <a:solidFill>
                  <a:srgbClr val="404040"/>
                </a:solidFill>
                <a:latin typeface="微软雅黑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>
              <a:lnSpc>
                <a:spcPct val="120000"/>
              </a:lnSpc>
            </a:pPr>
            <a:r>
              <a:rPr lang="zh-CN" altLang="en-US" sz="1500" dirty="0">
                <a:solidFill>
                  <a:srgbClr val="404040"/>
                </a:solidFill>
                <a:latin typeface="微软雅黑" pitchFamily="34" charset="-122"/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7" name="Rectangle 11">
            <a:extLst>
              <a:ext uri="{FF2B5EF4-FFF2-40B4-BE49-F238E27FC236}">
                <a16:creationId xmlns:a16="http://schemas.microsoft.com/office/drawing/2014/main" xmlns="" id="{BDF17572-62BB-4FCC-B843-521FEDA5D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8527" y="2941358"/>
            <a:ext cx="1583776" cy="78536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0000"/>
              </a:lnSpc>
            </a:pPr>
            <a:r>
              <a:rPr lang="zh-CN" altLang="en-US" sz="1500" dirty="0">
                <a:solidFill>
                  <a:srgbClr val="404040"/>
                </a:solidFill>
                <a:latin typeface="微软雅黑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>
              <a:lnSpc>
                <a:spcPct val="120000"/>
              </a:lnSpc>
            </a:pPr>
            <a:r>
              <a:rPr lang="zh-CN" altLang="en-US" sz="1500" dirty="0">
                <a:solidFill>
                  <a:srgbClr val="404040"/>
                </a:solidFill>
                <a:latin typeface="微软雅黑" pitchFamily="34" charset="-122"/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8" name="Rectangle 11">
            <a:extLst>
              <a:ext uri="{FF2B5EF4-FFF2-40B4-BE49-F238E27FC236}">
                <a16:creationId xmlns:a16="http://schemas.microsoft.com/office/drawing/2014/main" xmlns="" id="{C34D4671-0B88-4BED-A120-89F071B84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5384" y="2941358"/>
            <a:ext cx="1583776" cy="78536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0000"/>
              </a:lnSpc>
            </a:pPr>
            <a:r>
              <a:rPr lang="zh-CN" altLang="en-US" sz="1500" dirty="0">
                <a:solidFill>
                  <a:srgbClr val="404040"/>
                </a:solidFill>
                <a:latin typeface="微软雅黑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>
              <a:lnSpc>
                <a:spcPct val="120000"/>
              </a:lnSpc>
            </a:pPr>
            <a:r>
              <a:rPr lang="zh-CN" altLang="en-US" sz="1500" dirty="0">
                <a:solidFill>
                  <a:srgbClr val="404040"/>
                </a:solidFill>
                <a:latin typeface="微软雅黑" pitchFamily="34" charset="-122"/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107" name="Rectangle 11">
            <a:extLst>
              <a:ext uri="{FF2B5EF4-FFF2-40B4-BE49-F238E27FC236}">
                <a16:creationId xmlns:a16="http://schemas.microsoft.com/office/drawing/2014/main" xmlns="" id="{2EB50983-EE4F-483F-AF01-6912EAD681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40233" y="2941358"/>
            <a:ext cx="1583776" cy="78536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0000"/>
              </a:lnSpc>
            </a:pPr>
            <a:r>
              <a:rPr lang="zh-CN" altLang="en-US" sz="1500" dirty="0">
                <a:solidFill>
                  <a:srgbClr val="404040"/>
                </a:solidFill>
                <a:latin typeface="微软雅黑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>
              <a:lnSpc>
                <a:spcPct val="120000"/>
              </a:lnSpc>
            </a:pPr>
            <a:r>
              <a:rPr lang="zh-CN" altLang="en-US" sz="1500" dirty="0">
                <a:solidFill>
                  <a:srgbClr val="404040"/>
                </a:solidFill>
                <a:latin typeface="微软雅黑" pitchFamily="34" charset="-122"/>
                <a:ea typeface="微软雅黑" panose="020B0503020204020204" pitchFamily="34" charset="-122"/>
              </a:rPr>
              <a:t>单击添加文本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342737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500"/>
                            </p:stCondLst>
                            <p:childTnLst>
                              <p:par>
                                <p:cTn id="1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9" grpId="0" animBg="1"/>
      <p:bldP spid="60" grpId="0" animBg="1"/>
      <p:bldP spid="61" grpId="0" animBg="1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10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公司团队</a:t>
              </a:r>
              <a:r>
                <a:rPr lang="en-US" altLang="zh-CN" dirty="0"/>
                <a:t>-</a:t>
              </a:r>
              <a:r>
                <a:rPr lang="zh-CN" altLang="en-US" dirty="0"/>
                <a:t>公司成员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9F5CE172-9A47-4C10-8839-F510B5966AD7}"/>
              </a:ext>
            </a:extLst>
          </p:cNvPr>
          <p:cNvGrpSpPr/>
          <p:nvPr/>
        </p:nvGrpSpPr>
        <p:grpSpPr>
          <a:xfrm>
            <a:off x="1656815" y="2821360"/>
            <a:ext cx="3829585" cy="856972"/>
            <a:chOff x="1656815" y="2821360"/>
            <a:chExt cx="3829585" cy="856972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F901C234-2BCD-4728-A606-C73AD4A2487C}"/>
                </a:ext>
              </a:extLst>
            </p:cNvPr>
            <p:cNvSpPr/>
            <p:nvPr/>
          </p:nvSpPr>
          <p:spPr>
            <a:xfrm>
              <a:off x="1656816" y="2821360"/>
              <a:ext cx="1660115" cy="300083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500" b="1" dirty="0">
                  <a:solidFill>
                    <a:srgbClr val="ED7D3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主要操作项目一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919EB1A0-3B18-4852-8997-843C97BFE780}"/>
                </a:ext>
              </a:extLst>
            </p:cNvPr>
            <p:cNvSpPr/>
            <p:nvPr/>
          </p:nvSpPr>
          <p:spPr>
            <a:xfrm>
              <a:off x="1656815" y="3144468"/>
              <a:ext cx="3829585" cy="533864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charset="-122"/>
                </a:rPr>
                <a:t>在此输入相关文字，输入您的文字内容输入您的文字内容。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5ECE57A8-1B96-4B54-973A-1DD50E66EDDB}"/>
              </a:ext>
            </a:extLst>
          </p:cNvPr>
          <p:cNvGrpSpPr/>
          <p:nvPr/>
        </p:nvGrpSpPr>
        <p:grpSpPr>
          <a:xfrm>
            <a:off x="1656815" y="3748448"/>
            <a:ext cx="3829585" cy="837690"/>
            <a:chOff x="1656815" y="3748448"/>
            <a:chExt cx="3829585" cy="837690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9563B7D1-1981-428A-951E-A26726F5DEAB}"/>
                </a:ext>
              </a:extLst>
            </p:cNvPr>
            <p:cNvSpPr/>
            <p:nvPr/>
          </p:nvSpPr>
          <p:spPr>
            <a:xfrm>
              <a:off x="1656816" y="3748448"/>
              <a:ext cx="1660115" cy="300083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500" b="1" dirty="0">
                  <a:solidFill>
                    <a:srgbClr val="ED7D3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主要操作项目二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7FD5BB38-57E6-4652-A7F4-3BA4F9ADC156}"/>
                </a:ext>
              </a:extLst>
            </p:cNvPr>
            <p:cNvSpPr/>
            <p:nvPr/>
          </p:nvSpPr>
          <p:spPr>
            <a:xfrm>
              <a:off x="1656815" y="4052274"/>
              <a:ext cx="3829585" cy="533864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charset="-122"/>
                </a:rPr>
                <a:t>在此输入相关文字，输入您的文字内容输入您的文字内容。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DCE6C4B0-D58D-4553-B3EF-B90B1BC442FB}"/>
              </a:ext>
            </a:extLst>
          </p:cNvPr>
          <p:cNvGrpSpPr/>
          <p:nvPr/>
        </p:nvGrpSpPr>
        <p:grpSpPr>
          <a:xfrm>
            <a:off x="1656815" y="4671137"/>
            <a:ext cx="3829585" cy="837690"/>
            <a:chOff x="1656815" y="4671137"/>
            <a:chExt cx="3829585" cy="837690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C0749CB4-4CD1-452F-8629-8E5AF2F5D41F}"/>
                </a:ext>
              </a:extLst>
            </p:cNvPr>
            <p:cNvSpPr/>
            <p:nvPr/>
          </p:nvSpPr>
          <p:spPr>
            <a:xfrm>
              <a:off x="1656816" y="4671137"/>
              <a:ext cx="1660115" cy="300083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500" b="1" dirty="0">
                  <a:solidFill>
                    <a:srgbClr val="ED7D3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主要操作项目三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4D69EBF4-9A9A-4332-A88C-883A40694BC8}"/>
                </a:ext>
              </a:extLst>
            </p:cNvPr>
            <p:cNvSpPr/>
            <p:nvPr/>
          </p:nvSpPr>
          <p:spPr>
            <a:xfrm>
              <a:off x="1656815" y="4974963"/>
              <a:ext cx="3829585" cy="533864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charset="-122"/>
                </a:rPr>
                <a:t>在此输入相关文字，输入您的文字内容输入您的文字内容。</a:t>
              </a: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8F5A7EEE-CFFE-479C-A42A-7782315A3E9C}"/>
              </a:ext>
            </a:extLst>
          </p:cNvPr>
          <p:cNvSpPr/>
          <p:nvPr/>
        </p:nvSpPr>
        <p:spPr>
          <a:xfrm>
            <a:off x="1673509" y="1872381"/>
            <a:ext cx="1322990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2400" b="1" dirty="0">
                <a:solidFill>
                  <a:srgbClr val="2C5568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代用名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13CCD61F-9A6B-4550-BBEC-6BDABC6BF96B}"/>
              </a:ext>
            </a:extLst>
          </p:cNvPr>
          <p:cNvSpPr/>
          <p:nvPr/>
        </p:nvSpPr>
        <p:spPr>
          <a:xfrm>
            <a:off x="2758326" y="1991699"/>
            <a:ext cx="1150595" cy="3227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500" b="1" dirty="0">
                <a:solidFill>
                  <a:srgbClr val="2C5568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技术骨干</a:t>
            </a:r>
          </a:p>
        </p:txBody>
      </p:sp>
      <p:sp>
        <p:nvSpPr>
          <p:cNvPr id="23" name="ïśļíďe">
            <a:extLst>
              <a:ext uri="{FF2B5EF4-FFF2-40B4-BE49-F238E27FC236}">
                <a16:creationId xmlns:a16="http://schemas.microsoft.com/office/drawing/2014/main" xmlns="" id="{5B350784-6D75-4500-9A06-F9D3E8502D22}"/>
              </a:ext>
            </a:extLst>
          </p:cNvPr>
          <p:cNvSpPr/>
          <p:nvPr/>
        </p:nvSpPr>
        <p:spPr>
          <a:xfrm>
            <a:off x="6806470" y="2114142"/>
            <a:ext cx="5385530" cy="3560534"/>
          </a:xfrm>
          <a:custGeom>
            <a:avLst/>
            <a:gdLst>
              <a:gd name="connsiteX0" fmla="*/ 312516 w 5385530"/>
              <a:gd name="connsiteY0" fmla="*/ 0 h 3708952"/>
              <a:gd name="connsiteX1" fmla="*/ 5385530 w 5385530"/>
              <a:gd name="connsiteY1" fmla="*/ 0 h 3708952"/>
              <a:gd name="connsiteX2" fmla="*/ 5385530 w 5385530"/>
              <a:gd name="connsiteY2" fmla="*/ 3708952 h 3708952"/>
              <a:gd name="connsiteX3" fmla="*/ 0 w 5385530"/>
              <a:gd name="connsiteY3" fmla="*/ 3708952 h 3708952"/>
              <a:gd name="connsiteX4" fmla="*/ 0 w 5385530"/>
              <a:gd name="connsiteY4" fmla="*/ 312516 h 3708952"/>
              <a:gd name="connsiteX5" fmla="*/ 312516 w 5385530"/>
              <a:gd name="connsiteY5" fmla="*/ 0 h 3708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5530" h="3708952">
                <a:moveTo>
                  <a:pt x="312516" y="0"/>
                </a:moveTo>
                <a:lnTo>
                  <a:pt x="5385530" y="0"/>
                </a:lnTo>
                <a:lnTo>
                  <a:pt x="5385530" y="3708952"/>
                </a:lnTo>
                <a:lnTo>
                  <a:pt x="0" y="3708952"/>
                </a:lnTo>
                <a:lnTo>
                  <a:pt x="0" y="312516"/>
                </a:lnTo>
                <a:cubicBezTo>
                  <a:pt x="0" y="139918"/>
                  <a:pt x="139918" y="0"/>
                  <a:pt x="31251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4" name="îṥḷíḍè">
            <a:extLst>
              <a:ext uri="{FF2B5EF4-FFF2-40B4-BE49-F238E27FC236}">
                <a16:creationId xmlns:a16="http://schemas.microsoft.com/office/drawing/2014/main" xmlns="" id="{717B75CB-F8D0-466E-B1BC-7F770CF97A81}"/>
              </a:ext>
            </a:extLst>
          </p:cNvPr>
          <p:cNvSpPr/>
          <p:nvPr/>
        </p:nvSpPr>
        <p:spPr>
          <a:xfrm>
            <a:off x="7048459" y="2296508"/>
            <a:ext cx="5143539" cy="32004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5" name="îSḷîḍê">
            <a:extLst>
              <a:ext uri="{FF2B5EF4-FFF2-40B4-BE49-F238E27FC236}">
                <a16:creationId xmlns:a16="http://schemas.microsoft.com/office/drawing/2014/main" xmlns="" id="{0E6AC4CA-F41C-41F7-903F-3CE3C8926A9E}"/>
              </a:ext>
            </a:extLst>
          </p:cNvPr>
          <p:cNvSpPr/>
          <p:nvPr/>
        </p:nvSpPr>
        <p:spPr>
          <a:xfrm>
            <a:off x="6160593" y="5674680"/>
            <a:ext cx="6031406" cy="358220"/>
          </a:xfrm>
          <a:custGeom>
            <a:avLst/>
            <a:gdLst>
              <a:gd name="connsiteX0" fmla="*/ 0 w 6031406"/>
              <a:gd name="connsiteY0" fmla="*/ 0 h 358220"/>
              <a:gd name="connsiteX1" fmla="*/ 6031406 w 6031406"/>
              <a:gd name="connsiteY1" fmla="*/ 0 h 358220"/>
              <a:gd name="connsiteX2" fmla="*/ 6031406 w 6031406"/>
              <a:gd name="connsiteY2" fmla="*/ 358220 h 358220"/>
              <a:gd name="connsiteX3" fmla="*/ 179110 w 6031406"/>
              <a:gd name="connsiteY3" fmla="*/ 358220 h 358220"/>
              <a:gd name="connsiteX4" fmla="*/ 0 w 6031406"/>
              <a:gd name="connsiteY4" fmla="*/ 179110 h 358220"/>
              <a:gd name="connsiteX5" fmla="*/ 0 w 6031406"/>
              <a:gd name="connsiteY5" fmla="*/ 0 h 35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31406" h="358220">
                <a:moveTo>
                  <a:pt x="0" y="0"/>
                </a:moveTo>
                <a:lnTo>
                  <a:pt x="6031406" y="0"/>
                </a:lnTo>
                <a:lnTo>
                  <a:pt x="6031406" y="358220"/>
                </a:lnTo>
                <a:lnTo>
                  <a:pt x="179110" y="358220"/>
                </a:lnTo>
                <a:cubicBezTo>
                  <a:pt x="80190" y="358220"/>
                  <a:pt x="0" y="278030"/>
                  <a:pt x="0" y="17911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6" name="ïṡliḋé">
            <a:extLst>
              <a:ext uri="{FF2B5EF4-FFF2-40B4-BE49-F238E27FC236}">
                <a16:creationId xmlns:a16="http://schemas.microsoft.com/office/drawing/2014/main" xmlns="" id="{AF1B92B7-5545-4D9C-97A9-ED39AF523B73}"/>
              </a:ext>
            </a:extLst>
          </p:cNvPr>
          <p:cNvSpPr/>
          <p:nvPr/>
        </p:nvSpPr>
        <p:spPr>
          <a:xfrm>
            <a:off x="9575436" y="2163168"/>
            <a:ext cx="68628" cy="6862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7" name="ïSlîdé">
            <a:extLst>
              <a:ext uri="{FF2B5EF4-FFF2-40B4-BE49-F238E27FC236}">
                <a16:creationId xmlns:a16="http://schemas.microsoft.com/office/drawing/2014/main" xmlns="" id="{F4F3DDE4-969B-4AE9-98E2-9BCB72A4712A}"/>
              </a:ext>
            </a:extLst>
          </p:cNvPr>
          <p:cNvSpPr/>
          <p:nvPr/>
        </p:nvSpPr>
        <p:spPr>
          <a:xfrm>
            <a:off x="6096000" y="5674685"/>
            <a:ext cx="6096000" cy="247434"/>
          </a:xfrm>
          <a:custGeom>
            <a:avLst/>
            <a:gdLst>
              <a:gd name="connsiteX0" fmla="*/ 0 w 6096000"/>
              <a:gd name="connsiteY0" fmla="*/ 0 h 247434"/>
              <a:gd name="connsiteX1" fmla="*/ 6096000 w 6096000"/>
              <a:gd name="connsiteY1" fmla="*/ 0 h 247434"/>
              <a:gd name="connsiteX2" fmla="*/ 6096000 w 6096000"/>
              <a:gd name="connsiteY2" fmla="*/ 247434 h 247434"/>
              <a:gd name="connsiteX3" fmla="*/ 123717 w 6096000"/>
              <a:gd name="connsiteY3" fmla="*/ 247434 h 247434"/>
              <a:gd name="connsiteX4" fmla="*/ 0 w 6096000"/>
              <a:gd name="connsiteY4" fmla="*/ 123717 h 247434"/>
              <a:gd name="connsiteX5" fmla="*/ 0 w 6096000"/>
              <a:gd name="connsiteY5" fmla="*/ 0 h 247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247434">
                <a:moveTo>
                  <a:pt x="0" y="0"/>
                </a:moveTo>
                <a:lnTo>
                  <a:pt x="6096000" y="0"/>
                </a:lnTo>
                <a:lnTo>
                  <a:pt x="6096000" y="247434"/>
                </a:lnTo>
                <a:lnTo>
                  <a:pt x="123717" y="247434"/>
                </a:lnTo>
                <a:cubicBezTo>
                  <a:pt x="55390" y="247434"/>
                  <a:pt x="0" y="192044"/>
                  <a:pt x="0" y="12371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8" name="iṩľîḋe">
            <a:extLst>
              <a:ext uri="{FF2B5EF4-FFF2-40B4-BE49-F238E27FC236}">
                <a16:creationId xmlns:a16="http://schemas.microsoft.com/office/drawing/2014/main" xmlns="" id="{D844A6D4-2346-4F56-971E-1BBF5A7AEF4F}"/>
              </a:ext>
            </a:extLst>
          </p:cNvPr>
          <p:cNvSpPr/>
          <p:nvPr/>
        </p:nvSpPr>
        <p:spPr>
          <a:xfrm flipV="1">
            <a:off x="8996693" y="5674676"/>
            <a:ext cx="1432978" cy="14841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141658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86B0088A-CAAA-425E-82B1-6451253B992A}"/>
              </a:ext>
            </a:extLst>
          </p:cNvPr>
          <p:cNvSpPr/>
          <p:nvPr/>
        </p:nvSpPr>
        <p:spPr>
          <a:xfrm flipH="1" flipV="1">
            <a:off x="4586395" y="1863414"/>
            <a:ext cx="3008125" cy="214657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74000">
                <a:srgbClr val="2C5568"/>
              </a:gs>
              <a:gs pos="83000">
                <a:srgbClr val="2C5568"/>
              </a:gs>
              <a:gs pos="100000">
                <a:srgbClr val="2C5568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015D078D-F048-464C-9F3F-5EE72A9FAE3E}"/>
              </a:ext>
            </a:extLst>
          </p:cNvPr>
          <p:cNvSpPr/>
          <p:nvPr/>
        </p:nvSpPr>
        <p:spPr>
          <a:xfrm>
            <a:off x="8171339" y="3690164"/>
            <a:ext cx="2771776" cy="214657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543333DA-7AF0-4702-A7C3-124F5A7908E7}"/>
              </a:ext>
            </a:extLst>
          </p:cNvPr>
          <p:cNvSpPr/>
          <p:nvPr/>
        </p:nvSpPr>
        <p:spPr>
          <a:xfrm>
            <a:off x="1138024" y="3598812"/>
            <a:ext cx="2951759" cy="214657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公司团队</a:t>
              </a:r>
              <a:r>
                <a:rPr lang="en-US" altLang="zh-CN" dirty="0"/>
                <a:t>-</a:t>
              </a:r>
              <a:r>
                <a:rPr lang="zh-CN" altLang="en-US" dirty="0"/>
                <a:t>公司成员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E1F5BFBD-5DDC-44D3-A1DC-36AC07E4FA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394" y="3823041"/>
            <a:ext cx="3008125" cy="1980684"/>
          </a:xfrm>
          <a:prstGeom prst="rect">
            <a:avLst/>
          </a:prstGeom>
        </p:spPr>
      </p:pic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27AE5100-7992-4E00-B181-E1A3C31682C6}"/>
              </a:ext>
            </a:extLst>
          </p:cNvPr>
          <p:cNvGrpSpPr/>
          <p:nvPr/>
        </p:nvGrpSpPr>
        <p:grpSpPr>
          <a:xfrm>
            <a:off x="8567232" y="4120529"/>
            <a:ext cx="2289072" cy="1716211"/>
            <a:chOff x="8567232" y="4120529"/>
            <a:chExt cx="2289072" cy="1716211"/>
          </a:xfrm>
        </p:grpSpPr>
        <p:sp>
          <p:nvSpPr>
            <p:cNvPr id="12" name="TextBox 40">
              <a:extLst>
                <a:ext uri="{FF2B5EF4-FFF2-40B4-BE49-F238E27FC236}">
                  <a16:creationId xmlns:a16="http://schemas.microsoft.com/office/drawing/2014/main" xmlns="" id="{7F3A3671-D744-4F60-897E-F03457D231C9}"/>
                </a:ext>
              </a:extLst>
            </p:cNvPr>
            <p:cNvSpPr txBox="1"/>
            <p:nvPr/>
          </p:nvSpPr>
          <p:spPr>
            <a:xfrm>
              <a:off x="8567232" y="4813383"/>
              <a:ext cx="2289072" cy="1023357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01708" tIns="50853" rIns="101708" bIns="50853">
              <a:noAutofit/>
            </a:bodyPr>
            <a:lstStyle>
              <a:defPPr>
                <a:defRPr lang="zh-CN"/>
              </a:defPPr>
              <a:lvl1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在此输入相关文字，输入您的文字内容输入您的文字内容，输入您的文字内容输入您的文字内容，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" name="TextBox 46">
              <a:extLst>
                <a:ext uri="{FF2B5EF4-FFF2-40B4-BE49-F238E27FC236}">
                  <a16:creationId xmlns:a16="http://schemas.microsoft.com/office/drawing/2014/main" xmlns="" id="{5E6EDA67-DFF2-4A9D-9A95-B7CF226456AE}"/>
                </a:ext>
              </a:extLst>
            </p:cNvPr>
            <p:cNvSpPr txBox="1"/>
            <p:nvPr/>
          </p:nvSpPr>
          <p:spPr>
            <a:xfrm>
              <a:off x="9140314" y="4120529"/>
              <a:ext cx="8338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刘姓名</a:t>
              </a:r>
            </a:p>
          </p:txBody>
        </p:sp>
        <p:sp>
          <p:nvSpPr>
            <p:cNvPr id="31" name="TextBox 46">
              <a:extLst>
                <a:ext uri="{FF2B5EF4-FFF2-40B4-BE49-F238E27FC236}">
                  <a16:creationId xmlns:a16="http://schemas.microsoft.com/office/drawing/2014/main" xmlns="" id="{05347F04-D587-4831-A74B-1FF5880053AE}"/>
                </a:ext>
              </a:extLst>
            </p:cNvPr>
            <p:cNvSpPr txBox="1"/>
            <p:nvPr/>
          </p:nvSpPr>
          <p:spPr>
            <a:xfrm>
              <a:off x="8877570" y="4466956"/>
              <a:ext cx="13593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职务名称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497BEB3C-3CB0-490D-87C5-029F58F8E69F}"/>
              </a:ext>
            </a:extLst>
          </p:cNvPr>
          <p:cNvGrpSpPr/>
          <p:nvPr/>
        </p:nvGrpSpPr>
        <p:grpSpPr>
          <a:xfrm>
            <a:off x="4986025" y="2293779"/>
            <a:ext cx="2289072" cy="1716211"/>
            <a:chOff x="8567232" y="4120529"/>
            <a:chExt cx="2289072" cy="1716211"/>
          </a:xfrm>
        </p:grpSpPr>
        <p:sp>
          <p:nvSpPr>
            <p:cNvPr id="36" name="TextBox 40">
              <a:extLst>
                <a:ext uri="{FF2B5EF4-FFF2-40B4-BE49-F238E27FC236}">
                  <a16:creationId xmlns:a16="http://schemas.microsoft.com/office/drawing/2014/main" xmlns="" id="{1BEA3E76-6415-4E91-8BFA-60FBB103680A}"/>
                </a:ext>
              </a:extLst>
            </p:cNvPr>
            <p:cNvSpPr txBox="1"/>
            <p:nvPr/>
          </p:nvSpPr>
          <p:spPr>
            <a:xfrm>
              <a:off x="8567232" y="4813383"/>
              <a:ext cx="2289072" cy="1023357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01708" tIns="50853" rIns="101708" bIns="50853">
              <a:noAutofit/>
            </a:bodyPr>
            <a:lstStyle>
              <a:defPPr>
                <a:defRPr lang="zh-CN"/>
              </a:defPPr>
              <a:lvl1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在此输入相关文字，输入您的文字内容输入您的文字内容，输入您的文字内容输入您的文字内容，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" name="TextBox 46">
              <a:extLst>
                <a:ext uri="{FF2B5EF4-FFF2-40B4-BE49-F238E27FC236}">
                  <a16:creationId xmlns:a16="http://schemas.microsoft.com/office/drawing/2014/main" xmlns="" id="{22009588-FE2B-4419-B4A3-DF621F03D754}"/>
                </a:ext>
              </a:extLst>
            </p:cNvPr>
            <p:cNvSpPr txBox="1"/>
            <p:nvPr/>
          </p:nvSpPr>
          <p:spPr>
            <a:xfrm>
              <a:off x="9140314" y="4120529"/>
              <a:ext cx="8338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刘姓名</a:t>
              </a:r>
            </a:p>
          </p:txBody>
        </p:sp>
        <p:sp>
          <p:nvSpPr>
            <p:cNvPr id="38" name="TextBox 46">
              <a:extLst>
                <a:ext uri="{FF2B5EF4-FFF2-40B4-BE49-F238E27FC236}">
                  <a16:creationId xmlns:a16="http://schemas.microsoft.com/office/drawing/2014/main" xmlns="" id="{340D6119-7990-45BF-AE37-54153B9F3637}"/>
                </a:ext>
              </a:extLst>
            </p:cNvPr>
            <p:cNvSpPr txBox="1"/>
            <p:nvPr/>
          </p:nvSpPr>
          <p:spPr>
            <a:xfrm>
              <a:off x="8877570" y="4466956"/>
              <a:ext cx="13593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职务名称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529053B5-BC22-4408-8431-1D1A743E5F6E}"/>
              </a:ext>
            </a:extLst>
          </p:cNvPr>
          <p:cNvGrpSpPr/>
          <p:nvPr/>
        </p:nvGrpSpPr>
        <p:grpSpPr>
          <a:xfrm>
            <a:off x="1546831" y="4148116"/>
            <a:ext cx="2289072" cy="1716211"/>
            <a:chOff x="8567232" y="4120529"/>
            <a:chExt cx="2289072" cy="1716211"/>
          </a:xfrm>
        </p:grpSpPr>
        <p:sp>
          <p:nvSpPr>
            <p:cNvPr id="40" name="TextBox 40">
              <a:extLst>
                <a:ext uri="{FF2B5EF4-FFF2-40B4-BE49-F238E27FC236}">
                  <a16:creationId xmlns:a16="http://schemas.microsoft.com/office/drawing/2014/main" xmlns="" id="{FB920E30-727D-421E-92D2-6FA5DE2DE3F4}"/>
                </a:ext>
              </a:extLst>
            </p:cNvPr>
            <p:cNvSpPr txBox="1"/>
            <p:nvPr/>
          </p:nvSpPr>
          <p:spPr>
            <a:xfrm>
              <a:off x="8567232" y="4813383"/>
              <a:ext cx="2289072" cy="1023357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01708" tIns="50853" rIns="101708" bIns="50853">
              <a:noAutofit/>
            </a:bodyPr>
            <a:lstStyle>
              <a:defPPr>
                <a:defRPr lang="zh-CN"/>
              </a:defPPr>
              <a:lvl1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在此输入相关文字，输入您的文字内容输入您的文字内容，输入您的文字内容输入您的文字内容，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TextBox 46">
              <a:extLst>
                <a:ext uri="{FF2B5EF4-FFF2-40B4-BE49-F238E27FC236}">
                  <a16:creationId xmlns:a16="http://schemas.microsoft.com/office/drawing/2014/main" xmlns="" id="{67F581DB-884F-4294-953C-4C3562BEFC56}"/>
                </a:ext>
              </a:extLst>
            </p:cNvPr>
            <p:cNvSpPr txBox="1"/>
            <p:nvPr/>
          </p:nvSpPr>
          <p:spPr>
            <a:xfrm>
              <a:off x="9140314" y="4120529"/>
              <a:ext cx="8338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王姓名</a:t>
              </a:r>
            </a:p>
          </p:txBody>
        </p:sp>
        <p:sp>
          <p:nvSpPr>
            <p:cNvPr id="42" name="TextBox 46">
              <a:extLst>
                <a:ext uri="{FF2B5EF4-FFF2-40B4-BE49-F238E27FC236}">
                  <a16:creationId xmlns:a16="http://schemas.microsoft.com/office/drawing/2014/main" xmlns="" id="{70A3FBCE-9435-4247-AC46-2A1FE4DF4F89}"/>
                </a:ext>
              </a:extLst>
            </p:cNvPr>
            <p:cNvSpPr txBox="1"/>
            <p:nvPr/>
          </p:nvSpPr>
          <p:spPr>
            <a:xfrm>
              <a:off x="8877570" y="4466956"/>
              <a:ext cx="13593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职务名称</a:t>
              </a:r>
            </a:p>
          </p:txBody>
        </p:sp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FE164D50-ADEB-4F3D-88C1-8BEE520BE4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69" y="1864261"/>
            <a:ext cx="2947469" cy="198252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0565514-D961-4D33-87B4-7D3C6EDDE1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3844" y="1862039"/>
            <a:ext cx="2766764" cy="198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77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5" grpId="0" animBg="1"/>
      <p:bldP spid="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ïsľidê">
            <a:extLst>
              <a:ext uri="{FF2B5EF4-FFF2-40B4-BE49-F238E27FC236}">
                <a16:creationId xmlns:a16="http://schemas.microsoft.com/office/drawing/2014/main" xmlns="" id="{A5073F3D-31C3-4644-83A1-00E0A487F1C2}"/>
              </a:ext>
            </a:extLst>
          </p:cNvPr>
          <p:cNvSpPr/>
          <p:nvPr/>
        </p:nvSpPr>
        <p:spPr>
          <a:xfrm rot="5400000">
            <a:off x="5261551" y="-2680522"/>
            <a:ext cx="1668900" cy="12192000"/>
          </a:xfrm>
          <a:prstGeom prst="rect">
            <a:avLst/>
          </a:prstGeom>
          <a:solidFill>
            <a:srgbClr val="ED7D31">
              <a:alpha val="80000"/>
            </a:srgbClr>
          </a:solidFill>
        </p:spPr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60" name="ïSḻíḑé">
            <a:extLst>
              <a:ext uri="{FF2B5EF4-FFF2-40B4-BE49-F238E27FC236}">
                <a16:creationId xmlns:a16="http://schemas.microsoft.com/office/drawing/2014/main" xmlns="" id="{35752E51-7DDF-4DD0-8776-E41284AA6387}"/>
              </a:ext>
            </a:extLst>
          </p:cNvPr>
          <p:cNvSpPr/>
          <p:nvPr/>
        </p:nvSpPr>
        <p:spPr>
          <a:xfrm rot="5400000">
            <a:off x="4865541" y="-2757299"/>
            <a:ext cx="2460920" cy="12192000"/>
          </a:xfrm>
          <a:prstGeom prst="parallelogram">
            <a:avLst>
              <a:gd name="adj" fmla="val 40000"/>
            </a:avLst>
          </a:prstGeom>
          <a:solidFill>
            <a:schemeClr val="bg1">
              <a:lumMod val="75000"/>
              <a:alpha val="80000"/>
            </a:schemeClr>
          </a:solidFill>
        </p:spPr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51" name="iŝľíḑê">
            <a:extLst>
              <a:ext uri="{FF2B5EF4-FFF2-40B4-BE49-F238E27FC236}">
                <a16:creationId xmlns:a16="http://schemas.microsoft.com/office/drawing/2014/main" xmlns="" id="{035FA3AB-945B-478F-A463-25432DE0E262}"/>
              </a:ext>
            </a:extLst>
          </p:cNvPr>
          <p:cNvSpPr/>
          <p:nvPr/>
        </p:nvSpPr>
        <p:spPr>
          <a:xfrm>
            <a:off x="669925" y="2261795"/>
            <a:ext cx="3617392" cy="1988132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2" name="işḻîḋê">
            <a:extLst>
              <a:ext uri="{FF2B5EF4-FFF2-40B4-BE49-F238E27FC236}">
                <a16:creationId xmlns:a16="http://schemas.microsoft.com/office/drawing/2014/main" xmlns="" id="{96C4F96F-1D46-4FF6-98C5-C7C2742DF461}"/>
              </a:ext>
            </a:extLst>
          </p:cNvPr>
          <p:cNvSpPr/>
          <p:nvPr/>
        </p:nvSpPr>
        <p:spPr>
          <a:xfrm>
            <a:off x="4287317" y="2261795"/>
            <a:ext cx="3616586" cy="1988132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3" name="ïsľîḍé">
            <a:extLst>
              <a:ext uri="{FF2B5EF4-FFF2-40B4-BE49-F238E27FC236}">
                <a16:creationId xmlns:a16="http://schemas.microsoft.com/office/drawing/2014/main" xmlns="" id="{05BE570A-C156-4103-BC1F-7B0945661B6C}"/>
              </a:ext>
            </a:extLst>
          </p:cNvPr>
          <p:cNvSpPr/>
          <p:nvPr/>
        </p:nvSpPr>
        <p:spPr>
          <a:xfrm>
            <a:off x="7903902" y="2261795"/>
            <a:ext cx="3616586" cy="1988132"/>
          </a:xfrm>
          <a:prstGeom prst="rect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xmlns="" id="{3CD20E27-DB9F-4B67-8CC2-1A9CEA79EE08}"/>
              </a:ext>
            </a:extLst>
          </p:cNvPr>
          <p:cNvCxnSpPr>
            <a:cxnSpLocks/>
          </p:cNvCxnSpPr>
          <p:nvPr/>
        </p:nvCxnSpPr>
        <p:spPr>
          <a:xfrm>
            <a:off x="4287317" y="2580785"/>
            <a:ext cx="0" cy="166914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xmlns="" id="{697836B3-24ED-49BC-B372-F59CBE0290EE}"/>
              </a:ext>
            </a:extLst>
          </p:cNvPr>
          <p:cNvCxnSpPr>
            <a:cxnSpLocks/>
          </p:cNvCxnSpPr>
          <p:nvPr/>
        </p:nvCxnSpPr>
        <p:spPr>
          <a:xfrm>
            <a:off x="7903902" y="2580785"/>
            <a:ext cx="0" cy="166914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išľïḋê">
            <a:extLst>
              <a:ext uri="{FF2B5EF4-FFF2-40B4-BE49-F238E27FC236}">
                <a16:creationId xmlns:a16="http://schemas.microsoft.com/office/drawing/2014/main" xmlns="" id="{C499899E-B491-4248-9B7E-BB73CAE91EF8}"/>
              </a:ext>
            </a:extLst>
          </p:cNvPr>
          <p:cNvSpPr/>
          <p:nvPr/>
        </p:nvSpPr>
        <p:spPr>
          <a:xfrm>
            <a:off x="2211921" y="3928679"/>
            <a:ext cx="533400" cy="533400"/>
          </a:xfrm>
          <a:prstGeom prst="ellipse">
            <a:avLst/>
          </a:prstGeom>
          <a:solidFill>
            <a:srgbClr val="2C556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7" name="íṥlíďe">
            <a:extLst>
              <a:ext uri="{FF2B5EF4-FFF2-40B4-BE49-F238E27FC236}">
                <a16:creationId xmlns:a16="http://schemas.microsoft.com/office/drawing/2014/main" xmlns="" id="{B295304C-2FF5-47C9-ABD7-2A5553E99C47}"/>
              </a:ext>
            </a:extLst>
          </p:cNvPr>
          <p:cNvSpPr/>
          <p:nvPr/>
        </p:nvSpPr>
        <p:spPr>
          <a:xfrm>
            <a:off x="5828505" y="3928679"/>
            <a:ext cx="533400" cy="533400"/>
          </a:xfrm>
          <a:prstGeom prst="ellipse">
            <a:avLst/>
          </a:prstGeom>
          <a:solidFill>
            <a:srgbClr val="2C556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r>
              <a:rPr lang="en-US" altLang="zh-CN" sz="20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8" name="ïšļíďè">
            <a:extLst>
              <a:ext uri="{FF2B5EF4-FFF2-40B4-BE49-F238E27FC236}">
                <a16:creationId xmlns:a16="http://schemas.microsoft.com/office/drawing/2014/main" xmlns="" id="{34932995-2216-4AA0-8166-CBACF3A2F3C3}"/>
              </a:ext>
            </a:extLst>
          </p:cNvPr>
          <p:cNvSpPr/>
          <p:nvPr/>
        </p:nvSpPr>
        <p:spPr>
          <a:xfrm>
            <a:off x="9445089" y="3928679"/>
            <a:ext cx="533400" cy="533400"/>
          </a:xfrm>
          <a:prstGeom prst="ellipse">
            <a:avLst/>
          </a:prstGeom>
          <a:solidFill>
            <a:srgbClr val="2C556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r>
              <a:rPr lang="en-US" altLang="zh-CN" sz="2000" b="1">
                <a:solidFill>
                  <a:schemeClr val="bg1"/>
                </a:solidFill>
              </a:rPr>
              <a:t>3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公司团队</a:t>
              </a:r>
              <a:r>
                <a:rPr lang="en-US" altLang="zh-CN" dirty="0"/>
                <a:t>-</a:t>
              </a:r>
              <a:r>
                <a:rPr lang="zh-CN" altLang="en-US" dirty="0"/>
                <a:t>研发中心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26" name="MH_Text_2">
            <a:extLst>
              <a:ext uri="{FF2B5EF4-FFF2-40B4-BE49-F238E27FC236}">
                <a16:creationId xmlns:a16="http://schemas.microsoft.com/office/drawing/2014/main" xmlns="" id="{C2178CA9-0201-4738-BBEB-C1A0B9634B98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14949" y="4768137"/>
            <a:ext cx="1634404" cy="1148676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ts val="2100"/>
              </a:lnSpc>
              <a:defRPr/>
            </a:pPr>
            <a:r>
              <a:rPr lang="zh-CN" altLang="en-US" sz="1300" spc="12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在此输入相关文字，输入您的文字内容输入您的文字内容，</a:t>
            </a:r>
            <a:endParaRPr lang="en-US" altLang="zh-CN" sz="1300" spc="12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7" name="MH_Text_2">
            <a:extLst>
              <a:ext uri="{FF2B5EF4-FFF2-40B4-BE49-F238E27FC236}">
                <a16:creationId xmlns:a16="http://schemas.microsoft.com/office/drawing/2014/main" xmlns="" id="{E8074207-0B04-438F-BED3-47786D1FAAA6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278003" y="4768137"/>
            <a:ext cx="1634404" cy="1148676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ts val="2100"/>
              </a:lnSpc>
              <a:defRPr/>
            </a:pPr>
            <a:r>
              <a:rPr lang="zh-CN" altLang="en-US" sz="1300" spc="12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在此输入相关文字，输入您的文字内容输入您的文字内容，</a:t>
            </a:r>
            <a:endParaRPr lang="en-US" altLang="zh-CN" sz="1300" spc="12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8" name="MH_Text_2">
            <a:extLst>
              <a:ext uri="{FF2B5EF4-FFF2-40B4-BE49-F238E27FC236}">
                <a16:creationId xmlns:a16="http://schemas.microsoft.com/office/drawing/2014/main" xmlns="" id="{DA85A0FD-28B0-4DE4-9F96-498FD10F416B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894587" y="4768137"/>
            <a:ext cx="1634404" cy="1148676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ts val="2100"/>
              </a:lnSpc>
              <a:defRPr/>
            </a:pPr>
            <a:r>
              <a:rPr lang="zh-CN" altLang="en-US" sz="1300" spc="12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在此输入相关文字，输入您的文字内容输入您的文字内容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，</a:t>
            </a:r>
            <a:endParaRPr lang="en-US" altLang="zh-CN" sz="13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661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51" grpId="0" animBg="1"/>
      <p:bldP spid="52" grpId="0" animBg="1"/>
      <p:bldP spid="53" grpId="0" animBg="1"/>
      <p:bldP spid="56" grpId="0" animBg="1"/>
      <p:bldP spid="57" grpId="0" animBg="1"/>
      <p:bldP spid="58" grpId="0" animBg="1"/>
      <p:bldP spid="26" grpId="0"/>
      <p:bldP spid="27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88EC0CFD-5FC9-4FD9-9B17-287CE10989D0}"/>
              </a:ext>
            </a:extLst>
          </p:cNvPr>
          <p:cNvSpPr txBox="1"/>
          <p:nvPr/>
        </p:nvSpPr>
        <p:spPr>
          <a:xfrm>
            <a:off x="7165835" y="1727666"/>
            <a:ext cx="2645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03</a:t>
            </a:r>
            <a:endParaRPr lang="zh-CN" altLang="en-US" sz="40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E77F3164-A572-4627-9E4F-0FC4C67F7F49}"/>
              </a:ext>
            </a:extLst>
          </p:cNvPr>
          <p:cNvSpPr/>
          <p:nvPr/>
        </p:nvSpPr>
        <p:spPr>
          <a:xfrm>
            <a:off x="6976320" y="2552788"/>
            <a:ext cx="2797316" cy="815648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algn="dist">
              <a:defRPr/>
            </a:pPr>
            <a:r>
              <a:rPr lang="zh-CN" altLang="en-US" sz="4500" b="1" kern="1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企业荣誉</a:t>
            </a:r>
            <a:endParaRPr lang="zh-CN" altLang="zh-CN" sz="4500" b="1" kern="1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F3893939-6551-4CAA-849B-13756E2F5F27}"/>
              </a:ext>
            </a:extLst>
          </p:cNvPr>
          <p:cNvCxnSpPr/>
          <p:nvPr/>
        </p:nvCxnSpPr>
        <p:spPr>
          <a:xfrm>
            <a:off x="6172200" y="3752850"/>
            <a:ext cx="4591050" cy="0"/>
          </a:xfrm>
          <a:prstGeom prst="line">
            <a:avLst/>
          </a:prstGeom>
          <a:ln w="38100">
            <a:solidFill>
              <a:srgbClr val="2C55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1E52136-D4B5-4306-831F-631665D6541F}"/>
              </a:ext>
            </a:extLst>
          </p:cNvPr>
          <p:cNvSpPr/>
          <p:nvPr/>
        </p:nvSpPr>
        <p:spPr>
          <a:xfrm>
            <a:off x="7046527" y="3264379"/>
            <a:ext cx="261182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2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Corporate Honor</a:t>
            </a:r>
            <a:endParaRPr lang="zh-CN" altLang="en-US" sz="2200" dirty="0">
              <a:solidFill>
                <a:srgbClr val="2C5568"/>
              </a:solidFill>
            </a:endParaRPr>
          </a:p>
        </p:txBody>
      </p:sp>
      <p:sp>
        <p:nvSpPr>
          <p:cNvPr id="9" name="平行四边形 8">
            <a:extLst>
              <a:ext uri="{FF2B5EF4-FFF2-40B4-BE49-F238E27FC236}">
                <a16:creationId xmlns:a16="http://schemas.microsoft.com/office/drawing/2014/main" xmlns="" id="{4196BF0F-9653-4A43-AF7D-2116AD0AC670}"/>
              </a:ext>
            </a:extLst>
          </p:cNvPr>
          <p:cNvSpPr/>
          <p:nvPr/>
        </p:nvSpPr>
        <p:spPr>
          <a:xfrm>
            <a:off x="7850" y="0"/>
            <a:ext cx="4297449" cy="6858000"/>
          </a:xfrm>
          <a:prstGeom prst="parallelogram">
            <a:avLst>
              <a:gd name="adj" fmla="val 71550"/>
            </a:avLst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BB615C7-F823-4654-AA47-6AF3B89D3E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2" b="10018"/>
          <a:stretch/>
        </p:blipFill>
        <p:spPr>
          <a:xfrm flipH="1">
            <a:off x="990601" y="0"/>
            <a:ext cx="6448381" cy="6858000"/>
          </a:xfrm>
          <a:custGeom>
            <a:avLst/>
            <a:gdLst>
              <a:gd name="connsiteX0" fmla="*/ 5226511 w 5226511"/>
              <a:gd name="connsiteY0" fmla="*/ 0 h 4673166"/>
              <a:gd name="connsiteX1" fmla="*/ 0 w 5226511"/>
              <a:gd name="connsiteY1" fmla="*/ 0 h 4673166"/>
              <a:gd name="connsiteX2" fmla="*/ 0 w 5226511"/>
              <a:gd name="connsiteY2" fmla="*/ 40165 h 4673166"/>
              <a:gd name="connsiteX3" fmla="*/ 2510564 w 5226511"/>
              <a:gd name="connsiteY3" fmla="*/ 4673166 h 4673166"/>
              <a:gd name="connsiteX4" fmla="*/ 4946182 w 5226511"/>
              <a:gd name="connsiteY4" fmla="*/ 4673166 h 4673166"/>
              <a:gd name="connsiteX5" fmla="*/ 2428192 w 5226511"/>
              <a:gd name="connsiteY5" fmla="*/ 1 h 4673166"/>
              <a:gd name="connsiteX6" fmla="*/ 5226511 w 5226511"/>
              <a:gd name="connsiteY6" fmla="*/ 1 h 4673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26511" h="4673166">
                <a:moveTo>
                  <a:pt x="5226511" y="0"/>
                </a:moveTo>
                <a:lnTo>
                  <a:pt x="0" y="0"/>
                </a:lnTo>
                <a:lnTo>
                  <a:pt x="0" y="40165"/>
                </a:lnTo>
                <a:lnTo>
                  <a:pt x="2510564" y="4673166"/>
                </a:lnTo>
                <a:lnTo>
                  <a:pt x="4946182" y="4673166"/>
                </a:lnTo>
                <a:lnTo>
                  <a:pt x="2428192" y="1"/>
                </a:lnTo>
                <a:lnTo>
                  <a:pt x="5226511" y="1"/>
                </a:lnTo>
                <a:close/>
              </a:path>
            </a:pathLst>
          </a:custGeom>
        </p:spPr>
      </p:pic>
      <p:sp>
        <p:nvSpPr>
          <p:cNvPr id="8" name="isḻîḑê">
            <a:extLst>
              <a:ext uri="{FF2B5EF4-FFF2-40B4-BE49-F238E27FC236}">
                <a16:creationId xmlns:a16="http://schemas.microsoft.com/office/drawing/2014/main" xmlns="" id="{89E1AE9F-3E9B-4D1C-B9B6-191B3446BD37}"/>
              </a:ext>
            </a:extLst>
          </p:cNvPr>
          <p:cNvSpPr/>
          <p:nvPr/>
        </p:nvSpPr>
        <p:spPr bwMode="auto">
          <a:xfrm>
            <a:off x="7192347" y="4163218"/>
            <a:ext cx="2320182" cy="1175709"/>
          </a:xfrm>
          <a:custGeom>
            <a:avLst/>
            <a:gdLst>
              <a:gd name="T0" fmla="*/ 570 w 570"/>
              <a:gd name="T1" fmla="*/ 162 h 490"/>
              <a:gd name="T2" fmla="*/ 570 w 570"/>
              <a:gd name="T3" fmla="*/ 155 h 490"/>
              <a:gd name="T4" fmla="*/ 568 w 570"/>
              <a:gd name="T5" fmla="*/ 149 h 490"/>
              <a:gd name="T6" fmla="*/ 568 w 570"/>
              <a:gd name="T7" fmla="*/ 148 h 490"/>
              <a:gd name="T8" fmla="*/ 504 w 570"/>
              <a:gd name="T9" fmla="*/ 14 h 490"/>
              <a:gd name="T10" fmla="*/ 502 w 570"/>
              <a:gd name="T11" fmla="*/ 10 h 490"/>
              <a:gd name="T12" fmla="*/ 497 w 570"/>
              <a:gd name="T13" fmla="*/ 5 h 490"/>
              <a:gd name="T14" fmla="*/ 491 w 570"/>
              <a:gd name="T15" fmla="*/ 2 h 490"/>
              <a:gd name="T16" fmla="*/ 482 w 570"/>
              <a:gd name="T17" fmla="*/ 0 h 490"/>
              <a:gd name="T18" fmla="*/ 110 w 570"/>
              <a:gd name="T19" fmla="*/ 0 h 490"/>
              <a:gd name="T20" fmla="*/ 102 w 570"/>
              <a:gd name="T21" fmla="*/ 2 h 490"/>
              <a:gd name="T22" fmla="*/ 96 w 570"/>
              <a:gd name="T23" fmla="*/ 5 h 490"/>
              <a:gd name="T24" fmla="*/ 91 w 570"/>
              <a:gd name="T25" fmla="*/ 9 h 490"/>
              <a:gd name="T26" fmla="*/ 4 w 570"/>
              <a:gd name="T27" fmla="*/ 146 h 490"/>
              <a:gd name="T28" fmla="*/ 2 w 570"/>
              <a:gd name="T29" fmla="*/ 149 h 490"/>
              <a:gd name="T30" fmla="*/ 1 w 570"/>
              <a:gd name="T31" fmla="*/ 154 h 490"/>
              <a:gd name="T32" fmla="*/ 0 w 570"/>
              <a:gd name="T33" fmla="*/ 160 h 490"/>
              <a:gd name="T34" fmla="*/ 1 w 570"/>
              <a:gd name="T35" fmla="*/ 167 h 490"/>
              <a:gd name="T36" fmla="*/ 3 w 570"/>
              <a:gd name="T37" fmla="*/ 171 h 490"/>
              <a:gd name="T38" fmla="*/ 6 w 570"/>
              <a:gd name="T39" fmla="*/ 175 h 490"/>
              <a:gd name="T40" fmla="*/ 282 w 570"/>
              <a:gd name="T41" fmla="*/ 490 h 490"/>
              <a:gd name="T42" fmla="*/ 284 w 570"/>
              <a:gd name="T43" fmla="*/ 490 h 490"/>
              <a:gd name="T44" fmla="*/ 284 w 570"/>
              <a:gd name="T45" fmla="*/ 490 h 490"/>
              <a:gd name="T46" fmla="*/ 284 w 570"/>
              <a:gd name="T47" fmla="*/ 490 h 490"/>
              <a:gd name="T48" fmla="*/ 292 w 570"/>
              <a:gd name="T49" fmla="*/ 488 h 490"/>
              <a:gd name="T50" fmla="*/ 298 w 570"/>
              <a:gd name="T51" fmla="*/ 485 h 490"/>
              <a:gd name="T52" fmla="*/ 564 w 570"/>
              <a:gd name="T53" fmla="*/ 175 h 490"/>
              <a:gd name="T54" fmla="*/ 566 w 570"/>
              <a:gd name="T55" fmla="*/ 173 h 490"/>
              <a:gd name="T56" fmla="*/ 568 w 570"/>
              <a:gd name="T57" fmla="*/ 168 h 490"/>
              <a:gd name="T58" fmla="*/ 223 w 570"/>
              <a:gd name="T59" fmla="*/ 184 h 490"/>
              <a:gd name="T60" fmla="*/ 287 w 570"/>
              <a:gd name="T61" fmla="*/ 390 h 490"/>
              <a:gd name="T62" fmla="*/ 237 w 570"/>
              <a:gd name="T63" fmla="*/ 134 h 490"/>
              <a:gd name="T64" fmla="*/ 351 w 570"/>
              <a:gd name="T65" fmla="*/ 134 h 490"/>
              <a:gd name="T66" fmla="*/ 505 w 570"/>
              <a:gd name="T67" fmla="*/ 134 h 490"/>
              <a:gd name="T68" fmla="*/ 480 w 570"/>
              <a:gd name="T69" fmla="*/ 81 h 490"/>
              <a:gd name="T70" fmla="*/ 440 w 570"/>
              <a:gd name="T71" fmla="*/ 50 h 490"/>
              <a:gd name="T72" fmla="*/ 341 w 570"/>
              <a:gd name="T73" fmla="*/ 50 h 490"/>
              <a:gd name="T74" fmla="*/ 235 w 570"/>
              <a:gd name="T75" fmla="*/ 50 h 490"/>
              <a:gd name="T76" fmla="*/ 154 w 570"/>
              <a:gd name="T77" fmla="*/ 50 h 490"/>
              <a:gd name="T78" fmla="*/ 110 w 570"/>
              <a:gd name="T79" fmla="*/ 73 h 490"/>
              <a:gd name="T80" fmla="*/ 71 w 570"/>
              <a:gd name="T81" fmla="*/ 134 h 490"/>
              <a:gd name="T82" fmla="*/ 170 w 570"/>
              <a:gd name="T83" fmla="*/ 184 h 490"/>
              <a:gd name="T84" fmla="*/ 79 w 570"/>
              <a:gd name="T85" fmla="*/ 184 h 490"/>
              <a:gd name="T86" fmla="*/ 366 w 570"/>
              <a:gd name="T87" fmla="*/ 330 h 490"/>
              <a:gd name="T88" fmla="*/ 490 w 570"/>
              <a:gd name="T89" fmla="*/ 184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70" h="490">
                <a:moveTo>
                  <a:pt x="569" y="164"/>
                </a:moveTo>
                <a:cubicBezTo>
                  <a:pt x="569" y="163"/>
                  <a:pt x="570" y="162"/>
                  <a:pt x="570" y="162"/>
                </a:cubicBezTo>
                <a:cubicBezTo>
                  <a:pt x="570" y="160"/>
                  <a:pt x="570" y="159"/>
                  <a:pt x="570" y="157"/>
                </a:cubicBezTo>
                <a:cubicBezTo>
                  <a:pt x="570" y="157"/>
                  <a:pt x="570" y="156"/>
                  <a:pt x="570" y="155"/>
                </a:cubicBezTo>
                <a:cubicBezTo>
                  <a:pt x="569" y="153"/>
                  <a:pt x="569" y="151"/>
                  <a:pt x="568" y="150"/>
                </a:cubicBezTo>
                <a:cubicBezTo>
                  <a:pt x="568" y="149"/>
                  <a:pt x="568" y="149"/>
                  <a:pt x="568" y="149"/>
                </a:cubicBezTo>
                <a:cubicBezTo>
                  <a:pt x="568" y="149"/>
                  <a:pt x="568" y="148"/>
                  <a:pt x="568" y="148"/>
                </a:cubicBezTo>
                <a:cubicBezTo>
                  <a:pt x="568" y="148"/>
                  <a:pt x="568" y="148"/>
                  <a:pt x="568" y="148"/>
                </a:cubicBezTo>
                <a:lnTo>
                  <a:pt x="505" y="15"/>
                </a:lnTo>
                <a:cubicBezTo>
                  <a:pt x="504" y="14"/>
                  <a:pt x="504" y="14"/>
                  <a:pt x="504" y="14"/>
                </a:cubicBezTo>
                <a:cubicBezTo>
                  <a:pt x="504" y="13"/>
                  <a:pt x="504" y="13"/>
                  <a:pt x="504" y="12"/>
                </a:cubicBezTo>
                <a:cubicBezTo>
                  <a:pt x="503" y="12"/>
                  <a:pt x="502" y="11"/>
                  <a:pt x="502" y="10"/>
                </a:cubicBezTo>
                <a:cubicBezTo>
                  <a:pt x="501" y="9"/>
                  <a:pt x="501" y="9"/>
                  <a:pt x="500" y="8"/>
                </a:cubicBezTo>
                <a:cubicBezTo>
                  <a:pt x="499" y="7"/>
                  <a:pt x="498" y="6"/>
                  <a:pt x="497" y="5"/>
                </a:cubicBezTo>
                <a:cubicBezTo>
                  <a:pt x="496" y="5"/>
                  <a:pt x="496" y="4"/>
                  <a:pt x="495" y="4"/>
                </a:cubicBezTo>
                <a:cubicBezTo>
                  <a:pt x="494" y="3"/>
                  <a:pt x="492" y="3"/>
                  <a:pt x="491" y="2"/>
                </a:cubicBezTo>
                <a:cubicBezTo>
                  <a:pt x="490" y="2"/>
                  <a:pt x="489" y="1"/>
                  <a:pt x="489" y="1"/>
                </a:cubicBezTo>
                <a:cubicBezTo>
                  <a:pt x="487" y="1"/>
                  <a:pt x="484" y="0"/>
                  <a:pt x="482" y="0"/>
                </a:cubicBezTo>
                <a:lnTo>
                  <a:pt x="284" y="0"/>
                </a:lnTo>
                <a:lnTo>
                  <a:pt x="110" y="0"/>
                </a:lnTo>
                <a:cubicBezTo>
                  <a:pt x="108" y="0"/>
                  <a:pt x="106" y="0"/>
                  <a:pt x="104" y="1"/>
                </a:cubicBezTo>
                <a:cubicBezTo>
                  <a:pt x="103" y="1"/>
                  <a:pt x="103" y="2"/>
                  <a:pt x="102" y="2"/>
                </a:cubicBezTo>
                <a:cubicBezTo>
                  <a:pt x="101" y="2"/>
                  <a:pt x="99" y="3"/>
                  <a:pt x="98" y="3"/>
                </a:cubicBezTo>
                <a:cubicBezTo>
                  <a:pt x="97" y="4"/>
                  <a:pt x="97" y="4"/>
                  <a:pt x="96" y="5"/>
                </a:cubicBezTo>
                <a:cubicBezTo>
                  <a:pt x="95" y="6"/>
                  <a:pt x="94" y="6"/>
                  <a:pt x="93" y="7"/>
                </a:cubicBezTo>
                <a:cubicBezTo>
                  <a:pt x="92" y="8"/>
                  <a:pt x="92" y="9"/>
                  <a:pt x="91" y="9"/>
                </a:cubicBezTo>
                <a:cubicBezTo>
                  <a:pt x="91" y="10"/>
                  <a:pt x="90" y="11"/>
                  <a:pt x="89" y="12"/>
                </a:cubicBezTo>
                <a:lnTo>
                  <a:pt x="4" y="146"/>
                </a:lnTo>
                <a:cubicBezTo>
                  <a:pt x="3" y="146"/>
                  <a:pt x="3" y="147"/>
                  <a:pt x="3" y="147"/>
                </a:cubicBezTo>
                <a:cubicBezTo>
                  <a:pt x="3" y="148"/>
                  <a:pt x="2" y="148"/>
                  <a:pt x="2" y="149"/>
                </a:cubicBezTo>
                <a:cubicBezTo>
                  <a:pt x="2" y="149"/>
                  <a:pt x="2" y="150"/>
                  <a:pt x="2" y="150"/>
                </a:cubicBezTo>
                <a:cubicBezTo>
                  <a:pt x="1" y="151"/>
                  <a:pt x="1" y="152"/>
                  <a:pt x="1" y="154"/>
                </a:cubicBezTo>
                <a:cubicBezTo>
                  <a:pt x="0" y="155"/>
                  <a:pt x="0" y="156"/>
                  <a:pt x="0" y="157"/>
                </a:cubicBezTo>
                <a:cubicBezTo>
                  <a:pt x="0" y="158"/>
                  <a:pt x="0" y="159"/>
                  <a:pt x="0" y="160"/>
                </a:cubicBezTo>
                <a:cubicBezTo>
                  <a:pt x="0" y="162"/>
                  <a:pt x="0" y="163"/>
                  <a:pt x="0" y="164"/>
                </a:cubicBezTo>
                <a:cubicBezTo>
                  <a:pt x="1" y="165"/>
                  <a:pt x="1" y="166"/>
                  <a:pt x="1" y="167"/>
                </a:cubicBezTo>
                <a:cubicBezTo>
                  <a:pt x="2" y="168"/>
                  <a:pt x="2" y="169"/>
                  <a:pt x="2" y="170"/>
                </a:cubicBezTo>
                <a:cubicBezTo>
                  <a:pt x="3" y="170"/>
                  <a:pt x="3" y="171"/>
                  <a:pt x="3" y="171"/>
                </a:cubicBezTo>
                <a:cubicBezTo>
                  <a:pt x="3" y="172"/>
                  <a:pt x="4" y="173"/>
                  <a:pt x="5" y="173"/>
                </a:cubicBezTo>
                <a:cubicBezTo>
                  <a:pt x="5" y="174"/>
                  <a:pt x="5" y="175"/>
                  <a:pt x="6" y="175"/>
                </a:cubicBezTo>
                <a:lnTo>
                  <a:pt x="264" y="481"/>
                </a:lnTo>
                <a:cubicBezTo>
                  <a:pt x="269" y="486"/>
                  <a:pt x="276" y="490"/>
                  <a:pt x="282" y="490"/>
                </a:cubicBezTo>
                <a:cubicBezTo>
                  <a:pt x="282" y="490"/>
                  <a:pt x="282" y="490"/>
                  <a:pt x="283" y="490"/>
                </a:cubicBez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cubicBezTo>
                  <a:pt x="286" y="490"/>
                  <a:pt x="288" y="489"/>
                  <a:pt x="290" y="489"/>
                </a:cubicBezTo>
                <a:cubicBezTo>
                  <a:pt x="291" y="489"/>
                  <a:pt x="291" y="488"/>
                  <a:pt x="292" y="488"/>
                </a:cubicBezTo>
                <a:cubicBezTo>
                  <a:pt x="294" y="488"/>
                  <a:pt x="295" y="487"/>
                  <a:pt x="297" y="486"/>
                </a:cubicBezTo>
                <a:cubicBezTo>
                  <a:pt x="297" y="486"/>
                  <a:pt x="298" y="485"/>
                  <a:pt x="298" y="485"/>
                </a:cubicBezTo>
                <a:cubicBezTo>
                  <a:pt x="300" y="484"/>
                  <a:pt x="301" y="483"/>
                  <a:pt x="303" y="481"/>
                </a:cubicBezTo>
                <a:lnTo>
                  <a:pt x="564" y="175"/>
                </a:lnTo>
                <a:cubicBezTo>
                  <a:pt x="564" y="175"/>
                  <a:pt x="565" y="175"/>
                  <a:pt x="565" y="174"/>
                </a:cubicBezTo>
                <a:cubicBezTo>
                  <a:pt x="565" y="174"/>
                  <a:pt x="566" y="173"/>
                  <a:pt x="566" y="173"/>
                </a:cubicBezTo>
                <a:cubicBezTo>
                  <a:pt x="567" y="172"/>
                  <a:pt x="567" y="171"/>
                  <a:pt x="567" y="171"/>
                </a:cubicBezTo>
                <a:cubicBezTo>
                  <a:pt x="567" y="170"/>
                  <a:pt x="568" y="169"/>
                  <a:pt x="568" y="168"/>
                </a:cubicBezTo>
                <a:cubicBezTo>
                  <a:pt x="569" y="167"/>
                  <a:pt x="569" y="166"/>
                  <a:pt x="569" y="164"/>
                </a:cubicBezTo>
                <a:close/>
                <a:moveTo>
                  <a:pt x="223" y="184"/>
                </a:moveTo>
                <a:lnTo>
                  <a:pt x="371" y="184"/>
                </a:lnTo>
                <a:lnTo>
                  <a:pt x="287" y="390"/>
                </a:lnTo>
                <a:lnTo>
                  <a:pt x="223" y="184"/>
                </a:lnTo>
                <a:close/>
                <a:moveTo>
                  <a:pt x="237" y="134"/>
                </a:moveTo>
                <a:lnTo>
                  <a:pt x="286" y="65"/>
                </a:lnTo>
                <a:lnTo>
                  <a:pt x="351" y="134"/>
                </a:lnTo>
                <a:lnTo>
                  <a:pt x="237" y="134"/>
                </a:lnTo>
                <a:close/>
                <a:moveTo>
                  <a:pt x="505" y="134"/>
                </a:moveTo>
                <a:lnTo>
                  <a:pt x="451" y="134"/>
                </a:lnTo>
                <a:lnTo>
                  <a:pt x="480" y="81"/>
                </a:lnTo>
                <a:lnTo>
                  <a:pt x="505" y="134"/>
                </a:lnTo>
                <a:close/>
                <a:moveTo>
                  <a:pt x="440" y="50"/>
                </a:moveTo>
                <a:lnTo>
                  <a:pt x="403" y="117"/>
                </a:lnTo>
                <a:lnTo>
                  <a:pt x="341" y="50"/>
                </a:lnTo>
                <a:lnTo>
                  <a:pt x="440" y="50"/>
                </a:lnTo>
                <a:close/>
                <a:moveTo>
                  <a:pt x="235" y="50"/>
                </a:moveTo>
                <a:lnTo>
                  <a:pt x="191" y="113"/>
                </a:lnTo>
                <a:lnTo>
                  <a:pt x="154" y="50"/>
                </a:lnTo>
                <a:lnTo>
                  <a:pt x="235" y="50"/>
                </a:lnTo>
                <a:close/>
                <a:moveTo>
                  <a:pt x="110" y="73"/>
                </a:moveTo>
                <a:lnTo>
                  <a:pt x="145" y="134"/>
                </a:lnTo>
                <a:lnTo>
                  <a:pt x="71" y="134"/>
                </a:lnTo>
                <a:lnTo>
                  <a:pt x="110" y="73"/>
                </a:lnTo>
                <a:close/>
                <a:moveTo>
                  <a:pt x="170" y="184"/>
                </a:moveTo>
                <a:lnTo>
                  <a:pt x="223" y="354"/>
                </a:lnTo>
                <a:lnTo>
                  <a:pt x="79" y="184"/>
                </a:lnTo>
                <a:lnTo>
                  <a:pt x="170" y="184"/>
                </a:lnTo>
                <a:close/>
                <a:moveTo>
                  <a:pt x="366" y="330"/>
                </a:moveTo>
                <a:lnTo>
                  <a:pt x="425" y="184"/>
                </a:lnTo>
                <a:lnTo>
                  <a:pt x="490" y="184"/>
                </a:lnTo>
                <a:lnTo>
                  <a:pt x="366" y="3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荣誉时刻</a:t>
            </a:r>
            <a:endParaRPr lang="en-US" altLang="zh-CN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技术专利</a:t>
            </a:r>
            <a:endParaRPr lang="en-US" altLang="zh-CN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行业荣誉</a:t>
            </a:r>
            <a:endParaRPr lang="en-US" altLang="zh-CN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endParaRPr lang="zh-CN" altLang="en-US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929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29" grpId="0"/>
          <p:bldP spid="2" grpId="0"/>
          <p:bldP spid="9" grpId="0" animBg="1"/>
          <p:bldP spid="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29" grpId="0"/>
          <p:bldP spid="2" grpId="0"/>
          <p:bldP spid="9" grpId="0" animBg="1"/>
          <p:bldP spid="8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îŝļîḍè">
            <a:extLst>
              <a:ext uri="{FF2B5EF4-FFF2-40B4-BE49-F238E27FC236}">
                <a16:creationId xmlns:a16="http://schemas.microsoft.com/office/drawing/2014/main" xmlns="" id="{DAAE28FB-C1EA-4166-9DCD-FE0904A5818F}"/>
              </a:ext>
            </a:extLst>
          </p:cNvPr>
          <p:cNvSpPr/>
          <p:nvPr/>
        </p:nvSpPr>
        <p:spPr>
          <a:xfrm>
            <a:off x="3542454" y="4847025"/>
            <a:ext cx="2544426" cy="485775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r"/>
            <a:r>
              <a:rPr lang="en-US" altLang="zh-CN" b="1" i="1" dirty="0">
                <a:solidFill>
                  <a:schemeClr val="bg1"/>
                </a:solidFill>
              </a:rPr>
              <a:t>2018</a:t>
            </a:r>
            <a:r>
              <a:rPr lang="zh-CN" altLang="en-US" b="1" i="1" dirty="0">
                <a:solidFill>
                  <a:schemeClr val="bg1"/>
                </a:solidFill>
              </a:rPr>
              <a:t>年</a:t>
            </a:r>
          </a:p>
        </p:txBody>
      </p:sp>
      <p:sp>
        <p:nvSpPr>
          <p:cNvPr id="28" name="ïṩľîḑê">
            <a:extLst>
              <a:ext uri="{FF2B5EF4-FFF2-40B4-BE49-F238E27FC236}">
                <a16:creationId xmlns:a16="http://schemas.microsoft.com/office/drawing/2014/main" xmlns="" id="{476EAA62-4CBF-4628-A1E3-4DBE7782793F}"/>
              </a:ext>
            </a:extLst>
          </p:cNvPr>
          <p:cNvSpPr/>
          <p:nvPr/>
        </p:nvSpPr>
        <p:spPr>
          <a:xfrm>
            <a:off x="3542454" y="4273144"/>
            <a:ext cx="3195549" cy="485775"/>
          </a:xfrm>
          <a:prstGeom prst="homePlat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r"/>
            <a:r>
              <a:rPr lang="en-US" altLang="zh-CN" b="1" i="1" dirty="0">
                <a:solidFill>
                  <a:schemeClr val="bg1"/>
                </a:solidFill>
              </a:rPr>
              <a:t>2017</a:t>
            </a:r>
            <a:r>
              <a:rPr lang="zh-CN" altLang="en-US" b="1" i="1" dirty="0">
                <a:solidFill>
                  <a:schemeClr val="bg1"/>
                </a:solidFill>
              </a:rPr>
              <a:t>年</a:t>
            </a:r>
          </a:p>
        </p:txBody>
      </p:sp>
      <p:sp>
        <p:nvSpPr>
          <p:cNvPr id="27" name="ïṥľídê">
            <a:extLst>
              <a:ext uri="{FF2B5EF4-FFF2-40B4-BE49-F238E27FC236}">
                <a16:creationId xmlns:a16="http://schemas.microsoft.com/office/drawing/2014/main" xmlns="" id="{69246D8A-625E-45C8-8BD0-A8ECC9CDD86C}"/>
              </a:ext>
            </a:extLst>
          </p:cNvPr>
          <p:cNvSpPr/>
          <p:nvPr/>
        </p:nvSpPr>
        <p:spPr>
          <a:xfrm>
            <a:off x="3542454" y="3699263"/>
            <a:ext cx="3506046" cy="485775"/>
          </a:xfrm>
          <a:prstGeom prst="homePlate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lvl="0" algn="r"/>
            <a:r>
              <a:rPr lang="en-US" altLang="zh-CN" b="1" i="1" dirty="0">
                <a:solidFill>
                  <a:schemeClr val="bg1"/>
                </a:solidFill>
              </a:rPr>
              <a:t>2015</a:t>
            </a:r>
            <a:r>
              <a:rPr lang="zh-CN" altLang="en-US" b="1" i="1" dirty="0">
                <a:solidFill>
                  <a:schemeClr val="bg1"/>
                </a:solidFill>
              </a:rPr>
              <a:t>年</a:t>
            </a:r>
          </a:p>
        </p:txBody>
      </p:sp>
      <p:sp>
        <p:nvSpPr>
          <p:cNvPr id="26" name="ïṩḷîḍe">
            <a:extLst>
              <a:ext uri="{FF2B5EF4-FFF2-40B4-BE49-F238E27FC236}">
                <a16:creationId xmlns:a16="http://schemas.microsoft.com/office/drawing/2014/main" xmlns="" id="{A8933F5F-D2F2-4C4A-BAFB-24443B10A8EA}"/>
              </a:ext>
            </a:extLst>
          </p:cNvPr>
          <p:cNvSpPr/>
          <p:nvPr/>
        </p:nvSpPr>
        <p:spPr>
          <a:xfrm>
            <a:off x="3542454" y="3124385"/>
            <a:ext cx="2654615" cy="485775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lvl="0" algn="r"/>
            <a:r>
              <a:rPr lang="en-US" altLang="zh-CN" b="1" i="1" dirty="0">
                <a:solidFill>
                  <a:schemeClr val="bg1"/>
                </a:solidFill>
              </a:rPr>
              <a:t>2013</a:t>
            </a:r>
            <a:r>
              <a:rPr lang="zh-CN" altLang="en-US" b="1" i="1" dirty="0">
                <a:solidFill>
                  <a:schemeClr val="bg1"/>
                </a:solidFill>
              </a:rPr>
              <a:t>年</a:t>
            </a:r>
          </a:p>
        </p:txBody>
      </p:sp>
      <p:sp>
        <p:nvSpPr>
          <p:cNvPr id="30" name="iśļiďe">
            <a:extLst>
              <a:ext uri="{FF2B5EF4-FFF2-40B4-BE49-F238E27FC236}">
                <a16:creationId xmlns:a16="http://schemas.microsoft.com/office/drawing/2014/main" xmlns="" id="{B0E41072-64E1-4481-92BE-9D8169ED48EB}"/>
              </a:ext>
            </a:extLst>
          </p:cNvPr>
          <p:cNvSpPr/>
          <p:nvPr/>
        </p:nvSpPr>
        <p:spPr>
          <a:xfrm>
            <a:off x="0" y="3123389"/>
            <a:ext cx="3000374" cy="2211405"/>
          </a:xfrm>
          <a:prstGeom prst="rect">
            <a:avLst/>
          </a:prstGeom>
          <a:pattFill prst="wd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27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16200000" scaled="1"/>
              <a:tileRect/>
            </a:gradFill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îṣḷíḋê">
            <a:extLst>
              <a:ext uri="{FF2B5EF4-FFF2-40B4-BE49-F238E27FC236}">
                <a16:creationId xmlns:a16="http://schemas.microsoft.com/office/drawing/2014/main" xmlns="" id="{75089F5F-CDAE-4E74-9117-A2CF473DDF2E}"/>
              </a:ext>
            </a:extLst>
          </p:cNvPr>
          <p:cNvSpPr/>
          <p:nvPr/>
        </p:nvSpPr>
        <p:spPr>
          <a:xfrm>
            <a:off x="1206499" y="2759066"/>
            <a:ext cx="2940050" cy="294005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762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 defTabSz="914377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企业荣誉</a:t>
              </a:r>
              <a:r>
                <a:rPr lang="en-US" altLang="zh-CN" dirty="0"/>
                <a:t>-</a:t>
              </a:r>
              <a:r>
                <a:rPr lang="zh-CN" altLang="en-US" dirty="0"/>
                <a:t>荣誉时刻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25EC518E-F41C-4AE0-8D07-5F7C85CB3422}"/>
              </a:ext>
            </a:extLst>
          </p:cNvPr>
          <p:cNvSpPr/>
          <p:nvPr/>
        </p:nvSpPr>
        <p:spPr>
          <a:xfrm>
            <a:off x="6197068" y="3216028"/>
            <a:ext cx="4547131" cy="2859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在这里输入您的内容，或通复制内容后右键选择保留文本。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xmlns="" id="{EA45A123-6ABA-406E-9C61-D9DC6A9ED87F}"/>
              </a:ext>
            </a:extLst>
          </p:cNvPr>
          <p:cNvSpPr/>
          <p:nvPr/>
        </p:nvSpPr>
        <p:spPr>
          <a:xfrm>
            <a:off x="7048499" y="3797496"/>
            <a:ext cx="4547131" cy="2859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在这里输入您的内容，或通复制内容后右键选择保留文本。</a:t>
            </a:r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xmlns="" id="{E7AE524D-47CF-4E5D-8D14-1636F09E22E5}"/>
              </a:ext>
            </a:extLst>
          </p:cNvPr>
          <p:cNvSpPr/>
          <p:nvPr/>
        </p:nvSpPr>
        <p:spPr>
          <a:xfrm>
            <a:off x="6814255" y="4354515"/>
            <a:ext cx="4547131" cy="2859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在这里输入您的内容，或通复制内容后右键选择保留文本。</a:t>
            </a: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CD258A22-FF0C-4BF2-BDE3-88528DD9D610}"/>
              </a:ext>
            </a:extLst>
          </p:cNvPr>
          <p:cNvSpPr/>
          <p:nvPr/>
        </p:nvSpPr>
        <p:spPr>
          <a:xfrm>
            <a:off x="6152622" y="4955384"/>
            <a:ext cx="4547131" cy="2859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在这里输入您的内容，或通复制内容后右键选择保留文本。</a:t>
            </a: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BAF287EF-FBE9-4CE3-9198-AAF80C0E1F6E}"/>
              </a:ext>
            </a:extLst>
          </p:cNvPr>
          <p:cNvCxnSpPr/>
          <p:nvPr/>
        </p:nvCxnSpPr>
        <p:spPr>
          <a:xfrm>
            <a:off x="5953124" y="3610160"/>
            <a:ext cx="55657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EB617C15-4C86-45AB-8FC1-CF05FC55A1AD}"/>
              </a:ext>
            </a:extLst>
          </p:cNvPr>
          <p:cNvCxnSpPr/>
          <p:nvPr/>
        </p:nvCxnSpPr>
        <p:spPr>
          <a:xfrm>
            <a:off x="6800849" y="4185038"/>
            <a:ext cx="471805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DD9E5A1C-C64D-4089-B1ED-9DBC0D53DADB}"/>
              </a:ext>
            </a:extLst>
          </p:cNvPr>
          <p:cNvCxnSpPr/>
          <p:nvPr/>
        </p:nvCxnSpPr>
        <p:spPr>
          <a:xfrm>
            <a:off x="6486524" y="4758919"/>
            <a:ext cx="5032374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F3797CC5-2B0C-4AEE-AFDF-751433D70395}"/>
              </a:ext>
            </a:extLst>
          </p:cNvPr>
          <p:cNvCxnSpPr/>
          <p:nvPr/>
        </p:nvCxnSpPr>
        <p:spPr>
          <a:xfrm>
            <a:off x="5829299" y="5332800"/>
            <a:ext cx="568960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04AFCF2-D0C0-480F-91E2-0BCEAEAD2F9B}"/>
              </a:ext>
            </a:extLst>
          </p:cNvPr>
          <p:cNvGrpSpPr/>
          <p:nvPr/>
        </p:nvGrpSpPr>
        <p:grpSpPr>
          <a:xfrm>
            <a:off x="859111" y="1700318"/>
            <a:ext cx="4162527" cy="928592"/>
            <a:chOff x="859111" y="1700318"/>
            <a:chExt cx="4162527" cy="928592"/>
          </a:xfrm>
        </p:grpSpPr>
        <p:sp>
          <p:nvSpPr>
            <p:cNvPr id="32" name="îšļíḑé">
              <a:extLst>
                <a:ext uri="{FF2B5EF4-FFF2-40B4-BE49-F238E27FC236}">
                  <a16:creationId xmlns:a16="http://schemas.microsoft.com/office/drawing/2014/main" xmlns="" id="{8E6E43EB-0355-46E7-B174-17D4500C6A29}"/>
                </a:ext>
              </a:extLst>
            </p:cNvPr>
            <p:cNvSpPr txBox="1"/>
            <p:nvPr/>
          </p:nvSpPr>
          <p:spPr>
            <a:xfrm>
              <a:off x="859111" y="1700318"/>
              <a:ext cx="4162527" cy="9285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  <a:defRPr/>
              </a:pPr>
              <a:r>
                <a:rPr lang="zh-CN" altLang="en-US" sz="2400" b="1" kern="0" dirty="0">
                  <a:solidFill>
                    <a:srgbClr val="2C5568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荣誉时刻</a:t>
              </a:r>
            </a:p>
          </p:txBody>
        </p:sp>
        <p:sp>
          <p:nvSpPr>
            <p:cNvPr id="50" name="矩形 49">
              <a:extLst>
                <a:ext uri="{FF2B5EF4-FFF2-40B4-BE49-F238E27FC236}">
                  <a16:creationId xmlns:a16="http://schemas.microsoft.com/office/drawing/2014/main" xmlns="" id="{0D42F132-15C0-4AD3-AACE-A487BEB49955}"/>
                </a:ext>
              </a:extLst>
            </p:cNvPr>
            <p:cNvSpPr/>
            <p:nvPr/>
          </p:nvSpPr>
          <p:spPr>
            <a:xfrm>
              <a:off x="2262260" y="2017205"/>
              <a:ext cx="2074927" cy="407804"/>
            </a:xfrm>
            <a:prstGeom prst="rect">
              <a:avLst/>
            </a:prstGeom>
          </p:spPr>
          <p:txBody>
            <a:bodyPr wrap="non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HONOR TIME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285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8" grpId="0" animBg="1"/>
      <p:bldP spid="27" grpId="0" animBg="1"/>
      <p:bldP spid="26" grpId="0" animBg="1"/>
      <p:bldP spid="30" grpId="0" animBg="1"/>
      <p:bldP spid="31" grpId="0" animBg="1"/>
      <p:bldP spid="51" grpId="0"/>
      <p:bldP spid="53" grpId="0"/>
      <p:bldP spid="55" grpId="0"/>
      <p:bldP spid="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88EC0CFD-5FC9-4FD9-9B17-287CE10989D0}"/>
              </a:ext>
            </a:extLst>
          </p:cNvPr>
          <p:cNvSpPr txBox="1"/>
          <p:nvPr/>
        </p:nvSpPr>
        <p:spPr>
          <a:xfrm>
            <a:off x="10374645" y="620777"/>
            <a:ext cx="125087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5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7C3866D7-2BF0-4361-82F9-6B2FA4097BDC}"/>
              </a:ext>
            </a:extLst>
          </p:cNvPr>
          <p:cNvSpPr txBox="1"/>
          <p:nvPr/>
        </p:nvSpPr>
        <p:spPr>
          <a:xfrm>
            <a:off x="11379299" y="230735"/>
            <a:ext cx="492443" cy="25545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20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COMTENTS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6CF54C8B-4965-4406-973B-1588618059A0}"/>
              </a:ext>
            </a:extLst>
          </p:cNvPr>
          <p:cNvSpPr/>
          <p:nvPr/>
        </p:nvSpPr>
        <p:spPr>
          <a:xfrm>
            <a:off x="6691599" y="4175477"/>
            <a:ext cx="3683045" cy="1092647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产品介绍</a:t>
            </a:r>
            <a:r>
              <a:rPr lang="en-US" altLang="zh-CN" sz="16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Product introduction</a:t>
            </a:r>
            <a:endParaRPr lang="zh-CN" altLang="en-US" sz="1600" dirty="0">
              <a:solidFill>
                <a:srgbClr val="2C5568"/>
              </a:solidFill>
            </a:endParaRPr>
          </a:p>
          <a:p>
            <a:pPr algn="dist"/>
            <a:endParaRPr lang="zh-CN" altLang="en-US" sz="1500" dirty="0">
              <a:solidFill>
                <a:srgbClr val="2C5568"/>
              </a:solidFill>
            </a:endParaRPr>
          </a:p>
          <a:p>
            <a:pPr lvl="0" algn="dist"/>
            <a:endParaRPr lang="zh-CN" altLang="en-US" sz="24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0" name="直角三角形 59">
            <a:extLst>
              <a:ext uri="{FF2B5EF4-FFF2-40B4-BE49-F238E27FC236}">
                <a16:creationId xmlns:a16="http://schemas.microsoft.com/office/drawing/2014/main" xmlns="" id="{D6A0FA3E-A1A0-4916-9D18-79C565072798}"/>
              </a:ext>
            </a:extLst>
          </p:cNvPr>
          <p:cNvSpPr/>
          <p:nvPr/>
        </p:nvSpPr>
        <p:spPr>
          <a:xfrm rot="16200000" flipV="1">
            <a:off x="-1561446" y="1592978"/>
            <a:ext cx="6819168" cy="3696276"/>
          </a:xfrm>
          <a:prstGeom prst="rtTriangle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D2CC9891-4AD3-4C9B-A92C-300F072450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2" b="2672"/>
          <a:stretch/>
        </p:blipFill>
        <p:spPr>
          <a:xfrm>
            <a:off x="320258" y="0"/>
            <a:ext cx="6901683" cy="6858000"/>
          </a:xfrm>
          <a:custGeom>
            <a:avLst/>
            <a:gdLst>
              <a:gd name="connsiteX0" fmla="*/ 0 w 6901683"/>
              <a:gd name="connsiteY0" fmla="*/ 0 h 6674773"/>
              <a:gd name="connsiteX1" fmla="*/ 6901683 w 6901683"/>
              <a:gd name="connsiteY1" fmla="*/ 0 h 6674773"/>
              <a:gd name="connsiteX2" fmla="*/ 6901683 w 6901683"/>
              <a:gd name="connsiteY2" fmla="*/ 1 h 6674773"/>
              <a:gd name="connsiteX3" fmla="*/ 3206463 w 6901683"/>
              <a:gd name="connsiteY3" fmla="*/ 1 h 6674773"/>
              <a:gd name="connsiteX4" fmla="*/ 6802957 w 6901683"/>
              <a:gd name="connsiteY4" fmla="*/ 6674773 h 6674773"/>
              <a:gd name="connsiteX5" fmla="*/ 3588234 w 6901683"/>
              <a:gd name="connsiteY5" fmla="*/ 6674773 h 6674773"/>
              <a:gd name="connsiteX6" fmla="*/ 0 w 6901683"/>
              <a:gd name="connsiteY6" fmla="*/ 53038 h 66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01683" h="6674773">
                <a:moveTo>
                  <a:pt x="0" y="0"/>
                </a:moveTo>
                <a:lnTo>
                  <a:pt x="6901683" y="0"/>
                </a:lnTo>
                <a:lnTo>
                  <a:pt x="6901683" y="1"/>
                </a:lnTo>
                <a:lnTo>
                  <a:pt x="3206463" y="1"/>
                </a:lnTo>
                <a:lnTo>
                  <a:pt x="6802957" y="6674773"/>
                </a:lnTo>
                <a:lnTo>
                  <a:pt x="3588234" y="6674773"/>
                </a:lnTo>
                <a:lnTo>
                  <a:pt x="0" y="53038"/>
                </a:lnTo>
                <a:close/>
              </a:path>
            </a:pathLst>
          </a:cu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3F6EC7E1-E381-4607-B436-7BB6A793D9F4}"/>
              </a:ext>
            </a:extLst>
          </p:cNvPr>
          <p:cNvSpPr/>
          <p:nvPr/>
        </p:nvSpPr>
        <p:spPr>
          <a:xfrm>
            <a:off x="4823347" y="925493"/>
            <a:ext cx="4307385" cy="861815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algn="dist">
              <a:defRPr/>
            </a:pPr>
            <a:r>
              <a:rPr lang="zh-CN" altLang="en-US" sz="2400" b="1" kern="1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公司介绍</a:t>
            </a:r>
            <a:r>
              <a:rPr lang="en-US" altLang="zh-CN" sz="15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Company introduction</a:t>
            </a:r>
            <a:endParaRPr lang="zh-CN" altLang="en-US" sz="1500" dirty="0">
              <a:solidFill>
                <a:srgbClr val="2C5568"/>
              </a:solidFill>
            </a:endParaRPr>
          </a:p>
          <a:p>
            <a:pPr algn="dist">
              <a:defRPr/>
            </a:pPr>
            <a:endParaRPr lang="zh-CN" altLang="zh-CN" sz="2400" b="1" kern="1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3FACA298-48F8-42A8-A617-85C100C955D0}"/>
              </a:ext>
            </a:extLst>
          </p:cNvPr>
          <p:cNvSpPr/>
          <p:nvPr/>
        </p:nvSpPr>
        <p:spPr>
          <a:xfrm>
            <a:off x="5488357" y="1899552"/>
            <a:ext cx="3369893" cy="861815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公司团队</a:t>
            </a:r>
            <a:r>
              <a:rPr lang="en-US" altLang="zh-CN" sz="15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Company team</a:t>
            </a:r>
            <a:endParaRPr lang="zh-CN" altLang="en-US" sz="1500" dirty="0">
              <a:solidFill>
                <a:srgbClr val="2C5568"/>
              </a:solidFill>
            </a:endParaRPr>
          </a:p>
          <a:p>
            <a:pPr lvl="0" algn="dist"/>
            <a:endParaRPr lang="zh-CN" altLang="en-US" sz="24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5DF9B8F1-68E8-4AE9-8FA2-6980D8FDC97E}"/>
              </a:ext>
            </a:extLst>
          </p:cNvPr>
          <p:cNvSpPr/>
          <p:nvPr/>
        </p:nvSpPr>
        <p:spPr>
          <a:xfrm>
            <a:off x="6054597" y="3067712"/>
            <a:ext cx="3369893" cy="861815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企业荣誉</a:t>
            </a:r>
            <a:r>
              <a:rPr lang="en-US" altLang="zh-CN" sz="15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Corporate Honor</a:t>
            </a:r>
            <a:endParaRPr lang="zh-CN" altLang="en-US" sz="1500" dirty="0">
              <a:solidFill>
                <a:srgbClr val="2C5568"/>
              </a:solidFill>
            </a:endParaRPr>
          </a:p>
          <a:p>
            <a:pPr lvl="0" algn="dist"/>
            <a:endParaRPr lang="zh-CN" altLang="en-US" sz="24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3137C988-2BCE-4C19-8754-538A8DCF19FF}"/>
              </a:ext>
            </a:extLst>
          </p:cNvPr>
          <p:cNvSpPr/>
          <p:nvPr/>
        </p:nvSpPr>
        <p:spPr>
          <a:xfrm>
            <a:off x="7128046" y="5300349"/>
            <a:ext cx="3696277" cy="492483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lvl="0" algn="dist"/>
            <a:r>
              <a:rPr lang="zh-CN" altLang="en-US" sz="24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合作客户</a:t>
            </a:r>
            <a:r>
              <a:rPr lang="en-US" altLang="zh-CN" sz="15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Cooperative merchants</a:t>
            </a:r>
            <a:endParaRPr lang="zh-CN" altLang="en-US" sz="15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1FF1179A-0DD6-4825-A887-99FBCA94D239}"/>
              </a:ext>
            </a:extLst>
          </p:cNvPr>
          <p:cNvGrpSpPr/>
          <p:nvPr/>
        </p:nvGrpSpPr>
        <p:grpSpPr>
          <a:xfrm>
            <a:off x="3735028" y="821462"/>
            <a:ext cx="916950" cy="684000"/>
            <a:chOff x="5020530" y="687762"/>
            <a:chExt cx="1017724" cy="756000"/>
          </a:xfrm>
        </p:grpSpPr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="" id="{56F7E30E-BE54-4F7F-BA11-CC1AD496D06B}"/>
                </a:ext>
              </a:extLst>
            </p:cNvPr>
            <p:cNvSpPr/>
            <p:nvPr/>
          </p:nvSpPr>
          <p:spPr>
            <a:xfrm>
              <a:off x="5020530" y="687762"/>
              <a:ext cx="792000" cy="756000"/>
            </a:xfrm>
            <a:prstGeom prst="ellipse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6E5F0C9B-C31E-4022-B043-72274524C895}"/>
                </a:ext>
              </a:extLst>
            </p:cNvPr>
            <p:cNvSpPr txBox="1"/>
            <p:nvPr/>
          </p:nvSpPr>
          <p:spPr>
            <a:xfrm>
              <a:off x="5126014" y="837977"/>
              <a:ext cx="912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CD6B7E85-846B-4F70-AC59-FF55AC22DA1C}"/>
              </a:ext>
            </a:extLst>
          </p:cNvPr>
          <p:cNvGrpSpPr/>
          <p:nvPr/>
        </p:nvGrpSpPr>
        <p:grpSpPr>
          <a:xfrm>
            <a:off x="4317353" y="1852275"/>
            <a:ext cx="916950" cy="684000"/>
            <a:chOff x="5020530" y="687762"/>
            <a:chExt cx="1017724" cy="756000"/>
          </a:xfrm>
        </p:grpSpPr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37826B1B-327B-4140-8503-0583B7F2AB82}"/>
                </a:ext>
              </a:extLst>
            </p:cNvPr>
            <p:cNvSpPr/>
            <p:nvPr/>
          </p:nvSpPr>
          <p:spPr>
            <a:xfrm>
              <a:off x="5020530" y="687762"/>
              <a:ext cx="792000" cy="756000"/>
            </a:xfrm>
            <a:prstGeom prst="ellipse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4C92FD5C-F63E-439A-809C-C7B1E0D6A1D1}"/>
                </a:ext>
              </a:extLst>
            </p:cNvPr>
            <p:cNvSpPr txBox="1"/>
            <p:nvPr/>
          </p:nvSpPr>
          <p:spPr>
            <a:xfrm>
              <a:off x="5126014" y="837977"/>
              <a:ext cx="912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9DDE7224-D139-451F-96BB-0DB003876B27}"/>
              </a:ext>
            </a:extLst>
          </p:cNvPr>
          <p:cNvGrpSpPr/>
          <p:nvPr/>
        </p:nvGrpSpPr>
        <p:grpSpPr>
          <a:xfrm>
            <a:off x="4919535" y="3012856"/>
            <a:ext cx="916950" cy="684000"/>
            <a:chOff x="5020530" y="687762"/>
            <a:chExt cx="1017724" cy="756000"/>
          </a:xfrm>
        </p:grpSpPr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="" id="{2E82AFA7-70DB-4436-AB9F-D533C80A248C}"/>
                </a:ext>
              </a:extLst>
            </p:cNvPr>
            <p:cNvSpPr/>
            <p:nvPr/>
          </p:nvSpPr>
          <p:spPr>
            <a:xfrm>
              <a:off x="5020530" y="687762"/>
              <a:ext cx="792000" cy="756000"/>
            </a:xfrm>
            <a:prstGeom prst="ellipse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7B720FB2-BD15-40A0-8DC2-3B3F6B820E48}"/>
                </a:ext>
              </a:extLst>
            </p:cNvPr>
            <p:cNvSpPr txBox="1"/>
            <p:nvPr/>
          </p:nvSpPr>
          <p:spPr>
            <a:xfrm>
              <a:off x="5126014" y="859032"/>
              <a:ext cx="912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DA41C6A6-4B71-4F85-8869-2480A768D668}"/>
              </a:ext>
            </a:extLst>
          </p:cNvPr>
          <p:cNvGrpSpPr/>
          <p:nvPr/>
        </p:nvGrpSpPr>
        <p:grpSpPr>
          <a:xfrm>
            <a:off x="5567653" y="4143567"/>
            <a:ext cx="897900" cy="684000"/>
            <a:chOff x="5020530" y="687762"/>
            <a:chExt cx="996580" cy="756000"/>
          </a:xfrm>
        </p:grpSpPr>
        <p:sp>
          <p:nvSpPr>
            <p:cNvPr id="42" name="椭圆 41">
              <a:extLst>
                <a:ext uri="{FF2B5EF4-FFF2-40B4-BE49-F238E27FC236}">
                  <a16:creationId xmlns:a16="http://schemas.microsoft.com/office/drawing/2014/main" xmlns="" id="{5659D567-3F71-44BB-ADA5-691F82931179}"/>
                </a:ext>
              </a:extLst>
            </p:cNvPr>
            <p:cNvSpPr/>
            <p:nvPr/>
          </p:nvSpPr>
          <p:spPr>
            <a:xfrm>
              <a:off x="5020530" y="687762"/>
              <a:ext cx="792000" cy="756000"/>
            </a:xfrm>
            <a:prstGeom prst="ellipse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E9A92819-21A3-44F0-8BCD-390760A602D1}"/>
                </a:ext>
              </a:extLst>
            </p:cNvPr>
            <p:cNvSpPr txBox="1"/>
            <p:nvPr/>
          </p:nvSpPr>
          <p:spPr>
            <a:xfrm>
              <a:off x="5104870" y="837977"/>
              <a:ext cx="912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CB8CAC4-B17B-4F8D-9C57-DE35CA6D1D60}"/>
              </a:ext>
            </a:extLst>
          </p:cNvPr>
          <p:cNvGrpSpPr/>
          <p:nvPr/>
        </p:nvGrpSpPr>
        <p:grpSpPr>
          <a:xfrm>
            <a:off x="6230146" y="5220838"/>
            <a:ext cx="897900" cy="684000"/>
            <a:chOff x="5020530" y="687762"/>
            <a:chExt cx="996580" cy="756000"/>
          </a:xfrm>
        </p:grpSpPr>
        <p:sp>
          <p:nvSpPr>
            <p:cNvPr id="45" name="椭圆 44">
              <a:extLst>
                <a:ext uri="{FF2B5EF4-FFF2-40B4-BE49-F238E27FC236}">
                  <a16:creationId xmlns:a16="http://schemas.microsoft.com/office/drawing/2014/main" xmlns="" id="{73A9E080-4343-415F-B84D-5919AD4FEA4C}"/>
                </a:ext>
              </a:extLst>
            </p:cNvPr>
            <p:cNvSpPr/>
            <p:nvPr/>
          </p:nvSpPr>
          <p:spPr>
            <a:xfrm>
              <a:off x="5020530" y="687762"/>
              <a:ext cx="792000" cy="756000"/>
            </a:xfrm>
            <a:prstGeom prst="ellipse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77B27E2B-AE4B-4AA2-9B73-61D1CF9CB4DA}"/>
                </a:ext>
              </a:extLst>
            </p:cNvPr>
            <p:cNvSpPr txBox="1"/>
            <p:nvPr/>
          </p:nvSpPr>
          <p:spPr>
            <a:xfrm>
              <a:off x="5104870" y="816922"/>
              <a:ext cx="912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885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0">
        <p14:glitter pattern="hexago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17" grpId="0"/>
      <p:bldP spid="21" grpId="0"/>
      <p:bldP spid="18" grpId="0"/>
      <p:bldP spid="19" grpId="0"/>
      <p:bldP spid="20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企业荣誉</a:t>
              </a:r>
              <a:r>
                <a:rPr lang="en-US" altLang="zh-CN" dirty="0"/>
                <a:t>-</a:t>
              </a:r>
              <a:r>
                <a:rPr lang="zh-CN" altLang="en-US" dirty="0"/>
                <a:t>技术专利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18" name="iŝḷíďé">
            <a:extLst>
              <a:ext uri="{FF2B5EF4-FFF2-40B4-BE49-F238E27FC236}">
                <a16:creationId xmlns:a16="http://schemas.microsoft.com/office/drawing/2014/main" xmlns="" id="{173AA6D4-23C8-4760-9CF5-9DB0CDCDDF69}"/>
              </a:ext>
            </a:extLst>
          </p:cNvPr>
          <p:cNvSpPr/>
          <p:nvPr/>
        </p:nvSpPr>
        <p:spPr>
          <a:xfrm>
            <a:off x="306460" y="3341672"/>
            <a:ext cx="11425356" cy="1634505"/>
          </a:xfrm>
          <a:prstGeom prst="roundRect">
            <a:avLst>
              <a:gd name="adj" fmla="val 0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9" name="ís1iḍè">
            <a:extLst>
              <a:ext uri="{FF2B5EF4-FFF2-40B4-BE49-F238E27FC236}">
                <a16:creationId xmlns:a16="http://schemas.microsoft.com/office/drawing/2014/main" xmlns="" id="{99E1C500-7E13-495D-96E5-7A7749E5462B}"/>
              </a:ext>
            </a:extLst>
          </p:cNvPr>
          <p:cNvSpPr txBox="1"/>
          <p:nvPr/>
        </p:nvSpPr>
        <p:spPr>
          <a:xfrm>
            <a:off x="831726" y="2399633"/>
            <a:ext cx="2894825" cy="626647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5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0" name="isḻïḑè">
            <a:extLst>
              <a:ext uri="{FF2B5EF4-FFF2-40B4-BE49-F238E27FC236}">
                <a16:creationId xmlns:a16="http://schemas.microsoft.com/office/drawing/2014/main" xmlns="" id="{4EC477D6-1594-422C-903E-ECC55577F183}"/>
              </a:ext>
            </a:extLst>
          </p:cNvPr>
          <p:cNvSpPr/>
          <p:nvPr/>
        </p:nvSpPr>
        <p:spPr>
          <a:xfrm>
            <a:off x="740976" y="3341672"/>
            <a:ext cx="10348339" cy="1634505"/>
          </a:xfrm>
          <a:prstGeom prst="roundRect">
            <a:avLst>
              <a:gd name="adj" fmla="val 0"/>
            </a:avLst>
          </a:prstGeom>
          <a:solidFill>
            <a:schemeClr val="bg1">
              <a:alpha val="50000"/>
            </a:schemeClr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9" name="iš1ïḋê">
            <a:extLst>
              <a:ext uri="{FF2B5EF4-FFF2-40B4-BE49-F238E27FC236}">
                <a16:creationId xmlns:a16="http://schemas.microsoft.com/office/drawing/2014/main" xmlns="" id="{FC22397F-8404-424F-B148-13CFEBFBFD1B}"/>
              </a:ext>
            </a:extLst>
          </p:cNvPr>
          <p:cNvSpPr/>
          <p:nvPr/>
        </p:nvSpPr>
        <p:spPr bwMode="auto">
          <a:xfrm>
            <a:off x="4545252" y="2499122"/>
            <a:ext cx="3101496" cy="3319604"/>
          </a:xfrm>
          <a:custGeom>
            <a:avLst/>
            <a:gdLst/>
            <a:ahLst/>
            <a:cxnLst/>
            <a:rect l="l" t="t" r="r" b="b"/>
            <a:pathLst>
              <a:path w="4758300" h="4615750">
                <a:moveTo>
                  <a:pt x="0" y="0"/>
                </a:moveTo>
                <a:lnTo>
                  <a:pt x="1166055" y="0"/>
                </a:lnTo>
                <a:lnTo>
                  <a:pt x="1292879" y="1610497"/>
                </a:lnTo>
                <a:lnTo>
                  <a:pt x="1415516" y="3167448"/>
                </a:lnTo>
                <a:cubicBezTo>
                  <a:pt x="1459796" y="2361718"/>
                  <a:pt x="1570420" y="1305901"/>
                  <a:pt x="1747389" y="0"/>
                </a:cubicBezTo>
                <a:lnTo>
                  <a:pt x="2993761" y="0"/>
                </a:lnTo>
                <a:cubicBezTo>
                  <a:pt x="3010332" y="134977"/>
                  <a:pt x="3053973" y="642453"/>
                  <a:pt x="3124684" y="1522428"/>
                </a:cubicBezTo>
                <a:lnTo>
                  <a:pt x="3257255" y="3278637"/>
                </a:lnTo>
                <a:cubicBezTo>
                  <a:pt x="3325530" y="2161317"/>
                  <a:pt x="3437194" y="1068437"/>
                  <a:pt x="3592246" y="0"/>
                </a:cubicBezTo>
                <a:lnTo>
                  <a:pt x="4758300" y="0"/>
                </a:lnTo>
                <a:lnTo>
                  <a:pt x="4223874" y="4615750"/>
                </a:lnTo>
                <a:lnTo>
                  <a:pt x="2725323" y="4615750"/>
                </a:lnTo>
                <a:cubicBezTo>
                  <a:pt x="2588148" y="3906597"/>
                  <a:pt x="2467056" y="3099767"/>
                  <a:pt x="2362045" y="2195261"/>
                </a:cubicBezTo>
                <a:cubicBezTo>
                  <a:pt x="2314172" y="2583085"/>
                  <a:pt x="2202582" y="3389915"/>
                  <a:pt x="2027276" y="4615750"/>
                </a:cubicBezTo>
                <a:lnTo>
                  <a:pt x="537278" y="4615750"/>
                </a:lnTo>
                <a:close/>
              </a:path>
            </a:pathLst>
          </a:custGeom>
          <a:solidFill>
            <a:srgbClr val="2C5568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1" name="ís1iḍè">
            <a:extLst>
              <a:ext uri="{FF2B5EF4-FFF2-40B4-BE49-F238E27FC236}">
                <a16:creationId xmlns:a16="http://schemas.microsoft.com/office/drawing/2014/main" xmlns="" id="{00D23017-6326-4E95-B148-BE5524A12F8A}"/>
              </a:ext>
            </a:extLst>
          </p:cNvPr>
          <p:cNvSpPr txBox="1"/>
          <p:nvPr/>
        </p:nvSpPr>
        <p:spPr>
          <a:xfrm>
            <a:off x="8244174" y="2399634"/>
            <a:ext cx="2894825" cy="626647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5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58757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animClr clrSpc="rgb" dir="cw">
                                      <p:cBhvr>
                                        <p:cTn id="28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set>
                                      <p:cBhvr>
                                        <p:cTn id="29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  <p:bldP spid="29" grpId="0" animBg="1"/>
      <p:bldP spid="29" grpId="1" animBg="1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企业荣誉</a:t>
              </a:r>
              <a:r>
                <a:rPr lang="en-US" altLang="zh-CN" dirty="0"/>
                <a:t>-</a:t>
              </a:r>
              <a:r>
                <a:rPr lang="zh-CN" altLang="en-US" dirty="0"/>
                <a:t>行业荣誉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EFBB1411-668B-40C5-B8B5-5DBEB4CFA56D}"/>
              </a:ext>
            </a:extLst>
          </p:cNvPr>
          <p:cNvGrpSpPr/>
          <p:nvPr/>
        </p:nvGrpSpPr>
        <p:grpSpPr>
          <a:xfrm>
            <a:off x="2495597" y="1204344"/>
            <a:ext cx="7140850" cy="648859"/>
            <a:chOff x="2525575" y="1132391"/>
            <a:chExt cx="7140850" cy="648859"/>
          </a:xfrm>
        </p:grpSpPr>
        <p:sp>
          <p:nvSpPr>
            <p:cNvPr id="17" name="TextBox 30">
              <a:extLst>
                <a:ext uri="{FF2B5EF4-FFF2-40B4-BE49-F238E27FC236}">
                  <a16:creationId xmlns:a16="http://schemas.microsoft.com/office/drawing/2014/main" xmlns="" id="{69B7D5F4-AD55-408C-B864-AB9762826F51}"/>
                </a:ext>
              </a:extLst>
            </p:cNvPr>
            <p:cNvSpPr txBox="1"/>
            <p:nvPr/>
          </p:nvSpPr>
          <p:spPr>
            <a:xfrm>
              <a:off x="2525575" y="1396627"/>
              <a:ext cx="7140850" cy="384623"/>
            </a:xfrm>
            <a:prstGeom prst="rect">
              <a:avLst/>
            </a:prstGeom>
            <a:noFill/>
          </p:spPr>
          <p:txBody>
            <a:bodyPr wrap="square" lIns="135399" tIns="67706" rIns="135399" bIns="67706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300">
                  <a:solidFill>
                    <a:schemeClr val="bg1">
                      <a:lumMod val="50000"/>
                    </a:schemeClr>
                  </a:solidFill>
                  <a:latin typeface="+mn-ea"/>
                  <a:cs typeface="+mn-ea"/>
                </a:defRPr>
              </a:lvl1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在此输入相关文字，输入您的文字内容输入您的文字内容</a:t>
              </a:r>
            </a:p>
          </p:txBody>
        </p:sp>
        <p:sp>
          <p:nvSpPr>
            <p:cNvPr id="18" name="TextBox 10">
              <a:extLst>
                <a:ext uri="{FF2B5EF4-FFF2-40B4-BE49-F238E27FC236}">
                  <a16:creationId xmlns:a16="http://schemas.microsoft.com/office/drawing/2014/main" xmlns="" id="{D6D0C111-4AF3-483D-8B01-BE69F5F34FC4}"/>
                </a:ext>
              </a:extLst>
            </p:cNvPr>
            <p:cNvSpPr txBox="1"/>
            <p:nvPr/>
          </p:nvSpPr>
          <p:spPr>
            <a:xfrm>
              <a:off x="4751207" y="1132391"/>
              <a:ext cx="2343238" cy="3042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20000"/>
                </a:lnSpc>
                <a:buClr>
                  <a:srgbClr val="C00000"/>
                </a:buClr>
              </a:pPr>
              <a:r>
                <a:rPr lang="zh-CN" altLang="en-US" sz="1800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添加主要标题内容</a:t>
              </a:r>
            </a:p>
          </p:txBody>
        </p:sp>
      </p:grpSp>
      <p:grpSp>
        <p:nvGrpSpPr>
          <p:cNvPr id="20" name="íśḻïde">
            <a:extLst>
              <a:ext uri="{FF2B5EF4-FFF2-40B4-BE49-F238E27FC236}">
                <a16:creationId xmlns:a16="http://schemas.microsoft.com/office/drawing/2014/main" xmlns="" id="{82680A91-2DCA-4B66-BBDA-1E24D26BDC39}"/>
              </a:ext>
            </a:extLst>
          </p:cNvPr>
          <p:cNvGrpSpPr/>
          <p:nvPr/>
        </p:nvGrpSpPr>
        <p:grpSpPr>
          <a:xfrm>
            <a:off x="4551031" y="3006786"/>
            <a:ext cx="3032113" cy="2740596"/>
            <a:chOff x="4616301" y="2822638"/>
            <a:chExt cx="3032113" cy="2740596"/>
          </a:xfrm>
        </p:grpSpPr>
        <p:sp>
          <p:nvSpPr>
            <p:cNvPr id="42" name="íṥľîḋè">
              <a:extLst>
                <a:ext uri="{FF2B5EF4-FFF2-40B4-BE49-F238E27FC236}">
                  <a16:creationId xmlns:a16="http://schemas.microsoft.com/office/drawing/2014/main" xmlns="" id="{2B28EB96-4E08-479B-8E45-FDEC3DF50FDD}"/>
                </a:ext>
              </a:extLst>
            </p:cNvPr>
            <p:cNvSpPr/>
            <p:nvPr/>
          </p:nvSpPr>
          <p:spPr bwMode="auto">
            <a:xfrm rot="1800000" flipV="1">
              <a:off x="5932675" y="2822638"/>
              <a:ext cx="1615151" cy="634794"/>
            </a:xfrm>
            <a:custGeom>
              <a:avLst/>
              <a:gdLst>
                <a:gd name="connsiteX0" fmla="*/ 279327 w 1999980"/>
                <a:gd name="connsiteY0" fmla="*/ 786040 h 786040"/>
                <a:gd name="connsiteX1" fmla="*/ 999990 w 1999980"/>
                <a:gd name="connsiteY1" fmla="*/ 297572 h 786040"/>
                <a:gd name="connsiteX2" fmla="*/ 1720653 w 1999980"/>
                <a:gd name="connsiteY2" fmla="*/ 786040 h 786040"/>
                <a:gd name="connsiteX3" fmla="*/ 1999980 w 1999980"/>
                <a:gd name="connsiteY3" fmla="*/ 628832 h 786040"/>
                <a:gd name="connsiteX4" fmla="*/ 1849144 w 1999980"/>
                <a:gd name="connsiteY4" fmla="*/ 376176 h 786040"/>
                <a:gd name="connsiteX5" fmla="*/ 1798865 w 1999980"/>
                <a:gd name="connsiteY5" fmla="*/ 404249 h 786040"/>
                <a:gd name="connsiteX6" fmla="*/ 999990 w 1999980"/>
                <a:gd name="connsiteY6" fmla="*/ 0 h 786040"/>
                <a:gd name="connsiteX7" fmla="*/ 201115 w 1999980"/>
                <a:gd name="connsiteY7" fmla="*/ 404249 h 786040"/>
                <a:gd name="connsiteX8" fmla="*/ 150836 w 1999980"/>
                <a:gd name="connsiteY8" fmla="*/ 376176 h 786040"/>
                <a:gd name="connsiteX9" fmla="*/ 0 w 1999980"/>
                <a:gd name="connsiteY9" fmla="*/ 628832 h 786040"/>
                <a:gd name="connsiteX10" fmla="*/ 279327 w 1999980"/>
                <a:gd name="connsiteY10" fmla="*/ 786040 h 78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99980" h="786040">
                  <a:moveTo>
                    <a:pt x="279327" y="786040"/>
                  </a:moveTo>
                  <a:cubicBezTo>
                    <a:pt x="575413" y="247041"/>
                    <a:pt x="999990" y="297572"/>
                    <a:pt x="999990" y="297572"/>
                  </a:cubicBezTo>
                  <a:cubicBezTo>
                    <a:pt x="999990" y="297572"/>
                    <a:pt x="1424567" y="247041"/>
                    <a:pt x="1720653" y="786040"/>
                  </a:cubicBezTo>
                  <a:cubicBezTo>
                    <a:pt x="1999980" y="628832"/>
                    <a:pt x="1999980" y="628832"/>
                    <a:pt x="1999980" y="628832"/>
                  </a:cubicBezTo>
                  <a:cubicBezTo>
                    <a:pt x="1849144" y="376176"/>
                    <a:pt x="1849144" y="376176"/>
                    <a:pt x="1849144" y="376176"/>
                  </a:cubicBezTo>
                  <a:cubicBezTo>
                    <a:pt x="1798865" y="404249"/>
                    <a:pt x="1798865" y="404249"/>
                    <a:pt x="1798865" y="404249"/>
                  </a:cubicBezTo>
                  <a:cubicBezTo>
                    <a:pt x="1798865" y="404249"/>
                    <a:pt x="1564230" y="28073"/>
                    <a:pt x="999990" y="0"/>
                  </a:cubicBezTo>
                  <a:cubicBezTo>
                    <a:pt x="435750" y="28073"/>
                    <a:pt x="201115" y="404249"/>
                    <a:pt x="201115" y="404249"/>
                  </a:cubicBezTo>
                  <a:cubicBezTo>
                    <a:pt x="201115" y="404249"/>
                    <a:pt x="201115" y="404249"/>
                    <a:pt x="150836" y="376176"/>
                  </a:cubicBezTo>
                  <a:cubicBezTo>
                    <a:pt x="150836" y="376176"/>
                    <a:pt x="150836" y="376176"/>
                    <a:pt x="0" y="628832"/>
                  </a:cubicBezTo>
                  <a:cubicBezTo>
                    <a:pt x="0" y="628832"/>
                    <a:pt x="0" y="628832"/>
                    <a:pt x="279327" y="7860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 dirty="0"/>
            </a:p>
          </p:txBody>
        </p:sp>
        <p:sp>
          <p:nvSpPr>
            <p:cNvPr id="43" name="ïśľíḓé">
              <a:extLst>
                <a:ext uri="{FF2B5EF4-FFF2-40B4-BE49-F238E27FC236}">
                  <a16:creationId xmlns:a16="http://schemas.microsoft.com/office/drawing/2014/main" xmlns="" id="{781E4142-F172-4B5D-9D1C-3D85E90EF3D2}"/>
                </a:ext>
              </a:extLst>
            </p:cNvPr>
            <p:cNvSpPr/>
            <p:nvPr/>
          </p:nvSpPr>
          <p:spPr bwMode="auto">
            <a:xfrm rot="5463362" flipV="1">
              <a:off x="6523442" y="3867084"/>
              <a:ext cx="1615151" cy="634793"/>
            </a:xfrm>
            <a:custGeom>
              <a:avLst/>
              <a:gdLst>
                <a:gd name="connsiteX0" fmla="*/ 279327 w 1999980"/>
                <a:gd name="connsiteY0" fmla="*/ 786040 h 786040"/>
                <a:gd name="connsiteX1" fmla="*/ 999990 w 1999980"/>
                <a:gd name="connsiteY1" fmla="*/ 297572 h 786040"/>
                <a:gd name="connsiteX2" fmla="*/ 1720653 w 1999980"/>
                <a:gd name="connsiteY2" fmla="*/ 786040 h 786040"/>
                <a:gd name="connsiteX3" fmla="*/ 1999980 w 1999980"/>
                <a:gd name="connsiteY3" fmla="*/ 628832 h 786040"/>
                <a:gd name="connsiteX4" fmla="*/ 1849144 w 1999980"/>
                <a:gd name="connsiteY4" fmla="*/ 376176 h 786040"/>
                <a:gd name="connsiteX5" fmla="*/ 1798865 w 1999980"/>
                <a:gd name="connsiteY5" fmla="*/ 404249 h 786040"/>
                <a:gd name="connsiteX6" fmla="*/ 999990 w 1999980"/>
                <a:gd name="connsiteY6" fmla="*/ 0 h 786040"/>
                <a:gd name="connsiteX7" fmla="*/ 201115 w 1999980"/>
                <a:gd name="connsiteY7" fmla="*/ 404249 h 786040"/>
                <a:gd name="connsiteX8" fmla="*/ 150836 w 1999980"/>
                <a:gd name="connsiteY8" fmla="*/ 376176 h 786040"/>
                <a:gd name="connsiteX9" fmla="*/ 0 w 1999980"/>
                <a:gd name="connsiteY9" fmla="*/ 628832 h 786040"/>
                <a:gd name="connsiteX10" fmla="*/ 279327 w 1999980"/>
                <a:gd name="connsiteY10" fmla="*/ 786040 h 78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99980" h="786040">
                  <a:moveTo>
                    <a:pt x="279327" y="786040"/>
                  </a:moveTo>
                  <a:cubicBezTo>
                    <a:pt x="575413" y="247041"/>
                    <a:pt x="999990" y="297572"/>
                    <a:pt x="999990" y="297572"/>
                  </a:cubicBezTo>
                  <a:cubicBezTo>
                    <a:pt x="999990" y="297572"/>
                    <a:pt x="1424567" y="247041"/>
                    <a:pt x="1720653" y="786040"/>
                  </a:cubicBezTo>
                  <a:cubicBezTo>
                    <a:pt x="1999980" y="628832"/>
                    <a:pt x="1999980" y="628832"/>
                    <a:pt x="1999980" y="628832"/>
                  </a:cubicBezTo>
                  <a:cubicBezTo>
                    <a:pt x="1849144" y="376176"/>
                    <a:pt x="1849144" y="376176"/>
                    <a:pt x="1849144" y="376176"/>
                  </a:cubicBezTo>
                  <a:cubicBezTo>
                    <a:pt x="1798865" y="404249"/>
                    <a:pt x="1798865" y="404249"/>
                    <a:pt x="1798865" y="404249"/>
                  </a:cubicBezTo>
                  <a:cubicBezTo>
                    <a:pt x="1798865" y="404249"/>
                    <a:pt x="1564230" y="28073"/>
                    <a:pt x="999990" y="0"/>
                  </a:cubicBezTo>
                  <a:cubicBezTo>
                    <a:pt x="435750" y="28073"/>
                    <a:pt x="201115" y="404249"/>
                    <a:pt x="201115" y="404249"/>
                  </a:cubicBezTo>
                  <a:cubicBezTo>
                    <a:pt x="201115" y="404249"/>
                    <a:pt x="201115" y="404249"/>
                    <a:pt x="150836" y="376176"/>
                  </a:cubicBezTo>
                  <a:cubicBezTo>
                    <a:pt x="150836" y="376176"/>
                    <a:pt x="150836" y="376176"/>
                    <a:pt x="0" y="628832"/>
                  </a:cubicBezTo>
                  <a:cubicBezTo>
                    <a:pt x="0" y="628832"/>
                    <a:pt x="0" y="628832"/>
                    <a:pt x="279327" y="7860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 dirty="0"/>
            </a:p>
          </p:txBody>
        </p:sp>
        <p:sp>
          <p:nvSpPr>
            <p:cNvPr id="44" name="îs1íḍe">
              <a:extLst>
                <a:ext uri="{FF2B5EF4-FFF2-40B4-BE49-F238E27FC236}">
                  <a16:creationId xmlns:a16="http://schemas.microsoft.com/office/drawing/2014/main" xmlns="" id="{BD2E92E3-B51A-4EE1-AE98-86904C7C57C0}"/>
                </a:ext>
              </a:extLst>
            </p:cNvPr>
            <p:cNvSpPr/>
            <p:nvPr/>
          </p:nvSpPr>
          <p:spPr bwMode="auto">
            <a:xfrm rot="19736638" flipH="1" flipV="1">
              <a:off x="4732774" y="2833243"/>
              <a:ext cx="1615151" cy="634793"/>
            </a:xfrm>
            <a:custGeom>
              <a:avLst/>
              <a:gdLst>
                <a:gd name="connsiteX0" fmla="*/ 279327 w 1999980"/>
                <a:gd name="connsiteY0" fmla="*/ 786040 h 786040"/>
                <a:gd name="connsiteX1" fmla="*/ 999990 w 1999980"/>
                <a:gd name="connsiteY1" fmla="*/ 297572 h 786040"/>
                <a:gd name="connsiteX2" fmla="*/ 1720653 w 1999980"/>
                <a:gd name="connsiteY2" fmla="*/ 786040 h 786040"/>
                <a:gd name="connsiteX3" fmla="*/ 1999980 w 1999980"/>
                <a:gd name="connsiteY3" fmla="*/ 628832 h 786040"/>
                <a:gd name="connsiteX4" fmla="*/ 1849144 w 1999980"/>
                <a:gd name="connsiteY4" fmla="*/ 376176 h 786040"/>
                <a:gd name="connsiteX5" fmla="*/ 1798865 w 1999980"/>
                <a:gd name="connsiteY5" fmla="*/ 404249 h 786040"/>
                <a:gd name="connsiteX6" fmla="*/ 999990 w 1999980"/>
                <a:gd name="connsiteY6" fmla="*/ 0 h 786040"/>
                <a:gd name="connsiteX7" fmla="*/ 201115 w 1999980"/>
                <a:gd name="connsiteY7" fmla="*/ 404249 h 786040"/>
                <a:gd name="connsiteX8" fmla="*/ 150836 w 1999980"/>
                <a:gd name="connsiteY8" fmla="*/ 376176 h 786040"/>
                <a:gd name="connsiteX9" fmla="*/ 0 w 1999980"/>
                <a:gd name="connsiteY9" fmla="*/ 628832 h 786040"/>
                <a:gd name="connsiteX10" fmla="*/ 279327 w 1999980"/>
                <a:gd name="connsiteY10" fmla="*/ 786040 h 78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99980" h="786040">
                  <a:moveTo>
                    <a:pt x="279327" y="786040"/>
                  </a:moveTo>
                  <a:cubicBezTo>
                    <a:pt x="575413" y="247041"/>
                    <a:pt x="999990" y="297572"/>
                    <a:pt x="999990" y="297572"/>
                  </a:cubicBezTo>
                  <a:cubicBezTo>
                    <a:pt x="999990" y="297572"/>
                    <a:pt x="1424567" y="247041"/>
                    <a:pt x="1720653" y="786040"/>
                  </a:cubicBezTo>
                  <a:cubicBezTo>
                    <a:pt x="1999980" y="628832"/>
                    <a:pt x="1999980" y="628832"/>
                    <a:pt x="1999980" y="628832"/>
                  </a:cubicBezTo>
                  <a:cubicBezTo>
                    <a:pt x="1849144" y="376176"/>
                    <a:pt x="1849144" y="376176"/>
                    <a:pt x="1849144" y="376176"/>
                  </a:cubicBezTo>
                  <a:cubicBezTo>
                    <a:pt x="1798865" y="404249"/>
                    <a:pt x="1798865" y="404249"/>
                    <a:pt x="1798865" y="404249"/>
                  </a:cubicBezTo>
                  <a:cubicBezTo>
                    <a:pt x="1798865" y="404249"/>
                    <a:pt x="1564230" y="28073"/>
                    <a:pt x="999990" y="0"/>
                  </a:cubicBezTo>
                  <a:cubicBezTo>
                    <a:pt x="435750" y="28073"/>
                    <a:pt x="201115" y="404249"/>
                    <a:pt x="201115" y="404249"/>
                  </a:cubicBezTo>
                  <a:cubicBezTo>
                    <a:pt x="201115" y="404249"/>
                    <a:pt x="201115" y="404249"/>
                    <a:pt x="150836" y="376176"/>
                  </a:cubicBezTo>
                  <a:cubicBezTo>
                    <a:pt x="150836" y="376176"/>
                    <a:pt x="150836" y="376176"/>
                    <a:pt x="0" y="628832"/>
                  </a:cubicBezTo>
                  <a:cubicBezTo>
                    <a:pt x="0" y="628832"/>
                    <a:pt x="0" y="628832"/>
                    <a:pt x="279327" y="7860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 dirty="0"/>
            </a:p>
          </p:txBody>
        </p:sp>
        <p:sp>
          <p:nvSpPr>
            <p:cNvPr id="45" name="îṧļiḓè">
              <a:extLst>
                <a:ext uri="{FF2B5EF4-FFF2-40B4-BE49-F238E27FC236}">
                  <a16:creationId xmlns:a16="http://schemas.microsoft.com/office/drawing/2014/main" xmlns="" id="{FF5A2D3D-6B8C-4CA0-BC32-06D2CD870A61}"/>
                </a:ext>
              </a:extLst>
            </p:cNvPr>
            <p:cNvSpPr/>
            <p:nvPr/>
          </p:nvSpPr>
          <p:spPr bwMode="auto">
            <a:xfrm rot="1800000">
              <a:off x="4716889" y="4928440"/>
              <a:ext cx="1615151" cy="634794"/>
            </a:xfrm>
            <a:custGeom>
              <a:avLst/>
              <a:gdLst>
                <a:gd name="connsiteX0" fmla="*/ 279327 w 1999980"/>
                <a:gd name="connsiteY0" fmla="*/ 786040 h 786040"/>
                <a:gd name="connsiteX1" fmla="*/ 999990 w 1999980"/>
                <a:gd name="connsiteY1" fmla="*/ 297572 h 786040"/>
                <a:gd name="connsiteX2" fmla="*/ 1720653 w 1999980"/>
                <a:gd name="connsiteY2" fmla="*/ 786040 h 786040"/>
                <a:gd name="connsiteX3" fmla="*/ 1999980 w 1999980"/>
                <a:gd name="connsiteY3" fmla="*/ 628832 h 786040"/>
                <a:gd name="connsiteX4" fmla="*/ 1849144 w 1999980"/>
                <a:gd name="connsiteY4" fmla="*/ 376176 h 786040"/>
                <a:gd name="connsiteX5" fmla="*/ 1798865 w 1999980"/>
                <a:gd name="connsiteY5" fmla="*/ 404249 h 786040"/>
                <a:gd name="connsiteX6" fmla="*/ 999990 w 1999980"/>
                <a:gd name="connsiteY6" fmla="*/ 0 h 786040"/>
                <a:gd name="connsiteX7" fmla="*/ 201115 w 1999980"/>
                <a:gd name="connsiteY7" fmla="*/ 404249 h 786040"/>
                <a:gd name="connsiteX8" fmla="*/ 150836 w 1999980"/>
                <a:gd name="connsiteY8" fmla="*/ 376176 h 786040"/>
                <a:gd name="connsiteX9" fmla="*/ 0 w 1999980"/>
                <a:gd name="connsiteY9" fmla="*/ 628832 h 786040"/>
                <a:gd name="connsiteX10" fmla="*/ 279327 w 1999980"/>
                <a:gd name="connsiteY10" fmla="*/ 786040 h 78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99980" h="786040">
                  <a:moveTo>
                    <a:pt x="279327" y="786040"/>
                  </a:moveTo>
                  <a:cubicBezTo>
                    <a:pt x="575413" y="247041"/>
                    <a:pt x="999990" y="297572"/>
                    <a:pt x="999990" y="297572"/>
                  </a:cubicBezTo>
                  <a:cubicBezTo>
                    <a:pt x="999990" y="297572"/>
                    <a:pt x="1424567" y="247041"/>
                    <a:pt x="1720653" y="786040"/>
                  </a:cubicBezTo>
                  <a:cubicBezTo>
                    <a:pt x="1999980" y="628832"/>
                    <a:pt x="1999980" y="628832"/>
                    <a:pt x="1999980" y="628832"/>
                  </a:cubicBezTo>
                  <a:cubicBezTo>
                    <a:pt x="1849144" y="376176"/>
                    <a:pt x="1849144" y="376176"/>
                    <a:pt x="1849144" y="376176"/>
                  </a:cubicBezTo>
                  <a:cubicBezTo>
                    <a:pt x="1798865" y="404249"/>
                    <a:pt x="1798865" y="404249"/>
                    <a:pt x="1798865" y="404249"/>
                  </a:cubicBezTo>
                  <a:cubicBezTo>
                    <a:pt x="1798865" y="404249"/>
                    <a:pt x="1564230" y="28073"/>
                    <a:pt x="999990" y="0"/>
                  </a:cubicBezTo>
                  <a:cubicBezTo>
                    <a:pt x="435750" y="28073"/>
                    <a:pt x="201115" y="404249"/>
                    <a:pt x="201115" y="404249"/>
                  </a:cubicBezTo>
                  <a:cubicBezTo>
                    <a:pt x="201115" y="404249"/>
                    <a:pt x="201115" y="404249"/>
                    <a:pt x="150836" y="376176"/>
                  </a:cubicBezTo>
                  <a:cubicBezTo>
                    <a:pt x="150836" y="376176"/>
                    <a:pt x="150836" y="376176"/>
                    <a:pt x="0" y="628832"/>
                  </a:cubicBezTo>
                  <a:cubicBezTo>
                    <a:pt x="0" y="628832"/>
                    <a:pt x="0" y="628832"/>
                    <a:pt x="279327" y="7860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 dirty="0"/>
            </a:p>
          </p:txBody>
        </p:sp>
        <p:sp>
          <p:nvSpPr>
            <p:cNvPr id="46" name="iṩlíďé">
              <a:extLst>
                <a:ext uri="{FF2B5EF4-FFF2-40B4-BE49-F238E27FC236}">
                  <a16:creationId xmlns:a16="http://schemas.microsoft.com/office/drawing/2014/main" xmlns="" id="{969FB63D-EF71-4266-9BB8-1111156BD7C7}"/>
                </a:ext>
              </a:extLst>
            </p:cNvPr>
            <p:cNvSpPr/>
            <p:nvPr/>
          </p:nvSpPr>
          <p:spPr bwMode="auto">
            <a:xfrm rot="19736638">
              <a:off x="5916789" y="4917837"/>
              <a:ext cx="1615151" cy="634793"/>
            </a:xfrm>
            <a:custGeom>
              <a:avLst/>
              <a:gdLst>
                <a:gd name="connsiteX0" fmla="*/ 279327 w 1999980"/>
                <a:gd name="connsiteY0" fmla="*/ 786040 h 786040"/>
                <a:gd name="connsiteX1" fmla="*/ 999990 w 1999980"/>
                <a:gd name="connsiteY1" fmla="*/ 297572 h 786040"/>
                <a:gd name="connsiteX2" fmla="*/ 1720653 w 1999980"/>
                <a:gd name="connsiteY2" fmla="*/ 786040 h 786040"/>
                <a:gd name="connsiteX3" fmla="*/ 1999980 w 1999980"/>
                <a:gd name="connsiteY3" fmla="*/ 628832 h 786040"/>
                <a:gd name="connsiteX4" fmla="*/ 1849144 w 1999980"/>
                <a:gd name="connsiteY4" fmla="*/ 376176 h 786040"/>
                <a:gd name="connsiteX5" fmla="*/ 1798865 w 1999980"/>
                <a:gd name="connsiteY5" fmla="*/ 404249 h 786040"/>
                <a:gd name="connsiteX6" fmla="*/ 999990 w 1999980"/>
                <a:gd name="connsiteY6" fmla="*/ 0 h 786040"/>
                <a:gd name="connsiteX7" fmla="*/ 201115 w 1999980"/>
                <a:gd name="connsiteY7" fmla="*/ 404249 h 786040"/>
                <a:gd name="connsiteX8" fmla="*/ 150836 w 1999980"/>
                <a:gd name="connsiteY8" fmla="*/ 376176 h 786040"/>
                <a:gd name="connsiteX9" fmla="*/ 0 w 1999980"/>
                <a:gd name="connsiteY9" fmla="*/ 628832 h 786040"/>
                <a:gd name="connsiteX10" fmla="*/ 279327 w 1999980"/>
                <a:gd name="connsiteY10" fmla="*/ 786040 h 78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99980" h="786040">
                  <a:moveTo>
                    <a:pt x="279327" y="786040"/>
                  </a:moveTo>
                  <a:cubicBezTo>
                    <a:pt x="575413" y="247041"/>
                    <a:pt x="999990" y="297572"/>
                    <a:pt x="999990" y="297572"/>
                  </a:cubicBezTo>
                  <a:cubicBezTo>
                    <a:pt x="999990" y="297572"/>
                    <a:pt x="1424567" y="247041"/>
                    <a:pt x="1720653" y="786040"/>
                  </a:cubicBezTo>
                  <a:cubicBezTo>
                    <a:pt x="1999980" y="628832"/>
                    <a:pt x="1999980" y="628832"/>
                    <a:pt x="1999980" y="628832"/>
                  </a:cubicBezTo>
                  <a:cubicBezTo>
                    <a:pt x="1849144" y="376176"/>
                    <a:pt x="1849144" y="376176"/>
                    <a:pt x="1849144" y="376176"/>
                  </a:cubicBezTo>
                  <a:cubicBezTo>
                    <a:pt x="1798865" y="404249"/>
                    <a:pt x="1798865" y="404249"/>
                    <a:pt x="1798865" y="404249"/>
                  </a:cubicBezTo>
                  <a:cubicBezTo>
                    <a:pt x="1798865" y="404249"/>
                    <a:pt x="1564230" y="28073"/>
                    <a:pt x="999990" y="0"/>
                  </a:cubicBezTo>
                  <a:cubicBezTo>
                    <a:pt x="435750" y="28073"/>
                    <a:pt x="201115" y="404249"/>
                    <a:pt x="201115" y="404249"/>
                  </a:cubicBezTo>
                  <a:cubicBezTo>
                    <a:pt x="201115" y="404249"/>
                    <a:pt x="201115" y="404249"/>
                    <a:pt x="150836" y="376176"/>
                  </a:cubicBezTo>
                  <a:cubicBezTo>
                    <a:pt x="150836" y="376176"/>
                    <a:pt x="150836" y="376176"/>
                    <a:pt x="0" y="628832"/>
                  </a:cubicBezTo>
                  <a:cubicBezTo>
                    <a:pt x="0" y="628832"/>
                    <a:pt x="0" y="628832"/>
                    <a:pt x="279327" y="7860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 dirty="0"/>
            </a:p>
          </p:txBody>
        </p:sp>
        <p:sp>
          <p:nvSpPr>
            <p:cNvPr id="47" name="iṡ1ïḍê">
              <a:extLst>
                <a:ext uri="{FF2B5EF4-FFF2-40B4-BE49-F238E27FC236}">
                  <a16:creationId xmlns:a16="http://schemas.microsoft.com/office/drawing/2014/main" xmlns="" id="{E487FF1B-B743-4A02-B2EC-D07E97A21B0C}"/>
                </a:ext>
              </a:extLst>
            </p:cNvPr>
            <p:cNvSpPr/>
            <p:nvPr/>
          </p:nvSpPr>
          <p:spPr bwMode="auto">
            <a:xfrm rot="5463362" flipH="1">
              <a:off x="4126122" y="3883995"/>
              <a:ext cx="1615151" cy="634793"/>
            </a:xfrm>
            <a:custGeom>
              <a:avLst/>
              <a:gdLst>
                <a:gd name="connsiteX0" fmla="*/ 279327 w 1999980"/>
                <a:gd name="connsiteY0" fmla="*/ 786040 h 786040"/>
                <a:gd name="connsiteX1" fmla="*/ 999990 w 1999980"/>
                <a:gd name="connsiteY1" fmla="*/ 297572 h 786040"/>
                <a:gd name="connsiteX2" fmla="*/ 1720653 w 1999980"/>
                <a:gd name="connsiteY2" fmla="*/ 786040 h 786040"/>
                <a:gd name="connsiteX3" fmla="*/ 1999980 w 1999980"/>
                <a:gd name="connsiteY3" fmla="*/ 628832 h 786040"/>
                <a:gd name="connsiteX4" fmla="*/ 1849144 w 1999980"/>
                <a:gd name="connsiteY4" fmla="*/ 376176 h 786040"/>
                <a:gd name="connsiteX5" fmla="*/ 1798865 w 1999980"/>
                <a:gd name="connsiteY5" fmla="*/ 404249 h 786040"/>
                <a:gd name="connsiteX6" fmla="*/ 999990 w 1999980"/>
                <a:gd name="connsiteY6" fmla="*/ 0 h 786040"/>
                <a:gd name="connsiteX7" fmla="*/ 201115 w 1999980"/>
                <a:gd name="connsiteY7" fmla="*/ 404249 h 786040"/>
                <a:gd name="connsiteX8" fmla="*/ 150836 w 1999980"/>
                <a:gd name="connsiteY8" fmla="*/ 376176 h 786040"/>
                <a:gd name="connsiteX9" fmla="*/ 0 w 1999980"/>
                <a:gd name="connsiteY9" fmla="*/ 628832 h 786040"/>
                <a:gd name="connsiteX10" fmla="*/ 279327 w 1999980"/>
                <a:gd name="connsiteY10" fmla="*/ 786040 h 78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99980" h="786040">
                  <a:moveTo>
                    <a:pt x="279327" y="786040"/>
                  </a:moveTo>
                  <a:cubicBezTo>
                    <a:pt x="575413" y="247041"/>
                    <a:pt x="999990" y="297572"/>
                    <a:pt x="999990" y="297572"/>
                  </a:cubicBezTo>
                  <a:cubicBezTo>
                    <a:pt x="999990" y="297572"/>
                    <a:pt x="1424567" y="247041"/>
                    <a:pt x="1720653" y="786040"/>
                  </a:cubicBezTo>
                  <a:cubicBezTo>
                    <a:pt x="1999980" y="628832"/>
                    <a:pt x="1999980" y="628832"/>
                    <a:pt x="1999980" y="628832"/>
                  </a:cubicBezTo>
                  <a:cubicBezTo>
                    <a:pt x="1849144" y="376176"/>
                    <a:pt x="1849144" y="376176"/>
                    <a:pt x="1849144" y="376176"/>
                  </a:cubicBezTo>
                  <a:cubicBezTo>
                    <a:pt x="1798865" y="404249"/>
                    <a:pt x="1798865" y="404249"/>
                    <a:pt x="1798865" y="404249"/>
                  </a:cubicBezTo>
                  <a:cubicBezTo>
                    <a:pt x="1798865" y="404249"/>
                    <a:pt x="1564230" y="28073"/>
                    <a:pt x="999990" y="0"/>
                  </a:cubicBezTo>
                  <a:cubicBezTo>
                    <a:pt x="435750" y="28073"/>
                    <a:pt x="201115" y="404249"/>
                    <a:pt x="201115" y="404249"/>
                  </a:cubicBezTo>
                  <a:cubicBezTo>
                    <a:pt x="201115" y="404249"/>
                    <a:pt x="201115" y="404249"/>
                    <a:pt x="150836" y="376176"/>
                  </a:cubicBezTo>
                  <a:cubicBezTo>
                    <a:pt x="150836" y="376176"/>
                    <a:pt x="150836" y="376176"/>
                    <a:pt x="0" y="628832"/>
                  </a:cubicBezTo>
                  <a:cubicBezTo>
                    <a:pt x="0" y="628832"/>
                    <a:pt x="0" y="628832"/>
                    <a:pt x="279327" y="7860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 dirty="0"/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592BEC49-908F-4283-8EE3-92B40415C2E8}"/>
              </a:ext>
            </a:extLst>
          </p:cNvPr>
          <p:cNvGrpSpPr/>
          <p:nvPr/>
        </p:nvGrpSpPr>
        <p:grpSpPr>
          <a:xfrm>
            <a:off x="4744157" y="2434868"/>
            <a:ext cx="972995" cy="972994"/>
            <a:chOff x="4744157" y="2434868"/>
            <a:chExt cx="972995" cy="972994"/>
          </a:xfrm>
        </p:grpSpPr>
        <p:sp>
          <p:nvSpPr>
            <p:cNvPr id="21" name="ïṣ1iḋé">
              <a:extLst>
                <a:ext uri="{FF2B5EF4-FFF2-40B4-BE49-F238E27FC236}">
                  <a16:creationId xmlns:a16="http://schemas.microsoft.com/office/drawing/2014/main" xmlns="" id="{3DF0320A-C02C-4445-9ECD-FB410B30D6B5}"/>
                </a:ext>
              </a:extLst>
            </p:cNvPr>
            <p:cNvSpPr/>
            <p:nvPr/>
          </p:nvSpPr>
          <p:spPr>
            <a:xfrm>
              <a:off x="4744157" y="2434868"/>
              <a:ext cx="972995" cy="972994"/>
            </a:xfrm>
            <a:prstGeom prst="ellipse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iṥļiḋé">
              <a:extLst>
                <a:ext uri="{FF2B5EF4-FFF2-40B4-BE49-F238E27FC236}">
                  <a16:creationId xmlns:a16="http://schemas.microsoft.com/office/drawing/2014/main" xmlns="" id="{1BF36C7A-BE02-4916-8C60-334F76A16A88}"/>
                </a:ext>
              </a:extLst>
            </p:cNvPr>
            <p:cNvSpPr/>
            <p:nvPr/>
          </p:nvSpPr>
          <p:spPr bwMode="auto">
            <a:xfrm>
              <a:off x="5085349" y="2767940"/>
              <a:ext cx="290611" cy="306850"/>
            </a:xfrm>
            <a:custGeom>
              <a:avLst/>
              <a:gdLst>
                <a:gd name="T0" fmla="*/ 6093 w 6456"/>
                <a:gd name="T1" fmla="*/ 1720 h 6827"/>
                <a:gd name="T2" fmla="*/ 5454 w 6456"/>
                <a:gd name="T3" fmla="*/ 1224 h 6827"/>
                <a:gd name="T4" fmla="*/ 3228 w 6456"/>
                <a:gd name="T5" fmla="*/ 522 h 6827"/>
                <a:gd name="T6" fmla="*/ 1002 w 6456"/>
                <a:gd name="T7" fmla="*/ 1224 h 6827"/>
                <a:gd name="T8" fmla="*/ 364 w 6456"/>
                <a:gd name="T9" fmla="*/ 1720 h 6827"/>
                <a:gd name="T10" fmla="*/ 243 w 6456"/>
                <a:gd name="T11" fmla="*/ 3413 h 6827"/>
                <a:gd name="T12" fmla="*/ 1007 w 6456"/>
                <a:gd name="T13" fmla="*/ 5491 h 6827"/>
                <a:gd name="T14" fmla="*/ 2227 w 6456"/>
                <a:gd name="T15" fmla="*/ 6827 h 6827"/>
                <a:gd name="T16" fmla="*/ 4230 w 6456"/>
                <a:gd name="T17" fmla="*/ 6827 h 6827"/>
                <a:gd name="T18" fmla="*/ 5449 w 6456"/>
                <a:gd name="T19" fmla="*/ 5491 h 6827"/>
                <a:gd name="T20" fmla="*/ 6214 w 6456"/>
                <a:gd name="T21" fmla="*/ 3413 h 6827"/>
                <a:gd name="T22" fmla="*/ 3006 w 6456"/>
                <a:gd name="T23" fmla="*/ 4575 h 6827"/>
                <a:gd name="T24" fmla="*/ 2227 w 6456"/>
                <a:gd name="T25" fmla="*/ 6381 h 6827"/>
                <a:gd name="T26" fmla="*/ 1451 w 6456"/>
                <a:gd name="T27" fmla="*/ 5532 h 6827"/>
                <a:gd name="T28" fmla="*/ 2022 w 6456"/>
                <a:gd name="T29" fmla="*/ 4793 h 6827"/>
                <a:gd name="T30" fmla="*/ 446 w 6456"/>
                <a:gd name="T31" fmla="*/ 4185 h 6827"/>
                <a:gd name="T32" fmla="*/ 1351 w 6456"/>
                <a:gd name="T33" fmla="*/ 3992 h 6827"/>
                <a:gd name="T34" fmla="*/ 446 w 6456"/>
                <a:gd name="T35" fmla="*/ 2642 h 6827"/>
                <a:gd name="T36" fmla="*/ 1797 w 6456"/>
                <a:gd name="T37" fmla="*/ 2371 h 6827"/>
                <a:gd name="T38" fmla="*/ 1447 w 6456"/>
                <a:gd name="T39" fmla="*/ 1224 h 6827"/>
                <a:gd name="T40" fmla="*/ 3006 w 6456"/>
                <a:gd name="T41" fmla="*/ 1224 h 6827"/>
                <a:gd name="T42" fmla="*/ 3006 w 6456"/>
                <a:gd name="T43" fmla="*/ 2562 h 6827"/>
                <a:gd name="T44" fmla="*/ 2822 w 6456"/>
                <a:gd name="T45" fmla="*/ 2252 h 6827"/>
                <a:gd name="T46" fmla="*/ 2377 w 6456"/>
                <a:gd name="T47" fmla="*/ 2562 h 6827"/>
                <a:gd name="T48" fmla="*/ 2067 w 6456"/>
                <a:gd name="T49" fmla="*/ 3007 h 6827"/>
                <a:gd name="T50" fmla="*/ 2377 w 6456"/>
                <a:gd name="T51" fmla="*/ 3191 h 6827"/>
                <a:gd name="T52" fmla="*/ 2067 w 6456"/>
                <a:gd name="T53" fmla="*/ 3636 h 6827"/>
                <a:gd name="T54" fmla="*/ 2377 w 6456"/>
                <a:gd name="T55" fmla="*/ 3820 h 6827"/>
                <a:gd name="T56" fmla="*/ 2067 w 6456"/>
                <a:gd name="T57" fmla="*/ 4265 h 6827"/>
                <a:gd name="T58" fmla="*/ 2377 w 6456"/>
                <a:gd name="T59" fmla="*/ 4574 h 6827"/>
                <a:gd name="T60" fmla="*/ 2822 w 6456"/>
                <a:gd name="T61" fmla="*/ 4265 h 6827"/>
                <a:gd name="T62" fmla="*/ 3006 w 6456"/>
                <a:gd name="T63" fmla="*/ 4575 h 6827"/>
                <a:gd name="T64" fmla="*/ 2822 w 6456"/>
                <a:gd name="T65" fmla="*/ 3007 h 6827"/>
                <a:gd name="T66" fmla="*/ 3635 w 6456"/>
                <a:gd name="T67" fmla="*/ 3820 h 6827"/>
                <a:gd name="T68" fmla="*/ 5893 w 6456"/>
                <a:gd name="T69" fmla="*/ 3738 h 6827"/>
                <a:gd name="T70" fmla="*/ 5106 w 6456"/>
                <a:gd name="T71" fmla="*/ 5090 h 6827"/>
                <a:gd name="T72" fmla="*/ 4104 w 6456"/>
                <a:gd name="T73" fmla="*/ 5091 h 6827"/>
                <a:gd name="T74" fmla="*/ 5009 w 6456"/>
                <a:gd name="T75" fmla="*/ 5602 h 6827"/>
                <a:gd name="T76" fmla="*/ 3451 w 6456"/>
                <a:gd name="T77" fmla="*/ 5602 h 6827"/>
                <a:gd name="T78" fmla="*/ 3451 w 6456"/>
                <a:gd name="T79" fmla="*/ 4265 h 6827"/>
                <a:gd name="T80" fmla="*/ 3635 w 6456"/>
                <a:gd name="T81" fmla="*/ 4575 h 6827"/>
                <a:gd name="T82" fmla="*/ 4080 w 6456"/>
                <a:gd name="T83" fmla="*/ 4265 h 6827"/>
                <a:gd name="T84" fmla="*/ 4389 w 6456"/>
                <a:gd name="T85" fmla="*/ 3820 h 6827"/>
                <a:gd name="T86" fmla="*/ 4080 w 6456"/>
                <a:gd name="T87" fmla="*/ 3636 h 6827"/>
                <a:gd name="T88" fmla="*/ 4389 w 6456"/>
                <a:gd name="T89" fmla="*/ 3191 h 6827"/>
                <a:gd name="T90" fmla="*/ 4080 w 6456"/>
                <a:gd name="T91" fmla="*/ 3007 h 6827"/>
                <a:gd name="T92" fmla="*/ 4389 w 6456"/>
                <a:gd name="T93" fmla="*/ 2562 h 6827"/>
                <a:gd name="T94" fmla="*/ 4080 w 6456"/>
                <a:gd name="T95" fmla="*/ 2252 h 6827"/>
                <a:gd name="T96" fmla="*/ 3635 w 6456"/>
                <a:gd name="T97" fmla="*/ 2562 h 6827"/>
                <a:gd name="T98" fmla="*/ 3451 w 6456"/>
                <a:gd name="T99" fmla="*/ 2252 h 6827"/>
                <a:gd name="T100" fmla="*/ 4230 w 6456"/>
                <a:gd name="T101" fmla="*/ 445 h 6827"/>
                <a:gd name="T102" fmla="*/ 4504 w 6456"/>
                <a:gd name="T103" fmla="*/ 1954 h 6827"/>
                <a:gd name="T104" fmla="*/ 5328 w 6456"/>
                <a:gd name="T105" fmla="*/ 1764 h 6827"/>
                <a:gd name="T106" fmla="*/ 5106 w 6456"/>
                <a:gd name="T107" fmla="*/ 3547 h 6827"/>
                <a:gd name="T108" fmla="*/ 5893 w 6456"/>
                <a:gd name="T109" fmla="*/ 3738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56" h="6827">
                  <a:moveTo>
                    <a:pt x="6456" y="2642"/>
                  </a:moveTo>
                  <a:cubicBezTo>
                    <a:pt x="6456" y="2298"/>
                    <a:pt x="6327" y="1971"/>
                    <a:pt x="6093" y="1720"/>
                  </a:cubicBezTo>
                  <a:cubicBezTo>
                    <a:pt x="5917" y="1531"/>
                    <a:pt x="5694" y="1399"/>
                    <a:pt x="5449" y="1335"/>
                  </a:cubicBezTo>
                  <a:cubicBezTo>
                    <a:pt x="5453" y="1299"/>
                    <a:pt x="5454" y="1262"/>
                    <a:pt x="5454" y="1224"/>
                  </a:cubicBezTo>
                  <a:cubicBezTo>
                    <a:pt x="5454" y="549"/>
                    <a:pt x="4905" y="0"/>
                    <a:pt x="4230" y="0"/>
                  </a:cubicBezTo>
                  <a:cubicBezTo>
                    <a:pt x="3816" y="0"/>
                    <a:pt x="3450" y="207"/>
                    <a:pt x="3228" y="522"/>
                  </a:cubicBezTo>
                  <a:cubicBezTo>
                    <a:pt x="3007" y="207"/>
                    <a:pt x="2640" y="0"/>
                    <a:pt x="2227" y="0"/>
                  </a:cubicBezTo>
                  <a:cubicBezTo>
                    <a:pt x="1551" y="0"/>
                    <a:pt x="1002" y="549"/>
                    <a:pt x="1002" y="1224"/>
                  </a:cubicBezTo>
                  <a:cubicBezTo>
                    <a:pt x="1002" y="1262"/>
                    <a:pt x="1004" y="1299"/>
                    <a:pt x="1007" y="1335"/>
                  </a:cubicBezTo>
                  <a:cubicBezTo>
                    <a:pt x="763" y="1399"/>
                    <a:pt x="540" y="1531"/>
                    <a:pt x="364" y="1720"/>
                  </a:cubicBezTo>
                  <a:cubicBezTo>
                    <a:pt x="129" y="1971"/>
                    <a:pt x="0" y="2298"/>
                    <a:pt x="0" y="2642"/>
                  </a:cubicBezTo>
                  <a:cubicBezTo>
                    <a:pt x="0" y="2928"/>
                    <a:pt x="90" y="3194"/>
                    <a:pt x="243" y="3413"/>
                  </a:cubicBezTo>
                  <a:cubicBezTo>
                    <a:pt x="85" y="3638"/>
                    <a:pt x="0" y="3906"/>
                    <a:pt x="0" y="4185"/>
                  </a:cubicBezTo>
                  <a:cubicBezTo>
                    <a:pt x="0" y="4811"/>
                    <a:pt x="429" y="5339"/>
                    <a:pt x="1007" y="5491"/>
                  </a:cubicBezTo>
                  <a:cubicBezTo>
                    <a:pt x="1004" y="5528"/>
                    <a:pt x="1002" y="5565"/>
                    <a:pt x="1002" y="5602"/>
                  </a:cubicBezTo>
                  <a:cubicBezTo>
                    <a:pt x="1002" y="6277"/>
                    <a:pt x="1551" y="6827"/>
                    <a:pt x="2227" y="6827"/>
                  </a:cubicBezTo>
                  <a:cubicBezTo>
                    <a:pt x="2640" y="6827"/>
                    <a:pt x="3007" y="6620"/>
                    <a:pt x="3228" y="6305"/>
                  </a:cubicBezTo>
                  <a:cubicBezTo>
                    <a:pt x="3450" y="6620"/>
                    <a:pt x="3816" y="6827"/>
                    <a:pt x="4230" y="6827"/>
                  </a:cubicBezTo>
                  <a:cubicBezTo>
                    <a:pt x="4905" y="6827"/>
                    <a:pt x="5454" y="6277"/>
                    <a:pt x="5454" y="5602"/>
                  </a:cubicBezTo>
                  <a:cubicBezTo>
                    <a:pt x="5454" y="5565"/>
                    <a:pt x="5453" y="5528"/>
                    <a:pt x="5449" y="5491"/>
                  </a:cubicBezTo>
                  <a:cubicBezTo>
                    <a:pt x="6028" y="5339"/>
                    <a:pt x="6456" y="4811"/>
                    <a:pt x="6456" y="4185"/>
                  </a:cubicBezTo>
                  <a:cubicBezTo>
                    <a:pt x="6456" y="3906"/>
                    <a:pt x="6371" y="3638"/>
                    <a:pt x="6214" y="3413"/>
                  </a:cubicBezTo>
                  <a:cubicBezTo>
                    <a:pt x="6367" y="3194"/>
                    <a:pt x="6456" y="2928"/>
                    <a:pt x="6456" y="2642"/>
                  </a:cubicBezTo>
                  <a:close/>
                  <a:moveTo>
                    <a:pt x="3006" y="4575"/>
                  </a:moveTo>
                  <a:lnTo>
                    <a:pt x="3006" y="5602"/>
                  </a:lnTo>
                  <a:cubicBezTo>
                    <a:pt x="3006" y="6032"/>
                    <a:pt x="2656" y="6381"/>
                    <a:pt x="2227" y="6381"/>
                  </a:cubicBezTo>
                  <a:cubicBezTo>
                    <a:pt x="1797" y="6381"/>
                    <a:pt x="1447" y="6032"/>
                    <a:pt x="1447" y="5602"/>
                  </a:cubicBezTo>
                  <a:cubicBezTo>
                    <a:pt x="1447" y="5579"/>
                    <a:pt x="1449" y="5555"/>
                    <a:pt x="1451" y="5532"/>
                  </a:cubicBezTo>
                  <a:cubicBezTo>
                    <a:pt x="1795" y="5506"/>
                    <a:pt x="2119" y="5349"/>
                    <a:pt x="2352" y="5091"/>
                  </a:cubicBezTo>
                  <a:lnTo>
                    <a:pt x="2022" y="4793"/>
                  </a:lnTo>
                  <a:cubicBezTo>
                    <a:pt x="1851" y="4982"/>
                    <a:pt x="1606" y="5090"/>
                    <a:pt x="1351" y="5090"/>
                  </a:cubicBezTo>
                  <a:cubicBezTo>
                    <a:pt x="852" y="5090"/>
                    <a:pt x="446" y="4684"/>
                    <a:pt x="446" y="4185"/>
                  </a:cubicBezTo>
                  <a:cubicBezTo>
                    <a:pt x="446" y="4026"/>
                    <a:pt x="487" y="3873"/>
                    <a:pt x="563" y="3738"/>
                  </a:cubicBezTo>
                  <a:cubicBezTo>
                    <a:pt x="785" y="3898"/>
                    <a:pt x="1057" y="3992"/>
                    <a:pt x="1351" y="3992"/>
                  </a:cubicBezTo>
                  <a:lnTo>
                    <a:pt x="1351" y="3547"/>
                  </a:lnTo>
                  <a:cubicBezTo>
                    <a:pt x="852" y="3547"/>
                    <a:pt x="446" y="3141"/>
                    <a:pt x="446" y="2642"/>
                  </a:cubicBezTo>
                  <a:cubicBezTo>
                    <a:pt x="446" y="2223"/>
                    <a:pt x="735" y="1864"/>
                    <a:pt x="1129" y="1764"/>
                  </a:cubicBezTo>
                  <a:cubicBezTo>
                    <a:pt x="1264" y="2038"/>
                    <a:pt x="1500" y="2260"/>
                    <a:pt x="1797" y="2371"/>
                  </a:cubicBezTo>
                  <a:lnTo>
                    <a:pt x="1953" y="1954"/>
                  </a:lnTo>
                  <a:cubicBezTo>
                    <a:pt x="1651" y="1841"/>
                    <a:pt x="1447" y="1547"/>
                    <a:pt x="1447" y="1224"/>
                  </a:cubicBezTo>
                  <a:cubicBezTo>
                    <a:pt x="1447" y="795"/>
                    <a:pt x="1797" y="445"/>
                    <a:pt x="2227" y="445"/>
                  </a:cubicBezTo>
                  <a:cubicBezTo>
                    <a:pt x="2656" y="445"/>
                    <a:pt x="3006" y="795"/>
                    <a:pt x="3006" y="1224"/>
                  </a:cubicBezTo>
                  <a:lnTo>
                    <a:pt x="3006" y="2252"/>
                  </a:lnTo>
                  <a:lnTo>
                    <a:pt x="3006" y="2562"/>
                  </a:lnTo>
                  <a:lnTo>
                    <a:pt x="2822" y="2562"/>
                  </a:lnTo>
                  <a:lnTo>
                    <a:pt x="2822" y="2252"/>
                  </a:lnTo>
                  <a:lnTo>
                    <a:pt x="2377" y="2252"/>
                  </a:lnTo>
                  <a:lnTo>
                    <a:pt x="2377" y="2562"/>
                  </a:lnTo>
                  <a:lnTo>
                    <a:pt x="2067" y="2562"/>
                  </a:lnTo>
                  <a:lnTo>
                    <a:pt x="2067" y="3007"/>
                  </a:lnTo>
                  <a:lnTo>
                    <a:pt x="2377" y="3007"/>
                  </a:lnTo>
                  <a:lnTo>
                    <a:pt x="2377" y="3191"/>
                  </a:lnTo>
                  <a:lnTo>
                    <a:pt x="2067" y="3191"/>
                  </a:lnTo>
                  <a:lnTo>
                    <a:pt x="2067" y="3636"/>
                  </a:lnTo>
                  <a:lnTo>
                    <a:pt x="2377" y="3636"/>
                  </a:lnTo>
                  <a:lnTo>
                    <a:pt x="2377" y="3820"/>
                  </a:lnTo>
                  <a:lnTo>
                    <a:pt x="2067" y="3820"/>
                  </a:lnTo>
                  <a:lnTo>
                    <a:pt x="2067" y="4265"/>
                  </a:lnTo>
                  <a:lnTo>
                    <a:pt x="2377" y="4265"/>
                  </a:lnTo>
                  <a:lnTo>
                    <a:pt x="2377" y="4574"/>
                  </a:lnTo>
                  <a:lnTo>
                    <a:pt x="2822" y="4574"/>
                  </a:lnTo>
                  <a:lnTo>
                    <a:pt x="2822" y="4265"/>
                  </a:lnTo>
                  <a:lnTo>
                    <a:pt x="3006" y="4265"/>
                  </a:lnTo>
                  <a:lnTo>
                    <a:pt x="3006" y="4575"/>
                  </a:lnTo>
                  <a:close/>
                  <a:moveTo>
                    <a:pt x="2822" y="3820"/>
                  </a:moveTo>
                  <a:lnTo>
                    <a:pt x="2822" y="3007"/>
                  </a:lnTo>
                  <a:lnTo>
                    <a:pt x="3635" y="3007"/>
                  </a:lnTo>
                  <a:lnTo>
                    <a:pt x="3635" y="3820"/>
                  </a:lnTo>
                  <a:lnTo>
                    <a:pt x="2822" y="3820"/>
                  </a:lnTo>
                  <a:close/>
                  <a:moveTo>
                    <a:pt x="5893" y="3738"/>
                  </a:moveTo>
                  <a:cubicBezTo>
                    <a:pt x="5970" y="3873"/>
                    <a:pt x="6011" y="4026"/>
                    <a:pt x="6011" y="4185"/>
                  </a:cubicBezTo>
                  <a:cubicBezTo>
                    <a:pt x="6011" y="4684"/>
                    <a:pt x="5605" y="5090"/>
                    <a:pt x="5106" y="5090"/>
                  </a:cubicBezTo>
                  <a:cubicBezTo>
                    <a:pt x="4851" y="5090"/>
                    <a:pt x="4606" y="4982"/>
                    <a:pt x="4434" y="4793"/>
                  </a:cubicBezTo>
                  <a:lnTo>
                    <a:pt x="4104" y="5091"/>
                  </a:lnTo>
                  <a:cubicBezTo>
                    <a:pt x="4338" y="5349"/>
                    <a:pt x="4662" y="5506"/>
                    <a:pt x="5006" y="5532"/>
                  </a:cubicBezTo>
                  <a:cubicBezTo>
                    <a:pt x="5008" y="5555"/>
                    <a:pt x="5009" y="5579"/>
                    <a:pt x="5009" y="5602"/>
                  </a:cubicBezTo>
                  <a:cubicBezTo>
                    <a:pt x="5009" y="6032"/>
                    <a:pt x="4660" y="6381"/>
                    <a:pt x="4230" y="6381"/>
                  </a:cubicBezTo>
                  <a:cubicBezTo>
                    <a:pt x="3801" y="6381"/>
                    <a:pt x="3451" y="6032"/>
                    <a:pt x="3451" y="5602"/>
                  </a:cubicBezTo>
                  <a:lnTo>
                    <a:pt x="3451" y="4575"/>
                  </a:lnTo>
                  <a:lnTo>
                    <a:pt x="3451" y="4265"/>
                  </a:lnTo>
                  <a:lnTo>
                    <a:pt x="3635" y="4265"/>
                  </a:lnTo>
                  <a:lnTo>
                    <a:pt x="3635" y="4575"/>
                  </a:lnTo>
                  <a:lnTo>
                    <a:pt x="4080" y="4575"/>
                  </a:lnTo>
                  <a:lnTo>
                    <a:pt x="4080" y="4265"/>
                  </a:lnTo>
                  <a:lnTo>
                    <a:pt x="4389" y="4265"/>
                  </a:lnTo>
                  <a:lnTo>
                    <a:pt x="4389" y="3820"/>
                  </a:lnTo>
                  <a:lnTo>
                    <a:pt x="4080" y="3820"/>
                  </a:lnTo>
                  <a:lnTo>
                    <a:pt x="4080" y="3636"/>
                  </a:lnTo>
                  <a:lnTo>
                    <a:pt x="4389" y="3636"/>
                  </a:lnTo>
                  <a:lnTo>
                    <a:pt x="4389" y="3191"/>
                  </a:lnTo>
                  <a:lnTo>
                    <a:pt x="4080" y="3191"/>
                  </a:lnTo>
                  <a:lnTo>
                    <a:pt x="4080" y="3007"/>
                  </a:lnTo>
                  <a:lnTo>
                    <a:pt x="4389" y="3007"/>
                  </a:lnTo>
                  <a:lnTo>
                    <a:pt x="4389" y="2562"/>
                  </a:lnTo>
                  <a:lnTo>
                    <a:pt x="4080" y="2562"/>
                  </a:lnTo>
                  <a:lnTo>
                    <a:pt x="4080" y="2252"/>
                  </a:lnTo>
                  <a:lnTo>
                    <a:pt x="3635" y="2252"/>
                  </a:lnTo>
                  <a:lnTo>
                    <a:pt x="3635" y="2562"/>
                  </a:lnTo>
                  <a:lnTo>
                    <a:pt x="3451" y="2562"/>
                  </a:lnTo>
                  <a:lnTo>
                    <a:pt x="3451" y="2252"/>
                  </a:lnTo>
                  <a:lnTo>
                    <a:pt x="3451" y="1224"/>
                  </a:lnTo>
                  <a:cubicBezTo>
                    <a:pt x="3451" y="795"/>
                    <a:pt x="3800" y="445"/>
                    <a:pt x="4230" y="445"/>
                  </a:cubicBezTo>
                  <a:cubicBezTo>
                    <a:pt x="4660" y="445"/>
                    <a:pt x="5009" y="795"/>
                    <a:pt x="5009" y="1224"/>
                  </a:cubicBezTo>
                  <a:cubicBezTo>
                    <a:pt x="5009" y="1547"/>
                    <a:pt x="4806" y="1841"/>
                    <a:pt x="4504" y="1954"/>
                  </a:cubicBezTo>
                  <a:lnTo>
                    <a:pt x="4660" y="2371"/>
                  </a:lnTo>
                  <a:cubicBezTo>
                    <a:pt x="4957" y="2260"/>
                    <a:pt x="5193" y="2038"/>
                    <a:pt x="5328" y="1764"/>
                  </a:cubicBezTo>
                  <a:cubicBezTo>
                    <a:pt x="5721" y="1864"/>
                    <a:pt x="6011" y="2223"/>
                    <a:pt x="6011" y="2642"/>
                  </a:cubicBezTo>
                  <a:cubicBezTo>
                    <a:pt x="6011" y="3141"/>
                    <a:pt x="5605" y="3547"/>
                    <a:pt x="5106" y="3547"/>
                  </a:cubicBezTo>
                  <a:lnTo>
                    <a:pt x="5106" y="3992"/>
                  </a:lnTo>
                  <a:cubicBezTo>
                    <a:pt x="5399" y="3992"/>
                    <a:pt x="5671" y="3898"/>
                    <a:pt x="5893" y="37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A7A09585-F640-486E-8026-FE86AD1C200A}"/>
              </a:ext>
            </a:extLst>
          </p:cNvPr>
          <p:cNvGrpSpPr/>
          <p:nvPr/>
        </p:nvGrpSpPr>
        <p:grpSpPr>
          <a:xfrm>
            <a:off x="6424284" y="2429267"/>
            <a:ext cx="972995" cy="972994"/>
            <a:chOff x="6424284" y="2429267"/>
            <a:chExt cx="972995" cy="972994"/>
          </a:xfrm>
        </p:grpSpPr>
        <p:sp>
          <p:nvSpPr>
            <p:cNvPr id="25" name="iṩľîḋè">
              <a:extLst>
                <a:ext uri="{FF2B5EF4-FFF2-40B4-BE49-F238E27FC236}">
                  <a16:creationId xmlns:a16="http://schemas.microsoft.com/office/drawing/2014/main" xmlns="" id="{058A58DE-907E-4191-96F9-734C75566F96}"/>
                </a:ext>
              </a:extLst>
            </p:cNvPr>
            <p:cNvSpPr/>
            <p:nvPr/>
          </p:nvSpPr>
          <p:spPr>
            <a:xfrm>
              <a:off x="6424284" y="2429267"/>
              <a:ext cx="972995" cy="9729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0" name="îşḷiḑé">
              <a:extLst>
                <a:ext uri="{FF2B5EF4-FFF2-40B4-BE49-F238E27FC236}">
                  <a16:creationId xmlns:a16="http://schemas.microsoft.com/office/drawing/2014/main" xmlns="" id="{3DD42A5A-AC07-4758-9B4F-E83DC41FAABD}"/>
                </a:ext>
              </a:extLst>
            </p:cNvPr>
            <p:cNvSpPr/>
            <p:nvPr/>
          </p:nvSpPr>
          <p:spPr bwMode="auto">
            <a:xfrm>
              <a:off x="6757356" y="2782687"/>
              <a:ext cx="306850" cy="266155"/>
            </a:xfrm>
            <a:custGeom>
              <a:avLst/>
              <a:gdLst>
                <a:gd name="connsiteX0" fmla="*/ 303820 w 607639"/>
                <a:gd name="connsiteY0" fmla="*/ 112552 h 527053"/>
                <a:gd name="connsiteX1" fmla="*/ 347324 w 607639"/>
                <a:gd name="connsiteY1" fmla="*/ 155985 h 527053"/>
                <a:gd name="connsiteX2" fmla="*/ 303820 w 607639"/>
                <a:gd name="connsiteY2" fmla="*/ 199418 h 527053"/>
                <a:gd name="connsiteX3" fmla="*/ 260316 w 607639"/>
                <a:gd name="connsiteY3" fmla="*/ 155985 h 527053"/>
                <a:gd name="connsiteX4" fmla="*/ 303820 w 607639"/>
                <a:gd name="connsiteY4" fmla="*/ 112552 h 527053"/>
                <a:gd name="connsiteX5" fmla="*/ 303775 w 607639"/>
                <a:gd name="connsiteY5" fmla="*/ 72970 h 527053"/>
                <a:gd name="connsiteX6" fmla="*/ 220644 w 607639"/>
                <a:gd name="connsiteY6" fmla="*/ 155983 h 527053"/>
                <a:gd name="connsiteX7" fmla="*/ 303775 w 607639"/>
                <a:gd name="connsiteY7" fmla="*/ 238996 h 527053"/>
                <a:gd name="connsiteX8" fmla="*/ 386906 w 607639"/>
                <a:gd name="connsiteY8" fmla="*/ 155983 h 527053"/>
                <a:gd name="connsiteX9" fmla="*/ 303775 w 607639"/>
                <a:gd name="connsiteY9" fmla="*/ 72970 h 527053"/>
                <a:gd name="connsiteX10" fmla="*/ 303775 w 607639"/>
                <a:gd name="connsiteY10" fmla="*/ 0 h 527053"/>
                <a:gd name="connsiteX11" fmla="*/ 459979 w 607639"/>
                <a:gd name="connsiteY11" fmla="*/ 155983 h 527053"/>
                <a:gd name="connsiteX12" fmla="*/ 426246 w 607639"/>
                <a:gd name="connsiteY12" fmla="*/ 252594 h 527053"/>
                <a:gd name="connsiteX13" fmla="*/ 500922 w 607639"/>
                <a:gd name="connsiteY13" fmla="*/ 294812 h 527053"/>
                <a:gd name="connsiteX14" fmla="*/ 517388 w 607639"/>
                <a:gd name="connsiteY14" fmla="*/ 292057 h 527053"/>
                <a:gd name="connsiteX15" fmla="*/ 567943 w 607639"/>
                <a:gd name="connsiteY15" fmla="*/ 342451 h 527053"/>
                <a:gd name="connsiteX16" fmla="*/ 537236 w 607639"/>
                <a:gd name="connsiteY16" fmla="*/ 388935 h 527053"/>
                <a:gd name="connsiteX17" fmla="*/ 537236 w 607639"/>
                <a:gd name="connsiteY17" fmla="*/ 419420 h 527053"/>
                <a:gd name="connsiteX18" fmla="*/ 607639 w 607639"/>
                <a:gd name="connsiteY18" fmla="*/ 507322 h 527053"/>
                <a:gd name="connsiteX19" fmla="*/ 607639 w 607639"/>
                <a:gd name="connsiteY19" fmla="*/ 527053 h 527053"/>
                <a:gd name="connsiteX20" fmla="*/ 427136 w 607639"/>
                <a:gd name="connsiteY20" fmla="*/ 527053 h 527053"/>
                <a:gd name="connsiteX21" fmla="*/ 427136 w 607639"/>
                <a:gd name="connsiteY21" fmla="*/ 507322 h 527053"/>
                <a:gd name="connsiteX22" fmla="*/ 497540 w 607639"/>
                <a:gd name="connsiteY22" fmla="*/ 419420 h 527053"/>
                <a:gd name="connsiteX23" fmla="*/ 497540 w 607639"/>
                <a:gd name="connsiteY23" fmla="*/ 388935 h 527053"/>
                <a:gd name="connsiteX24" fmla="*/ 466833 w 607639"/>
                <a:gd name="connsiteY24" fmla="*/ 342451 h 527053"/>
                <a:gd name="connsiteX25" fmla="*/ 470660 w 607639"/>
                <a:gd name="connsiteY25" fmla="*/ 323253 h 527053"/>
                <a:gd name="connsiteX26" fmla="*/ 396608 w 607639"/>
                <a:gd name="connsiteY26" fmla="*/ 281302 h 527053"/>
                <a:gd name="connsiteX27" fmla="*/ 323623 w 607639"/>
                <a:gd name="connsiteY27" fmla="*/ 310632 h 527053"/>
                <a:gd name="connsiteX28" fmla="*/ 323623 w 607639"/>
                <a:gd name="connsiteY28" fmla="*/ 419420 h 527053"/>
                <a:gd name="connsiteX29" fmla="*/ 394026 w 607639"/>
                <a:gd name="connsiteY29" fmla="*/ 507322 h 527053"/>
                <a:gd name="connsiteX30" fmla="*/ 394026 w 607639"/>
                <a:gd name="connsiteY30" fmla="*/ 527053 h 527053"/>
                <a:gd name="connsiteX31" fmla="*/ 213613 w 607639"/>
                <a:gd name="connsiteY31" fmla="*/ 527053 h 527053"/>
                <a:gd name="connsiteX32" fmla="*/ 213613 w 607639"/>
                <a:gd name="connsiteY32" fmla="*/ 507322 h 527053"/>
                <a:gd name="connsiteX33" fmla="*/ 284016 w 607639"/>
                <a:gd name="connsiteY33" fmla="*/ 419420 h 527053"/>
                <a:gd name="connsiteX34" fmla="*/ 284016 w 607639"/>
                <a:gd name="connsiteY34" fmla="*/ 310632 h 527053"/>
                <a:gd name="connsiteX35" fmla="*/ 211032 w 607639"/>
                <a:gd name="connsiteY35" fmla="*/ 281302 h 527053"/>
                <a:gd name="connsiteX36" fmla="*/ 136890 w 607639"/>
                <a:gd name="connsiteY36" fmla="*/ 323253 h 527053"/>
                <a:gd name="connsiteX37" fmla="*/ 140717 w 607639"/>
                <a:gd name="connsiteY37" fmla="*/ 342451 h 527053"/>
                <a:gd name="connsiteX38" fmla="*/ 110011 w 607639"/>
                <a:gd name="connsiteY38" fmla="*/ 388935 h 527053"/>
                <a:gd name="connsiteX39" fmla="*/ 110011 w 607639"/>
                <a:gd name="connsiteY39" fmla="*/ 419420 h 527053"/>
                <a:gd name="connsiteX40" fmla="*/ 180414 w 607639"/>
                <a:gd name="connsiteY40" fmla="*/ 507322 h 527053"/>
                <a:gd name="connsiteX41" fmla="*/ 180414 w 607639"/>
                <a:gd name="connsiteY41" fmla="*/ 527053 h 527053"/>
                <a:gd name="connsiteX42" fmla="*/ 0 w 607639"/>
                <a:gd name="connsiteY42" fmla="*/ 527053 h 527053"/>
                <a:gd name="connsiteX43" fmla="*/ 0 w 607639"/>
                <a:gd name="connsiteY43" fmla="*/ 507322 h 527053"/>
                <a:gd name="connsiteX44" fmla="*/ 70403 w 607639"/>
                <a:gd name="connsiteY44" fmla="*/ 419420 h 527053"/>
                <a:gd name="connsiteX45" fmla="*/ 70403 w 607639"/>
                <a:gd name="connsiteY45" fmla="*/ 388935 h 527053"/>
                <a:gd name="connsiteX46" fmla="*/ 39696 w 607639"/>
                <a:gd name="connsiteY46" fmla="*/ 342451 h 527053"/>
                <a:gd name="connsiteX47" fmla="*/ 90251 w 607639"/>
                <a:gd name="connsiteY47" fmla="*/ 292057 h 527053"/>
                <a:gd name="connsiteX48" fmla="*/ 106717 w 607639"/>
                <a:gd name="connsiteY48" fmla="*/ 294812 h 527053"/>
                <a:gd name="connsiteX49" fmla="*/ 181304 w 607639"/>
                <a:gd name="connsiteY49" fmla="*/ 252594 h 527053"/>
                <a:gd name="connsiteX50" fmla="*/ 147660 w 607639"/>
                <a:gd name="connsiteY50" fmla="*/ 155983 h 527053"/>
                <a:gd name="connsiteX51" fmla="*/ 303775 w 607639"/>
                <a:gd name="connsiteY51" fmla="*/ 0 h 52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7639" h="527053">
                  <a:moveTo>
                    <a:pt x="303820" y="112552"/>
                  </a:moveTo>
                  <a:cubicBezTo>
                    <a:pt x="327847" y="112552"/>
                    <a:pt x="347324" y="131998"/>
                    <a:pt x="347324" y="155985"/>
                  </a:cubicBezTo>
                  <a:cubicBezTo>
                    <a:pt x="347324" y="179972"/>
                    <a:pt x="327847" y="199418"/>
                    <a:pt x="303820" y="199418"/>
                  </a:cubicBezTo>
                  <a:cubicBezTo>
                    <a:pt x="279793" y="199418"/>
                    <a:pt x="260316" y="179972"/>
                    <a:pt x="260316" y="155985"/>
                  </a:cubicBezTo>
                  <a:cubicBezTo>
                    <a:pt x="260316" y="131998"/>
                    <a:pt x="279793" y="112552"/>
                    <a:pt x="303820" y="112552"/>
                  </a:cubicBezTo>
                  <a:close/>
                  <a:moveTo>
                    <a:pt x="303775" y="72970"/>
                  </a:moveTo>
                  <a:cubicBezTo>
                    <a:pt x="257937" y="72970"/>
                    <a:pt x="220644" y="110210"/>
                    <a:pt x="220644" y="155983"/>
                  </a:cubicBezTo>
                  <a:cubicBezTo>
                    <a:pt x="220644" y="201756"/>
                    <a:pt x="257937" y="238996"/>
                    <a:pt x="303775" y="238996"/>
                  </a:cubicBezTo>
                  <a:cubicBezTo>
                    <a:pt x="349613" y="238996"/>
                    <a:pt x="386906" y="201756"/>
                    <a:pt x="386906" y="155983"/>
                  </a:cubicBezTo>
                  <a:cubicBezTo>
                    <a:pt x="386906" y="110210"/>
                    <a:pt x="349613" y="72970"/>
                    <a:pt x="303775" y="72970"/>
                  </a:cubicBezTo>
                  <a:close/>
                  <a:moveTo>
                    <a:pt x="303775" y="0"/>
                  </a:moveTo>
                  <a:cubicBezTo>
                    <a:pt x="389932" y="0"/>
                    <a:pt x="459979" y="69948"/>
                    <a:pt x="459979" y="155983"/>
                  </a:cubicBezTo>
                  <a:cubicBezTo>
                    <a:pt x="459979" y="192423"/>
                    <a:pt x="447341" y="226020"/>
                    <a:pt x="426246" y="252594"/>
                  </a:cubicBezTo>
                  <a:lnTo>
                    <a:pt x="500922" y="294812"/>
                  </a:lnTo>
                  <a:cubicBezTo>
                    <a:pt x="506084" y="293034"/>
                    <a:pt x="511602" y="292057"/>
                    <a:pt x="517388" y="292057"/>
                  </a:cubicBezTo>
                  <a:cubicBezTo>
                    <a:pt x="545246" y="292057"/>
                    <a:pt x="567943" y="314632"/>
                    <a:pt x="567943" y="342451"/>
                  </a:cubicBezTo>
                  <a:cubicBezTo>
                    <a:pt x="567943" y="363249"/>
                    <a:pt x="555215" y="381202"/>
                    <a:pt x="537236" y="388935"/>
                  </a:cubicBezTo>
                  <a:lnTo>
                    <a:pt x="537236" y="419420"/>
                  </a:lnTo>
                  <a:cubicBezTo>
                    <a:pt x="577466" y="428486"/>
                    <a:pt x="607639" y="464393"/>
                    <a:pt x="607639" y="507322"/>
                  </a:cubicBezTo>
                  <a:lnTo>
                    <a:pt x="607639" y="527053"/>
                  </a:lnTo>
                  <a:lnTo>
                    <a:pt x="427136" y="527053"/>
                  </a:lnTo>
                  <a:lnTo>
                    <a:pt x="427136" y="507322"/>
                  </a:lnTo>
                  <a:cubicBezTo>
                    <a:pt x="427136" y="464393"/>
                    <a:pt x="457309" y="428486"/>
                    <a:pt x="497540" y="419420"/>
                  </a:cubicBezTo>
                  <a:lnTo>
                    <a:pt x="497540" y="388935"/>
                  </a:lnTo>
                  <a:cubicBezTo>
                    <a:pt x="479560" y="381202"/>
                    <a:pt x="466833" y="363249"/>
                    <a:pt x="466833" y="342451"/>
                  </a:cubicBezTo>
                  <a:cubicBezTo>
                    <a:pt x="466833" y="335696"/>
                    <a:pt x="468257" y="329208"/>
                    <a:pt x="470660" y="323253"/>
                  </a:cubicBezTo>
                  <a:lnTo>
                    <a:pt x="396608" y="281302"/>
                  </a:lnTo>
                  <a:cubicBezTo>
                    <a:pt x="375691" y="296767"/>
                    <a:pt x="350681" y="307166"/>
                    <a:pt x="323623" y="310632"/>
                  </a:cubicBezTo>
                  <a:lnTo>
                    <a:pt x="323623" y="419420"/>
                  </a:lnTo>
                  <a:cubicBezTo>
                    <a:pt x="363854" y="428486"/>
                    <a:pt x="394026" y="464393"/>
                    <a:pt x="394026" y="507322"/>
                  </a:cubicBezTo>
                  <a:lnTo>
                    <a:pt x="394026" y="527053"/>
                  </a:lnTo>
                  <a:lnTo>
                    <a:pt x="213613" y="527053"/>
                  </a:lnTo>
                  <a:lnTo>
                    <a:pt x="213613" y="507322"/>
                  </a:lnTo>
                  <a:cubicBezTo>
                    <a:pt x="213613" y="464393"/>
                    <a:pt x="243786" y="428486"/>
                    <a:pt x="284016" y="419420"/>
                  </a:cubicBezTo>
                  <a:lnTo>
                    <a:pt x="284016" y="310632"/>
                  </a:lnTo>
                  <a:cubicBezTo>
                    <a:pt x="256869" y="307166"/>
                    <a:pt x="231948" y="296767"/>
                    <a:pt x="211032" y="281302"/>
                  </a:cubicBezTo>
                  <a:lnTo>
                    <a:pt x="136890" y="323253"/>
                  </a:lnTo>
                  <a:cubicBezTo>
                    <a:pt x="139382" y="329208"/>
                    <a:pt x="140717" y="335696"/>
                    <a:pt x="140717" y="342451"/>
                  </a:cubicBezTo>
                  <a:cubicBezTo>
                    <a:pt x="140717" y="363249"/>
                    <a:pt x="128079" y="381202"/>
                    <a:pt x="110011" y="388935"/>
                  </a:cubicBezTo>
                  <a:lnTo>
                    <a:pt x="110011" y="419420"/>
                  </a:lnTo>
                  <a:cubicBezTo>
                    <a:pt x="150241" y="428486"/>
                    <a:pt x="180414" y="464393"/>
                    <a:pt x="180414" y="507322"/>
                  </a:cubicBezTo>
                  <a:lnTo>
                    <a:pt x="180414" y="527053"/>
                  </a:lnTo>
                  <a:lnTo>
                    <a:pt x="0" y="527053"/>
                  </a:lnTo>
                  <a:lnTo>
                    <a:pt x="0" y="507322"/>
                  </a:lnTo>
                  <a:cubicBezTo>
                    <a:pt x="0" y="464393"/>
                    <a:pt x="30173" y="428486"/>
                    <a:pt x="70403" y="419420"/>
                  </a:cubicBezTo>
                  <a:lnTo>
                    <a:pt x="70403" y="388935"/>
                  </a:lnTo>
                  <a:cubicBezTo>
                    <a:pt x="52335" y="381202"/>
                    <a:pt x="39696" y="363249"/>
                    <a:pt x="39696" y="342451"/>
                  </a:cubicBezTo>
                  <a:cubicBezTo>
                    <a:pt x="39696" y="314632"/>
                    <a:pt x="62393" y="292057"/>
                    <a:pt x="90251" y="292057"/>
                  </a:cubicBezTo>
                  <a:cubicBezTo>
                    <a:pt x="96037" y="292057"/>
                    <a:pt x="101555" y="293034"/>
                    <a:pt x="106717" y="294812"/>
                  </a:cubicBezTo>
                  <a:lnTo>
                    <a:pt x="181304" y="252594"/>
                  </a:lnTo>
                  <a:cubicBezTo>
                    <a:pt x="160299" y="226020"/>
                    <a:pt x="147660" y="192423"/>
                    <a:pt x="147660" y="155983"/>
                  </a:cubicBezTo>
                  <a:cubicBezTo>
                    <a:pt x="147660" y="69948"/>
                    <a:pt x="217707" y="0"/>
                    <a:pt x="3037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ED35E720-32D7-47FF-A34C-9630C954BA42}"/>
              </a:ext>
            </a:extLst>
          </p:cNvPr>
          <p:cNvGrpSpPr/>
          <p:nvPr/>
        </p:nvGrpSpPr>
        <p:grpSpPr>
          <a:xfrm>
            <a:off x="3899554" y="3897761"/>
            <a:ext cx="972995" cy="972994"/>
            <a:chOff x="3899554" y="3897761"/>
            <a:chExt cx="972995" cy="972994"/>
          </a:xfrm>
        </p:grpSpPr>
        <p:sp>
          <p:nvSpPr>
            <p:cNvPr id="24" name="isḷiḍê">
              <a:extLst>
                <a:ext uri="{FF2B5EF4-FFF2-40B4-BE49-F238E27FC236}">
                  <a16:creationId xmlns:a16="http://schemas.microsoft.com/office/drawing/2014/main" xmlns="" id="{86831F9F-CE0D-4B2D-B4A8-067CADBD8768}"/>
                </a:ext>
              </a:extLst>
            </p:cNvPr>
            <p:cNvSpPr/>
            <p:nvPr/>
          </p:nvSpPr>
          <p:spPr>
            <a:xfrm>
              <a:off x="3899554" y="3897761"/>
              <a:ext cx="972995" cy="9729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9" name="iŝḷíďe">
              <a:extLst>
                <a:ext uri="{FF2B5EF4-FFF2-40B4-BE49-F238E27FC236}">
                  <a16:creationId xmlns:a16="http://schemas.microsoft.com/office/drawing/2014/main" xmlns="" id="{736C32E5-3BBE-40F8-9747-DA5A7EC4FF50}"/>
                </a:ext>
              </a:extLst>
            </p:cNvPr>
            <p:cNvSpPr/>
            <p:nvPr/>
          </p:nvSpPr>
          <p:spPr bwMode="auto">
            <a:xfrm>
              <a:off x="4232627" y="4242798"/>
              <a:ext cx="306850" cy="282919"/>
            </a:xfrm>
            <a:custGeom>
              <a:avLst/>
              <a:gdLst>
                <a:gd name="T0" fmla="*/ 5370 w 5490"/>
                <a:gd name="T1" fmla="*/ 3327 h 5069"/>
                <a:gd name="T2" fmla="*/ 5111 w 5490"/>
                <a:gd name="T3" fmla="*/ 2954 h 5069"/>
                <a:gd name="T4" fmla="*/ 5292 w 5490"/>
                <a:gd name="T5" fmla="*/ 1730 h 5069"/>
                <a:gd name="T6" fmla="*/ 5213 w 5490"/>
                <a:gd name="T7" fmla="*/ 1457 h 5069"/>
                <a:gd name="T8" fmla="*/ 4973 w 5490"/>
                <a:gd name="T9" fmla="*/ 1340 h 5069"/>
                <a:gd name="T10" fmla="*/ 4973 w 5490"/>
                <a:gd name="T11" fmla="*/ 629 h 5069"/>
                <a:gd name="T12" fmla="*/ 4345 w 5490"/>
                <a:gd name="T13" fmla="*/ 0 h 5069"/>
                <a:gd name="T14" fmla="*/ 3325 w 5490"/>
                <a:gd name="T15" fmla="*/ 0 h 5069"/>
                <a:gd name="T16" fmla="*/ 2674 w 5490"/>
                <a:gd name="T17" fmla="*/ 248 h 5069"/>
                <a:gd name="T18" fmla="*/ 2367 w 5490"/>
                <a:gd name="T19" fmla="*/ 383 h 5069"/>
                <a:gd name="T20" fmla="*/ 893 w 5490"/>
                <a:gd name="T21" fmla="*/ 383 h 5069"/>
                <a:gd name="T22" fmla="*/ 333 w 5490"/>
                <a:gd name="T23" fmla="*/ 929 h 5069"/>
                <a:gd name="T24" fmla="*/ 333 w 5490"/>
                <a:gd name="T25" fmla="*/ 1340 h 5069"/>
                <a:gd name="T26" fmla="*/ 94 w 5490"/>
                <a:gd name="T27" fmla="*/ 1457 h 5069"/>
                <a:gd name="T28" fmla="*/ 15 w 5490"/>
                <a:gd name="T29" fmla="*/ 1730 h 5069"/>
                <a:gd name="T30" fmla="*/ 424 w 5490"/>
                <a:gd name="T31" fmla="*/ 4492 h 5069"/>
                <a:gd name="T32" fmla="*/ 761 w 5490"/>
                <a:gd name="T33" fmla="*/ 4783 h 5069"/>
                <a:gd name="T34" fmla="*/ 3716 w 5490"/>
                <a:gd name="T35" fmla="*/ 4783 h 5069"/>
                <a:gd name="T36" fmla="*/ 4166 w 5490"/>
                <a:gd name="T37" fmla="*/ 5069 h 5069"/>
                <a:gd name="T38" fmla="*/ 4514 w 5490"/>
                <a:gd name="T39" fmla="*/ 5069 h 5069"/>
                <a:gd name="T40" fmla="*/ 5012 w 5490"/>
                <a:gd name="T41" fmla="*/ 4571 h 5069"/>
                <a:gd name="T42" fmla="*/ 5012 w 5490"/>
                <a:gd name="T43" fmla="*/ 4107 h 5069"/>
                <a:gd name="T44" fmla="*/ 5404 w 5490"/>
                <a:gd name="T45" fmla="*/ 3842 h 5069"/>
                <a:gd name="T46" fmla="*/ 5370 w 5490"/>
                <a:gd name="T47" fmla="*/ 3327 h 5069"/>
                <a:gd name="T48" fmla="*/ 744 w 5490"/>
                <a:gd name="T49" fmla="*/ 1339 h 5069"/>
                <a:gd name="T50" fmla="*/ 744 w 5490"/>
                <a:gd name="T51" fmla="*/ 929 h 5069"/>
                <a:gd name="T52" fmla="*/ 893 w 5490"/>
                <a:gd name="T53" fmla="*/ 794 h 5069"/>
                <a:gd name="T54" fmla="*/ 2367 w 5490"/>
                <a:gd name="T55" fmla="*/ 794 h 5069"/>
                <a:gd name="T56" fmla="*/ 2929 w 5490"/>
                <a:gd name="T57" fmla="*/ 570 h 5069"/>
                <a:gd name="T58" fmla="*/ 3325 w 5490"/>
                <a:gd name="T59" fmla="*/ 411 h 5069"/>
                <a:gd name="T60" fmla="*/ 4345 w 5490"/>
                <a:gd name="T61" fmla="*/ 411 h 5069"/>
                <a:gd name="T62" fmla="*/ 4563 w 5490"/>
                <a:gd name="T63" fmla="*/ 629 h 5069"/>
                <a:gd name="T64" fmla="*/ 4563 w 5490"/>
                <a:gd name="T65" fmla="*/ 1339 h 5069"/>
                <a:gd name="T66" fmla="*/ 744 w 5490"/>
                <a:gd name="T67" fmla="*/ 1339 h 5069"/>
                <a:gd name="T68" fmla="*/ 5115 w 5490"/>
                <a:gd name="T69" fmla="*/ 3700 h 5069"/>
                <a:gd name="T70" fmla="*/ 4950 w 5490"/>
                <a:gd name="T71" fmla="*/ 3800 h 5069"/>
                <a:gd name="T72" fmla="*/ 4688 w 5490"/>
                <a:gd name="T73" fmla="*/ 3800 h 5069"/>
                <a:gd name="T74" fmla="*/ 4688 w 5490"/>
                <a:gd name="T75" fmla="*/ 4573 h 5069"/>
                <a:gd name="T76" fmla="*/ 4502 w 5490"/>
                <a:gd name="T77" fmla="*/ 4760 h 5069"/>
                <a:gd name="T78" fmla="*/ 4153 w 5490"/>
                <a:gd name="T79" fmla="*/ 4760 h 5069"/>
                <a:gd name="T80" fmla="*/ 3967 w 5490"/>
                <a:gd name="T81" fmla="*/ 4573 h 5069"/>
                <a:gd name="T82" fmla="*/ 3967 w 5490"/>
                <a:gd name="T83" fmla="*/ 3800 h 5069"/>
                <a:gd name="T84" fmla="*/ 3705 w 5490"/>
                <a:gd name="T85" fmla="*/ 3800 h 5069"/>
                <a:gd name="T86" fmla="*/ 3540 w 5490"/>
                <a:gd name="T87" fmla="*/ 3700 h 5069"/>
                <a:gd name="T88" fmla="*/ 3552 w 5490"/>
                <a:gd name="T89" fmla="*/ 3507 h 5069"/>
                <a:gd name="T90" fmla="*/ 4175 w 5490"/>
                <a:gd name="T91" fmla="*/ 2614 h 5069"/>
                <a:gd name="T92" fmla="*/ 4328 w 5490"/>
                <a:gd name="T93" fmla="*/ 2535 h 5069"/>
                <a:gd name="T94" fmla="*/ 4481 w 5490"/>
                <a:gd name="T95" fmla="*/ 2614 h 5069"/>
                <a:gd name="T96" fmla="*/ 5103 w 5490"/>
                <a:gd name="T97" fmla="*/ 3507 h 5069"/>
                <a:gd name="T98" fmla="*/ 5115 w 5490"/>
                <a:gd name="T99" fmla="*/ 3700 h 5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490" h="5069">
                  <a:moveTo>
                    <a:pt x="5370" y="3327"/>
                  </a:moveTo>
                  <a:lnTo>
                    <a:pt x="5111" y="2954"/>
                  </a:lnTo>
                  <a:lnTo>
                    <a:pt x="5292" y="1730"/>
                  </a:lnTo>
                  <a:cubicBezTo>
                    <a:pt x="5306" y="1632"/>
                    <a:pt x="5278" y="1532"/>
                    <a:pt x="5213" y="1457"/>
                  </a:cubicBezTo>
                  <a:cubicBezTo>
                    <a:pt x="5152" y="1387"/>
                    <a:pt x="5066" y="1345"/>
                    <a:pt x="4973" y="1340"/>
                  </a:cubicBezTo>
                  <a:lnTo>
                    <a:pt x="4973" y="629"/>
                  </a:lnTo>
                  <a:cubicBezTo>
                    <a:pt x="4973" y="282"/>
                    <a:pt x="4691" y="0"/>
                    <a:pt x="4345" y="0"/>
                  </a:cubicBezTo>
                  <a:lnTo>
                    <a:pt x="3325" y="0"/>
                  </a:lnTo>
                  <a:cubicBezTo>
                    <a:pt x="2986" y="0"/>
                    <a:pt x="2805" y="144"/>
                    <a:pt x="2674" y="248"/>
                  </a:cubicBezTo>
                  <a:cubicBezTo>
                    <a:pt x="2568" y="333"/>
                    <a:pt x="2504" y="383"/>
                    <a:pt x="2367" y="383"/>
                  </a:cubicBezTo>
                  <a:lnTo>
                    <a:pt x="893" y="383"/>
                  </a:lnTo>
                  <a:cubicBezTo>
                    <a:pt x="584" y="383"/>
                    <a:pt x="333" y="628"/>
                    <a:pt x="333" y="929"/>
                  </a:cubicBezTo>
                  <a:lnTo>
                    <a:pt x="333" y="1340"/>
                  </a:lnTo>
                  <a:cubicBezTo>
                    <a:pt x="241" y="1345"/>
                    <a:pt x="155" y="1387"/>
                    <a:pt x="94" y="1457"/>
                  </a:cubicBezTo>
                  <a:cubicBezTo>
                    <a:pt x="29" y="1532"/>
                    <a:pt x="0" y="1632"/>
                    <a:pt x="15" y="1730"/>
                  </a:cubicBezTo>
                  <a:lnTo>
                    <a:pt x="424" y="4492"/>
                  </a:lnTo>
                  <a:cubicBezTo>
                    <a:pt x="449" y="4659"/>
                    <a:pt x="592" y="4783"/>
                    <a:pt x="761" y="4783"/>
                  </a:cubicBezTo>
                  <a:lnTo>
                    <a:pt x="3716" y="4783"/>
                  </a:lnTo>
                  <a:cubicBezTo>
                    <a:pt x="3795" y="4952"/>
                    <a:pt x="3967" y="5069"/>
                    <a:pt x="4166" y="5069"/>
                  </a:cubicBezTo>
                  <a:lnTo>
                    <a:pt x="4514" y="5069"/>
                  </a:lnTo>
                  <a:cubicBezTo>
                    <a:pt x="4789" y="5069"/>
                    <a:pt x="5012" y="4846"/>
                    <a:pt x="5012" y="4571"/>
                  </a:cubicBezTo>
                  <a:lnTo>
                    <a:pt x="5012" y="4107"/>
                  </a:lnTo>
                  <a:cubicBezTo>
                    <a:pt x="5178" y="4090"/>
                    <a:pt x="5325" y="3992"/>
                    <a:pt x="5404" y="3842"/>
                  </a:cubicBezTo>
                  <a:cubicBezTo>
                    <a:pt x="5490" y="3677"/>
                    <a:pt x="5477" y="3479"/>
                    <a:pt x="5370" y="3327"/>
                  </a:cubicBezTo>
                  <a:close/>
                  <a:moveTo>
                    <a:pt x="744" y="1339"/>
                  </a:moveTo>
                  <a:lnTo>
                    <a:pt x="744" y="929"/>
                  </a:lnTo>
                  <a:cubicBezTo>
                    <a:pt x="744" y="844"/>
                    <a:pt x="820" y="794"/>
                    <a:pt x="893" y="794"/>
                  </a:cubicBezTo>
                  <a:lnTo>
                    <a:pt x="2367" y="794"/>
                  </a:lnTo>
                  <a:cubicBezTo>
                    <a:pt x="2647" y="794"/>
                    <a:pt x="2804" y="670"/>
                    <a:pt x="2929" y="570"/>
                  </a:cubicBezTo>
                  <a:cubicBezTo>
                    <a:pt x="3045" y="478"/>
                    <a:pt x="3129" y="411"/>
                    <a:pt x="3325" y="411"/>
                  </a:cubicBezTo>
                  <a:lnTo>
                    <a:pt x="4345" y="411"/>
                  </a:lnTo>
                  <a:cubicBezTo>
                    <a:pt x="4465" y="411"/>
                    <a:pt x="4563" y="509"/>
                    <a:pt x="4563" y="629"/>
                  </a:cubicBezTo>
                  <a:lnTo>
                    <a:pt x="4563" y="1339"/>
                  </a:lnTo>
                  <a:lnTo>
                    <a:pt x="744" y="1339"/>
                  </a:lnTo>
                  <a:close/>
                  <a:moveTo>
                    <a:pt x="5115" y="3700"/>
                  </a:moveTo>
                  <a:cubicBezTo>
                    <a:pt x="5083" y="3761"/>
                    <a:pt x="5019" y="3800"/>
                    <a:pt x="4950" y="3800"/>
                  </a:cubicBezTo>
                  <a:lnTo>
                    <a:pt x="4688" y="3800"/>
                  </a:lnTo>
                  <a:lnTo>
                    <a:pt x="4688" y="4573"/>
                  </a:lnTo>
                  <a:cubicBezTo>
                    <a:pt x="4688" y="4676"/>
                    <a:pt x="4605" y="4760"/>
                    <a:pt x="4502" y="4760"/>
                  </a:cubicBezTo>
                  <a:lnTo>
                    <a:pt x="4153" y="4760"/>
                  </a:lnTo>
                  <a:cubicBezTo>
                    <a:pt x="4050" y="4760"/>
                    <a:pt x="3967" y="4676"/>
                    <a:pt x="3967" y="4573"/>
                  </a:cubicBezTo>
                  <a:lnTo>
                    <a:pt x="3967" y="3800"/>
                  </a:lnTo>
                  <a:lnTo>
                    <a:pt x="3705" y="3800"/>
                  </a:lnTo>
                  <a:cubicBezTo>
                    <a:pt x="3636" y="3800"/>
                    <a:pt x="3572" y="3761"/>
                    <a:pt x="3540" y="3700"/>
                  </a:cubicBezTo>
                  <a:cubicBezTo>
                    <a:pt x="3508" y="3638"/>
                    <a:pt x="3512" y="3564"/>
                    <a:pt x="3552" y="3507"/>
                  </a:cubicBezTo>
                  <a:lnTo>
                    <a:pt x="4175" y="2614"/>
                  </a:lnTo>
                  <a:cubicBezTo>
                    <a:pt x="4209" y="2564"/>
                    <a:pt x="4267" y="2535"/>
                    <a:pt x="4328" y="2535"/>
                  </a:cubicBezTo>
                  <a:cubicBezTo>
                    <a:pt x="4389" y="2535"/>
                    <a:pt x="4446" y="2564"/>
                    <a:pt x="4481" y="2614"/>
                  </a:cubicBezTo>
                  <a:lnTo>
                    <a:pt x="5103" y="3507"/>
                  </a:lnTo>
                  <a:cubicBezTo>
                    <a:pt x="5143" y="3564"/>
                    <a:pt x="5148" y="3638"/>
                    <a:pt x="5115" y="37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7A2BC58-BF82-4DC5-BABE-9A1BDBC018D7}"/>
              </a:ext>
            </a:extLst>
          </p:cNvPr>
          <p:cNvGrpSpPr/>
          <p:nvPr/>
        </p:nvGrpSpPr>
        <p:grpSpPr>
          <a:xfrm>
            <a:off x="7259494" y="3887099"/>
            <a:ext cx="972995" cy="972994"/>
            <a:chOff x="7259494" y="3887099"/>
            <a:chExt cx="972995" cy="972994"/>
          </a:xfrm>
        </p:grpSpPr>
        <p:sp>
          <p:nvSpPr>
            <p:cNvPr id="22" name="ïsḻiḓe">
              <a:extLst>
                <a:ext uri="{FF2B5EF4-FFF2-40B4-BE49-F238E27FC236}">
                  <a16:creationId xmlns:a16="http://schemas.microsoft.com/office/drawing/2014/main" xmlns="" id="{29169F9E-9E20-4A9F-ABFC-56BB7D6E7131}"/>
                </a:ext>
              </a:extLst>
            </p:cNvPr>
            <p:cNvSpPr/>
            <p:nvPr/>
          </p:nvSpPr>
          <p:spPr>
            <a:xfrm>
              <a:off x="7259494" y="3887099"/>
              <a:ext cx="972995" cy="972994"/>
            </a:xfrm>
            <a:prstGeom prst="ellipse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" name="iṧ1íďé">
              <a:extLst>
                <a:ext uri="{FF2B5EF4-FFF2-40B4-BE49-F238E27FC236}">
                  <a16:creationId xmlns:a16="http://schemas.microsoft.com/office/drawing/2014/main" xmlns="" id="{F7B37B32-5765-407B-8E01-E87EA3C35678}"/>
                </a:ext>
              </a:extLst>
            </p:cNvPr>
            <p:cNvSpPr/>
            <p:nvPr/>
          </p:nvSpPr>
          <p:spPr bwMode="auto">
            <a:xfrm>
              <a:off x="7592567" y="4233330"/>
              <a:ext cx="306850" cy="301857"/>
            </a:xfrm>
            <a:custGeom>
              <a:avLst/>
              <a:gdLst>
                <a:gd name="T0" fmla="*/ 1792 w 2164"/>
                <a:gd name="T1" fmla="*/ 1458 h 2132"/>
                <a:gd name="T2" fmla="*/ 1242 w 2164"/>
                <a:gd name="T3" fmla="*/ 1126 h 2132"/>
                <a:gd name="T4" fmla="*/ 1546 w 2164"/>
                <a:gd name="T5" fmla="*/ 550 h 2132"/>
                <a:gd name="T6" fmla="*/ 996 w 2164"/>
                <a:gd name="T7" fmla="*/ 0 h 2132"/>
                <a:gd name="T8" fmla="*/ 446 w 2164"/>
                <a:gd name="T9" fmla="*/ 550 h 2132"/>
                <a:gd name="T10" fmla="*/ 750 w 2164"/>
                <a:gd name="T11" fmla="*/ 1126 h 2132"/>
                <a:gd name="T12" fmla="*/ 0 w 2164"/>
                <a:gd name="T13" fmla="*/ 1886 h 2132"/>
                <a:gd name="T14" fmla="*/ 996 w 2164"/>
                <a:gd name="T15" fmla="*/ 2132 h 2132"/>
                <a:gd name="T16" fmla="*/ 717 w 2164"/>
                <a:gd name="T17" fmla="*/ 1853 h 2132"/>
                <a:gd name="T18" fmla="*/ 952 w 2164"/>
                <a:gd name="T19" fmla="*/ 1285 h 2132"/>
                <a:gd name="T20" fmla="*/ 950 w 2164"/>
                <a:gd name="T21" fmla="*/ 1285 h 2132"/>
                <a:gd name="T22" fmla="*/ 858 w 2164"/>
                <a:gd name="T23" fmla="*/ 1181 h 2132"/>
                <a:gd name="T24" fmla="*/ 996 w 2164"/>
                <a:gd name="T25" fmla="*/ 1206 h 2132"/>
                <a:gd name="T26" fmla="*/ 1134 w 2164"/>
                <a:gd name="T27" fmla="*/ 1181 h 2132"/>
                <a:gd name="T28" fmla="*/ 1043 w 2164"/>
                <a:gd name="T29" fmla="*/ 1285 h 2132"/>
                <a:gd name="T30" fmla="*/ 1040 w 2164"/>
                <a:gd name="T31" fmla="*/ 1285 h 2132"/>
                <a:gd name="T32" fmla="*/ 1262 w 2164"/>
                <a:gd name="T33" fmla="*/ 1822 h 2132"/>
                <a:gd name="T34" fmla="*/ 1262 w 2164"/>
                <a:gd name="T35" fmla="*/ 1866 h 2132"/>
                <a:gd name="T36" fmla="*/ 996 w 2164"/>
                <a:gd name="T37" fmla="*/ 2132 h 2132"/>
                <a:gd name="T38" fmla="*/ 1500 w 2164"/>
                <a:gd name="T39" fmla="*/ 2102 h 2132"/>
                <a:gd name="T40" fmla="*/ 2164 w 2164"/>
                <a:gd name="T41" fmla="*/ 2102 h 2132"/>
                <a:gd name="T42" fmla="*/ 2164 w 2164"/>
                <a:gd name="T43" fmla="*/ 1586 h 2132"/>
                <a:gd name="T44" fmla="*/ 2164 w 2164"/>
                <a:gd name="T45" fmla="*/ 1458 h 2132"/>
                <a:gd name="T46" fmla="*/ 1792 w 2164"/>
                <a:gd name="T47" fmla="*/ 1458 h 2132"/>
                <a:gd name="T48" fmla="*/ 2081 w 2164"/>
                <a:gd name="T49" fmla="*/ 2019 h 2132"/>
                <a:gd name="T50" fmla="*/ 1345 w 2164"/>
                <a:gd name="T51" fmla="*/ 2019 h 2132"/>
                <a:gd name="T52" fmla="*/ 1345 w 2164"/>
                <a:gd name="T53" fmla="*/ 1612 h 2132"/>
                <a:gd name="T54" fmla="*/ 1713 w 2164"/>
                <a:gd name="T55" fmla="*/ 1851 h 2132"/>
                <a:gd name="T56" fmla="*/ 2080 w 2164"/>
                <a:gd name="T57" fmla="*/ 1612 h 2132"/>
                <a:gd name="T58" fmla="*/ 2080 w 2164"/>
                <a:gd name="T59" fmla="*/ 2019 h 2132"/>
                <a:gd name="T60" fmla="*/ 2081 w 2164"/>
                <a:gd name="T61" fmla="*/ 2019 h 2132"/>
                <a:gd name="T62" fmla="*/ 1713 w 2164"/>
                <a:gd name="T63" fmla="*/ 1780 h 2132"/>
                <a:gd name="T64" fmla="*/ 1346 w 2164"/>
                <a:gd name="T65" fmla="*/ 1541 h 2132"/>
                <a:gd name="T66" fmla="*/ 2081 w 2164"/>
                <a:gd name="T67" fmla="*/ 1541 h 2132"/>
                <a:gd name="T68" fmla="*/ 1713 w 2164"/>
                <a:gd name="T69" fmla="*/ 1780 h 2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64" h="2132">
                  <a:moveTo>
                    <a:pt x="1792" y="1458"/>
                  </a:moveTo>
                  <a:cubicBezTo>
                    <a:pt x="1657" y="1310"/>
                    <a:pt x="1465" y="1182"/>
                    <a:pt x="1242" y="1126"/>
                  </a:cubicBezTo>
                  <a:cubicBezTo>
                    <a:pt x="1422" y="1004"/>
                    <a:pt x="1546" y="765"/>
                    <a:pt x="1546" y="550"/>
                  </a:cubicBezTo>
                  <a:cubicBezTo>
                    <a:pt x="1546" y="246"/>
                    <a:pt x="1300" y="0"/>
                    <a:pt x="996" y="0"/>
                  </a:cubicBezTo>
                  <a:cubicBezTo>
                    <a:pt x="692" y="0"/>
                    <a:pt x="446" y="246"/>
                    <a:pt x="446" y="550"/>
                  </a:cubicBezTo>
                  <a:cubicBezTo>
                    <a:pt x="446" y="765"/>
                    <a:pt x="570" y="1004"/>
                    <a:pt x="750" y="1126"/>
                  </a:cubicBezTo>
                  <a:cubicBezTo>
                    <a:pt x="319" y="1235"/>
                    <a:pt x="0" y="1609"/>
                    <a:pt x="0" y="1886"/>
                  </a:cubicBezTo>
                  <a:cubicBezTo>
                    <a:pt x="0" y="2050"/>
                    <a:pt x="498" y="2132"/>
                    <a:pt x="996" y="2132"/>
                  </a:cubicBezTo>
                  <a:lnTo>
                    <a:pt x="717" y="1853"/>
                  </a:lnTo>
                  <a:lnTo>
                    <a:pt x="952" y="1285"/>
                  </a:lnTo>
                  <a:lnTo>
                    <a:pt x="950" y="1285"/>
                  </a:lnTo>
                  <a:lnTo>
                    <a:pt x="858" y="1181"/>
                  </a:lnTo>
                  <a:cubicBezTo>
                    <a:pt x="903" y="1196"/>
                    <a:pt x="949" y="1206"/>
                    <a:pt x="996" y="1206"/>
                  </a:cubicBezTo>
                  <a:cubicBezTo>
                    <a:pt x="1044" y="1206"/>
                    <a:pt x="1090" y="1196"/>
                    <a:pt x="1134" y="1181"/>
                  </a:cubicBezTo>
                  <a:lnTo>
                    <a:pt x="1043" y="1285"/>
                  </a:lnTo>
                  <a:lnTo>
                    <a:pt x="1040" y="1285"/>
                  </a:lnTo>
                  <a:lnTo>
                    <a:pt x="1262" y="1822"/>
                  </a:lnTo>
                  <a:lnTo>
                    <a:pt x="1262" y="1866"/>
                  </a:lnTo>
                  <a:lnTo>
                    <a:pt x="996" y="2132"/>
                  </a:lnTo>
                  <a:cubicBezTo>
                    <a:pt x="1171" y="2132"/>
                    <a:pt x="1346" y="2122"/>
                    <a:pt x="1500" y="2102"/>
                  </a:cubicBezTo>
                  <a:lnTo>
                    <a:pt x="2164" y="2102"/>
                  </a:lnTo>
                  <a:lnTo>
                    <a:pt x="2164" y="1586"/>
                  </a:lnTo>
                  <a:lnTo>
                    <a:pt x="2164" y="1458"/>
                  </a:lnTo>
                  <a:lnTo>
                    <a:pt x="1792" y="1458"/>
                  </a:lnTo>
                  <a:close/>
                  <a:moveTo>
                    <a:pt x="2081" y="2019"/>
                  </a:moveTo>
                  <a:lnTo>
                    <a:pt x="1345" y="2019"/>
                  </a:lnTo>
                  <a:lnTo>
                    <a:pt x="1345" y="1612"/>
                  </a:lnTo>
                  <a:lnTo>
                    <a:pt x="1713" y="1851"/>
                  </a:lnTo>
                  <a:lnTo>
                    <a:pt x="2080" y="1612"/>
                  </a:lnTo>
                  <a:lnTo>
                    <a:pt x="2080" y="2019"/>
                  </a:lnTo>
                  <a:lnTo>
                    <a:pt x="2081" y="2019"/>
                  </a:lnTo>
                  <a:close/>
                  <a:moveTo>
                    <a:pt x="1713" y="1780"/>
                  </a:moveTo>
                  <a:lnTo>
                    <a:pt x="1346" y="1541"/>
                  </a:lnTo>
                  <a:lnTo>
                    <a:pt x="2081" y="1541"/>
                  </a:lnTo>
                  <a:lnTo>
                    <a:pt x="1713" y="17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2AD52A16-B850-46E5-ACBB-58B7BEDBBB06}"/>
              </a:ext>
            </a:extLst>
          </p:cNvPr>
          <p:cNvGrpSpPr/>
          <p:nvPr/>
        </p:nvGrpSpPr>
        <p:grpSpPr>
          <a:xfrm>
            <a:off x="4730992" y="5362139"/>
            <a:ext cx="972995" cy="972994"/>
            <a:chOff x="4730992" y="5362139"/>
            <a:chExt cx="972995" cy="972994"/>
          </a:xfrm>
        </p:grpSpPr>
        <p:sp>
          <p:nvSpPr>
            <p:cNvPr id="26" name="îšḷíḍê">
              <a:extLst>
                <a:ext uri="{FF2B5EF4-FFF2-40B4-BE49-F238E27FC236}">
                  <a16:creationId xmlns:a16="http://schemas.microsoft.com/office/drawing/2014/main" xmlns="" id="{20E5F168-FF7D-4E7D-BC06-285ECC5B18FE}"/>
                </a:ext>
              </a:extLst>
            </p:cNvPr>
            <p:cNvSpPr/>
            <p:nvPr/>
          </p:nvSpPr>
          <p:spPr>
            <a:xfrm>
              <a:off x="4730992" y="5362139"/>
              <a:ext cx="972995" cy="972994"/>
            </a:xfrm>
            <a:prstGeom prst="ellipse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2" name="isḻîḑê">
              <a:extLst>
                <a:ext uri="{FF2B5EF4-FFF2-40B4-BE49-F238E27FC236}">
                  <a16:creationId xmlns:a16="http://schemas.microsoft.com/office/drawing/2014/main" xmlns="" id="{5E8F7B41-7174-433F-BBE3-22AF51717BAF}"/>
                </a:ext>
              </a:extLst>
            </p:cNvPr>
            <p:cNvSpPr/>
            <p:nvPr/>
          </p:nvSpPr>
          <p:spPr bwMode="auto">
            <a:xfrm>
              <a:off x="5077230" y="5686612"/>
              <a:ext cx="306850" cy="263433"/>
            </a:xfrm>
            <a:custGeom>
              <a:avLst/>
              <a:gdLst>
                <a:gd name="T0" fmla="*/ 570 w 570"/>
                <a:gd name="T1" fmla="*/ 162 h 490"/>
                <a:gd name="T2" fmla="*/ 570 w 570"/>
                <a:gd name="T3" fmla="*/ 155 h 490"/>
                <a:gd name="T4" fmla="*/ 568 w 570"/>
                <a:gd name="T5" fmla="*/ 149 h 490"/>
                <a:gd name="T6" fmla="*/ 568 w 570"/>
                <a:gd name="T7" fmla="*/ 148 h 490"/>
                <a:gd name="T8" fmla="*/ 504 w 570"/>
                <a:gd name="T9" fmla="*/ 14 h 490"/>
                <a:gd name="T10" fmla="*/ 502 w 570"/>
                <a:gd name="T11" fmla="*/ 10 h 490"/>
                <a:gd name="T12" fmla="*/ 497 w 570"/>
                <a:gd name="T13" fmla="*/ 5 h 490"/>
                <a:gd name="T14" fmla="*/ 491 w 570"/>
                <a:gd name="T15" fmla="*/ 2 h 490"/>
                <a:gd name="T16" fmla="*/ 482 w 570"/>
                <a:gd name="T17" fmla="*/ 0 h 490"/>
                <a:gd name="T18" fmla="*/ 110 w 570"/>
                <a:gd name="T19" fmla="*/ 0 h 490"/>
                <a:gd name="T20" fmla="*/ 102 w 570"/>
                <a:gd name="T21" fmla="*/ 2 h 490"/>
                <a:gd name="T22" fmla="*/ 96 w 570"/>
                <a:gd name="T23" fmla="*/ 5 h 490"/>
                <a:gd name="T24" fmla="*/ 91 w 570"/>
                <a:gd name="T25" fmla="*/ 9 h 490"/>
                <a:gd name="T26" fmla="*/ 4 w 570"/>
                <a:gd name="T27" fmla="*/ 146 h 490"/>
                <a:gd name="T28" fmla="*/ 2 w 570"/>
                <a:gd name="T29" fmla="*/ 149 h 490"/>
                <a:gd name="T30" fmla="*/ 1 w 570"/>
                <a:gd name="T31" fmla="*/ 154 h 490"/>
                <a:gd name="T32" fmla="*/ 0 w 570"/>
                <a:gd name="T33" fmla="*/ 160 h 490"/>
                <a:gd name="T34" fmla="*/ 1 w 570"/>
                <a:gd name="T35" fmla="*/ 167 h 490"/>
                <a:gd name="T36" fmla="*/ 3 w 570"/>
                <a:gd name="T37" fmla="*/ 171 h 490"/>
                <a:gd name="T38" fmla="*/ 6 w 570"/>
                <a:gd name="T39" fmla="*/ 175 h 490"/>
                <a:gd name="T40" fmla="*/ 282 w 570"/>
                <a:gd name="T41" fmla="*/ 490 h 490"/>
                <a:gd name="T42" fmla="*/ 284 w 570"/>
                <a:gd name="T43" fmla="*/ 490 h 490"/>
                <a:gd name="T44" fmla="*/ 284 w 570"/>
                <a:gd name="T45" fmla="*/ 490 h 490"/>
                <a:gd name="T46" fmla="*/ 284 w 570"/>
                <a:gd name="T47" fmla="*/ 490 h 490"/>
                <a:gd name="T48" fmla="*/ 292 w 570"/>
                <a:gd name="T49" fmla="*/ 488 h 490"/>
                <a:gd name="T50" fmla="*/ 298 w 570"/>
                <a:gd name="T51" fmla="*/ 485 h 490"/>
                <a:gd name="T52" fmla="*/ 564 w 570"/>
                <a:gd name="T53" fmla="*/ 175 h 490"/>
                <a:gd name="T54" fmla="*/ 566 w 570"/>
                <a:gd name="T55" fmla="*/ 173 h 490"/>
                <a:gd name="T56" fmla="*/ 568 w 570"/>
                <a:gd name="T57" fmla="*/ 168 h 490"/>
                <a:gd name="T58" fmla="*/ 223 w 570"/>
                <a:gd name="T59" fmla="*/ 184 h 490"/>
                <a:gd name="T60" fmla="*/ 287 w 570"/>
                <a:gd name="T61" fmla="*/ 390 h 490"/>
                <a:gd name="T62" fmla="*/ 237 w 570"/>
                <a:gd name="T63" fmla="*/ 134 h 490"/>
                <a:gd name="T64" fmla="*/ 351 w 570"/>
                <a:gd name="T65" fmla="*/ 134 h 490"/>
                <a:gd name="T66" fmla="*/ 505 w 570"/>
                <a:gd name="T67" fmla="*/ 134 h 490"/>
                <a:gd name="T68" fmla="*/ 480 w 570"/>
                <a:gd name="T69" fmla="*/ 81 h 490"/>
                <a:gd name="T70" fmla="*/ 440 w 570"/>
                <a:gd name="T71" fmla="*/ 50 h 490"/>
                <a:gd name="T72" fmla="*/ 341 w 570"/>
                <a:gd name="T73" fmla="*/ 50 h 490"/>
                <a:gd name="T74" fmla="*/ 235 w 570"/>
                <a:gd name="T75" fmla="*/ 50 h 490"/>
                <a:gd name="T76" fmla="*/ 154 w 570"/>
                <a:gd name="T77" fmla="*/ 50 h 490"/>
                <a:gd name="T78" fmla="*/ 110 w 570"/>
                <a:gd name="T79" fmla="*/ 73 h 490"/>
                <a:gd name="T80" fmla="*/ 71 w 570"/>
                <a:gd name="T81" fmla="*/ 134 h 490"/>
                <a:gd name="T82" fmla="*/ 170 w 570"/>
                <a:gd name="T83" fmla="*/ 184 h 490"/>
                <a:gd name="T84" fmla="*/ 79 w 570"/>
                <a:gd name="T85" fmla="*/ 184 h 490"/>
                <a:gd name="T86" fmla="*/ 366 w 570"/>
                <a:gd name="T87" fmla="*/ 330 h 490"/>
                <a:gd name="T88" fmla="*/ 490 w 570"/>
                <a:gd name="T89" fmla="*/ 184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0" h="490">
                  <a:moveTo>
                    <a:pt x="569" y="164"/>
                  </a:moveTo>
                  <a:cubicBezTo>
                    <a:pt x="569" y="163"/>
                    <a:pt x="570" y="162"/>
                    <a:pt x="570" y="162"/>
                  </a:cubicBezTo>
                  <a:cubicBezTo>
                    <a:pt x="570" y="160"/>
                    <a:pt x="570" y="159"/>
                    <a:pt x="570" y="157"/>
                  </a:cubicBezTo>
                  <a:cubicBezTo>
                    <a:pt x="570" y="157"/>
                    <a:pt x="570" y="156"/>
                    <a:pt x="570" y="155"/>
                  </a:cubicBezTo>
                  <a:cubicBezTo>
                    <a:pt x="569" y="153"/>
                    <a:pt x="569" y="151"/>
                    <a:pt x="568" y="150"/>
                  </a:cubicBezTo>
                  <a:cubicBezTo>
                    <a:pt x="568" y="149"/>
                    <a:pt x="568" y="149"/>
                    <a:pt x="568" y="149"/>
                  </a:cubicBezTo>
                  <a:cubicBezTo>
                    <a:pt x="568" y="149"/>
                    <a:pt x="568" y="148"/>
                    <a:pt x="568" y="148"/>
                  </a:cubicBezTo>
                  <a:cubicBezTo>
                    <a:pt x="568" y="148"/>
                    <a:pt x="568" y="148"/>
                    <a:pt x="568" y="148"/>
                  </a:cubicBezTo>
                  <a:lnTo>
                    <a:pt x="505" y="15"/>
                  </a:lnTo>
                  <a:cubicBezTo>
                    <a:pt x="504" y="14"/>
                    <a:pt x="504" y="14"/>
                    <a:pt x="504" y="14"/>
                  </a:cubicBezTo>
                  <a:cubicBezTo>
                    <a:pt x="504" y="13"/>
                    <a:pt x="504" y="13"/>
                    <a:pt x="504" y="12"/>
                  </a:cubicBezTo>
                  <a:cubicBezTo>
                    <a:pt x="503" y="12"/>
                    <a:pt x="502" y="11"/>
                    <a:pt x="502" y="10"/>
                  </a:cubicBezTo>
                  <a:cubicBezTo>
                    <a:pt x="501" y="9"/>
                    <a:pt x="501" y="9"/>
                    <a:pt x="500" y="8"/>
                  </a:cubicBezTo>
                  <a:cubicBezTo>
                    <a:pt x="499" y="7"/>
                    <a:pt x="498" y="6"/>
                    <a:pt x="497" y="5"/>
                  </a:cubicBezTo>
                  <a:cubicBezTo>
                    <a:pt x="496" y="5"/>
                    <a:pt x="496" y="4"/>
                    <a:pt x="495" y="4"/>
                  </a:cubicBezTo>
                  <a:cubicBezTo>
                    <a:pt x="494" y="3"/>
                    <a:pt x="492" y="3"/>
                    <a:pt x="491" y="2"/>
                  </a:cubicBezTo>
                  <a:cubicBezTo>
                    <a:pt x="490" y="2"/>
                    <a:pt x="489" y="1"/>
                    <a:pt x="489" y="1"/>
                  </a:cubicBezTo>
                  <a:cubicBezTo>
                    <a:pt x="487" y="1"/>
                    <a:pt x="484" y="0"/>
                    <a:pt x="482" y="0"/>
                  </a:cubicBezTo>
                  <a:lnTo>
                    <a:pt x="284" y="0"/>
                  </a:lnTo>
                  <a:lnTo>
                    <a:pt x="110" y="0"/>
                  </a:lnTo>
                  <a:cubicBezTo>
                    <a:pt x="108" y="0"/>
                    <a:pt x="106" y="0"/>
                    <a:pt x="104" y="1"/>
                  </a:cubicBezTo>
                  <a:cubicBezTo>
                    <a:pt x="103" y="1"/>
                    <a:pt x="103" y="2"/>
                    <a:pt x="102" y="2"/>
                  </a:cubicBezTo>
                  <a:cubicBezTo>
                    <a:pt x="101" y="2"/>
                    <a:pt x="99" y="3"/>
                    <a:pt x="98" y="3"/>
                  </a:cubicBezTo>
                  <a:cubicBezTo>
                    <a:pt x="97" y="4"/>
                    <a:pt x="97" y="4"/>
                    <a:pt x="96" y="5"/>
                  </a:cubicBezTo>
                  <a:cubicBezTo>
                    <a:pt x="95" y="6"/>
                    <a:pt x="94" y="6"/>
                    <a:pt x="93" y="7"/>
                  </a:cubicBezTo>
                  <a:cubicBezTo>
                    <a:pt x="92" y="8"/>
                    <a:pt x="92" y="9"/>
                    <a:pt x="91" y="9"/>
                  </a:cubicBezTo>
                  <a:cubicBezTo>
                    <a:pt x="91" y="10"/>
                    <a:pt x="90" y="11"/>
                    <a:pt x="89" y="12"/>
                  </a:cubicBezTo>
                  <a:lnTo>
                    <a:pt x="4" y="146"/>
                  </a:lnTo>
                  <a:cubicBezTo>
                    <a:pt x="3" y="146"/>
                    <a:pt x="3" y="147"/>
                    <a:pt x="3" y="147"/>
                  </a:cubicBezTo>
                  <a:cubicBezTo>
                    <a:pt x="3" y="148"/>
                    <a:pt x="2" y="148"/>
                    <a:pt x="2" y="149"/>
                  </a:cubicBezTo>
                  <a:cubicBezTo>
                    <a:pt x="2" y="149"/>
                    <a:pt x="2" y="150"/>
                    <a:pt x="2" y="150"/>
                  </a:cubicBezTo>
                  <a:cubicBezTo>
                    <a:pt x="1" y="151"/>
                    <a:pt x="1" y="152"/>
                    <a:pt x="1" y="154"/>
                  </a:cubicBezTo>
                  <a:cubicBezTo>
                    <a:pt x="0" y="155"/>
                    <a:pt x="0" y="156"/>
                    <a:pt x="0" y="157"/>
                  </a:cubicBezTo>
                  <a:cubicBezTo>
                    <a:pt x="0" y="158"/>
                    <a:pt x="0" y="159"/>
                    <a:pt x="0" y="160"/>
                  </a:cubicBezTo>
                  <a:cubicBezTo>
                    <a:pt x="0" y="162"/>
                    <a:pt x="0" y="163"/>
                    <a:pt x="0" y="164"/>
                  </a:cubicBezTo>
                  <a:cubicBezTo>
                    <a:pt x="1" y="165"/>
                    <a:pt x="1" y="166"/>
                    <a:pt x="1" y="167"/>
                  </a:cubicBezTo>
                  <a:cubicBezTo>
                    <a:pt x="2" y="168"/>
                    <a:pt x="2" y="169"/>
                    <a:pt x="2" y="170"/>
                  </a:cubicBezTo>
                  <a:cubicBezTo>
                    <a:pt x="3" y="170"/>
                    <a:pt x="3" y="171"/>
                    <a:pt x="3" y="171"/>
                  </a:cubicBezTo>
                  <a:cubicBezTo>
                    <a:pt x="3" y="172"/>
                    <a:pt x="4" y="173"/>
                    <a:pt x="5" y="173"/>
                  </a:cubicBezTo>
                  <a:cubicBezTo>
                    <a:pt x="5" y="174"/>
                    <a:pt x="5" y="175"/>
                    <a:pt x="6" y="175"/>
                  </a:cubicBezTo>
                  <a:lnTo>
                    <a:pt x="264" y="481"/>
                  </a:lnTo>
                  <a:cubicBezTo>
                    <a:pt x="269" y="486"/>
                    <a:pt x="276" y="490"/>
                    <a:pt x="282" y="490"/>
                  </a:cubicBezTo>
                  <a:cubicBezTo>
                    <a:pt x="282" y="490"/>
                    <a:pt x="282" y="490"/>
                    <a:pt x="283" y="490"/>
                  </a:cubicBezTo>
                  <a:lnTo>
                    <a:pt x="284" y="490"/>
                  </a:lnTo>
                  <a:lnTo>
                    <a:pt x="284" y="490"/>
                  </a:lnTo>
                  <a:lnTo>
                    <a:pt x="284" y="490"/>
                  </a:lnTo>
                  <a:lnTo>
                    <a:pt x="284" y="490"/>
                  </a:lnTo>
                  <a:lnTo>
                    <a:pt x="284" y="490"/>
                  </a:lnTo>
                  <a:cubicBezTo>
                    <a:pt x="286" y="490"/>
                    <a:pt x="288" y="489"/>
                    <a:pt x="290" y="489"/>
                  </a:cubicBezTo>
                  <a:cubicBezTo>
                    <a:pt x="291" y="489"/>
                    <a:pt x="291" y="488"/>
                    <a:pt x="292" y="488"/>
                  </a:cubicBezTo>
                  <a:cubicBezTo>
                    <a:pt x="294" y="488"/>
                    <a:pt x="295" y="487"/>
                    <a:pt x="297" y="486"/>
                  </a:cubicBezTo>
                  <a:cubicBezTo>
                    <a:pt x="297" y="486"/>
                    <a:pt x="298" y="485"/>
                    <a:pt x="298" y="485"/>
                  </a:cubicBezTo>
                  <a:cubicBezTo>
                    <a:pt x="300" y="484"/>
                    <a:pt x="301" y="483"/>
                    <a:pt x="303" y="481"/>
                  </a:cubicBezTo>
                  <a:lnTo>
                    <a:pt x="564" y="175"/>
                  </a:lnTo>
                  <a:cubicBezTo>
                    <a:pt x="564" y="175"/>
                    <a:pt x="565" y="175"/>
                    <a:pt x="565" y="174"/>
                  </a:cubicBezTo>
                  <a:cubicBezTo>
                    <a:pt x="565" y="174"/>
                    <a:pt x="566" y="173"/>
                    <a:pt x="566" y="173"/>
                  </a:cubicBezTo>
                  <a:cubicBezTo>
                    <a:pt x="567" y="172"/>
                    <a:pt x="567" y="171"/>
                    <a:pt x="567" y="171"/>
                  </a:cubicBezTo>
                  <a:cubicBezTo>
                    <a:pt x="567" y="170"/>
                    <a:pt x="568" y="169"/>
                    <a:pt x="568" y="168"/>
                  </a:cubicBezTo>
                  <a:cubicBezTo>
                    <a:pt x="569" y="167"/>
                    <a:pt x="569" y="166"/>
                    <a:pt x="569" y="164"/>
                  </a:cubicBezTo>
                  <a:close/>
                  <a:moveTo>
                    <a:pt x="223" y="184"/>
                  </a:moveTo>
                  <a:lnTo>
                    <a:pt x="371" y="184"/>
                  </a:lnTo>
                  <a:lnTo>
                    <a:pt x="287" y="390"/>
                  </a:lnTo>
                  <a:lnTo>
                    <a:pt x="223" y="184"/>
                  </a:lnTo>
                  <a:close/>
                  <a:moveTo>
                    <a:pt x="237" y="134"/>
                  </a:moveTo>
                  <a:lnTo>
                    <a:pt x="286" y="65"/>
                  </a:lnTo>
                  <a:lnTo>
                    <a:pt x="351" y="134"/>
                  </a:lnTo>
                  <a:lnTo>
                    <a:pt x="237" y="134"/>
                  </a:lnTo>
                  <a:close/>
                  <a:moveTo>
                    <a:pt x="505" y="134"/>
                  </a:moveTo>
                  <a:lnTo>
                    <a:pt x="451" y="134"/>
                  </a:lnTo>
                  <a:lnTo>
                    <a:pt x="480" y="81"/>
                  </a:lnTo>
                  <a:lnTo>
                    <a:pt x="505" y="134"/>
                  </a:lnTo>
                  <a:close/>
                  <a:moveTo>
                    <a:pt x="440" y="50"/>
                  </a:moveTo>
                  <a:lnTo>
                    <a:pt x="403" y="117"/>
                  </a:lnTo>
                  <a:lnTo>
                    <a:pt x="341" y="50"/>
                  </a:lnTo>
                  <a:lnTo>
                    <a:pt x="440" y="50"/>
                  </a:lnTo>
                  <a:close/>
                  <a:moveTo>
                    <a:pt x="235" y="50"/>
                  </a:moveTo>
                  <a:lnTo>
                    <a:pt x="191" y="113"/>
                  </a:lnTo>
                  <a:lnTo>
                    <a:pt x="154" y="50"/>
                  </a:lnTo>
                  <a:lnTo>
                    <a:pt x="235" y="50"/>
                  </a:lnTo>
                  <a:close/>
                  <a:moveTo>
                    <a:pt x="110" y="73"/>
                  </a:moveTo>
                  <a:lnTo>
                    <a:pt x="145" y="134"/>
                  </a:lnTo>
                  <a:lnTo>
                    <a:pt x="71" y="134"/>
                  </a:lnTo>
                  <a:lnTo>
                    <a:pt x="110" y="73"/>
                  </a:lnTo>
                  <a:close/>
                  <a:moveTo>
                    <a:pt x="170" y="184"/>
                  </a:moveTo>
                  <a:lnTo>
                    <a:pt x="223" y="354"/>
                  </a:lnTo>
                  <a:lnTo>
                    <a:pt x="79" y="184"/>
                  </a:lnTo>
                  <a:lnTo>
                    <a:pt x="170" y="184"/>
                  </a:lnTo>
                  <a:close/>
                  <a:moveTo>
                    <a:pt x="366" y="330"/>
                  </a:moveTo>
                  <a:lnTo>
                    <a:pt x="425" y="184"/>
                  </a:lnTo>
                  <a:lnTo>
                    <a:pt x="490" y="184"/>
                  </a:lnTo>
                  <a:lnTo>
                    <a:pt x="366" y="3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5D97A0B7-1DDB-4ECD-B2ED-A7E61985F8C0}"/>
              </a:ext>
            </a:extLst>
          </p:cNvPr>
          <p:cNvGrpSpPr/>
          <p:nvPr/>
        </p:nvGrpSpPr>
        <p:grpSpPr>
          <a:xfrm>
            <a:off x="6425378" y="5331831"/>
            <a:ext cx="972995" cy="972994"/>
            <a:chOff x="6425378" y="5331831"/>
            <a:chExt cx="972995" cy="972994"/>
          </a:xfrm>
        </p:grpSpPr>
        <p:sp>
          <p:nvSpPr>
            <p:cNvPr id="23" name="ïśľíḑê">
              <a:extLst>
                <a:ext uri="{FF2B5EF4-FFF2-40B4-BE49-F238E27FC236}">
                  <a16:creationId xmlns:a16="http://schemas.microsoft.com/office/drawing/2014/main" xmlns="" id="{699A3BD4-4E65-4B7B-93A0-3A8B3B7322E0}"/>
                </a:ext>
              </a:extLst>
            </p:cNvPr>
            <p:cNvSpPr/>
            <p:nvPr/>
          </p:nvSpPr>
          <p:spPr>
            <a:xfrm>
              <a:off x="6425378" y="5331831"/>
              <a:ext cx="972995" cy="9729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1" name="íṣḻîḋê">
              <a:extLst>
                <a:ext uri="{FF2B5EF4-FFF2-40B4-BE49-F238E27FC236}">
                  <a16:creationId xmlns:a16="http://schemas.microsoft.com/office/drawing/2014/main" xmlns="" id="{ED5FF202-D0F3-4F4B-8A07-4595630453EE}"/>
                </a:ext>
              </a:extLst>
            </p:cNvPr>
            <p:cNvSpPr/>
            <p:nvPr/>
          </p:nvSpPr>
          <p:spPr bwMode="auto">
            <a:xfrm>
              <a:off x="6757356" y="5690312"/>
              <a:ext cx="306850" cy="256032"/>
            </a:xfrm>
            <a:custGeom>
              <a:avLst/>
              <a:gdLst>
                <a:gd name="connsiteX0" fmla="*/ 409335 w 603951"/>
                <a:gd name="connsiteY0" fmla="*/ 174560 h 503930"/>
                <a:gd name="connsiteX1" fmla="*/ 434158 w 603951"/>
                <a:gd name="connsiteY1" fmla="*/ 174560 h 503930"/>
                <a:gd name="connsiteX2" fmla="*/ 434158 w 603951"/>
                <a:gd name="connsiteY2" fmla="*/ 196395 h 503930"/>
                <a:gd name="connsiteX3" fmla="*/ 469904 w 603951"/>
                <a:gd name="connsiteY3" fmla="*/ 204335 h 503930"/>
                <a:gd name="connsiteX4" fmla="*/ 461960 w 603951"/>
                <a:gd name="connsiteY4" fmla="*/ 232125 h 503930"/>
                <a:gd name="connsiteX5" fmla="*/ 427208 w 603951"/>
                <a:gd name="connsiteY5" fmla="*/ 224185 h 503930"/>
                <a:gd name="connsiteX6" fmla="*/ 405363 w 603951"/>
                <a:gd name="connsiteY6" fmla="*/ 238080 h 503930"/>
                <a:gd name="connsiteX7" fmla="*/ 435151 w 603951"/>
                <a:gd name="connsiteY7" fmla="*/ 258922 h 503930"/>
                <a:gd name="connsiteX8" fmla="*/ 476854 w 603951"/>
                <a:gd name="connsiteY8" fmla="*/ 305569 h 503930"/>
                <a:gd name="connsiteX9" fmla="*/ 432172 w 603951"/>
                <a:gd name="connsiteY9" fmla="*/ 351224 h 503930"/>
                <a:gd name="connsiteX10" fmla="*/ 432172 w 603951"/>
                <a:gd name="connsiteY10" fmla="*/ 376036 h 503930"/>
                <a:gd name="connsiteX11" fmla="*/ 408342 w 603951"/>
                <a:gd name="connsiteY11" fmla="*/ 376036 h 503930"/>
                <a:gd name="connsiteX12" fmla="*/ 408342 w 603951"/>
                <a:gd name="connsiteY12" fmla="*/ 353209 h 503930"/>
                <a:gd name="connsiteX13" fmla="*/ 366639 w 603951"/>
                <a:gd name="connsiteY13" fmla="*/ 342291 h 503930"/>
                <a:gd name="connsiteX14" fmla="*/ 373589 w 603951"/>
                <a:gd name="connsiteY14" fmla="*/ 313509 h 503930"/>
                <a:gd name="connsiteX15" fmla="*/ 414300 w 603951"/>
                <a:gd name="connsiteY15" fmla="*/ 324426 h 503930"/>
                <a:gd name="connsiteX16" fmla="*/ 438130 w 603951"/>
                <a:gd name="connsiteY16" fmla="*/ 308546 h 503930"/>
                <a:gd name="connsiteX17" fmla="*/ 412314 w 603951"/>
                <a:gd name="connsiteY17" fmla="*/ 287704 h 503930"/>
                <a:gd name="connsiteX18" fmla="*/ 367632 w 603951"/>
                <a:gd name="connsiteY18" fmla="*/ 242050 h 503930"/>
                <a:gd name="connsiteX19" fmla="*/ 409335 w 603951"/>
                <a:gd name="connsiteY19" fmla="*/ 198380 h 503930"/>
                <a:gd name="connsiteX20" fmla="*/ 23849 w 603951"/>
                <a:gd name="connsiteY20" fmla="*/ 147802 h 503930"/>
                <a:gd name="connsiteX21" fmla="*/ 179857 w 603951"/>
                <a:gd name="connsiteY21" fmla="*/ 147802 h 503930"/>
                <a:gd name="connsiteX22" fmla="*/ 202712 w 603951"/>
                <a:gd name="connsiteY22" fmla="*/ 171610 h 503930"/>
                <a:gd name="connsiteX23" fmla="*/ 202712 w 603951"/>
                <a:gd name="connsiteY23" fmla="*/ 321402 h 503930"/>
                <a:gd name="connsiteX24" fmla="*/ 178864 w 603951"/>
                <a:gd name="connsiteY24" fmla="*/ 345210 h 503930"/>
                <a:gd name="connsiteX25" fmla="*/ 159984 w 603951"/>
                <a:gd name="connsiteY25" fmla="*/ 336282 h 503930"/>
                <a:gd name="connsiteX26" fmla="*/ 151041 w 603951"/>
                <a:gd name="connsiteY26" fmla="*/ 481114 h 503930"/>
                <a:gd name="connsiteX27" fmla="*/ 126198 w 603951"/>
                <a:gd name="connsiteY27" fmla="*/ 503930 h 503930"/>
                <a:gd name="connsiteX28" fmla="*/ 77508 w 603951"/>
                <a:gd name="connsiteY28" fmla="*/ 503930 h 503930"/>
                <a:gd name="connsiteX29" fmla="*/ 52665 w 603951"/>
                <a:gd name="connsiteY29" fmla="*/ 481114 h 503930"/>
                <a:gd name="connsiteX30" fmla="*/ 42729 w 603951"/>
                <a:gd name="connsiteY30" fmla="*/ 336282 h 503930"/>
                <a:gd name="connsiteX31" fmla="*/ 24842 w 603951"/>
                <a:gd name="connsiteY31" fmla="*/ 345210 h 503930"/>
                <a:gd name="connsiteX32" fmla="*/ 994 w 603951"/>
                <a:gd name="connsiteY32" fmla="*/ 321402 h 503930"/>
                <a:gd name="connsiteX33" fmla="*/ 0 w 603951"/>
                <a:gd name="connsiteY33" fmla="*/ 171610 h 503930"/>
                <a:gd name="connsiteX34" fmla="*/ 23849 w 603951"/>
                <a:gd name="connsiteY34" fmla="*/ 147802 h 503930"/>
                <a:gd name="connsiteX35" fmla="*/ 421189 w 603951"/>
                <a:gd name="connsiteY35" fmla="*/ 144915 h 503930"/>
                <a:gd name="connsiteX36" fmla="*/ 291070 w 603951"/>
                <a:gd name="connsiteY36" fmla="*/ 275856 h 503930"/>
                <a:gd name="connsiteX37" fmla="*/ 421189 w 603951"/>
                <a:gd name="connsiteY37" fmla="*/ 405804 h 503930"/>
                <a:gd name="connsiteX38" fmla="*/ 552301 w 603951"/>
                <a:gd name="connsiteY38" fmla="*/ 275856 h 503930"/>
                <a:gd name="connsiteX39" fmla="*/ 421189 w 603951"/>
                <a:gd name="connsiteY39" fmla="*/ 144915 h 503930"/>
                <a:gd name="connsiteX40" fmla="*/ 421189 w 603951"/>
                <a:gd name="connsiteY40" fmla="*/ 93332 h 503930"/>
                <a:gd name="connsiteX41" fmla="*/ 603951 w 603951"/>
                <a:gd name="connsiteY41" fmla="*/ 275856 h 503930"/>
                <a:gd name="connsiteX42" fmla="*/ 421189 w 603951"/>
                <a:gd name="connsiteY42" fmla="*/ 458379 h 503930"/>
                <a:gd name="connsiteX43" fmla="*/ 238427 w 603951"/>
                <a:gd name="connsiteY43" fmla="*/ 275856 h 503930"/>
                <a:gd name="connsiteX44" fmla="*/ 421189 w 603951"/>
                <a:gd name="connsiteY44" fmla="*/ 93332 h 503930"/>
                <a:gd name="connsiteX45" fmla="*/ 101854 w 603951"/>
                <a:gd name="connsiteY45" fmla="*/ 0 h 503930"/>
                <a:gd name="connsiteX46" fmla="*/ 167872 w 603951"/>
                <a:gd name="connsiteY46" fmla="*/ 66018 h 503930"/>
                <a:gd name="connsiteX47" fmla="*/ 101854 w 603951"/>
                <a:gd name="connsiteY47" fmla="*/ 132036 h 503930"/>
                <a:gd name="connsiteX48" fmla="*/ 35836 w 603951"/>
                <a:gd name="connsiteY48" fmla="*/ 66018 h 503930"/>
                <a:gd name="connsiteX49" fmla="*/ 101854 w 603951"/>
                <a:gd name="connsiteY49" fmla="*/ 0 h 50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603951" h="503930">
                  <a:moveTo>
                    <a:pt x="409335" y="174560"/>
                  </a:moveTo>
                  <a:lnTo>
                    <a:pt x="434158" y="174560"/>
                  </a:lnTo>
                  <a:lnTo>
                    <a:pt x="434158" y="196395"/>
                  </a:lnTo>
                  <a:cubicBezTo>
                    <a:pt x="450045" y="197387"/>
                    <a:pt x="461960" y="200365"/>
                    <a:pt x="469904" y="204335"/>
                  </a:cubicBezTo>
                  <a:lnTo>
                    <a:pt x="461960" y="232125"/>
                  </a:lnTo>
                  <a:cubicBezTo>
                    <a:pt x="456003" y="230140"/>
                    <a:pt x="445080" y="224185"/>
                    <a:pt x="427208" y="224185"/>
                  </a:cubicBezTo>
                  <a:cubicBezTo>
                    <a:pt x="410328" y="224185"/>
                    <a:pt x="405363" y="231132"/>
                    <a:pt x="405363" y="238080"/>
                  </a:cubicBezTo>
                  <a:cubicBezTo>
                    <a:pt x="405363" y="246019"/>
                    <a:pt x="414300" y="250982"/>
                    <a:pt x="435151" y="258922"/>
                  </a:cubicBezTo>
                  <a:cubicBezTo>
                    <a:pt x="464939" y="269839"/>
                    <a:pt x="476854" y="283734"/>
                    <a:pt x="476854" y="305569"/>
                  </a:cubicBezTo>
                  <a:cubicBezTo>
                    <a:pt x="476854" y="327404"/>
                    <a:pt x="460967" y="346261"/>
                    <a:pt x="432172" y="351224"/>
                  </a:cubicBezTo>
                  <a:lnTo>
                    <a:pt x="432172" y="376036"/>
                  </a:lnTo>
                  <a:lnTo>
                    <a:pt x="408342" y="376036"/>
                  </a:lnTo>
                  <a:lnTo>
                    <a:pt x="408342" y="353209"/>
                  </a:lnTo>
                  <a:cubicBezTo>
                    <a:pt x="391462" y="352216"/>
                    <a:pt x="375575" y="348246"/>
                    <a:pt x="366639" y="342291"/>
                  </a:cubicBezTo>
                  <a:lnTo>
                    <a:pt x="373589" y="313509"/>
                  </a:lnTo>
                  <a:cubicBezTo>
                    <a:pt x="383519" y="319464"/>
                    <a:pt x="398413" y="324426"/>
                    <a:pt x="414300" y="324426"/>
                  </a:cubicBezTo>
                  <a:cubicBezTo>
                    <a:pt x="429193" y="324426"/>
                    <a:pt x="438130" y="318471"/>
                    <a:pt x="438130" y="308546"/>
                  </a:cubicBezTo>
                  <a:cubicBezTo>
                    <a:pt x="438130" y="299614"/>
                    <a:pt x="430186" y="293659"/>
                    <a:pt x="412314" y="287704"/>
                  </a:cubicBezTo>
                  <a:cubicBezTo>
                    <a:pt x="385505" y="278772"/>
                    <a:pt x="367632" y="265869"/>
                    <a:pt x="367632" y="242050"/>
                  </a:cubicBezTo>
                  <a:cubicBezTo>
                    <a:pt x="367632" y="220215"/>
                    <a:pt x="383519" y="203342"/>
                    <a:pt x="409335" y="198380"/>
                  </a:cubicBezTo>
                  <a:close/>
                  <a:moveTo>
                    <a:pt x="23849" y="147802"/>
                  </a:moveTo>
                  <a:cubicBezTo>
                    <a:pt x="34779" y="147802"/>
                    <a:pt x="178864" y="147802"/>
                    <a:pt x="179857" y="147802"/>
                  </a:cubicBezTo>
                  <a:cubicBezTo>
                    <a:pt x="192775" y="147802"/>
                    <a:pt x="203706" y="158714"/>
                    <a:pt x="202712" y="171610"/>
                  </a:cubicBezTo>
                  <a:lnTo>
                    <a:pt x="202712" y="321402"/>
                  </a:lnTo>
                  <a:cubicBezTo>
                    <a:pt x="202712" y="334298"/>
                    <a:pt x="191782" y="345210"/>
                    <a:pt x="178864" y="345210"/>
                  </a:cubicBezTo>
                  <a:cubicBezTo>
                    <a:pt x="170914" y="345210"/>
                    <a:pt x="164952" y="341242"/>
                    <a:pt x="159984" y="336282"/>
                  </a:cubicBezTo>
                  <a:lnTo>
                    <a:pt x="151041" y="481114"/>
                  </a:lnTo>
                  <a:cubicBezTo>
                    <a:pt x="150047" y="494010"/>
                    <a:pt x="139116" y="503930"/>
                    <a:pt x="126198" y="503930"/>
                  </a:cubicBezTo>
                  <a:lnTo>
                    <a:pt x="77508" y="503930"/>
                  </a:lnTo>
                  <a:cubicBezTo>
                    <a:pt x="63596" y="503930"/>
                    <a:pt x="53659" y="495002"/>
                    <a:pt x="52665" y="481114"/>
                  </a:cubicBezTo>
                  <a:lnTo>
                    <a:pt x="42729" y="336282"/>
                  </a:lnTo>
                  <a:cubicBezTo>
                    <a:pt x="38754" y="341242"/>
                    <a:pt x="31798" y="345210"/>
                    <a:pt x="24842" y="345210"/>
                  </a:cubicBezTo>
                  <a:cubicBezTo>
                    <a:pt x="10931" y="345210"/>
                    <a:pt x="994" y="334298"/>
                    <a:pt x="994" y="321402"/>
                  </a:cubicBezTo>
                  <a:lnTo>
                    <a:pt x="0" y="171610"/>
                  </a:lnTo>
                  <a:cubicBezTo>
                    <a:pt x="0" y="158714"/>
                    <a:pt x="10931" y="147802"/>
                    <a:pt x="23849" y="147802"/>
                  </a:cubicBezTo>
                  <a:close/>
                  <a:moveTo>
                    <a:pt x="421189" y="144915"/>
                  </a:moveTo>
                  <a:cubicBezTo>
                    <a:pt x="349673" y="144915"/>
                    <a:pt x="291070" y="203441"/>
                    <a:pt x="291070" y="275856"/>
                  </a:cubicBezTo>
                  <a:cubicBezTo>
                    <a:pt x="291070" y="347278"/>
                    <a:pt x="349673" y="405804"/>
                    <a:pt x="421189" y="405804"/>
                  </a:cubicBezTo>
                  <a:cubicBezTo>
                    <a:pt x="493698" y="405804"/>
                    <a:pt x="552301" y="347278"/>
                    <a:pt x="552301" y="275856"/>
                  </a:cubicBezTo>
                  <a:cubicBezTo>
                    <a:pt x="552301" y="203441"/>
                    <a:pt x="493698" y="144915"/>
                    <a:pt x="421189" y="144915"/>
                  </a:cubicBezTo>
                  <a:close/>
                  <a:moveTo>
                    <a:pt x="421189" y="93332"/>
                  </a:moveTo>
                  <a:cubicBezTo>
                    <a:pt x="522503" y="93332"/>
                    <a:pt x="603951" y="174674"/>
                    <a:pt x="603951" y="275856"/>
                  </a:cubicBezTo>
                  <a:cubicBezTo>
                    <a:pt x="603951" y="376045"/>
                    <a:pt x="522503" y="458379"/>
                    <a:pt x="421189" y="458379"/>
                  </a:cubicBezTo>
                  <a:cubicBezTo>
                    <a:pt x="320869" y="458379"/>
                    <a:pt x="238427" y="376045"/>
                    <a:pt x="238427" y="275856"/>
                  </a:cubicBezTo>
                  <a:cubicBezTo>
                    <a:pt x="238427" y="174674"/>
                    <a:pt x="320869" y="93332"/>
                    <a:pt x="421189" y="93332"/>
                  </a:cubicBezTo>
                  <a:close/>
                  <a:moveTo>
                    <a:pt x="101854" y="0"/>
                  </a:moveTo>
                  <a:cubicBezTo>
                    <a:pt x="138315" y="0"/>
                    <a:pt x="167872" y="29557"/>
                    <a:pt x="167872" y="66018"/>
                  </a:cubicBezTo>
                  <a:cubicBezTo>
                    <a:pt x="167872" y="102479"/>
                    <a:pt x="138315" y="132036"/>
                    <a:pt x="101854" y="132036"/>
                  </a:cubicBezTo>
                  <a:cubicBezTo>
                    <a:pt x="65393" y="132036"/>
                    <a:pt x="35836" y="102479"/>
                    <a:pt x="35836" y="66018"/>
                  </a:cubicBezTo>
                  <a:cubicBezTo>
                    <a:pt x="35836" y="29557"/>
                    <a:pt x="65393" y="0"/>
                    <a:pt x="10185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35" name="işḻiḑé">
            <a:extLst>
              <a:ext uri="{FF2B5EF4-FFF2-40B4-BE49-F238E27FC236}">
                <a16:creationId xmlns:a16="http://schemas.microsoft.com/office/drawing/2014/main" xmlns="" id="{572BDD4B-E6A3-46FD-ABC7-9CF66ECF1566}"/>
              </a:ext>
            </a:extLst>
          </p:cNvPr>
          <p:cNvSpPr/>
          <p:nvPr/>
        </p:nvSpPr>
        <p:spPr>
          <a:xfrm>
            <a:off x="5185150" y="4025585"/>
            <a:ext cx="1761744" cy="713232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normAutofit/>
          </a:bodyPr>
          <a:lstStyle/>
          <a:p>
            <a:pPr lvl="0" algn="ctr" defTabSz="914378">
              <a:spcBef>
                <a:spcPct val="0"/>
              </a:spcBef>
              <a:defRPr/>
            </a:pPr>
            <a:r>
              <a:rPr lang="zh-CN" altLang="en-US" b="1" u="sng" dirty="0"/>
              <a:t>荣誉</a:t>
            </a:r>
          </a:p>
        </p:txBody>
      </p:sp>
      <p:sp>
        <p:nvSpPr>
          <p:cNvPr id="36" name="î$ḻíḋé">
            <a:extLst>
              <a:ext uri="{FF2B5EF4-FFF2-40B4-BE49-F238E27FC236}">
                <a16:creationId xmlns:a16="http://schemas.microsoft.com/office/drawing/2014/main" xmlns="" id="{CB641A89-D884-4C6A-A31F-3B0F0C878B72}"/>
              </a:ext>
            </a:extLst>
          </p:cNvPr>
          <p:cNvSpPr/>
          <p:nvPr/>
        </p:nvSpPr>
        <p:spPr>
          <a:xfrm>
            <a:off x="7490926" y="2614389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defTabSz="914378">
              <a:spcBef>
                <a:spcPct val="0"/>
              </a:spcBef>
              <a:defRPr/>
            </a:pPr>
            <a:r>
              <a:rPr lang="en-US" altLang="zh-CN" sz="1600" b="1" dirty="0"/>
              <a:t>2019</a:t>
            </a:r>
            <a:r>
              <a:rPr lang="zh-CN" altLang="en-US" sz="1600" b="1" dirty="0"/>
              <a:t>某省明星企业</a:t>
            </a:r>
          </a:p>
        </p:txBody>
      </p:sp>
      <p:sp>
        <p:nvSpPr>
          <p:cNvPr id="37" name="îşlïďê">
            <a:extLst>
              <a:ext uri="{FF2B5EF4-FFF2-40B4-BE49-F238E27FC236}">
                <a16:creationId xmlns:a16="http://schemas.microsoft.com/office/drawing/2014/main" xmlns="" id="{C11DBF0D-322A-462F-8E02-64042367543C}"/>
              </a:ext>
            </a:extLst>
          </p:cNvPr>
          <p:cNvSpPr/>
          <p:nvPr/>
        </p:nvSpPr>
        <p:spPr>
          <a:xfrm>
            <a:off x="2016645" y="2614389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algn="r" defTabSz="914378">
              <a:spcBef>
                <a:spcPct val="0"/>
              </a:spcBef>
              <a:defRPr/>
            </a:pPr>
            <a:r>
              <a:rPr lang="en-US" altLang="zh-CN" sz="1600" b="1" dirty="0"/>
              <a:t>2017</a:t>
            </a:r>
            <a:r>
              <a:rPr lang="zh-CN" altLang="en-US" sz="1600" b="1" dirty="0"/>
              <a:t>全国优秀企业</a:t>
            </a:r>
          </a:p>
        </p:txBody>
      </p:sp>
      <p:sp>
        <p:nvSpPr>
          <p:cNvPr id="38" name="íšlîḋê">
            <a:extLst>
              <a:ext uri="{FF2B5EF4-FFF2-40B4-BE49-F238E27FC236}">
                <a16:creationId xmlns:a16="http://schemas.microsoft.com/office/drawing/2014/main" xmlns="" id="{E639104B-4462-4F0E-94DF-F4F6B7C83EDE}"/>
              </a:ext>
            </a:extLst>
          </p:cNvPr>
          <p:cNvSpPr/>
          <p:nvPr/>
        </p:nvSpPr>
        <p:spPr>
          <a:xfrm>
            <a:off x="7514652" y="5705565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defTabSz="914378">
              <a:spcBef>
                <a:spcPct val="0"/>
              </a:spcBef>
              <a:defRPr/>
            </a:pPr>
            <a:r>
              <a:rPr lang="en-US" altLang="zh-CN" sz="1600" b="1" dirty="0"/>
              <a:t>2015</a:t>
            </a:r>
            <a:r>
              <a:rPr lang="zh-CN" altLang="en-US" sz="1600" b="1" dirty="0"/>
              <a:t>某省最佳雇主企业</a:t>
            </a:r>
          </a:p>
        </p:txBody>
      </p:sp>
      <p:sp>
        <p:nvSpPr>
          <p:cNvPr id="39" name="ïṧľidè">
            <a:extLst>
              <a:ext uri="{FF2B5EF4-FFF2-40B4-BE49-F238E27FC236}">
                <a16:creationId xmlns:a16="http://schemas.microsoft.com/office/drawing/2014/main" xmlns="" id="{46D6C8EE-DAB5-4E04-86B9-78B9BA00B851}"/>
              </a:ext>
            </a:extLst>
          </p:cNvPr>
          <p:cNvSpPr/>
          <p:nvPr/>
        </p:nvSpPr>
        <p:spPr>
          <a:xfrm>
            <a:off x="2040371" y="5705565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algn="r" defTabSz="914378">
              <a:spcBef>
                <a:spcPct val="0"/>
              </a:spcBef>
              <a:defRPr/>
            </a:pPr>
            <a:r>
              <a:rPr lang="en-US" altLang="zh-CN" sz="1600" b="1" dirty="0"/>
              <a:t>2018</a:t>
            </a:r>
            <a:r>
              <a:rPr lang="zh-CN" altLang="en-US" sz="1600" b="1" dirty="0"/>
              <a:t>某省工业十强企业</a:t>
            </a:r>
          </a:p>
        </p:txBody>
      </p:sp>
      <p:sp>
        <p:nvSpPr>
          <p:cNvPr id="40" name="iS1ïdê">
            <a:extLst>
              <a:ext uri="{FF2B5EF4-FFF2-40B4-BE49-F238E27FC236}">
                <a16:creationId xmlns:a16="http://schemas.microsoft.com/office/drawing/2014/main" xmlns="" id="{956EFE2B-9AF4-4236-8AE1-EB26CFE13A35}"/>
              </a:ext>
            </a:extLst>
          </p:cNvPr>
          <p:cNvSpPr/>
          <p:nvPr/>
        </p:nvSpPr>
        <p:spPr>
          <a:xfrm>
            <a:off x="1089911" y="4154549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algn="r" defTabSz="914378">
              <a:spcBef>
                <a:spcPct val="0"/>
              </a:spcBef>
              <a:defRPr/>
            </a:pPr>
            <a:r>
              <a:rPr lang="en-US" altLang="zh-CN" sz="1600" b="1" dirty="0"/>
              <a:t>2014</a:t>
            </a:r>
            <a:r>
              <a:rPr lang="zh-CN" altLang="en-US" sz="1600" b="1" dirty="0"/>
              <a:t>某省工业十强企业</a:t>
            </a:r>
          </a:p>
        </p:txBody>
      </p:sp>
      <p:sp>
        <p:nvSpPr>
          <p:cNvPr id="41" name="íşļîďé">
            <a:extLst>
              <a:ext uri="{FF2B5EF4-FFF2-40B4-BE49-F238E27FC236}">
                <a16:creationId xmlns:a16="http://schemas.microsoft.com/office/drawing/2014/main" xmlns="" id="{BF2E0D87-CE16-436C-8140-D3AA973C9EDA}"/>
              </a:ext>
            </a:extLst>
          </p:cNvPr>
          <p:cNvSpPr/>
          <p:nvPr/>
        </p:nvSpPr>
        <p:spPr>
          <a:xfrm>
            <a:off x="8426546" y="4154549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defTabSz="914378">
              <a:spcBef>
                <a:spcPct val="0"/>
              </a:spcBef>
              <a:defRPr/>
            </a:pPr>
            <a:r>
              <a:rPr lang="en-US" altLang="zh-CN" sz="1600" b="1" dirty="0"/>
              <a:t>2016</a:t>
            </a:r>
            <a:r>
              <a:rPr lang="zh-CN" altLang="en-US" sz="1600" b="1" dirty="0"/>
              <a:t>全国最佳新星产品奖</a:t>
            </a:r>
          </a:p>
        </p:txBody>
      </p:sp>
    </p:spTree>
    <p:extLst>
      <p:ext uri="{BB962C8B-B14F-4D97-AF65-F5344CB8AC3E}">
        <p14:creationId xmlns:p14="http://schemas.microsoft.com/office/powerpoint/2010/main" val="189697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88EC0CFD-5FC9-4FD9-9B17-287CE10989D0}"/>
              </a:ext>
            </a:extLst>
          </p:cNvPr>
          <p:cNvSpPr txBox="1"/>
          <p:nvPr/>
        </p:nvSpPr>
        <p:spPr>
          <a:xfrm>
            <a:off x="7165835" y="1727666"/>
            <a:ext cx="2645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04</a:t>
            </a:r>
            <a:endParaRPr lang="zh-CN" altLang="en-US" sz="40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E77F3164-A572-4627-9E4F-0FC4C67F7F49}"/>
              </a:ext>
            </a:extLst>
          </p:cNvPr>
          <p:cNvSpPr/>
          <p:nvPr/>
        </p:nvSpPr>
        <p:spPr>
          <a:xfrm>
            <a:off x="6976320" y="2552788"/>
            <a:ext cx="2797316" cy="815648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algn="dist">
              <a:defRPr/>
            </a:pPr>
            <a:r>
              <a:rPr lang="zh-CN" altLang="en-US" sz="4500" b="1" kern="1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产品介绍</a:t>
            </a:r>
            <a:endParaRPr lang="zh-CN" altLang="zh-CN" sz="4500" b="1" kern="1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F3893939-6551-4CAA-849B-13756E2F5F27}"/>
              </a:ext>
            </a:extLst>
          </p:cNvPr>
          <p:cNvCxnSpPr/>
          <p:nvPr/>
        </p:nvCxnSpPr>
        <p:spPr>
          <a:xfrm>
            <a:off x="6153150" y="3714750"/>
            <a:ext cx="4591050" cy="0"/>
          </a:xfrm>
          <a:prstGeom prst="line">
            <a:avLst/>
          </a:prstGeom>
          <a:ln w="38100">
            <a:solidFill>
              <a:srgbClr val="2C55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D431CA2-7C33-4785-A07D-466E5B7A50CA}"/>
              </a:ext>
            </a:extLst>
          </p:cNvPr>
          <p:cNvSpPr/>
          <p:nvPr/>
        </p:nvSpPr>
        <p:spPr>
          <a:xfrm>
            <a:off x="7033078" y="3285617"/>
            <a:ext cx="27405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sz="20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Product introduction</a:t>
            </a:r>
            <a:endParaRPr lang="zh-CN" altLang="en-US" sz="2000" dirty="0">
              <a:solidFill>
                <a:srgbClr val="2C5568"/>
              </a:solidFill>
            </a:endParaRPr>
          </a:p>
        </p:txBody>
      </p:sp>
      <p:sp>
        <p:nvSpPr>
          <p:cNvPr id="9" name="平行四边形 8">
            <a:extLst>
              <a:ext uri="{FF2B5EF4-FFF2-40B4-BE49-F238E27FC236}">
                <a16:creationId xmlns:a16="http://schemas.microsoft.com/office/drawing/2014/main" xmlns="" id="{84208491-FAE4-4AFC-BC83-AB7C5C42D6F6}"/>
              </a:ext>
            </a:extLst>
          </p:cNvPr>
          <p:cNvSpPr/>
          <p:nvPr/>
        </p:nvSpPr>
        <p:spPr>
          <a:xfrm>
            <a:off x="7850" y="0"/>
            <a:ext cx="4297449" cy="6858000"/>
          </a:xfrm>
          <a:prstGeom prst="parallelogram">
            <a:avLst>
              <a:gd name="adj" fmla="val 71550"/>
            </a:avLst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31DBE146-31CA-45CF-ABE1-BCA2E49314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2" b="10018"/>
          <a:stretch/>
        </p:blipFill>
        <p:spPr>
          <a:xfrm flipH="1">
            <a:off x="990601" y="0"/>
            <a:ext cx="6448381" cy="6858000"/>
          </a:xfrm>
          <a:custGeom>
            <a:avLst/>
            <a:gdLst>
              <a:gd name="connsiteX0" fmla="*/ 5226511 w 5226511"/>
              <a:gd name="connsiteY0" fmla="*/ 0 h 4673166"/>
              <a:gd name="connsiteX1" fmla="*/ 0 w 5226511"/>
              <a:gd name="connsiteY1" fmla="*/ 0 h 4673166"/>
              <a:gd name="connsiteX2" fmla="*/ 0 w 5226511"/>
              <a:gd name="connsiteY2" fmla="*/ 40165 h 4673166"/>
              <a:gd name="connsiteX3" fmla="*/ 2510564 w 5226511"/>
              <a:gd name="connsiteY3" fmla="*/ 4673166 h 4673166"/>
              <a:gd name="connsiteX4" fmla="*/ 4946182 w 5226511"/>
              <a:gd name="connsiteY4" fmla="*/ 4673166 h 4673166"/>
              <a:gd name="connsiteX5" fmla="*/ 2428192 w 5226511"/>
              <a:gd name="connsiteY5" fmla="*/ 1 h 4673166"/>
              <a:gd name="connsiteX6" fmla="*/ 5226511 w 5226511"/>
              <a:gd name="connsiteY6" fmla="*/ 1 h 4673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26511" h="4673166">
                <a:moveTo>
                  <a:pt x="5226511" y="0"/>
                </a:moveTo>
                <a:lnTo>
                  <a:pt x="0" y="0"/>
                </a:lnTo>
                <a:lnTo>
                  <a:pt x="0" y="40165"/>
                </a:lnTo>
                <a:lnTo>
                  <a:pt x="2510564" y="4673166"/>
                </a:lnTo>
                <a:lnTo>
                  <a:pt x="4946182" y="4673166"/>
                </a:lnTo>
                <a:lnTo>
                  <a:pt x="2428192" y="1"/>
                </a:lnTo>
                <a:lnTo>
                  <a:pt x="5226511" y="1"/>
                </a:lnTo>
                <a:close/>
              </a:path>
            </a:pathLst>
          </a:custGeom>
        </p:spPr>
      </p:pic>
      <p:sp>
        <p:nvSpPr>
          <p:cNvPr id="8" name="isḻîḑê">
            <a:extLst>
              <a:ext uri="{FF2B5EF4-FFF2-40B4-BE49-F238E27FC236}">
                <a16:creationId xmlns:a16="http://schemas.microsoft.com/office/drawing/2014/main" xmlns="" id="{5A6DC206-EFA7-4601-B301-3BA798B7F0CE}"/>
              </a:ext>
            </a:extLst>
          </p:cNvPr>
          <p:cNvSpPr/>
          <p:nvPr/>
        </p:nvSpPr>
        <p:spPr bwMode="auto">
          <a:xfrm>
            <a:off x="7560849" y="4163218"/>
            <a:ext cx="1721768" cy="484411"/>
          </a:xfrm>
          <a:custGeom>
            <a:avLst/>
            <a:gdLst>
              <a:gd name="T0" fmla="*/ 570 w 570"/>
              <a:gd name="T1" fmla="*/ 162 h 490"/>
              <a:gd name="T2" fmla="*/ 570 w 570"/>
              <a:gd name="T3" fmla="*/ 155 h 490"/>
              <a:gd name="T4" fmla="*/ 568 w 570"/>
              <a:gd name="T5" fmla="*/ 149 h 490"/>
              <a:gd name="T6" fmla="*/ 568 w 570"/>
              <a:gd name="T7" fmla="*/ 148 h 490"/>
              <a:gd name="T8" fmla="*/ 504 w 570"/>
              <a:gd name="T9" fmla="*/ 14 h 490"/>
              <a:gd name="T10" fmla="*/ 502 w 570"/>
              <a:gd name="T11" fmla="*/ 10 h 490"/>
              <a:gd name="T12" fmla="*/ 497 w 570"/>
              <a:gd name="T13" fmla="*/ 5 h 490"/>
              <a:gd name="T14" fmla="*/ 491 w 570"/>
              <a:gd name="T15" fmla="*/ 2 h 490"/>
              <a:gd name="T16" fmla="*/ 482 w 570"/>
              <a:gd name="T17" fmla="*/ 0 h 490"/>
              <a:gd name="T18" fmla="*/ 110 w 570"/>
              <a:gd name="T19" fmla="*/ 0 h 490"/>
              <a:gd name="T20" fmla="*/ 102 w 570"/>
              <a:gd name="T21" fmla="*/ 2 h 490"/>
              <a:gd name="T22" fmla="*/ 96 w 570"/>
              <a:gd name="T23" fmla="*/ 5 h 490"/>
              <a:gd name="T24" fmla="*/ 91 w 570"/>
              <a:gd name="T25" fmla="*/ 9 h 490"/>
              <a:gd name="T26" fmla="*/ 4 w 570"/>
              <a:gd name="T27" fmla="*/ 146 h 490"/>
              <a:gd name="T28" fmla="*/ 2 w 570"/>
              <a:gd name="T29" fmla="*/ 149 h 490"/>
              <a:gd name="T30" fmla="*/ 1 w 570"/>
              <a:gd name="T31" fmla="*/ 154 h 490"/>
              <a:gd name="T32" fmla="*/ 0 w 570"/>
              <a:gd name="T33" fmla="*/ 160 h 490"/>
              <a:gd name="T34" fmla="*/ 1 w 570"/>
              <a:gd name="T35" fmla="*/ 167 h 490"/>
              <a:gd name="T36" fmla="*/ 3 w 570"/>
              <a:gd name="T37" fmla="*/ 171 h 490"/>
              <a:gd name="T38" fmla="*/ 6 w 570"/>
              <a:gd name="T39" fmla="*/ 175 h 490"/>
              <a:gd name="T40" fmla="*/ 282 w 570"/>
              <a:gd name="T41" fmla="*/ 490 h 490"/>
              <a:gd name="T42" fmla="*/ 284 w 570"/>
              <a:gd name="T43" fmla="*/ 490 h 490"/>
              <a:gd name="T44" fmla="*/ 284 w 570"/>
              <a:gd name="T45" fmla="*/ 490 h 490"/>
              <a:gd name="T46" fmla="*/ 284 w 570"/>
              <a:gd name="T47" fmla="*/ 490 h 490"/>
              <a:gd name="T48" fmla="*/ 292 w 570"/>
              <a:gd name="T49" fmla="*/ 488 h 490"/>
              <a:gd name="T50" fmla="*/ 298 w 570"/>
              <a:gd name="T51" fmla="*/ 485 h 490"/>
              <a:gd name="T52" fmla="*/ 564 w 570"/>
              <a:gd name="T53" fmla="*/ 175 h 490"/>
              <a:gd name="T54" fmla="*/ 566 w 570"/>
              <a:gd name="T55" fmla="*/ 173 h 490"/>
              <a:gd name="T56" fmla="*/ 568 w 570"/>
              <a:gd name="T57" fmla="*/ 168 h 490"/>
              <a:gd name="T58" fmla="*/ 223 w 570"/>
              <a:gd name="T59" fmla="*/ 184 h 490"/>
              <a:gd name="T60" fmla="*/ 287 w 570"/>
              <a:gd name="T61" fmla="*/ 390 h 490"/>
              <a:gd name="T62" fmla="*/ 237 w 570"/>
              <a:gd name="T63" fmla="*/ 134 h 490"/>
              <a:gd name="T64" fmla="*/ 351 w 570"/>
              <a:gd name="T65" fmla="*/ 134 h 490"/>
              <a:gd name="T66" fmla="*/ 505 w 570"/>
              <a:gd name="T67" fmla="*/ 134 h 490"/>
              <a:gd name="T68" fmla="*/ 480 w 570"/>
              <a:gd name="T69" fmla="*/ 81 h 490"/>
              <a:gd name="T70" fmla="*/ 440 w 570"/>
              <a:gd name="T71" fmla="*/ 50 h 490"/>
              <a:gd name="T72" fmla="*/ 341 w 570"/>
              <a:gd name="T73" fmla="*/ 50 h 490"/>
              <a:gd name="T74" fmla="*/ 235 w 570"/>
              <a:gd name="T75" fmla="*/ 50 h 490"/>
              <a:gd name="T76" fmla="*/ 154 w 570"/>
              <a:gd name="T77" fmla="*/ 50 h 490"/>
              <a:gd name="T78" fmla="*/ 110 w 570"/>
              <a:gd name="T79" fmla="*/ 73 h 490"/>
              <a:gd name="T80" fmla="*/ 71 w 570"/>
              <a:gd name="T81" fmla="*/ 134 h 490"/>
              <a:gd name="T82" fmla="*/ 170 w 570"/>
              <a:gd name="T83" fmla="*/ 184 h 490"/>
              <a:gd name="T84" fmla="*/ 79 w 570"/>
              <a:gd name="T85" fmla="*/ 184 h 490"/>
              <a:gd name="T86" fmla="*/ 366 w 570"/>
              <a:gd name="T87" fmla="*/ 330 h 490"/>
              <a:gd name="T88" fmla="*/ 490 w 570"/>
              <a:gd name="T89" fmla="*/ 184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70" h="490">
                <a:moveTo>
                  <a:pt x="569" y="164"/>
                </a:moveTo>
                <a:cubicBezTo>
                  <a:pt x="569" y="163"/>
                  <a:pt x="570" y="162"/>
                  <a:pt x="570" y="162"/>
                </a:cubicBezTo>
                <a:cubicBezTo>
                  <a:pt x="570" y="160"/>
                  <a:pt x="570" y="159"/>
                  <a:pt x="570" y="157"/>
                </a:cubicBezTo>
                <a:cubicBezTo>
                  <a:pt x="570" y="157"/>
                  <a:pt x="570" y="156"/>
                  <a:pt x="570" y="155"/>
                </a:cubicBezTo>
                <a:cubicBezTo>
                  <a:pt x="569" y="153"/>
                  <a:pt x="569" y="151"/>
                  <a:pt x="568" y="150"/>
                </a:cubicBezTo>
                <a:cubicBezTo>
                  <a:pt x="568" y="149"/>
                  <a:pt x="568" y="149"/>
                  <a:pt x="568" y="149"/>
                </a:cubicBezTo>
                <a:cubicBezTo>
                  <a:pt x="568" y="149"/>
                  <a:pt x="568" y="148"/>
                  <a:pt x="568" y="148"/>
                </a:cubicBezTo>
                <a:cubicBezTo>
                  <a:pt x="568" y="148"/>
                  <a:pt x="568" y="148"/>
                  <a:pt x="568" y="148"/>
                </a:cubicBezTo>
                <a:lnTo>
                  <a:pt x="505" y="15"/>
                </a:lnTo>
                <a:cubicBezTo>
                  <a:pt x="504" y="14"/>
                  <a:pt x="504" y="14"/>
                  <a:pt x="504" y="14"/>
                </a:cubicBezTo>
                <a:cubicBezTo>
                  <a:pt x="504" y="13"/>
                  <a:pt x="504" y="13"/>
                  <a:pt x="504" y="12"/>
                </a:cubicBezTo>
                <a:cubicBezTo>
                  <a:pt x="503" y="12"/>
                  <a:pt x="502" y="11"/>
                  <a:pt x="502" y="10"/>
                </a:cubicBezTo>
                <a:cubicBezTo>
                  <a:pt x="501" y="9"/>
                  <a:pt x="501" y="9"/>
                  <a:pt x="500" y="8"/>
                </a:cubicBezTo>
                <a:cubicBezTo>
                  <a:pt x="499" y="7"/>
                  <a:pt x="498" y="6"/>
                  <a:pt x="497" y="5"/>
                </a:cubicBezTo>
                <a:cubicBezTo>
                  <a:pt x="496" y="5"/>
                  <a:pt x="496" y="4"/>
                  <a:pt x="495" y="4"/>
                </a:cubicBezTo>
                <a:cubicBezTo>
                  <a:pt x="494" y="3"/>
                  <a:pt x="492" y="3"/>
                  <a:pt x="491" y="2"/>
                </a:cubicBezTo>
                <a:cubicBezTo>
                  <a:pt x="490" y="2"/>
                  <a:pt x="489" y="1"/>
                  <a:pt x="489" y="1"/>
                </a:cubicBezTo>
                <a:cubicBezTo>
                  <a:pt x="487" y="1"/>
                  <a:pt x="484" y="0"/>
                  <a:pt x="482" y="0"/>
                </a:cubicBezTo>
                <a:lnTo>
                  <a:pt x="284" y="0"/>
                </a:lnTo>
                <a:lnTo>
                  <a:pt x="110" y="0"/>
                </a:lnTo>
                <a:cubicBezTo>
                  <a:pt x="108" y="0"/>
                  <a:pt x="106" y="0"/>
                  <a:pt x="104" y="1"/>
                </a:cubicBezTo>
                <a:cubicBezTo>
                  <a:pt x="103" y="1"/>
                  <a:pt x="103" y="2"/>
                  <a:pt x="102" y="2"/>
                </a:cubicBezTo>
                <a:cubicBezTo>
                  <a:pt x="101" y="2"/>
                  <a:pt x="99" y="3"/>
                  <a:pt x="98" y="3"/>
                </a:cubicBezTo>
                <a:cubicBezTo>
                  <a:pt x="97" y="4"/>
                  <a:pt x="97" y="4"/>
                  <a:pt x="96" y="5"/>
                </a:cubicBezTo>
                <a:cubicBezTo>
                  <a:pt x="95" y="6"/>
                  <a:pt x="94" y="6"/>
                  <a:pt x="93" y="7"/>
                </a:cubicBezTo>
                <a:cubicBezTo>
                  <a:pt x="92" y="8"/>
                  <a:pt x="92" y="9"/>
                  <a:pt x="91" y="9"/>
                </a:cubicBezTo>
                <a:cubicBezTo>
                  <a:pt x="91" y="10"/>
                  <a:pt x="90" y="11"/>
                  <a:pt x="89" y="12"/>
                </a:cubicBezTo>
                <a:lnTo>
                  <a:pt x="4" y="146"/>
                </a:lnTo>
                <a:cubicBezTo>
                  <a:pt x="3" y="146"/>
                  <a:pt x="3" y="147"/>
                  <a:pt x="3" y="147"/>
                </a:cubicBezTo>
                <a:cubicBezTo>
                  <a:pt x="3" y="148"/>
                  <a:pt x="2" y="148"/>
                  <a:pt x="2" y="149"/>
                </a:cubicBezTo>
                <a:cubicBezTo>
                  <a:pt x="2" y="149"/>
                  <a:pt x="2" y="150"/>
                  <a:pt x="2" y="150"/>
                </a:cubicBezTo>
                <a:cubicBezTo>
                  <a:pt x="1" y="151"/>
                  <a:pt x="1" y="152"/>
                  <a:pt x="1" y="154"/>
                </a:cubicBezTo>
                <a:cubicBezTo>
                  <a:pt x="0" y="155"/>
                  <a:pt x="0" y="156"/>
                  <a:pt x="0" y="157"/>
                </a:cubicBezTo>
                <a:cubicBezTo>
                  <a:pt x="0" y="158"/>
                  <a:pt x="0" y="159"/>
                  <a:pt x="0" y="160"/>
                </a:cubicBezTo>
                <a:cubicBezTo>
                  <a:pt x="0" y="162"/>
                  <a:pt x="0" y="163"/>
                  <a:pt x="0" y="164"/>
                </a:cubicBezTo>
                <a:cubicBezTo>
                  <a:pt x="1" y="165"/>
                  <a:pt x="1" y="166"/>
                  <a:pt x="1" y="167"/>
                </a:cubicBezTo>
                <a:cubicBezTo>
                  <a:pt x="2" y="168"/>
                  <a:pt x="2" y="169"/>
                  <a:pt x="2" y="170"/>
                </a:cubicBezTo>
                <a:cubicBezTo>
                  <a:pt x="3" y="170"/>
                  <a:pt x="3" y="171"/>
                  <a:pt x="3" y="171"/>
                </a:cubicBezTo>
                <a:cubicBezTo>
                  <a:pt x="3" y="172"/>
                  <a:pt x="4" y="173"/>
                  <a:pt x="5" y="173"/>
                </a:cubicBezTo>
                <a:cubicBezTo>
                  <a:pt x="5" y="174"/>
                  <a:pt x="5" y="175"/>
                  <a:pt x="6" y="175"/>
                </a:cubicBezTo>
                <a:lnTo>
                  <a:pt x="264" y="481"/>
                </a:lnTo>
                <a:cubicBezTo>
                  <a:pt x="269" y="486"/>
                  <a:pt x="276" y="490"/>
                  <a:pt x="282" y="490"/>
                </a:cubicBezTo>
                <a:cubicBezTo>
                  <a:pt x="282" y="490"/>
                  <a:pt x="282" y="490"/>
                  <a:pt x="283" y="490"/>
                </a:cubicBez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cubicBezTo>
                  <a:pt x="286" y="490"/>
                  <a:pt x="288" y="489"/>
                  <a:pt x="290" y="489"/>
                </a:cubicBezTo>
                <a:cubicBezTo>
                  <a:pt x="291" y="489"/>
                  <a:pt x="291" y="488"/>
                  <a:pt x="292" y="488"/>
                </a:cubicBezTo>
                <a:cubicBezTo>
                  <a:pt x="294" y="488"/>
                  <a:pt x="295" y="487"/>
                  <a:pt x="297" y="486"/>
                </a:cubicBezTo>
                <a:cubicBezTo>
                  <a:pt x="297" y="486"/>
                  <a:pt x="298" y="485"/>
                  <a:pt x="298" y="485"/>
                </a:cubicBezTo>
                <a:cubicBezTo>
                  <a:pt x="300" y="484"/>
                  <a:pt x="301" y="483"/>
                  <a:pt x="303" y="481"/>
                </a:cubicBezTo>
                <a:lnTo>
                  <a:pt x="564" y="175"/>
                </a:lnTo>
                <a:cubicBezTo>
                  <a:pt x="564" y="175"/>
                  <a:pt x="565" y="175"/>
                  <a:pt x="565" y="174"/>
                </a:cubicBezTo>
                <a:cubicBezTo>
                  <a:pt x="565" y="174"/>
                  <a:pt x="566" y="173"/>
                  <a:pt x="566" y="173"/>
                </a:cubicBezTo>
                <a:cubicBezTo>
                  <a:pt x="567" y="172"/>
                  <a:pt x="567" y="171"/>
                  <a:pt x="567" y="171"/>
                </a:cubicBezTo>
                <a:cubicBezTo>
                  <a:pt x="567" y="170"/>
                  <a:pt x="568" y="169"/>
                  <a:pt x="568" y="168"/>
                </a:cubicBezTo>
                <a:cubicBezTo>
                  <a:pt x="569" y="167"/>
                  <a:pt x="569" y="166"/>
                  <a:pt x="569" y="164"/>
                </a:cubicBezTo>
                <a:close/>
                <a:moveTo>
                  <a:pt x="223" y="184"/>
                </a:moveTo>
                <a:lnTo>
                  <a:pt x="371" y="184"/>
                </a:lnTo>
                <a:lnTo>
                  <a:pt x="287" y="390"/>
                </a:lnTo>
                <a:lnTo>
                  <a:pt x="223" y="184"/>
                </a:lnTo>
                <a:close/>
                <a:moveTo>
                  <a:pt x="237" y="134"/>
                </a:moveTo>
                <a:lnTo>
                  <a:pt x="286" y="65"/>
                </a:lnTo>
                <a:lnTo>
                  <a:pt x="351" y="134"/>
                </a:lnTo>
                <a:lnTo>
                  <a:pt x="237" y="134"/>
                </a:lnTo>
                <a:close/>
                <a:moveTo>
                  <a:pt x="505" y="134"/>
                </a:moveTo>
                <a:lnTo>
                  <a:pt x="451" y="134"/>
                </a:lnTo>
                <a:lnTo>
                  <a:pt x="480" y="81"/>
                </a:lnTo>
                <a:lnTo>
                  <a:pt x="505" y="134"/>
                </a:lnTo>
                <a:close/>
                <a:moveTo>
                  <a:pt x="440" y="50"/>
                </a:moveTo>
                <a:lnTo>
                  <a:pt x="403" y="117"/>
                </a:lnTo>
                <a:lnTo>
                  <a:pt x="341" y="50"/>
                </a:lnTo>
                <a:lnTo>
                  <a:pt x="440" y="50"/>
                </a:lnTo>
                <a:close/>
                <a:moveTo>
                  <a:pt x="235" y="50"/>
                </a:moveTo>
                <a:lnTo>
                  <a:pt x="191" y="113"/>
                </a:lnTo>
                <a:lnTo>
                  <a:pt x="154" y="50"/>
                </a:lnTo>
                <a:lnTo>
                  <a:pt x="235" y="50"/>
                </a:lnTo>
                <a:close/>
                <a:moveTo>
                  <a:pt x="110" y="73"/>
                </a:moveTo>
                <a:lnTo>
                  <a:pt x="145" y="134"/>
                </a:lnTo>
                <a:lnTo>
                  <a:pt x="71" y="134"/>
                </a:lnTo>
                <a:lnTo>
                  <a:pt x="110" y="73"/>
                </a:lnTo>
                <a:close/>
                <a:moveTo>
                  <a:pt x="170" y="184"/>
                </a:moveTo>
                <a:lnTo>
                  <a:pt x="223" y="354"/>
                </a:lnTo>
                <a:lnTo>
                  <a:pt x="79" y="184"/>
                </a:lnTo>
                <a:lnTo>
                  <a:pt x="170" y="184"/>
                </a:lnTo>
                <a:close/>
                <a:moveTo>
                  <a:pt x="366" y="330"/>
                </a:moveTo>
                <a:lnTo>
                  <a:pt x="425" y="184"/>
                </a:lnTo>
                <a:lnTo>
                  <a:pt x="490" y="184"/>
                </a:lnTo>
                <a:lnTo>
                  <a:pt x="366" y="3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产品展示</a:t>
            </a:r>
          </a:p>
        </p:txBody>
      </p:sp>
    </p:spTree>
    <p:extLst>
      <p:ext uri="{BB962C8B-B14F-4D97-AF65-F5344CB8AC3E}">
        <p14:creationId xmlns:p14="http://schemas.microsoft.com/office/powerpoint/2010/main" val="1370111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 dir="vert"/>
      </p:transition>
    </mc:Choice>
    <mc:Fallback xmlns="">
      <p:transition spd="slow" advTm="0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29" grpId="0"/>
      <p:bldP spid="2" grpId="0"/>
      <p:bldP spid="9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289FDFE7-B331-4C04-A2FD-84A5D6E3CD51}"/>
              </a:ext>
            </a:extLst>
          </p:cNvPr>
          <p:cNvSpPr/>
          <p:nvPr/>
        </p:nvSpPr>
        <p:spPr>
          <a:xfrm flipH="1">
            <a:off x="847929" y="2665766"/>
            <a:ext cx="596465" cy="2505326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534E982-AA08-4F71-B8DA-18134E38783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510" y="2665766"/>
            <a:ext cx="10289509" cy="2505325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C63CFB2-D41D-4EEE-B8E3-7ED56F32BE95}"/>
              </a:ext>
            </a:extLst>
          </p:cNvPr>
          <p:cNvSpPr/>
          <p:nvPr/>
        </p:nvSpPr>
        <p:spPr>
          <a:xfrm>
            <a:off x="6705601" y="2046852"/>
            <a:ext cx="4829503" cy="3831021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1000"/>
                  <a:lumOff val="99000"/>
                  <a:alpha val="83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产品介绍</a:t>
              </a:r>
              <a:r>
                <a:rPr lang="en-US" altLang="zh-CN" dirty="0"/>
                <a:t>-</a:t>
              </a:r>
              <a:r>
                <a:rPr lang="zh-CN" altLang="en-US" dirty="0"/>
                <a:t>产品展示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F9A1CD72-B8EB-453C-9ACC-F333F0809FBE}"/>
              </a:ext>
            </a:extLst>
          </p:cNvPr>
          <p:cNvGrpSpPr/>
          <p:nvPr/>
        </p:nvGrpSpPr>
        <p:grpSpPr>
          <a:xfrm>
            <a:off x="7122214" y="2628776"/>
            <a:ext cx="3816424" cy="1208695"/>
            <a:chOff x="6512613" y="2268833"/>
            <a:chExt cx="3816424" cy="1208695"/>
          </a:xfrm>
        </p:grpSpPr>
        <p:sp>
          <p:nvSpPr>
            <p:cNvPr id="11" name="MH_Text_1">
              <a:extLst>
                <a:ext uri="{FF2B5EF4-FFF2-40B4-BE49-F238E27FC236}">
                  <a16:creationId xmlns:a16="http://schemas.microsoft.com/office/drawing/2014/main" xmlns="" id="{8E9C7227-8C5C-49B2-AA24-5CC9DED1FD8E}"/>
                </a:ext>
              </a:extLst>
            </p:cNvPr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6512613" y="2555406"/>
              <a:ext cx="3816424" cy="922122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110000"/>
                </a:lnSpc>
                <a:defRPr/>
              </a:pPr>
              <a:r>
                <a:rPr lang="zh-CN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您的内容打在这里，或者通过复制您的文本后</a:t>
              </a:r>
              <a:r>
                <a:rPr lang="zh-CN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，您的内容打在这里，或者通过复制您的文本后，您的内容打在这里，或者通过复制您的文本后，您的内容打在这里，或者通过复制您的文本后，</a:t>
              </a:r>
              <a:endPara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pPr>
                <a:lnSpc>
                  <a:spcPct val="110000"/>
                </a:lnSpc>
                <a:defRPr/>
              </a:pPr>
              <a:endPara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" name="MH_SubTitle_1">
              <a:extLst>
                <a:ext uri="{FF2B5EF4-FFF2-40B4-BE49-F238E27FC236}">
                  <a16:creationId xmlns:a16="http://schemas.microsoft.com/office/drawing/2014/main" xmlns="" id="{11D8A05B-0B07-4194-8E2E-FE592845D62C}"/>
                </a:ext>
              </a:extLst>
            </p:cNvPr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6512613" y="2268833"/>
              <a:ext cx="2646826" cy="2885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19989" tIns="0" rIns="119989" bIns="0" rtlCol="0" anchor="t">
              <a:noAutofit/>
            </a:bodyPr>
            <a:lstStyle>
              <a:defPPr>
                <a:defRPr lang="zh-CN"/>
              </a:defPPr>
              <a:lvl1pPr marL="285750" indent="-285750">
                <a:lnSpc>
                  <a:spcPct val="120000"/>
                </a:lnSpc>
                <a:buClr>
                  <a:schemeClr val="accent1"/>
                </a:buClr>
                <a:buFont typeface="Wingdings" panose="05000000000000000000" pitchFamily="2" charset="2"/>
                <a:buChar char="n"/>
                <a:defRPr sz="1400" b="1">
                  <a:solidFill>
                    <a:schemeClr val="bg1">
                      <a:lumMod val="50000"/>
                    </a:schemeClr>
                  </a:solidFill>
                  <a:cs typeface="+mn-ea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indent="0">
                <a:buClr>
                  <a:srgbClr val="C00000"/>
                </a:buClr>
                <a:buNone/>
              </a:pPr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产品概述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E848830A-1E8A-48D3-8120-409F7EFA72C1}"/>
              </a:ext>
            </a:extLst>
          </p:cNvPr>
          <p:cNvGrpSpPr/>
          <p:nvPr/>
        </p:nvGrpSpPr>
        <p:grpSpPr>
          <a:xfrm>
            <a:off x="7122214" y="4013692"/>
            <a:ext cx="3816424" cy="1999459"/>
            <a:chOff x="6512613" y="3653749"/>
            <a:chExt cx="3816424" cy="1999459"/>
          </a:xfrm>
        </p:grpSpPr>
        <p:sp>
          <p:nvSpPr>
            <p:cNvPr id="17" name="MH_Text_1">
              <a:extLst>
                <a:ext uri="{FF2B5EF4-FFF2-40B4-BE49-F238E27FC236}">
                  <a16:creationId xmlns:a16="http://schemas.microsoft.com/office/drawing/2014/main" xmlns="" id="{8225D317-4CA9-4E46-9BB6-553BE87F52BF}"/>
                </a:ext>
              </a:extLst>
            </p:cNvPr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6512613" y="3940321"/>
              <a:ext cx="3816424" cy="1712887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110000"/>
                </a:lnSpc>
                <a:defRPr/>
              </a:pPr>
              <a:r>
                <a:rPr lang="zh-CN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您的内容打在这里，或者通过复制您的文本后</a:t>
              </a:r>
              <a:r>
                <a:rPr lang="zh-CN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，您的内容打在这里，在此输入相关文字，输入您的文字内容输入您的文字内容，输入您的文字内容输入您的文字内容，更多精品模板输入您的文字内容输入您的文字内容。</a:t>
              </a:r>
              <a:endPara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8" name="MH_SubTitle_1">
              <a:extLst>
                <a:ext uri="{FF2B5EF4-FFF2-40B4-BE49-F238E27FC236}">
                  <a16:creationId xmlns:a16="http://schemas.microsoft.com/office/drawing/2014/main" xmlns="" id="{6CED1EEF-DA3E-43DB-A0F2-0EEF9D0623FC}"/>
                </a:ext>
              </a:extLst>
            </p:cNvPr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6512613" y="3653749"/>
              <a:ext cx="2646826" cy="2885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19989" tIns="0" rIns="119989" bIns="0" rtlCol="0" anchor="t">
              <a:noAutofit/>
            </a:bodyPr>
            <a:lstStyle>
              <a:defPPr>
                <a:defRPr lang="zh-CN"/>
              </a:defPPr>
              <a:lvl1pPr marL="285750" indent="-285750">
                <a:lnSpc>
                  <a:spcPct val="120000"/>
                </a:lnSpc>
                <a:buClr>
                  <a:schemeClr val="accent1"/>
                </a:buClr>
                <a:buFont typeface="Wingdings" panose="05000000000000000000" pitchFamily="2" charset="2"/>
                <a:buChar char="n"/>
                <a:defRPr sz="1400" b="1">
                  <a:solidFill>
                    <a:schemeClr val="bg1">
                      <a:lumMod val="50000"/>
                    </a:schemeClr>
                  </a:solidFill>
                  <a:cs typeface="+mn-ea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indent="0">
                <a:buClr>
                  <a:srgbClr val="C00000"/>
                </a:buClr>
                <a:buNone/>
              </a:pPr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产品特点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708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 dir="vert"/>
      </p:transition>
    </mc:Choice>
    <mc:Fallback xmlns="">
      <p:transition spd="slow" advTm="0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iSļîďé">
            <a:extLst>
              <a:ext uri="{FF2B5EF4-FFF2-40B4-BE49-F238E27FC236}">
                <a16:creationId xmlns:a16="http://schemas.microsoft.com/office/drawing/2014/main" xmlns="" id="{3FE57CE1-054F-4CA2-B645-94881CE568CA}"/>
              </a:ext>
            </a:extLst>
          </p:cNvPr>
          <p:cNvSpPr/>
          <p:nvPr/>
        </p:nvSpPr>
        <p:spPr>
          <a:xfrm>
            <a:off x="5303376" y="1834666"/>
            <a:ext cx="3052763" cy="19812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175">
            <a:noFill/>
            <a:prstDash val="sysDash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 sz="2800" b="1"/>
          </a:p>
        </p:txBody>
      </p:sp>
      <p:sp>
        <p:nvSpPr>
          <p:cNvPr id="53" name="iṧľíḍe">
            <a:extLst>
              <a:ext uri="{FF2B5EF4-FFF2-40B4-BE49-F238E27FC236}">
                <a16:creationId xmlns:a16="http://schemas.microsoft.com/office/drawing/2014/main" xmlns="" id="{40EF372A-7582-4041-BBB8-5FABB16A8B2E}"/>
              </a:ext>
            </a:extLst>
          </p:cNvPr>
          <p:cNvSpPr/>
          <p:nvPr/>
        </p:nvSpPr>
        <p:spPr>
          <a:xfrm>
            <a:off x="5303376" y="3864442"/>
            <a:ext cx="3052763" cy="19812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175">
            <a:noFill/>
            <a:prstDash val="sysDash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 sz="2800" b="1"/>
          </a:p>
        </p:txBody>
      </p:sp>
      <p:sp>
        <p:nvSpPr>
          <p:cNvPr id="54" name="îšḻîḑe">
            <a:extLst>
              <a:ext uri="{FF2B5EF4-FFF2-40B4-BE49-F238E27FC236}">
                <a16:creationId xmlns:a16="http://schemas.microsoft.com/office/drawing/2014/main" xmlns="" id="{800FA9D6-9625-4F59-89A5-CD58DD5B00F6}"/>
              </a:ext>
            </a:extLst>
          </p:cNvPr>
          <p:cNvSpPr/>
          <p:nvPr/>
        </p:nvSpPr>
        <p:spPr>
          <a:xfrm>
            <a:off x="3126914" y="2686181"/>
            <a:ext cx="3481388" cy="2259370"/>
          </a:xfrm>
          <a:prstGeom prst="rect">
            <a:avLst/>
          </a:prstGeom>
          <a:solidFill>
            <a:schemeClr val="bg1"/>
          </a:solidFill>
          <a:ln w="57150" cmpd="sng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 sz="2800" b="1"/>
          </a:p>
        </p:txBody>
      </p:sp>
      <p:sp>
        <p:nvSpPr>
          <p:cNvPr id="55" name="îŝḻiḋè">
            <a:extLst>
              <a:ext uri="{FF2B5EF4-FFF2-40B4-BE49-F238E27FC236}">
                <a16:creationId xmlns:a16="http://schemas.microsoft.com/office/drawing/2014/main" xmlns="" id="{8581B5A3-8A4E-4E23-8D81-7B39BAB1EF77}"/>
              </a:ext>
            </a:extLst>
          </p:cNvPr>
          <p:cNvSpPr/>
          <p:nvPr/>
        </p:nvSpPr>
        <p:spPr>
          <a:xfrm>
            <a:off x="3341226" y="2825266"/>
            <a:ext cx="3052763" cy="198120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 cmpd="sng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 sz="2800" b="1"/>
          </a:p>
        </p:txBody>
      </p:sp>
      <p:grpSp>
        <p:nvGrpSpPr>
          <p:cNvPr id="75" name="ïś1íḋé">
            <a:extLst>
              <a:ext uri="{FF2B5EF4-FFF2-40B4-BE49-F238E27FC236}">
                <a16:creationId xmlns:a16="http://schemas.microsoft.com/office/drawing/2014/main" xmlns="" id="{457D3D63-8B04-44AC-9AD7-7E3C2CB38D8C}"/>
              </a:ext>
            </a:extLst>
          </p:cNvPr>
          <p:cNvGrpSpPr/>
          <p:nvPr/>
        </p:nvGrpSpPr>
        <p:grpSpPr>
          <a:xfrm>
            <a:off x="3002890" y="3477687"/>
            <a:ext cx="676672" cy="676358"/>
            <a:chOff x="2953472" y="3177454"/>
            <a:chExt cx="1008468" cy="1008000"/>
          </a:xfrm>
        </p:grpSpPr>
        <p:sp>
          <p:nvSpPr>
            <p:cNvPr id="76" name="îšḷîdê">
              <a:extLst>
                <a:ext uri="{FF2B5EF4-FFF2-40B4-BE49-F238E27FC236}">
                  <a16:creationId xmlns:a16="http://schemas.microsoft.com/office/drawing/2014/main" xmlns="" id="{DC2E792A-09A8-4C5A-B085-1E22EFBED539}"/>
                </a:ext>
              </a:extLst>
            </p:cNvPr>
            <p:cNvSpPr/>
            <p:nvPr/>
          </p:nvSpPr>
          <p:spPr>
            <a:xfrm>
              <a:off x="2953472" y="3177454"/>
              <a:ext cx="1008468" cy="1008000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rgbClr val="2C5568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77" name="íšľîḍe">
              <a:extLst>
                <a:ext uri="{FF2B5EF4-FFF2-40B4-BE49-F238E27FC236}">
                  <a16:creationId xmlns:a16="http://schemas.microsoft.com/office/drawing/2014/main" xmlns="" id="{333CFE46-2840-4F25-B2C5-1CD9DD3202CD}"/>
                </a:ext>
              </a:extLst>
            </p:cNvPr>
            <p:cNvSpPr/>
            <p:nvPr/>
          </p:nvSpPr>
          <p:spPr>
            <a:xfrm>
              <a:off x="3213257" y="3469478"/>
              <a:ext cx="488898" cy="423950"/>
            </a:xfrm>
            <a:custGeom>
              <a:avLst/>
              <a:gdLst>
                <a:gd name="connsiteX0" fmla="*/ 370446 w 608203"/>
                <a:gd name="connsiteY0" fmla="*/ 121138 h 527406"/>
                <a:gd name="connsiteX1" fmla="*/ 296356 w 608203"/>
                <a:gd name="connsiteY1" fmla="*/ 179910 h 527406"/>
                <a:gd name="connsiteX2" fmla="*/ 311587 w 608203"/>
                <a:gd name="connsiteY2" fmla="*/ 195118 h 527406"/>
                <a:gd name="connsiteX3" fmla="*/ 304101 w 608203"/>
                <a:gd name="connsiteY3" fmla="*/ 66490 h 527406"/>
                <a:gd name="connsiteX4" fmla="*/ 183287 w 608203"/>
                <a:gd name="connsiteY4" fmla="*/ 186870 h 527406"/>
                <a:gd name="connsiteX5" fmla="*/ 191806 w 608203"/>
                <a:gd name="connsiteY5" fmla="*/ 231464 h 527406"/>
                <a:gd name="connsiteX6" fmla="*/ 199292 w 608203"/>
                <a:gd name="connsiteY6" fmla="*/ 228629 h 527406"/>
                <a:gd name="connsiteX7" fmla="*/ 204455 w 608203"/>
                <a:gd name="connsiteY7" fmla="*/ 226567 h 527406"/>
                <a:gd name="connsiteX8" fmla="*/ 216846 w 608203"/>
                <a:gd name="connsiteY8" fmla="*/ 221669 h 527406"/>
                <a:gd name="connsiteX9" fmla="*/ 210134 w 608203"/>
                <a:gd name="connsiteY9" fmla="*/ 186870 h 527406"/>
                <a:gd name="connsiteX10" fmla="*/ 304101 w 608203"/>
                <a:gd name="connsiteY10" fmla="*/ 93298 h 527406"/>
                <a:gd name="connsiteX11" fmla="*/ 370446 w 608203"/>
                <a:gd name="connsiteY11" fmla="*/ 120622 h 527406"/>
                <a:gd name="connsiteX12" fmla="*/ 376125 w 608203"/>
                <a:gd name="connsiteY12" fmla="*/ 114951 h 527406"/>
                <a:gd name="connsiteX13" fmla="*/ 406070 w 608203"/>
                <a:gd name="connsiteY13" fmla="*/ 186870 h 527406"/>
                <a:gd name="connsiteX14" fmla="*/ 398842 w 608203"/>
                <a:gd name="connsiteY14" fmla="*/ 224504 h 527406"/>
                <a:gd name="connsiteX15" fmla="*/ 408910 w 608203"/>
                <a:gd name="connsiteY15" fmla="*/ 228629 h 527406"/>
                <a:gd name="connsiteX16" fmla="*/ 416655 w 608203"/>
                <a:gd name="connsiteY16" fmla="*/ 186870 h 527406"/>
                <a:gd name="connsiteX17" fmla="*/ 383611 w 608203"/>
                <a:gd name="connsiteY17" fmla="*/ 107476 h 527406"/>
                <a:gd name="connsiteX18" fmla="*/ 389549 w 608203"/>
                <a:gd name="connsiteY18" fmla="*/ 101805 h 527406"/>
                <a:gd name="connsiteX19" fmla="*/ 304101 w 608203"/>
                <a:gd name="connsiteY19" fmla="*/ 66490 h 527406"/>
                <a:gd name="connsiteX20" fmla="*/ 304101 w 608203"/>
                <a:gd name="connsiteY20" fmla="*/ 58499 h 527406"/>
                <a:gd name="connsiteX21" fmla="*/ 432918 w 608203"/>
                <a:gd name="connsiteY21" fmla="*/ 186870 h 527406"/>
                <a:gd name="connsiteX22" fmla="*/ 423883 w 608203"/>
                <a:gd name="connsiteY22" fmla="*/ 234557 h 527406"/>
                <a:gd name="connsiteX23" fmla="*/ 304101 w 608203"/>
                <a:gd name="connsiteY23" fmla="*/ 315498 h 527406"/>
                <a:gd name="connsiteX24" fmla="*/ 184319 w 608203"/>
                <a:gd name="connsiteY24" fmla="*/ 234557 h 527406"/>
                <a:gd name="connsiteX25" fmla="*/ 175284 w 608203"/>
                <a:gd name="connsiteY25" fmla="*/ 186870 h 527406"/>
                <a:gd name="connsiteX26" fmla="*/ 304101 w 608203"/>
                <a:gd name="connsiteY26" fmla="*/ 58499 h 527406"/>
                <a:gd name="connsiteX27" fmla="*/ 52663 w 608203"/>
                <a:gd name="connsiteY27" fmla="*/ 21653 h 527406"/>
                <a:gd name="connsiteX28" fmla="*/ 21427 w 608203"/>
                <a:gd name="connsiteY28" fmla="*/ 52586 h 527406"/>
                <a:gd name="connsiteX29" fmla="*/ 21427 w 608203"/>
                <a:gd name="connsiteY29" fmla="*/ 322991 h 527406"/>
                <a:gd name="connsiteX30" fmla="*/ 52663 w 608203"/>
                <a:gd name="connsiteY30" fmla="*/ 353924 h 527406"/>
                <a:gd name="connsiteX31" fmla="*/ 555540 w 608203"/>
                <a:gd name="connsiteY31" fmla="*/ 353924 h 527406"/>
                <a:gd name="connsiteX32" fmla="*/ 586776 w 608203"/>
                <a:gd name="connsiteY32" fmla="*/ 322991 h 527406"/>
                <a:gd name="connsiteX33" fmla="*/ 586776 w 608203"/>
                <a:gd name="connsiteY33" fmla="*/ 52586 h 527406"/>
                <a:gd name="connsiteX34" fmla="*/ 555540 w 608203"/>
                <a:gd name="connsiteY34" fmla="*/ 21653 h 527406"/>
                <a:gd name="connsiteX35" fmla="*/ 52663 w 608203"/>
                <a:gd name="connsiteY35" fmla="*/ 0 h 527406"/>
                <a:gd name="connsiteX36" fmla="*/ 555540 w 608203"/>
                <a:gd name="connsiteY36" fmla="*/ 0 h 527406"/>
                <a:gd name="connsiteX37" fmla="*/ 608203 w 608203"/>
                <a:gd name="connsiteY37" fmla="*/ 52586 h 527406"/>
                <a:gd name="connsiteX38" fmla="*/ 608203 w 608203"/>
                <a:gd name="connsiteY38" fmla="*/ 387177 h 527406"/>
                <a:gd name="connsiteX39" fmla="*/ 555540 w 608203"/>
                <a:gd name="connsiteY39" fmla="*/ 439763 h 527406"/>
                <a:gd name="connsiteX40" fmla="*/ 325528 w 608203"/>
                <a:gd name="connsiteY40" fmla="*/ 439763 h 527406"/>
                <a:gd name="connsiteX41" fmla="*/ 325528 w 608203"/>
                <a:gd name="connsiteY41" fmla="*/ 484358 h 527406"/>
                <a:gd name="connsiteX42" fmla="*/ 486614 w 608203"/>
                <a:gd name="connsiteY42" fmla="*/ 484358 h 527406"/>
                <a:gd name="connsiteX43" fmla="*/ 508041 w 608203"/>
                <a:gd name="connsiteY43" fmla="*/ 505753 h 527406"/>
                <a:gd name="connsiteX44" fmla="*/ 508041 w 608203"/>
                <a:gd name="connsiteY44" fmla="*/ 527406 h 527406"/>
                <a:gd name="connsiteX45" fmla="*/ 100162 w 608203"/>
                <a:gd name="connsiteY45" fmla="*/ 527406 h 527406"/>
                <a:gd name="connsiteX46" fmla="*/ 100162 w 608203"/>
                <a:gd name="connsiteY46" fmla="*/ 505753 h 527406"/>
                <a:gd name="connsiteX47" fmla="*/ 121589 w 608203"/>
                <a:gd name="connsiteY47" fmla="*/ 484358 h 527406"/>
                <a:gd name="connsiteX48" fmla="*/ 282675 w 608203"/>
                <a:gd name="connsiteY48" fmla="*/ 484358 h 527406"/>
                <a:gd name="connsiteX49" fmla="*/ 282675 w 608203"/>
                <a:gd name="connsiteY49" fmla="*/ 439763 h 527406"/>
                <a:gd name="connsiteX50" fmla="*/ 52663 w 608203"/>
                <a:gd name="connsiteY50" fmla="*/ 439763 h 527406"/>
                <a:gd name="connsiteX51" fmla="*/ 0 w 608203"/>
                <a:gd name="connsiteY51" fmla="*/ 387177 h 527406"/>
                <a:gd name="connsiteX52" fmla="*/ 0 w 608203"/>
                <a:gd name="connsiteY52" fmla="*/ 52586 h 527406"/>
                <a:gd name="connsiteX53" fmla="*/ 52663 w 608203"/>
                <a:gd name="connsiteY53" fmla="*/ 0 h 527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3" h="527406">
                  <a:moveTo>
                    <a:pt x="370446" y="121138"/>
                  </a:moveTo>
                  <a:lnTo>
                    <a:pt x="296356" y="179910"/>
                  </a:lnTo>
                  <a:lnTo>
                    <a:pt x="311587" y="195118"/>
                  </a:lnTo>
                  <a:close/>
                  <a:moveTo>
                    <a:pt x="304101" y="66490"/>
                  </a:moveTo>
                  <a:cubicBezTo>
                    <a:pt x="237498" y="66490"/>
                    <a:pt x="183287" y="120364"/>
                    <a:pt x="183287" y="186870"/>
                  </a:cubicBezTo>
                  <a:cubicBezTo>
                    <a:pt x="183287" y="202336"/>
                    <a:pt x="186384" y="217287"/>
                    <a:pt x="191806" y="231464"/>
                  </a:cubicBezTo>
                  <a:lnTo>
                    <a:pt x="199292" y="228629"/>
                  </a:lnTo>
                  <a:lnTo>
                    <a:pt x="204455" y="226567"/>
                  </a:lnTo>
                  <a:lnTo>
                    <a:pt x="216846" y="221669"/>
                  </a:lnTo>
                  <a:cubicBezTo>
                    <a:pt x="212458" y="210585"/>
                    <a:pt x="210134" y="198985"/>
                    <a:pt x="210134" y="186870"/>
                  </a:cubicBezTo>
                  <a:cubicBezTo>
                    <a:pt x="210134" y="135315"/>
                    <a:pt x="252471" y="93298"/>
                    <a:pt x="304101" y="93298"/>
                  </a:cubicBezTo>
                  <a:cubicBezTo>
                    <a:pt x="329142" y="93298"/>
                    <a:pt x="352633" y="102836"/>
                    <a:pt x="370446" y="120622"/>
                  </a:cubicBezTo>
                  <a:lnTo>
                    <a:pt x="376125" y="114951"/>
                  </a:lnTo>
                  <a:cubicBezTo>
                    <a:pt x="394712" y="133511"/>
                    <a:pt x="406070" y="158772"/>
                    <a:pt x="406070" y="186870"/>
                  </a:cubicBezTo>
                  <a:cubicBezTo>
                    <a:pt x="406070" y="200016"/>
                    <a:pt x="403747" y="212647"/>
                    <a:pt x="398842" y="224504"/>
                  </a:cubicBezTo>
                  <a:lnTo>
                    <a:pt x="408910" y="228629"/>
                  </a:lnTo>
                  <a:cubicBezTo>
                    <a:pt x="414073" y="215482"/>
                    <a:pt x="416913" y="201305"/>
                    <a:pt x="416655" y="186870"/>
                  </a:cubicBezTo>
                  <a:cubicBezTo>
                    <a:pt x="416655" y="155937"/>
                    <a:pt x="404263" y="127840"/>
                    <a:pt x="383611" y="107476"/>
                  </a:cubicBezTo>
                  <a:lnTo>
                    <a:pt x="389549" y="101805"/>
                  </a:lnTo>
                  <a:cubicBezTo>
                    <a:pt x="366573" y="78863"/>
                    <a:pt x="336370" y="66490"/>
                    <a:pt x="304101" y="66490"/>
                  </a:cubicBezTo>
                  <a:close/>
                  <a:moveTo>
                    <a:pt x="304101" y="58499"/>
                  </a:moveTo>
                  <a:cubicBezTo>
                    <a:pt x="375092" y="58499"/>
                    <a:pt x="432918" y="115982"/>
                    <a:pt x="432918" y="186870"/>
                  </a:cubicBezTo>
                  <a:cubicBezTo>
                    <a:pt x="432918" y="203883"/>
                    <a:pt x="429562" y="219864"/>
                    <a:pt x="423883" y="234557"/>
                  </a:cubicBezTo>
                  <a:cubicBezTo>
                    <a:pt x="404780" y="281988"/>
                    <a:pt x="358313" y="315498"/>
                    <a:pt x="304101" y="315498"/>
                  </a:cubicBezTo>
                  <a:cubicBezTo>
                    <a:pt x="249889" y="315498"/>
                    <a:pt x="203422" y="281988"/>
                    <a:pt x="184319" y="234557"/>
                  </a:cubicBezTo>
                  <a:cubicBezTo>
                    <a:pt x="178640" y="219864"/>
                    <a:pt x="175284" y="203883"/>
                    <a:pt x="175284" y="186870"/>
                  </a:cubicBezTo>
                  <a:cubicBezTo>
                    <a:pt x="175284" y="115982"/>
                    <a:pt x="233110" y="58499"/>
                    <a:pt x="304101" y="58499"/>
                  </a:cubicBezTo>
                  <a:close/>
                  <a:moveTo>
                    <a:pt x="52663" y="21653"/>
                  </a:moveTo>
                  <a:cubicBezTo>
                    <a:pt x="35367" y="21653"/>
                    <a:pt x="21427" y="35573"/>
                    <a:pt x="21427" y="52586"/>
                  </a:cubicBezTo>
                  <a:lnTo>
                    <a:pt x="21427" y="322991"/>
                  </a:lnTo>
                  <a:cubicBezTo>
                    <a:pt x="21427" y="340004"/>
                    <a:pt x="35367" y="353924"/>
                    <a:pt x="52663" y="353924"/>
                  </a:cubicBezTo>
                  <a:lnTo>
                    <a:pt x="555540" y="353924"/>
                  </a:lnTo>
                  <a:cubicBezTo>
                    <a:pt x="572836" y="353924"/>
                    <a:pt x="586776" y="340004"/>
                    <a:pt x="586776" y="322991"/>
                  </a:cubicBezTo>
                  <a:lnTo>
                    <a:pt x="586776" y="52586"/>
                  </a:lnTo>
                  <a:cubicBezTo>
                    <a:pt x="586776" y="35573"/>
                    <a:pt x="572836" y="21653"/>
                    <a:pt x="555540" y="21653"/>
                  </a:cubicBezTo>
                  <a:close/>
                  <a:moveTo>
                    <a:pt x="52663" y="0"/>
                  </a:moveTo>
                  <a:lnTo>
                    <a:pt x="555540" y="0"/>
                  </a:lnTo>
                  <a:cubicBezTo>
                    <a:pt x="584711" y="0"/>
                    <a:pt x="608203" y="23715"/>
                    <a:pt x="608203" y="52586"/>
                  </a:cubicBezTo>
                  <a:lnTo>
                    <a:pt x="608203" y="387177"/>
                  </a:lnTo>
                  <a:cubicBezTo>
                    <a:pt x="608203" y="416048"/>
                    <a:pt x="584711" y="439763"/>
                    <a:pt x="555540" y="439763"/>
                  </a:cubicBezTo>
                  <a:lnTo>
                    <a:pt x="325528" y="439763"/>
                  </a:lnTo>
                  <a:lnTo>
                    <a:pt x="325528" y="484358"/>
                  </a:lnTo>
                  <a:lnTo>
                    <a:pt x="486614" y="484358"/>
                  </a:lnTo>
                  <a:lnTo>
                    <a:pt x="508041" y="505753"/>
                  </a:lnTo>
                  <a:lnTo>
                    <a:pt x="508041" y="527406"/>
                  </a:lnTo>
                  <a:lnTo>
                    <a:pt x="100162" y="527406"/>
                  </a:lnTo>
                  <a:lnTo>
                    <a:pt x="100162" y="505753"/>
                  </a:lnTo>
                  <a:lnTo>
                    <a:pt x="121589" y="484358"/>
                  </a:lnTo>
                  <a:lnTo>
                    <a:pt x="282675" y="484358"/>
                  </a:lnTo>
                  <a:lnTo>
                    <a:pt x="282675" y="439763"/>
                  </a:lnTo>
                  <a:lnTo>
                    <a:pt x="52663" y="439763"/>
                  </a:lnTo>
                  <a:cubicBezTo>
                    <a:pt x="23750" y="439763"/>
                    <a:pt x="0" y="416048"/>
                    <a:pt x="0" y="387177"/>
                  </a:cubicBezTo>
                  <a:lnTo>
                    <a:pt x="0" y="52586"/>
                  </a:lnTo>
                  <a:cubicBezTo>
                    <a:pt x="0" y="23715"/>
                    <a:pt x="23750" y="0"/>
                    <a:pt x="526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8" name="iṣḻïḓe">
            <a:extLst>
              <a:ext uri="{FF2B5EF4-FFF2-40B4-BE49-F238E27FC236}">
                <a16:creationId xmlns:a16="http://schemas.microsoft.com/office/drawing/2014/main" xmlns="" id="{4ECD7917-7278-42F7-91E1-20A1238D838F}"/>
              </a:ext>
            </a:extLst>
          </p:cNvPr>
          <p:cNvGrpSpPr/>
          <p:nvPr/>
        </p:nvGrpSpPr>
        <p:grpSpPr>
          <a:xfrm>
            <a:off x="8017803" y="2487087"/>
            <a:ext cx="676672" cy="676358"/>
            <a:chOff x="2953472" y="3177454"/>
            <a:chExt cx="1008468" cy="1008000"/>
          </a:xfrm>
        </p:grpSpPr>
        <p:sp>
          <p:nvSpPr>
            <p:cNvPr id="79" name="ïṣḷïdè">
              <a:extLst>
                <a:ext uri="{FF2B5EF4-FFF2-40B4-BE49-F238E27FC236}">
                  <a16:creationId xmlns:a16="http://schemas.microsoft.com/office/drawing/2014/main" xmlns="" id="{6AFC8AA9-6039-42B7-A1BA-6747EADB3BA7}"/>
                </a:ext>
              </a:extLst>
            </p:cNvPr>
            <p:cNvSpPr/>
            <p:nvPr/>
          </p:nvSpPr>
          <p:spPr>
            <a:xfrm>
              <a:off x="2953472" y="3177454"/>
              <a:ext cx="1008468" cy="1008000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rgbClr val="ED7D3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80" name="ïsḷidê">
              <a:extLst>
                <a:ext uri="{FF2B5EF4-FFF2-40B4-BE49-F238E27FC236}">
                  <a16:creationId xmlns:a16="http://schemas.microsoft.com/office/drawing/2014/main" xmlns="" id="{5CF6C543-AC36-4D45-9E4A-05769351807B}"/>
                </a:ext>
              </a:extLst>
            </p:cNvPr>
            <p:cNvSpPr/>
            <p:nvPr/>
          </p:nvSpPr>
          <p:spPr>
            <a:xfrm>
              <a:off x="3213257" y="3469478"/>
              <a:ext cx="488898" cy="423950"/>
            </a:xfrm>
            <a:custGeom>
              <a:avLst/>
              <a:gdLst>
                <a:gd name="connsiteX0" fmla="*/ 370446 w 608203"/>
                <a:gd name="connsiteY0" fmla="*/ 121138 h 527406"/>
                <a:gd name="connsiteX1" fmla="*/ 296356 w 608203"/>
                <a:gd name="connsiteY1" fmla="*/ 179910 h 527406"/>
                <a:gd name="connsiteX2" fmla="*/ 311587 w 608203"/>
                <a:gd name="connsiteY2" fmla="*/ 195118 h 527406"/>
                <a:gd name="connsiteX3" fmla="*/ 304101 w 608203"/>
                <a:gd name="connsiteY3" fmla="*/ 66490 h 527406"/>
                <a:gd name="connsiteX4" fmla="*/ 183287 w 608203"/>
                <a:gd name="connsiteY4" fmla="*/ 186870 h 527406"/>
                <a:gd name="connsiteX5" fmla="*/ 191806 w 608203"/>
                <a:gd name="connsiteY5" fmla="*/ 231464 h 527406"/>
                <a:gd name="connsiteX6" fmla="*/ 199292 w 608203"/>
                <a:gd name="connsiteY6" fmla="*/ 228629 h 527406"/>
                <a:gd name="connsiteX7" fmla="*/ 204455 w 608203"/>
                <a:gd name="connsiteY7" fmla="*/ 226567 h 527406"/>
                <a:gd name="connsiteX8" fmla="*/ 216846 w 608203"/>
                <a:gd name="connsiteY8" fmla="*/ 221669 h 527406"/>
                <a:gd name="connsiteX9" fmla="*/ 210134 w 608203"/>
                <a:gd name="connsiteY9" fmla="*/ 186870 h 527406"/>
                <a:gd name="connsiteX10" fmla="*/ 304101 w 608203"/>
                <a:gd name="connsiteY10" fmla="*/ 93298 h 527406"/>
                <a:gd name="connsiteX11" fmla="*/ 370446 w 608203"/>
                <a:gd name="connsiteY11" fmla="*/ 120622 h 527406"/>
                <a:gd name="connsiteX12" fmla="*/ 376125 w 608203"/>
                <a:gd name="connsiteY12" fmla="*/ 114951 h 527406"/>
                <a:gd name="connsiteX13" fmla="*/ 406070 w 608203"/>
                <a:gd name="connsiteY13" fmla="*/ 186870 h 527406"/>
                <a:gd name="connsiteX14" fmla="*/ 398842 w 608203"/>
                <a:gd name="connsiteY14" fmla="*/ 224504 h 527406"/>
                <a:gd name="connsiteX15" fmla="*/ 408910 w 608203"/>
                <a:gd name="connsiteY15" fmla="*/ 228629 h 527406"/>
                <a:gd name="connsiteX16" fmla="*/ 416655 w 608203"/>
                <a:gd name="connsiteY16" fmla="*/ 186870 h 527406"/>
                <a:gd name="connsiteX17" fmla="*/ 383611 w 608203"/>
                <a:gd name="connsiteY17" fmla="*/ 107476 h 527406"/>
                <a:gd name="connsiteX18" fmla="*/ 389549 w 608203"/>
                <a:gd name="connsiteY18" fmla="*/ 101805 h 527406"/>
                <a:gd name="connsiteX19" fmla="*/ 304101 w 608203"/>
                <a:gd name="connsiteY19" fmla="*/ 66490 h 527406"/>
                <a:gd name="connsiteX20" fmla="*/ 304101 w 608203"/>
                <a:gd name="connsiteY20" fmla="*/ 58499 h 527406"/>
                <a:gd name="connsiteX21" fmla="*/ 432918 w 608203"/>
                <a:gd name="connsiteY21" fmla="*/ 186870 h 527406"/>
                <a:gd name="connsiteX22" fmla="*/ 423883 w 608203"/>
                <a:gd name="connsiteY22" fmla="*/ 234557 h 527406"/>
                <a:gd name="connsiteX23" fmla="*/ 304101 w 608203"/>
                <a:gd name="connsiteY23" fmla="*/ 315498 h 527406"/>
                <a:gd name="connsiteX24" fmla="*/ 184319 w 608203"/>
                <a:gd name="connsiteY24" fmla="*/ 234557 h 527406"/>
                <a:gd name="connsiteX25" fmla="*/ 175284 w 608203"/>
                <a:gd name="connsiteY25" fmla="*/ 186870 h 527406"/>
                <a:gd name="connsiteX26" fmla="*/ 304101 w 608203"/>
                <a:gd name="connsiteY26" fmla="*/ 58499 h 527406"/>
                <a:gd name="connsiteX27" fmla="*/ 52663 w 608203"/>
                <a:gd name="connsiteY27" fmla="*/ 21653 h 527406"/>
                <a:gd name="connsiteX28" fmla="*/ 21427 w 608203"/>
                <a:gd name="connsiteY28" fmla="*/ 52586 h 527406"/>
                <a:gd name="connsiteX29" fmla="*/ 21427 w 608203"/>
                <a:gd name="connsiteY29" fmla="*/ 322991 h 527406"/>
                <a:gd name="connsiteX30" fmla="*/ 52663 w 608203"/>
                <a:gd name="connsiteY30" fmla="*/ 353924 h 527406"/>
                <a:gd name="connsiteX31" fmla="*/ 555540 w 608203"/>
                <a:gd name="connsiteY31" fmla="*/ 353924 h 527406"/>
                <a:gd name="connsiteX32" fmla="*/ 586776 w 608203"/>
                <a:gd name="connsiteY32" fmla="*/ 322991 h 527406"/>
                <a:gd name="connsiteX33" fmla="*/ 586776 w 608203"/>
                <a:gd name="connsiteY33" fmla="*/ 52586 h 527406"/>
                <a:gd name="connsiteX34" fmla="*/ 555540 w 608203"/>
                <a:gd name="connsiteY34" fmla="*/ 21653 h 527406"/>
                <a:gd name="connsiteX35" fmla="*/ 52663 w 608203"/>
                <a:gd name="connsiteY35" fmla="*/ 0 h 527406"/>
                <a:gd name="connsiteX36" fmla="*/ 555540 w 608203"/>
                <a:gd name="connsiteY36" fmla="*/ 0 h 527406"/>
                <a:gd name="connsiteX37" fmla="*/ 608203 w 608203"/>
                <a:gd name="connsiteY37" fmla="*/ 52586 h 527406"/>
                <a:gd name="connsiteX38" fmla="*/ 608203 w 608203"/>
                <a:gd name="connsiteY38" fmla="*/ 387177 h 527406"/>
                <a:gd name="connsiteX39" fmla="*/ 555540 w 608203"/>
                <a:gd name="connsiteY39" fmla="*/ 439763 h 527406"/>
                <a:gd name="connsiteX40" fmla="*/ 325528 w 608203"/>
                <a:gd name="connsiteY40" fmla="*/ 439763 h 527406"/>
                <a:gd name="connsiteX41" fmla="*/ 325528 w 608203"/>
                <a:gd name="connsiteY41" fmla="*/ 484358 h 527406"/>
                <a:gd name="connsiteX42" fmla="*/ 486614 w 608203"/>
                <a:gd name="connsiteY42" fmla="*/ 484358 h 527406"/>
                <a:gd name="connsiteX43" fmla="*/ 508041 w 608203"/>
                <a:gd name="connsiteY43" fmla="*/ 505753 h 527406"/>
                <a:gd name="connsiteX44" fmla="*/ 508041 w 608203"/>
                <a:gd name="connsiteY44" fmla="*/ 527406 h 527406"/>
                <a:gd name="connsiteX45" fmla="*/ 100162 w 608203"/>
                <a:gd name="connsiteY45" fmla="*/ 527406 h 527406"/>
                <a:gd name="connsiteX46" fmla="*/ 100162 w 608203"/>
                <a:gd name="connsiteY46" fmla="*/ 505753 h 527406"/>
                <a:gd name="connsiteX47" fmla="*/ 121589 w 608203"/>
                <a:gd name="connsiteY47" fmla="*/ 484358 h 527406"/>
                <a:gd name="connsiteX48" fmla="*/ 282675 w 608203"/>
                <a:gd name="connsiteY48" fmla="*/ 484358 h 527406"/>
                <a:gd name="connsiteX49" fmla="*/ 282675 w 608203"/>
                <a:gd name="connsiteY49" fmla="*/ 439763 h 527406"/>
                <a:gd name="connsiteX50" fmla="*/ 52663 w 608203"/>
                <a:gd name="connsiteY50" fmla="*/ 439763 h 527406"/>
                <a:gd name="connsiteX51" fmla="*/ 0 w 608203"/>
                <a:gd name="connsiteY51" fmla="*/ 387177 h 527406"/>
                <a:gd name="connsiteX52" fmla="*/ 0 w 608203"/>
                <a:gd name="connsiteY52" fmla="*/ 52586 h 527406"/>
                <a:gd name="connsiteX53" fmla="*/ 52663 w 608203"/>
                <a:gd name="connsiteY53" fmla="*/ 0 h 527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3" h="527406">
                  <a:moveTo>
                    <a:pt x="370446" y="121138"/>
                  </a:moveTo>
                  <a:lnTo>
                    <a:pt x="296356" y="179910"/>
                  </a:lnTo>
                  <a:lnTo>
                    <a:pt x="311587" y="195118"/>
                  </a:lnTo>
                  <a:close/>
                  <a:moveTo>
                    <a:pt x="304101" y="66490"/>
                  </a:moveTo>
                  <a:cubicBezTo>
                    <a:pt x="237498" y="66490"/>
                    <a:pt x="183287" y="120364"/>
                    <a:pt x="183287" y="186870"/>
                  </a:cubicBezTo>
                  <a:cubicBezTo>
                    <a:pt x="183287" y="202336"/>
                    <a:pt x="186384" y="217287"/>
                    <a:pt x="191806" y="231464"/>
                  </a:cubicBezTo>
                  <a:lnTo>
                    <a:pt x="199292" y="228629"/>
                  </a:lnTo>
                  <a:lnTo>
                    <a:pt x="204455" y="226567"/>
                  </a:lnTo>
                  <a:lnTo>
                    <a:pt x="216846" y="221669"/>
                  </a:lnTo>
                  <a:cubicBezTo>
                    <a:pt x="212458" y="210585"/>
                    <a:pt x="210134" y="198985"/>
                    <a:pt x="210134" y="186870"/>
                  </a:cubicBezTo>
                  <a:cubicBezTo>
                    <a:pt x="210134" y="135315"/>
                    <a:pt x="252471" y="93298"/>
                    <a:pt x="304101" y="93298"/>
                  </a:cubicBezTo>
                  <a:cubicBezTo>
                    <a:pt x="329142" y="93298"/>
                    <a:pt x="352633" y="102836"/>
                    <a:pt x="370446" y="120622"/>
                  </a:cubicBezTo>
                  <a:lnTo>
                    <a:pt x="376125" y="114951"/>
                  </a:lnTo>
                  <a:cubicBezTo>
                    <a:pt x="394712" y="133511"/>
                    <a:pt x="406070" y="158772"/>
                    <a:pt x="406070" y="186870"/>
                  </a:cubicBezTo>
                  <a:cubicBezTo>
                    <a:pt x="406070" y="200016"/>
                    <a:pt x="403747" y="212647"/>
                    <a:pt x="398842" y="224504"/>
                  </a:cubicBezTo>
                  <a:lnTo>
                    <a:pt x="408910" y="228629"/>
                  </a:lnTo>
                  <a:cubicBezTo>
                    <a:pt x="414073" y="215482"/>
                    <a:pt x="416913" y="201305"/>
                    <a:pt x="416655" y="186870"/>
                  </a:cubicBezTo>
                  <a:cubicBezTo>
                    <a:pt x="416655" y="155937"/>
                    <a:pt x="404263" y="127840"/>
                    <a:pt x="383611" y="107476"/>
                  </a:cubicBezTo>
                  <a:lnTo>
                    <a:pt x="389549" y="101805"/>
                  </a:lnTo>
                  <a:cubicBezTo>
                    <a:pt x="366573" y="78863"/>
                    <a:pt x="336370" y="66490"/>
                    <a:pt x="304101" y="66490"/>
                  </a:cubicBezTo>
                  <a:close/>
                  <a:moveTo>
                    <a:pt x="304101" y="58499"/>
                  </a:moveTo>
                  <a:cubicBezTo>
                    <a:pt x="375092" y="58499"/>
                    <a:pt x="432918" y="115982"/>
                    <a:pt x="432918" y="186870"/>
                  </a:cubicBezTo>
                  <a:cubicBezTo>
                    <a:pt x="432918" y="203883"/>
                    <a:pt x="429562" y="219864"/>
                    <a:pt x="423883" y="234557"/>
                  </a:cubicBezTo>
                  <a:cubicBezTo>
                    <a:pt x="404780" y="281988"/>
                    <a:pt x="358313" y="315498"/>
                    <a:pt x="304101" y="315498"/>
                  </a:cubicBezTo>
                  <a:cubicBezTo>
                    <a:pt x="249889" y="315498"/>
                    <a:pt x="203422" y="281988"/>
                    <a:pt x="184319" y="234557"/>
                  </a:cubicBezTo>
                  <a:cubicBezTo>
                    <a:pt x="178640" y="219864"/>
                    <a:pt x="175284" y="203883"/>
                    <a:pt x="175284" y="186870"/>
                  </a:cubicBezTo>
                  <a:cubicBezTo>
                    <a:pt x="175284" y="115982"/>
                    <a:pt x="233110" y="58499"/>
                    <a:pt x="304101" y="58499"/>
                  </a:cubicBezTo>
                  <a:close/>
                  <a:moveTo>
                    <a:pt x="52663" y="21653"/>
                  </a:moveTo>
                  <a:cubicBezTo>
                    <a:pt x="35367" y="21653"/>
                    <a:pt x="21427" y="35573"/>
                    <a:pt x="21427" y="52586"/>
                  </a:cubicBezTo>
                  <a:lnTo>
                    <a:pt x="21427" y="322991"/>
                  </a:lnTo>
                  <a:cubicBezTo>
                    <a:pt x="21427" y="340004"/>
                    <a:pt x="35367" y="353924"/>
                    <a:pt x="52663" y="353924"/>
                  </a:cubicBezTo>
                  <a:lnTo>
                    <a:pt x="555540" y="353924"/>
                  </a:lnTo>
                  <a:cubicBezTo>
                    <a:pt x="572836" y="353924"/>
                    <a:pt x="586776" y="340004"/>
                    <a:pt x="586776" y="322991"/>
                  </a:cubicBezTo>
                  <a:lnTo>
                    <a:pt x="586776" y="52586"/>
                  </a:lnTo>
                  <a:cubicBezTo>
                    <a:pt x="586776" y="35573"/>
                    <a:pt x="572836" y="21653"/>
                    <a:pt x="555540" y="21653"/>
                  </a:cubicBezTo>
                  <a:close/>
                  <a:moveTo>
                    <a:pt x="52663" y="0"/>
                  </a:moveTo>
                  <a:lnTo>
                    <a:pt x="555540" y="0"/>
                  </a:lnTo>
                  <a:cubicBezTo>
                    <a:pt x="584711" y="0"/>
                    <a:pt x="608203" y="23715"/>
                    <a:pt x="608203" y="52586"/>
                  </a:cubicBezTo>
                  <a:lnTo>
                    <a:pt x="608203" y="387177"/>
                  </a:lnTo>
                  <a:cubicBezTo>
                    <a:pt x="608203" y="416048"/>
                    <a:pt x="584711" y="439763"/>
                    <a:pt x="555540" y="439763"/>
                  </a:cubicBezTo>
                  <a:lnTo>
                    <a:pt x="325528" y="439763"/>
                  </a:lnTo>
                  <a:lnTo>
                    <a:pt x="325528" y="484358"/>
                  </a:lnTo>
                  <a:lnTo>
                    <a:pt x="486614" y="484358"/>
                  </a:lnTo>
                  <a:lnTo>
                    <a:pt x="508041" y="505753"/>
                  </a:lnTo>
                  <a:lnTo>
                    <a:pt x="508041" y="527406"/>
                  </a:lnTo>
                  <a:lnTo>
                    <a:pt x="100162" y="527406"/>
                  </a:lnTo>
                  <a:lnTo>
                    <a:pt x="100162" y="505753"/>
                  </a:lnTo>
                  <a:lnTo>
                    <a:pt x="121589" y="484358"/>
                  </a:lnTo>
                  <a:lnTo>
                    <a:pt x="282675" y="484358"/>
                  </a:lnTo>
                  <a:lnTo>
                    <a:pt x="282675" y="439763"/>
                  </a:lnTo>
                  <a:lnTo>
                    <a:pt x="52663" y="439763"/>
                  </a:lnTo>
                  <a:cubicBezTo>
                    <a:pt x="23750" y="439763"/>
                    <a:pt x="0" y="416048"/>
                    <a:pt x="0" y="387177"/>
                  </a:cubicBezTo>
                  <a:lnTo>
                    <a:pt x="0" y="52586"/>
                  </a:lnTo>
                  <a:cubicBezTo>
                    <a:pt x="0" y="23715"/>
                    <a:pt x="23750" y="0"/>
                    <a:pt x="526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81" name="ïsḻiḑé">
            <a:extLst>
              <a:ext uri="{FF2B5EF4-FFF2-40B4-BE49-F238E27FC236}">
                <a16:creationId xmlns:a16="http://schemas.microsoft.com/office/drawing/2014/main" xmlns="" id="{599E0C9D-795A-48B0-A702-B0DE5BBEFF1B}"/>
              </a:ext>
            </a:extLst>
          </p:cNvPr>
          <p:cNvGrpSpPr/>
          <p:nvPr/>
        </p:nvGrpSpPr>
        <p:grpSpPr>
          <a:xfrm>
            <a:off x="8017803" y="4516863"/>
            <a:ext cx="676672" cy="676358"/>
            <a:chOff x="2953472" y="3177454"/>
            <a:chExt cx="1008468" cy="1008000"/>
          </a:xfrm>
        </p:grpSpPr>
        <p:sp>
          <p:nvSpPr>
            <p:cNvPr id="82" name="ïŝļîdé">
              <a:extLst>
                <a:ext uri="{FF2B5EF4-FFF2-40B4-BE49-F238E27FC236}">
                  <a16:creationId xmlns:a16="http://schemas.microsoft.com/office/drawing/2014/main" xmlns="" id="{2C510221-E51B-453F-9257-D5D4E7F65A3B}"/>
                </a:ext>
              </a:extLst>
            </p:cNvPr>
            <p:cNvSpPr/>
            <p:nvPr/>
          </p:nvSpPr>
          <p:spPr>
            <a:xfrm>
              <a:off x="2953472" y="3177454"/>
              <a:ext cx="1008468" cy="1008000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rgbClr val="ED7D3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83" name="îsľïḑê">
              <a:extLst>
                <a:ext uri="{FF2B5EF4-FFF2-40B4-BE49-F238E27FC236}">
                  <a16:creationId xmlns:a16="http://schemas.microsoft.com/office/drawing/2014/main" xmlns="" id="{570BF973-7895-4B35-AD32-E8144D2794CA}"/>
                </a:ext>
              </a:extLst>
            </p:cNvPr>
            <p:cNvSpPr/>
            <p:nvPr/>
          </p:nvSpPr>
          <p:spPr>
            <a:xfrm>
              <a:off x="3213257" y="3469478"/>
              <a:ext cx="488898" cy="423950"/>
            </a:xfrm>
            <a:custGeom>
              <a:avLst/>
              <a:gdLst>
                <a:gd name="connsiteX0" fmla="*/ 370446 w 608203"/>
                <a:gd name="connsiteY0" fmla="*/ 121138 h 527406"/>
                <a:gd name="connsiteX1" fmla="*/ 296356 w 608203"/>
                <a:gd name="connsiteY1" fmla="*/ 179910 h 527406"/>
                <a:gd name="connsiteX2" fmla="*/ 311587 w 608203"/>
                <a:gd name="connsiteY2" fmla="*/ 195118 h 527406"/>
                <a:gd name="connsiteX3" fmla="*/ 304101 w 608203"/>
                <a:gd name="connsiteY3" fmla="*/ 66490 h 527406"/>
                <a:gd name="connsiteX4" fmla="*/ 183287 w 608203"/>
                <a:gd name="connsiteY4" fmla="*/ 186870 h 527406"/>
                <a:gd name="connsiteX5" fmla="*/ 191806 w 608203"/>
                <a:gd name="connsiteY5" fmla="*/ 231464 h 527406"/>
                <a:gd name="connsiteX6" fmla="*/ 199292 w 608203"/>
                <a:gd name="connsiteY6" fmla="*/ 228629 h 527406"/>
                <a:gd name="connsiteX7" fmla="*/ 204455 w 608203"/>
                <a:gd name="connsiteY7" fmla="*/ 226567 h 527406"/>
                <a:gd name="connsiteX8" fmla="*/ 216846 w 608203"/>
                <a:gd name="connsiteY8" fmla="*/ 221669 h 527406"/>
                <a:gd name="connsiteX9" fmla="*/ 210134 w 608203"/>
                <a:gd name="connsiteY9" fmla="*/ 186870 h 527406"/>
                <a:gd name="connsiteX10" fmla="*/ 304101 w 608203"/>
                <a:gd name="connsiteY10" fmla="*/ 93298 h 527406"/>
                <a:gd name="connsiteX11" fmla="*/ 370446 w 608203"/>
                <a:gd name="connsiteY11" fmla="*/ 120622 h 527406"/>
                <a:gd name="connsiteX12" fmla="*/ 376125 w 608203"/>
                <a:gd name="connsiteY12" fmla="*/ 114951 h 527406"/>
                <a:gd name="connsiteX13" fmla="*/ 406070 w 608203"/>
                <a:gd name="connsiteY13" fmla="*/ 186870 h 527406"/>
                <a:gd name="connsiteX14" fmla="*/ 398842 w 608203"/>
                <a:gd name="connsiteY14" fmla="*/ 224504 h 527406"/>
                <a:gd name="connsiteX15" fmla="*/ 408910 w 608203"/>
                <a:gd name="connsiteY15" fmla="*/ 228629 h 527406"/>
                <a:gd name="connsiteX16" fmla="*/ 416655 w 608203"/>
                <a:gd name="connsiteY16" fmla="*/ 186870 h 527406"/>
                <a:gd name="connsiteX17" fmla="*/ 383611 w 608203"/>
                <a:gd name="connsiteY17" fmla="*/ 107476 h 527406"/>
                <a:gd name="connsiteX18" fmla="*/ 389549 w 608203"/>
                <a:gd name="connsiteY18" fmla="*/ 101805 h 527406"/>
                <a:gd name="connsiteX19" fmla="*/ 304101 w 608203"/>
                <a:gd name="connsiteY19" fmla="*/ 66490 h 527406"/>
                <a:gd name="connsiteX20" fmla="*/ 304101 w 608203"/>
                <a:gd name="connsiteY20" fmla="*/ 58499 h 527406"/>
                <a:gd name="connsiteX21" fmla="*/ 432918 w 608203"/>
                <a:gd name="connsiteY21" fmla="*/ 186870 h 527406"/>
                <a:gd name="connsiteX22" fmla="*/ 423883 w 608203"/>
                <a:gd name="connsiteY22" fmla="*/ 234557 h 527406"/>
                <a:gd name="connsiteX23" fmla="*/ 304101 w 608203"/>
                <a:gd name="connsiteY23" fmla="*/ 315498 h 527406"/>
                <a:gd name="connsiteX24" fmla="*/ 184319 w 608203"/>
                <a:gd name="connsiteY24" fmla="*/ 234557 h 527406"/>
                <a:gd name="connsiteX25" fmla="*/ 175284 w 608203"/>
                <a:gd name="connsiteY25" fmla="*/ 186870 h 527406"/>
                <a:gd name="connsiteX26" fmla="*/ 304101 w 608203"/>
                <a:gd name="connsiteY26" fmla="*/ 58499 h 527406"/>
                <a:gd name="connsiteX27" fmla="*/ 52663 w 608203"/>
                <a:gd name="connsiteY27" fmla="*/ 21653 h 527406"/>
                <a:gd name="connsiteX28" fmla="*/ 21427 w 608203"/>
                <a:gd name="connsiteY28" fmla="*/ 52586 h 527406"/>
                <a:gd name="connsiteX29" fmla="*/ 21427 w 608203"/>
                <a:gd name="connsiteY29" fmla="*/ 322991 h 527406"/>
                <a:gd name="connsiteX30" fmla="*/ 52663 w 608203"/>
                <a:gd name="connsiteY30" fmla="*/ 353924 h 527406"/>
                <a:gd name="connsiteX31" fmla="*/ 555540 w 608203"/>
                <a:gd name="connsiteY31" fmla="*/ 353924 h 527406"/>
                <a:gd name="connsiteX32" fmla="*/ 586776 w 608203"/>
                <a:gd name="connsiteY32" fmla="*/ 322991 h 527406"/>
                <a:gd name="connsiteX33" fmla="*/ 586776 w 608203"/>
                <a:gd name="connsiteY33" fmla="*/ 52586 h 527406"/>
                <a:gd name="connsiteX34" fmla="*/ 555540 w 608203"/>
                <a:gd name="connsiteY34" fmla="*/ 21653 h 527406"/>
                <a:gd name="connsiteX35" fmla="*/ 52663 w 608203"/>
                <a:gd name="connsiteY35" fmla="*/ 0 h 527406"/>
                <a:gd name="connsiteX36" fmla="*/ 555540 w 608203"/>
                <a:gd name="connsiteY36" fmla="*/ 0 h 527406"/>
                <a:gd name="connsiteX37" fmla="*/ 608203 w 608203"/>
                <a:gd name="connsiteY37" fmla="*/ 52586 h 527406"/>
                <a:gd name="connsiteX38" fmla="*/ 608203 w 608203"/>
                <a:gd name="connsiteY38" fmla="*/ 387177 h 527406"/>
                <a:gd name="connsiteX39" fmla="*/ 555540 w 608203"/>
                <a:gd name="connsiteY39" fmla="*/ 439763 h 527406"/>
                <a:gd name="connsiteX40" fmla="*/ 325528 w 608203"/>
                <a:gd name="connsiteY40" fmla="*/ 439763 h 527406"/>
                <a:gd name="connsiteX41" fmla="*/ 325528 w 608203"/>
                <a:gd name="connsiteY41" fmla="*/ 484358 h 527406"/>
                <a:gd name="connsiteX42" fmla="*/ 486614 w 608203"/>
                <a:gd name="connsiteY42" fmla="*/ 484358 h 527406"/>
                <a:gd name="connsiteX43" fmla="*/ 508041 w 608203"/>
                <a:gd name="connsiteY43" fmla="*/ 505753 h 527406"/>
                <a:gd name="connsiteX44" fmla="*/ 508041 w 608203"/>
                <a:gd name="connsiteY44" fmla="*/ 527406 h 527406"/>
                <a:gd name="connsiteX45" fmla="*/ 100162 w 608203"/>
                <a:gd name="connsiteY45" fmla="*/ 527406 h 527406"/>
                <a:gd name="connsiteX46" fmla="*/ 100162 w 608203"/>
                <a:gd name="connsiteY46" fmla="*/ 505753 h 527406"/>
                <a:gd name="connsiteX47" fmla="*/ 121589 w 608203"/>
                <a:gd name="connsiteY47" fmla="*/ 484358 h 527406"/>
                <a:gd name="connsiteX48" fmla="*/ 282675 w 608203"/>
                <a:gd name="connsiteY48" fmla="*/ 484358 h 527406"/>
                <a:gd name="connsiteX49" fmla="*/ 282675 w 608203"/>
                <a:gd name="connsiteY49" fmla="*/ 439763 h 527406"/>
                <a:gd name="connsiteX50" fmla="*/ 52663 w 608203"/>
                <a:gd name="connsiteY50" fmla="*/ 439763 h 527406"/>
                <a:gd name="connsiteX51" fmla="*/ 0 w 608203"/>
                <a:gd name="connsiteY51" fmla="*/ 387177 h 527406"/>
                <a:gd name="connsiteX52" fmla="*/ 0 w 608203"/>
                <a:gd name="connsiteY52" fmla="*/ 52586 h 527406"/>
                <a:gd name="connsiteX53" fmla="*/ 52663 w 608203"/>
                <a:gd name="connsiteY53" fmla="*/ 0 h 527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3" h="527406">
                  <a:moveTo>
                    <a:pt x="370446" y="121138"/>
                  </a:moveTo>
                  <a:lnTo>
                    <a:pt x="296356" y="179910"/>
                  </a:lnTo>
                  <a:lnTo>
                    <a:pt x="311587" y="195118"/>
                  </a:lnTo>
                  <a:close/>
                  <a:moveTo>
                    <a:pt x="304101" y="66490"/>
                  </a:moveTo>
                  <a:cubicBezTo>
                    <a:pt x="237498" y="66490"/>
                    <a:pt x="183287" y="120364"/>
                    <a:pt x="183287" y="186870"/>
                  </a:cubicBezTo>
                  <a:cubicBezTo>
                    <a:pt x="183287" y="202336"/>
                    <a:pt x="186384" y="217287"/>
                    <a:pt x="191806" y="231464"/>
                  </a:cubicBezTo>
                  <a:lnTo>
                    <a:pt x="199292" y="228629"/>
                  </a:lnTo>
                  <a:lnTo>
                    <a:pt x="204455" y="226567"/>
                  </a:lnTo>
                  <a:lnTo>
                    <a:pt x="216846" y="221669"/>
                  </a:lnTo>
                  <a:cubicBezTo>
                    <a:pt x="212458" y="210585"/>
                    <a:pt x="210134" y="198985"/>
                    <a:pt x="210134" y="186870"/>
                  </a:cubicBezTo>
                  <a:cubicBezTo>
                    <a:pt x="210134" y="135315"/>
                    <a:pt x="252471" y="93298"/>
                    <a:pt x="304101" y="93298"/>
                  </a:cubicBezTo>
                  <a:cubicBezTo>
                    <a:pt x="329142" y="93298"/>
                    <a:pt x="352633" y="102836"/>
                    <a:pt x="370446" y="120622"/>
                  </a:cubicBezTo>
                  <a:lnTo>
                    <a:pt x="376125" y="114951"/>
                  </a:lnTo>
                  <a:cubicBezTo>
                    <a:pt x="394712" y="133511"/>
                    <a:pt x="406070" y="158772"/>
                    <a:pt x="406070" y="186870"/>
                  </a:cubicBezTo>
                  <a:cubicBezTo>
                    <a:pt x="406070" y="200016"/>
                    <a:pt x="403747" y="212647"/>
                    <a:pt x="398842" y="224504"/>
                  </a:cubicBezTo>
                  <a:lnTo>
                    <a:pt x="408910" y="228629"/>
                  </a:lnTo>
                  <a:cubicBezTo>
                    <a:pt x="414073" y="215482"/>
                    <a:pt x="416913" y="201305"/>
                    <a:pt x="416655" y="186870"/>
                  </a:cubicBezTo>
                  <a:cubicBezTo>
                    <a:pt x="416655" y="155937"/>
                    <a:pt x="404263" y="127840"/>
                    <a:pt x="383611" y="107476"/>
                  </a:cubicBezTo>
                  <a:lnTo>
                    <a:pt x="389549" y="101805"/>
                  </a:lnTo>
                  <a:cubicBezTo>
                    <a:pt x="366573" y="78863"/>
                    <a:pt x="336370" y="66490"/>
                    <a:pt x="304101" y="66490"/>
                  </a:cubicBezTo>
                  <a:close/>
                  <a:moveTo>
                    <a:pt x="304101" y="58499"/>
                  </a:moveTo>
                  <a:cubicBezTo>
                    <a:pt x="375092" y="58499"/>
                    <a:pt x="432918" y="115982"/>
                    <a:pt x="432918" y="186870"/>
                  </a:cubicBezTo>
                  <a:cubicBezTo>
                    <a:pt x="432918" y="203883"/>
                    <a:pt x="429562" y="219864"/>
                    <a:pt x="423883" y="234557"/>
                  </a:cubicBezTo>
                  <a:cubicBezTo>
                    <a:pt x="404780" y="281988"/>
                    <a:pt x="358313" y="315498"/>
                    <a:pt x="304101" y="315498"/>
                  </a:cubicBezTo>
                  <a:cubicBezTo>
                    <a:pt x="249889" y="315498"/>
                    <a:pt x="203422" y="281988"/>
                    <a:pt x="184319" y="234557"/>
                  </a:cubicBezTo>
                  <a:cubicBezTo>
                    <a:pt x="178640" y="219864"/>
                    <a:pt x="175284" y="203883"/>
                    <a:pt x="175284" y="186870"/>
                  </a:cubicBezTo>
                  <a:cubicBezTo>
                    <a:pt x="175284" y="115982"/>
                    <a:pt x="233110" y="58499"/>
                    <a:pt x="304101" y="58499"/>
                  </a:cubicBezTo>
                  <a:close/>
                  <a:moveTo>
                    <a:pt x="52663" y="21653"/>
                  </a:moveTo>
                  <a:cubicBezTo>
                    <a:pt x="35367" y="21653"/>
                    <a:pt x="21427" y="35573"/>
                    <a:pt x="21427" y="52586"/>
                  </a:cubicBezTo>
                  <a:lnTo>
                    <a:pt x="21427" y="322991"/>
                  </a:lnTo>
                  <a:cubicBezTo>
                    <a:pt x="21427" y="340004"/>
                    <a:pt x="35367" y="353924"/>
                    <a:pt x="52663" y="353924"/>
                  </a:cubicBezTo>
                  <a:lnTo>
                    <a:pt x="555540" y="353924"/>
                  </a:lnTo>
                  <a:cubicBezTo>
                    <a:pt x="572836" y="353924"/>
                    <a:pt x="586776" y="340004"/>
                    <a:pt x="586776" y="322991"/>
                  </a:cubicBezTo>
                  <a:lnTo>
                    <a:pt x="586776" y="52586"/>
                  </a:lnTo>
                  <a:cubicBezTo>
                    <a:pt x="586776" y="35573"/>
                    <a:pt x="572836" y="21653"/>
                    <a:pt x="555540" y="21653"/>
                  </a:cubicBezTo>
                  <a:close/>
                  <a:moveTo>
                    <a:pt x="52663" y="0"/>
                  </a:moveTo>
                  <a:lnTo>
                    <a:pt x="555540" y="0"/>
                  </a:lnTo>
                  <a:cubicBezTo>
                    <a:pt x="584711" y="0"/>
                    <a:pt x="608203" y="23715"/>
                    <a:pt x="608203" y="52586"/>
                  </a:cubicBezTo>
                  <a:lnTo>
                    <a:pt x="608203" y="387177"/>
                  </a:lnTo>
                  <a:cubicBezTo>
                    <a:pt x="608203" y="416048"/>
                    <a:pt x="584711" y="439763"/>
                    <a:pt x="555540" y="439763"/>
                  </a:cubicBezTo>
                  <a:lnTo>
                    <a:pt x="325528" y="439763"/>
                  </a:lnTo>
                  <a:lnTo>
                    <a:pt x="325528" y="484358"/>
                  </a:lnTo>
                  <a:lnTo>
                    <a:pt x="486614" y="484358"/>
                  </a:lnTo>
                  <a:lnTo>
                    <a:pt x="508041" y="505753"/>
                  </a:lnTo>
                  <a:lnTo>
                    <a:pt x="508041" y="527406"/>
                  </a:lnTo>
                  <a:lnTo>
                    <a:pt x="100162" y="527406"/>
                  </a:lnTo>
                  <a:lnTo>
                    <a:pt x="100162" y="505753"/>
                  </a:lnTo>
                  <a:lnTo>
                    <a:pt x="121589" y="484358"/>
                  </a:lnTo>
                  <a:lnTo>
                    <a:pt x="282675" y="484358"/>
                  </a:lnTo>
                  <a:lnTo>
                    <a:pt x="282675" y="439763"/>
                  </a:lnTo>
                  <a:lnTo>
                    <a:pt x="52663" y="439763"/>
                  </a:lnTo>
                  <a:cubicBezTo>
                    <a:pt x="23750" y="439763"/>
                    <a:pt x="0" y="416048"/>
                    <a:pt x="0" y="387177"/>
                  </a:cubicBezTo>
                  <a:lnTo>
                    <a:pt x="0" y="52586"/>
                  </a:lnTo>
                  <a:cubicBezTo>
                    <a:pt x="0" y="23715"/>
                    <a:pt x="23750" y="0"/>
                    <a:pt x="526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产品介绍</a:t>
              </a:r>
              <a:r>
                <a:rPr lang="en-US" altLang="zh-CN" dirty="0"/>
                <a:t>-</a:t>
              </a:r>
              <a:r>
                <a:rPr lang="zh-CN" altLang="en-US" dirty="0"/>
                <a:t>产品展示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grpSp>
        <p:nvGrpSpPr>
          <p:cNvPr id="73" name="组合 72">
            <a:extLst>
              <a:ext uri="{FF2B5EF4-FFF2-40B4-BE49-F238E27FC236}">
                <a16:creationId xmlns:a16="http://schemas.microsoft.com/office/drawing/2014/main" xmlns="" id="{E605906B-98B6-426B-A65D-D6D35F0B04A7}"/>
              </a:ext>
            </a:extLst>
          </p:cNvPr>
          <p:cNvGrpSpPr/>
          <p:nvPr/>
        </p:nvGrpSpPr>
        <p:grpSpPr>
          <a:xfrm>
            <a:off x="8784678" y="2327745"/>
            <a:ext cx="2285888" cy="835280"/>
            <a:chOff x="8784678" y="2327745"/>
            <a:chExt cx="2285888" cy="835280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DD8EC107-A41C-499A-9CEC-4B8FB15C73BD}"/>
                </a:ext>
              </a:extLst>
            </p:cNvPr>
            <p:cNvSpPr/>
            <p:nvPr/>
          </p:nvSpPr>
          <p:spPr>
            <a:xfrm>
              <a:off x="8935582" y="2327745"/>
              <a:ext cx="1660115" cy="300082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zh-CN" altLang="en-US" sz="1500" b="1" dirty="0">
                  <a:solidFill>
                    <a:srgbClr val="2C5568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文本标题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FEC563EE-0BCA-4E5E-ABAE-B2BF4DC9D39D}"/>
                </a:ext>
              </a:extLst>
            </p:cNvPr>
            <p:cNvSpPr/>
            <p:nvPr/>
          </p:nvSpPr>
          <p:spPr>
            <a:xfrm>
              <a:off x="8784678" y="2613644"/>
              <a:ext cx="2285888" cy="549381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在此输入相关文字，详细</a:t>
              </a:r>
              <a:r>
                <a:rPr lang="zh-CN" altLang="en-US" sz="1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说明网络科技公司</a:t>
              </a: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系列产品</a:t>
              </a:r>
              <a:endPara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72" name="组合 71">
            <a:extLst>
              <a:ext uri="{FF2B5EF4-FFF2-40B4-BE49-F238E27FC236}">
                <a16:creationId xmlns:a16="http://schemas.microsoft.com/office/drawing/2014/main" xmlns="" id="{AB8293A4-F4B4-453A-8325-D81B6EF8AA42}"/>
              </a:ext>
            </a:extLst>
          </p:cNvPr>
          <p:cNvGrpSpPr/>
          <p:nvPr/>
        </p:nvGrpSpPr>
        <p:grpSpPr>
          <a:xfrm>
            <a:off x="763332" y="3335340"/>
            <a:ext cx="2285888" cy="859220"/>
            <a:chOff x="763332" y="3335340"/>
            <a:chExt cx="2285888" cy="859220"/>
          </a:xfrm>
        </p:grpSpPr>
        <p:sp>
          <p:nvSpPr>
            <p:cNvPr id="44" name="矩形 43">
              <a:extLst>
                <a:ext uri="{FF2B5EF4-FFF2-40B4-BE49-F238E27FC236}">
                  <a16:creationId xmlns:a16="http://schemas.microsoft.com/office/drawing/2014/main" xmlns="" id="{15FAAA78-4C9E-461F-9FE8-0E3718B466A7}"/>
                </a:ext>
              </a:extLst>
            </p:cNvPr>
            <p:cNvSpPr/>
            <p:nvPr/>
          </p:nvSpPr>
          <p:spPr>
            <a:xfrm>
              <a:off x="1101668" y="3335340"/>
              <a:ext cx="1660115" cy="300082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zh-CN" altLang="en-US" sz="1500" b="1" dirty="0">
                  <a:solidFill>
                    <a:srgbClr val="2C5568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文本标题</a:t>
              </a: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xmlns="" id="{C0AE8383-1BF0-4C74-A5FE-0F842BB71931}"/>
                </a:ext>
              </a:extLst>
            </p:cNvPr>
            <p:cNvSpPr/>
            <p:nvPr/>
          </p:nvSpPr>
          <p:spPr>
            <a:xfrm>
              <a:off x="763332" y="3645179"/>
              <a:ext cx="2285888" cy="549381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在此输入相关文字，详细</a:t>
              </a:r>
              <a:r>
                <a:rPr lang="zh-CN" altLang="en-US" sz="1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说明网络科技公司</a:t>
              </a: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系列产品</a:t>
              </a:r>
              <a:endPara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74" name="组合 73">
            <a:extLst>
              <a:ext uri="{FF2B5EF4-FFF2-40B4-BE49-F238E27FC236}">
                <a16:creationId xmlns:a16="http://schemas.microsoft.com/office/drawing/2014/main" xmlns="" id="{EB2DB70A-B36C-4306-B836-7A8B3C50E469}"/>
              </a:ext>
            </a:extLst>
          </p:cNvPr>
          <p:cNvGrpSpPr/>
          <p:nvPr/>
        </p:nvGrpSpPr>
        <p:grpSpPr>
          <a:xfrm>
            <a:off x="8784678" y="4509775"/>
            <a:ext cx="2285888" cy="1075346"/>
            <a:chOff x="8784678" y="4509775"/>
            <a:chExt cx="2285888" cy="1075346"/>
          </a:xfrm>
        </p:grpSpPr>
        <p:sp>
          <p:nvSpPr>
            <p:cNvPr id="46" name="矩形 45">
              <a:extLst>
                <a:ext uri="{FF2B5EF4-FFF2-40B4-BE49-F238E27FC236}">
                  <a16:creationId xmlns:a16="http://schemas.microsoft.com/office/drawing/2014/main" xmlns="" id="{8F4EC44B-4F52-4B72-9106-AEDFDA838FEE}"/>
                </a:ext>
              </a:extLst>
            </p:cNvPr>
            <p:cNvSpPr/>
            <p:nvPr/>
          </p:nvSpPr>
          <p:spPr>
            <a:xfrm>
              <a:off x="8935582" y="4509775"/>
              <a:ext cx="1660115" cy="300082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zh-CN" altLang="en-US" sz="1500" b="1" dirty="0">
                  <a:solidFill>
                    <a:srgbClr val="2C5568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文本标题</a:t>
              </a:r>
            </a:p>
          </p:txBody>
        </p:sp>
        <p:sp>
          <p:nvSpPr>
            <p:cNvPr id="47" name="矩形 46">
              <a:extLst>
                <a:ext uri="{FF2B5EF4-FFF2-40B4-BE49-F238E27FC236}">
                  <a16:creationId xmlns:a16="http://schemas.microsoft.com/office/drawing/2014/main" xmlns="" id="{57A1FC75-08C9-4002-99B4-B24489E61B18}"/>
                </a:ext>
              </a:extLst>
            </p:cNvPr>
            <p:cNvSpPr/>
            <p:nvPr/>
          </p:nvSpPr>
          <p:spPr>
            <a:xfrm>
              <a:off x="8784678" y="4795674"/>
              <a:ext cx="2285888" cy="78944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在此输入相关文字，详细</a:t>
              </a:r>
              <a:r>
                <a:rPr lang="zh-CN" altLang="en-US" sz="1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说明网络科技公司</a:t>
              </a: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系列产品</a:t>
              </a:r>
              <a:endPara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  <a:p>
              <a:pPr algn="ctr">
                <a:lnSpc>
                  <a:spcPct val="120000"/>
                </a:lnSpc>
              </a:pPr>
              <a:endPara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45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 dir="vert"/>
      </p:transition>
    </mc:Choice>
    <mc:Fallback xmlns="">
      <p:transition spd="slow" advTm="0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产品介绍</a:t>
              </a:r>
              <a:r>
                <a:rPr lang="en-US" altLang="zh-CN" dirty="0"/>
                <a:t>-</a:t>
              </a:r>
              <a:r>
                <a:rPr lang="zh-CN" altLang="en-US" dirty="0"/>
                <a:t>产品展示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26" name="ïṥḷiďé">
            <a:extLst>
              <a:ext uri="{FF2B5EF4-FFF2-40B4-BE49-F238E27FC236}">
                <a16:creationId xmlns:a16="http://schemas.microsoft.com/office/drawing/2014/main" xmlns="" id="{384AFB0F-7A16-46D2-AF14-7F7C673484B0}"/>
              </a:ext>
            </a:extLst>
          </p:cNvPr>
          <p:cNvSpPr/>
          <p:nvPr/>
        </p:nvSpPr>
        <p:spPr bwMode="auto">
          <a:xfrm>
            <a:off x="5211769" y="2078780"/>
            <a:ext cx="1782059" cy="34632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9pPr>
          </a:lstStyle>
          <a:p>
            <a:pPr algn="ctr" eaLnBrk="1" hangingPunct="1"/>
            <a:r>
              <a:rPr lang="zh-CN" altLang="en-US" sz="1600" b="1" dirty="0">
                <a:solidFill>
                  <a:schemeClr val="bg1"/>
                </a:solidFill>
              </a:rPr>
              <a:t>产品三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sp>
        <p:nvSpPr>
          <p:cNvPr id="27" name="îṧḷíḍé">
            <a:extLst>
              <a:ext uri="{FF2B5EF4-FFF2-40B4-BE49-F238E27FC236}">
                <a16:creationId xmlns:a16="http://schemas.microsoft.com/office/drawing/2014/main" xmlns="" id="{759574E0-17CC-46ED-A93A-D95F7FB21098}"/>
              </a:ext>
            </a:extLst>
          </p:cNvPr>
          <p:cNvSpPr/>
          <p:nvPr/>
        </p:nvSpPr>
        <p:spPr bwMode="auto">
          <a:xfrm>
            <a:off x="3025219" y="2078781"/>
            <a:ext cx="1782059" cy="346329"/>
          </a:xfrm>
          <a:prstGeom prst="rect">
            <a:avLst/>
          </a:prstGeom>
          <a:solidFill>
            <a:srgbClr val="2C5568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9pPr>
          </a:lstStyle>
          <a:p>
            <a:pPr algn="ctr" eaLnBrk="1" hangingPunct="1"/>
            <a:r>
              <a:rPr lang="zh-CN" altLang="en-US" sz="1600" b="1" dirty="0">
                <a:solidFill>
                  <a:schemeClr val="bg1"/>
                </a:solidFill>
              </a:rPr>
              <a:t>产品二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sp>
        <p:nvSpPr>
          <p:cNvPr id="28" name="ïŝḻïḑe">
            <a:extLst>
              <a:ext uri="{FF2B5EF4-FFF2-40B4-BE49-F238E27FC236}">
                <a16:creationId xmlns:a16="http://schemas.microsoft.com/office/drawing/2014/main" xmlns="" id="{96326B72-D769-4950-B19E-1F850D81E916}"/>
              </a:ext>
            </a:extLst>
          </p:cNvPr>
          <p:cNvSpPr/>
          <p:nvPr/>
        </p:nvSpPr>
        <p:spPr>
          <a:xfrm>
            <a:off x="838669" y="4178210"/>
            <a:ext cx="1782059" cy="140138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您的内容打在这里，或者通过复制您的文本，在此中选择粘贴，并选择只保留文字。</a:t>
            </a:r>
            <a:endParaRPr lang="en-US" altLang="zh-CN" sz="14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iṡļíďé">
            <a:extLst>
              <a:ext uri="{FF2B5EF4-FFF2-40B4-BE49-F238E27FC236}">
                <a16:creationId xmlns:a16="http://schemas.microsoft.com/office/drawing/2014/main" xmlns="" id="{E7D4AA4D-D1DD-499A-B36D-AF7566FF1314}"/>
              </a:ext>
            </a:extLst>
          </p:cNvPr>
          <p:cNvSpPr/>
          <p:nvPr/>
        </p:nvSpPr>
        <p:spPr bwMode="auto">
          <a:xfrm>
            <a:off x="838669" y="2078781"/>
            <a:ext cx="1782059" cy="34632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9pPr>
          </a:lstStyle>
          <a:p>
            <a:pPr algn="ctr" eaLnBrk="1" hangingPunct="1"/>
            <a:r>
              <a:rPr lang="zh-CN" altLang="en-US" sz="1600" b="1" dirty="0">
                <a:solidFill>
                  <a:schemeClr val="bg1"/>
                </a:solidFill>
              </a:rPr>
              <a:t>产品一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sp>
        <p:nvSpPr>
          <p:cNvPr id="30" name="ïṩḻíḑé">
            <a:extLst>
              <a:ext uri="{FF2B5EF4-FFF2-40B4-BE49-F238E27FC236}">
                <a16:creationId xmlns:a16="http://schemas.microsoft.com/office/drawing/2014/main" xmlns="" id="{AABB5606-001B-4508-9E49-FDC267F6FE5F}"/>
              </a:ext>
            </a:extLst>
          </p:cNvPr>
          <p:cNvSpPr/>
          <p:nvPr/>
        </p:nvSpPr>
        <p:spPr bwMode="gray">
          <a:xfrm>
            <a:off x="834795" y="2545973"/>
            <a:ext cx="1789808" cy="1511374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C5568"/>
              </a:solidFill>
            </a:endParaRPr>
          </a:p>
        </p:txBody>
      </p:sp>
      <p:sp>
        <p:nvSpPr>
          <p:cNvPr id="31" name="ïşḻïde">
            <a:extLst>
              <a:ext uri="{FF2B5EF4-FFF2-40B4-BE49-F238E27FC236}">
                <a16:creationId xmlns:a16="http://schemas.microsoft.com/office/drawing/2014/main" xmlns="" id="{25563466-6BB1-47ED-A2F9-31D75B26A774}"/>
              </a:ext>
            </a:extLst>
          </p:cNvPr>
          <p:cNvSpPr/>
          <p:nvPr/>
        </p:nvSpPr>
        <p:spPr bwMode="gray">
          <a:xfrm>
            <a:off x="3025219" y="2545973"/>
            <a:ext cx="1789808" cy="1511374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C5568"/>
              </a:solidFill>
            </a:endParaRPr>
          </a:p>
        </p:txBody>
      </p:sp>
      <p:sp>
        <p:nvSpPr>
          <p:cNvPr id="32" name="iṧ1iḍe">
            <a:extLst>
              <a:ext uri="{FF2B5EF4-FFF2-40B4-BE49-F238E27FC236}">
                <a16:creationId xmlns:a16="http://schemas.microsoft.com/office/drawing/2014/main" xmlns="" id="{58B4BCB9-B243-4227-932A-5D65495158AA}"/>
              </a:ext>
            </a:extLst>
          </p:cNvPr>
          <p:cNvSpPr/>
          <p:nvPr/>
        </p:nvSpPr>
        <p:spPr bwMode="gray">
          <a:xfrm>
            <a:off x="5215644" y="2545973"/>
            <a:ext cx="1789808" cy="1511374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C5568"/>
              </a:solidFill>
            </a:endParaRPr>
          </a:p>
        </p:txBody>
      </p:sp>
      <p:sp>
        <p:nvSpPr>
          <p:cNvPr id="35" name="iŝlïďê">
            <a:extLst>
              <a:ext uri="{FF2B5EF4-FFF2-40B4-BE49-F238E27FC236}">
                <a16:creationId xmlns:a16="http://schemas.microsoft.com/office/drawing/2014/main" xmlns="" id="{401DA112-2408-4921-B390-81C9B2E93EDC}"/>
              </a:ext>
            </a:extLst>
          </p:cNvPr>
          <p:cNvSpPr/>
          <p:nvPr/>
        </p:nvSpPr>
        <p:spPr bwMode="gray">
          <a:xfrm>
            <a:off x="7406068" y="2545973"/>
            <a:ext cx="1789808" cy="1511374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C5568"/>
              </a:solidFill>
            </a:endParaRPr>
          </a:p>
        </p:txBody>
      </p:sp>
      <p:sp>
        <p:nvSpPr>
          <p:cNvPr id="36" name="îṥļîḓê">
            <a:extLst>
              <a:ext uri="{FF2B5EF4-FFF2-40B4-BE49-F238E27FC236}">
                <a16:creationId xmlns:a16="http://schemas.microsoft.com/office/drawing/2014/main" xmlns="" id="{E00168C2-FBFE-4815-9A64-43331A2DA34B}"/>
              </a:ext>
            </a:extLst>
          </p:cNvPr>
          <p:cNvSpPr/>
          <p:nvPr/>
        </p:nvSpPr>
        <p:spPr bwMode="gray">
          <a:xfrm>
            <a:off x="9596493" y="2545973"/>
            <a:ext cx="1789808" cy="1511374"/>
          </a:xfrm>
          <a:prstGeom prst="rect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C5568"/>
              </a:solidFill>
            </a:endParaRPr>
          </a:p>
        </p:txBody>
      </p:sp>
      <p:sp>
        <p:nvSpPr>
          <p:cNvPr id="37" name="ïṥḷiďé">
            <a:extLst>
              <a:ext uri="{FF2B5EF4-FFF2-40B4-BE49-F238E27FC236}">
                <a16:creationId xmlns:a16="http://schemas.microsoft.com/office/drawing/2014/main" xmlns="" id="{4C6279F8-86C5-4C71-B7B4-D7C7DE063820}"/>
              </a:ext>
            </a:extLst>
          </p:cNvPr>
          <p:cNvSpPr/>
          <p:nvPr/>
        </p:nvSpPr>
        <p:spPr bwMode="auto">
          <a:xfrm>
            <a:off x="7413817" y="2078779"/>
            <a:ext cx="1782059" cy="346329"/>
          </a:xfrm>
          <a:prstGeom prst="rect">
            <a:avLst/>
          </a:prstGeom>
          <a:solidFill>
            <a:srgbClr val="2C5568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9pPr>
          </a:lstStyle>
          <a:p>
            <a:pPr algn="ctr" eaLnBrk="1" hangingPunct="1"/>
            <a:r>
              <a:rPr lang="zh-CN" altLang="en-US" sz="1600" b="1" dirty="0">
                <a:solidFill>
                  <a:schemeClr val="bg1"/>
                </a:solidFill>
              </a:rPr>
              <a:t>产品四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sp>
        <p:nvSpPr>
          <p:cNvPr id="38" name="ïṥḷiďé">
            <a:extLst>
              <a:ext uri="{FF2B5EF4-FFF2-40B4-BE49-F238E27FC236}">
                <a16:creationId xmlns:a16="http://schemas.microsoft.com/office/drawing/2014/main" xmlns="" id="{F002DC39-FBE1-4356-ABED-7A612CAA0532}"/>
              </a:ext>
            </a:extLst>
          </p:cNvPr>
          <p:cNvSpPr/>
          <p:nvPr/>
        </p:nvSpPr>
        <p:spPr bwMode="auto">
          <a:xfrm>
            <a:off x="9584869" y="2078779"/>
            <a:ext cx="1782059" cy="34632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9pPr>
          </a:lstStyle>
          <a:p>
            <a:pPr algn="ctr" eaLnBrk="1" hangingPunct="1"/>
            <a:r>
              <a:rPr lang="zh-CN" altLang="en-US" sz="1600" b="1" dirty="0">
                <a:solidFill>
                  <a:schemeClr val="bg1"/>
                </a:solidFill>
              </a:rPr>
              <a:t>产品五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sp>
        <p:nvSpPr>
          <p:cNvPr id="39" name="ïŝḻïḑe">
            <a:extLst>
              <a:ext uri="{FF2B5EF4-FFF2-40B4-BE49-F238E27FC236}">
                <a16:creationId xmlns:a16="http://schemas.microsoft.com/office/drawing/2014/main" xmlns="" id="{BB6A75FA-3F39-4A73-84FA-5521C7E23A5C}"/>
              </a:ext>
            </a:extLst>
          </p:cNvPr>
          <p:cNvSpPr/>
          <p:nvPr/>
        </p:nvSpPr>
        <p:spPr>
          <a:xfrm>
            <a:off x="3025218" y="4178210"/>
            <a:ext cx="1782059" cy="140138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您的内容打在这里，或者通过复制您的文本，在此中选择粘贴，并选择只保留文字。</a:t>
            </a:r>
            <a:endParaRPr lang="en-US" altLang="zh-CN" sz="14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ïŝḻïḑe">
            <a:extLst>
              <a:ext uri="{FF2B5EF4-FFF2-40B4-BE49-F238E27FC236}">
                <a16:creationId xmlns:a16="http://schemas.microsoft.com/office/drawing/2014/main" xmlns="" id="{17379D6E-D874-465E-8706-B9EDF7D58CEB}"/>
              </a:ext>
            </a:extLst>
          </p:cNvPr>
          <p:cNvSpPr/>
          <p:nvPr/>
        </p:nvSpPr>
        <p:spPr>
          <a:xfrm>
            <a:off x="5211767" y="4178210"/>
            <a:ext cx="1782059" cy="140138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您的内容打在这里，或者通过复制您的文本，在此中选择粘贴，并选择只保留文字。</a:t>
            </a:r>
            <a:endParaRPr lang="en-US" altLang="zh-CN" sz="14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ïŝḻïḑe">
            <a:extLst>
              <a:ext uri="{FF2B5EF4-FFF2-40B4-BE49-F238E27FC236}">
                <a16:creationId xmlns:a16="http://schemas.microsoft.com/office/drawing/2014/main" xmlns="" id="{5E6F704E-891B-4F10-8E30-5E97EF1583C5}"/>
              </a:ext>
            </a:extLst>
          </p:cNvPr>
          <p:cNvSpPr/>
          <p:nvPr/>
        </p:nvSpPr>
        <p:spPr>
          <a:xfrm>
            <a:off x="7347160" y="4178210"/>
            <a:ext cx="1782059" cy="140138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您的内容打在这里，或者通过复制您的文本，在此中选择粘贴，并选择只保留文字。</a:t>
            </a:r>
            <a:endParaRPr lang="en-US" altLang="zh-CN" sz="14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ïŝḻïḑe">
            <a:extLst>
              <a:ext uri="{FF2B5EF4-FFF2-40B4-BE49-F238E27FC236}">
                <a16:creationId xmlns:a16="http://schemas.microsoft.com/office/drawing/2014/main" xmlns="" id="{3B11FAB1-3E4C-43D6-9BCD-1D40A1DA34CA}"/>
              </a:ext>
            </a:extLst>
          </p:cNvPr>
          <p:cNvSpPr/>
          <p:nvPr/>
        </p:nvSpPr>
        <p:spPr>
          <a:xfrm>
            <a:off x="9584617" y="4178210"/>
            <a:ext cx="1782059" cy="140138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您的内容打在这里，或者通过复制您的文本，在此中选择粘贴，并选择只保留文字。</a:t>
            </a:r>
            <a:endParaRPr lang="en-US" altLang="zh-CN" sz="14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897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 dir="vert"/>
      </p:transition>
    </mc:Choice>
    <mc:Fallback xmlns="">
      <p:transition spd="slow" advTm="0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/>
      <p:bldP spid="29" grpId="0" animBg="1"/>
      <p:bldP spid="30" grpId="0" animBg="1"/>
      <p:bldP spid="31" grpId="0" animBg="1"/>
      <p:bldP spid="32" grpId="0" animBg="1"/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í$líde">
            <a:extLst>
              <a:ext uri="{FF2B5EF4-FFF2-40B4-BE49-F238E27FC236}">
                <a16:creationId xmlns:a16="http://schemas.microsoft.com/office/drawing/2014/main" xmlns="" id="{DDE43112-A517-48A2-BEE2-11FFC8EE9872}"/>
              </a:ext>
            </a:extLst>
          </p:cNvPr>
          <p:cNvSpPr/>
          <p:nvPr/>
        </p:nvSpPr>
        <p:spPr>
          <a:xfrm>
            <a:off x="6298335" y="1625035"/>
            <a:ext cx="533400" cy="5334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r>
              <a:rPr lang="en-US" altLang="zh-CN" sz="20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0" name="íS1iḑé">
            <a:extLst>
              <a:ext uri="{FF2B5EF4-FFF2-40B4-BE49-F238E27FC236}">
                <a16:creationId xmlns:a16="http://schemas.microsoft.com/office/drawing/2014/main" xmlns="" id="{1E679B1A-07B8-4C79-B5D0-F9C226537133}"/>
              </a:ext>
            </a:extLst>
          </p:cNvPr>
          <p:cNvSpPr/>
          <p:nvPr/>
        </p:nvSpPr>
        <p:spPr>
          <a:xfrm>
            <a:off x="5726835" y="2343410"/>
            <a:ext cx="1676400" cy="1676400"/>
          </a:xfrm>
          <a:prstGeom prst="roundRect">
            <a:avLst>
              <a:gd name="adj" fmla="val 9091"/>
            </a:avLst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/>
          </a:p>
        </p:txBody>
      </p:sp>
      <p:grpSp>
        <p:nvGrpSpPr>
          <p:cNvPr id="31" name="ïṥľïďè">
            <a:extLst>
              <a:ext uri="{FF2B5EF4-FFF2-40B4-BE49-F238E27FC236}">
                <a16:creationId xmlns:a16="http://schemas.microsoft.com/office/drawing/2014/main" xmlns="" id="{795B2290-C908-455B-8189-C7F01DF461CF}"/>
              </a:ext>
            </a:extLst>
          </p:cNvPr>
          <p:cNvGrpSpPr/>
          <p:nvPr/>
        </p:nvGrpSpPr>
        <p:grpSpPr>
          <a:xfrm>
            <a:off x="5207353" y="4204785"/>
            <a:ext cx="2715364" cy="1358362"/>
            <a:chOff x="4738318" y="4130387"/>
            <a:chExt cx="2715364" cy="1358362"/>
          </a:xfrm>
        </p:grpSpPr>
        <p:sp>
          <p:nvSpPr>
            <p:cNvPr id="32" name="í$ḻiḋè">
              <a:extLst>
                <a:ext uri="{FF2B5EF4-FFF2-40B4-BE49-F238E27FC236}">
                  <a16:creationId xmlns:a16="http://schemas.microsoft.com/office/drawing/2014/main" xmlns="" id="{0D623B19-6BE7-4635-B585-EBE54A2E9F28}"/>
                </a:ext>
              </a:extLst>
            </p:cNvPr>
            <p:cNvSpPr/>
            <p:nvPr/>
          </p:nvSpPr>
          <p:spPr bwMode="auto">
            <a:xfrm>
              <a:off x="4738318" y="4572192"/>
              <a:ext cx="2715364" cy="916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200" dirty="0"/>
                <a:t>点击此处输入文本内容</a:t>
              </a:r>
              <a:endParaRPr lang="en-US" altLang="zh-CN" sz="1200" dirty="0"/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/>
                <a:t>点击此处输入文本内容</a:t>
              </a:r>
              <a:endParaRPr lang="en-US" altLang="zh-CN" sz="1200" dirty="0"/>
            </a:p>
          </p:txBody>
        </p:sp>
        <p:sp>
          <p:nvSpPr>
            <p:cNvPr id="35" name="iš1ïḓè">
              <a:extLst>
                <a:ext uri="{FF2B5EF4-FFF2-40B4-BE49-F238E27FC236}">
                  <a16:creationId xmlns:a16="http://schemas.microsoft.com/office/drawing/2014/main" xmlns="" id="{21C86AFC-F6BA-4465-8A9E-2011E137A217}"/>
                </a:ext>
              </a:extLst>
            </p:cNvPr>
            <p:cNvSpPr txBox="1"/>
            <p:nvPr/>
          </p:nvSpPr>
          <p:spPr bwMode="auto">
            <a:xfrm>
              <a:off x="4738318" y="4130387"/>
              <a:ext cx="271536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2000" b="1" dirty="0"/>
                <a:t>产品展示</a:t>
              </a:r>
              <a:endParaRPr lang="en-US" altLang="zh-CN" sz="2000" b="1" dirty="0"/>
            </a:p>
          </p:txBody>
        </p:sp>
      </p:grpSp>
      <p:sp>
        <p:nvSpPr>
          <p:cNvPr id="24" name="íṧļiďe">
            <a:extLst>
              <a:ext uri="{FF2B5EF4-FFF2-40B4-BE49-F238E27FC236}">
                <a16:creationId xmlns:a16="http://schemas.microsoft.com/office/drawing/2014/main" xmlns="" id="{2524DA50-6A82-4100-9901-C8C71BB159DF}"/>
              </a:ext>
            </a:extLst>
          </p:cNvPr>
          <p:cNvSpPr/>
          <p:nvPr/>
        </p:nvSpPr>
        <p:spPr>
          <a:xfrm>
            <a:off x="9762998" y="1625035"/>
            <a:ext cx="533400" cy="533400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r>
              <a:rPr lang="en-US" altLang="zh-CN" sz="20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5" name="î$ḷïḓe">
            <a:extLst>
              <a:ext uri="{FF2B5EF4-FFF2-40B4-BE49-F238E27FC236}">
                <a16:creationId xmlns:a16="http://schemas.microsoft.com/office/drawing/2014/main" xmlns="" id="{D3062205-4AE7-4967-9FDF-1E556919CA5C}"/>
              </a:ext>
            </a:extLst>
          </p:cNvPr>
          <p:cNvSpPr/>
          <p:nvPr/>
        </p:nvSpPr>
        <p:spPr>
          <a:xfrm>
            <a:off x="9191498" y="2343410"/>
            <a:ext cx="1676400" cy="1676400"/>
          </a:xfrm>
          <a:prstGeom prst="roundRect">
            <a:avLst>
              <a:gd name="adj" fmla="val 9091"/>
            </a:avLst>
          </a:prstGeom>
          <a:blipFill>
            <a:blip r:embed="rId4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/>
          </a:p>
        </p:txBody>
      </p:sp>
      <p:grpSp>
        <p:nvGrpSpPr>
          <p:cNvPr id="26" name="ïṡļïdê">
            <a:extLst>
              <a:ext uri="{FF2B5EF4-FFF2-40B4-BE49-F238E27FC236}">
                <a16:creationId xmlns:a16="http://schemas.microsoft.com/office/drawing/2014/main" xmlns="" id="{FDA87991-5C84-4BB6-AF7D-D8F59A2525D6}"/>
              </a:ext>
            </a:extLst>
          </p:cNvPr>
          <p:cNvGrpSpPr/>
          <p:nvPr/>
        </p:nvGrpSpPr>
        <p:grpSpPr>
          <a:xfrm>
            <a:off x="8672016" y="4204785"/>
            <a:ext cx="2715364" cy="1358362"/>
            <a:chOff x="4738318" y="4130387"/>
            <a:chExt cx="2715364" cy="1358362"/>
          </a:xfrm>
        </p:grpSpPr>
        <p:sp>
          <p:nvSpPr>
            <p:cNvPr id="27" name="iṡlïďe">
              <a:extLst>
                <a:ext uri="{FF2B5EF4-FFF2-40B4-BE49-F238E27FC236}">
                  <a16:creationId xmlns:a16="http://schemas.microsoft.com/office/drawing/2014/main" xmlns="" id="{5B5AC7AB-7A4F-4AE4-8862-75ABB51CFDE5}"/>
                </a:ext>
              </a:extLst>
            </p:cNvPr>
            <p:cNvSpPr/>
            <p:nvPr/>
          </p:nvSpPr>
          <p:spPr bwMode="auto">
            <a:xfrm>
              <a:off x="4738318" y="4572192"/>
              <a:ext cx="2715364" cy="916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200" dirty="0"/>
                <a:t>点击此处输入文本内容</a:t>
              </a:r>
              <a:endParaRPr lang="en-US" altLang="zh-CN" sz="1200" dirty="0"/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/>
                <a:t>点击此处输入文本内容</a:t>
              </a:r>
              <a:endParaRPr lang="en-US" altLang="zh-CN" sz="1200" dirty="0"/>
            </a:p>
          </p:txBody>
        </p:sp>
        <p:sp>
          <p:nvSpPr>
            <p:cNvPr id="28" name="iṩ1îḑè">
              <a:extLst>
                <a:ext uri="{FF2B5EF4-FFF2-40B4-BE49-F238E27FC236}">
                  <a16:creationId xmlns:a16="http://schemas.microsoft.com/office/drawing/2014/main" xmlns="" id="{572AE546-E05B-4C19-8DB8-EC136CF64F81}"/>
                </a:ext>
              </a:extLst>
            </p:cNvPr>
            <p:cNvSpPr txBox="1"/>
            <p:nvPr/>
          </p:nvSpPr>
          <p:spPr bwMode="auto">
            <a:xfrm>
              <a:off x="4738318" y="4130387"/>
              <a:ext cx="271536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2000" b="1" dirty="0"/>
                <a:t>产品展示</a:t>
              </a:r>
              <a:endParaRPr lang="en-US" altLang="zh-CN" sz="2000" b="1" dirty="0"/>
            </a:p>
          </p:txBody>
        </p:sp>
      </p:grp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0396F2FA-3D52-42E1-8A63-DA4302D51FD9}"/>
              </a:ext>
            </a:extLst>
          </p:cNvPr>
          <p:cNvCxnSpPr/>
          <p:nvPr/>
        </p:nvCxnSpPr>
        <p:spPr>
          <a:xfrm>
            <a:off x="8482735" y="1325295"/>
            <a:ext cx="0" cy="4237852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产品介绍</a:t>
              </a:r>
              <a:r>
                <a:rPr lang="en-US" altLang="zh-CN" dirty="0"/>
                <a:t>-</a:t>
              </a:r>
              <a:r>
                <a:rPr lang="zh-CN" altLang="en-US" dirty="0"/>
                <a:t>产品展示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7B669E93-DFB2-47B7-947E-F837D45B76D9}"/>
              </a:ext>
            </a:extLst>
          </p:cNvPr>
          <p:cNvSpPr/>
          <p:nvPr/>
        </p:nvSpPr>
        <p:spPr>
          <a:xfrm>
            <a:off x="1200717" y="2193368"/>
            <a:ext cx="1660115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500" b="1" dirty="0">
                <a:solidFill>
                  <a:srgbClr val="2C5568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产品概述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548457B2-A47B-4555-97D9-23CDAB377524}"/>
              </a:ext>
            </a:extLst>
          </p:cNvPr>
          <p:cNvSpPr/>
          <p:nvPr/>
        </p:nvSpPr>
        <p:spPr>
          <a:xfrm>
            <a:off x="1200717" y="2516476"/>
            <a:ext cx="3042042" cy="475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可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charset="-122"/>
              </a:rPr>
              <a:t>通过右键选择只保留文本来粘贴您的内容。可通过右键选择只保留文本来粘贴您的内容。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745978E-B5A7-46B5-AADD-73EF1051A25C}"/>
              </a:ext>
            </a:extLst>
          </p:cNvPr>
          <p:cNvSpPr/>
          <p:nvPr/>
        </p:nvSpPr>
        <p:spPr>
          <a:xfrm>
            <a:off x="1200717" y="3120456"/>
            <a:ext cx="1660115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500" b="1" dirty="0">
                <a:solidFill>
                  <a:srgbClr val="2C5568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产品特点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AB04A895-786C-4F86-A17B-D5E61726E941}"/>
              </a:ext>
            </a:extLst>
          </p:cNvPr>
          <p:cNvSpPr/>
          <p:nvPr/>
        </p:nvSpPr>
        <p:spPr>
          <a:xfrm>
            <a:off x="1200717" y="3424282"/>
            <a:ext cx="3042042" cy="45833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可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charset="-122"/>
              </a:rPr>
              <a:t>通过右键选择只保留文本来粘贴您的内容。可通过右键选择只保留文本来粘贴您的内容。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CDBEB4F-1D35-426C-81F0-0D00566E4B8B}"/>
              </a:ext>
            </a:extLst>
          </p:cNvPr>
          <p:cNvSpPr/>
          <p:nvPr/>
        </p:nvSpPr>
        <p:spPr>
          <a:xfrm>
            <a:off x="1200717" y="4043145"/>
            <a:ext cx="1660115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500" b="1" dirty="0">
                <a:solidFill>
                  <a:srgbClr val="2C5568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产品性能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96BD3462-4FC5-4E02-A17C-C77E56B4D732}"/>
              </a:ext>
            </a:extLst>
          </p:cNvPr>
          <p:cNvSpPr/>
          <p:nvPr/>
        </p:nvSpPr>
        <p:spPr>
          <a:xfrm>
            <a:off x="1200717" y="4346971"/>
            <a:ext cx="3042042" cy="45833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charset="-122"/>
              </a:rPr>
              <a:t>可通过右键选择只保留文本来粘贴您的内容。可通过右键选择只保留文本来粘贴您的内容。</a:t>
            </a:r>
          </a:p>
        </p:txBody>
      </p:sp>
    </p:spTree>
    <p:extLst>
      <p:ext uri="{BB962C8B-B14F-4D97-AF65-F5344CB8AC3E}">
        <p14:creationId xmlns:p14="http://schemas.microsoft.com/office/powerpoint/2010/main" val="343508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 dir="vert"/>
      </p:transition>
    </mc:Choice>
    <mc:Fallback xmlns="">
      <p:transition spd="slow" advTm="0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24" grpId="0" animBg="1"/>
      <p:bldP spid="25" grpId="0" animBg="1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88EC0CFD-5FC9-4FD9-9B17-287CE10989D0}"/>
              </a:ext>
            </a:extLst>
          </p:cNvPr>
          <p:cNvSpPr txBox="1"/>
          <p:nvPr/>
        </p:nvSpPr>
        <p:spPr>
          <a:xfrm>
            <a:off x="7165835" y="1727666"/>
            <a:ext cx="2645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05</a:t>
            </a:r>
            <a:endParaRPr lang="zh-CN" altLang="en-US" sz="40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E77F3164-A572-4627-9E4F-0FC4C67F7F49}"/>
              </a:ext>
            </a:extLst>
          </p:cNvPr>
          <p:cNvSpPr/>
          <p:nvPr/>
        </p:nvSpPr>
        <p:spPr>
          <a:xfrm>
            <a:off x="6976320" y="2552788"/>
            <a:ext cx="2797316" cy="815648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algn="dist">
              <a:defRPr/>
            </a:pPr>
            <a:r>
              <a:rPr lang="zh-CN" altLang="en-US" sz="4500" b="1" kern="1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合作商户</a:t>
            </a:r>
            <a:endParaRPr lang="zh-CN" altLang="zh-CN" sz="4500" b="1" kern="1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F3893939-6551-4CAA-849B-13756E2F5F27}"/>
              </a:ext>
            </a:extLst>
          </p:cNvPr>
          <p:cNvCxnSpPr/>
          <p:nvPr/>
        </p:nvCxnSpPr>
        <p:spPr>
          <a:xfrm>
            <a:off x="6153150" y="3676650"/>
            <a:ext cx="4591050" cy="0"/>
          </a:xfrm>
          <a:prstGeom prst="line">
            <a:avLst/>
          </a:prstGeom>
          <a:ln w="38100">
            <a:solidFill>
              <a:srgbClr val="2C55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84E71B9-AA21-4E92-BF72-FCBBA4B26DED}"/>
              </a:ext>
            </a:extLst>
          </p:cNvPr>
          <p:cNvSpPr/>
          <p:nvPr/>
        </p:nvSpPr>
        <p:spPr>
          <a:xfrm>
            <a:off x="7014419" y="3244334"/>
            <a:ext cx="27973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Cooperative merchants</a:t>
            </a:r>
            <a:endParaRPr lang="zh-CN" altLang="en-US" dirty="0">
              <a:solidFill>
                <a:srgbClr val="2C5568"/>
              </a:solidFill>
            </a:endParaRPr>
          </a:p>
        </p:txBody>
      </p:sp>
      <p:sp>
        <p:nvSpPr>
          <p:cNvPr id="9" name="平行四边形 8">
            <a:extLst>
              <a:ext uri="{FF2B5EF4-FFF2-40B4-BE49-F238E27FC236}">
                <a16:creationId xmlns:a16="http://schemas.microsoft.com/office/drawing/2014/main" xmlns="" id="{C8457C2F-4748-47FB-A27F-E983373CD22A}"/>
              </a:ext>
            </a:extLst>
          </p:cNvPr>
          <p:cNvSpPr/>
          <p:nvPr/>
        </p:nvSpPr>
        <p:spPr>
          <a:xfrm>
            <a:off x="7850" y="0"/>
            <a:ext cx="4297449" cy="6858000"/>
          </a:xfrm>
          <a:prstGeom prst="parallelogram">
            <a:avLst>
              <a:gd name="adj" fmla="val 71550"/>
            </a:avLst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94B48F9B-3C82-4193-BA6B-216EE0CE27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2" b="10018"/>
          <a:stretch/>
        </p:blipFill>
        <p:spPr>
          <a:xfrm flipH="1">
            <a:off x="990601" y="0"/>
            <a:ext cx="6448381" cy="6858000"/>
          </a:xfrm>
          <a:custGeom>
            <a:avLst/>
            <a:gdLst>
              <a:gd name="connsiteX0" fmla="*/ 5226511 w 5226511"/>
              <a:gd name="connsiteY0" fmla="*/ 0 h 4673166"/>
              <a:gd name="connsiteX1" fmla="*/ 0 w 5226511"/>
              <a:gd name="connsiteY1" fmla="*/ 0 h 4673166"/>
              <a:gd name="connsiteX2" fmla="*/ 0 w 5226511"/>
              <a:gd name="connsiteY2" fmla="*/ 40165 h 4673166"/>
              <a:gd name="connsiteX3" fmla="*/ 2510564 w 5226511"/>
              <a:gd name="connsiteY3" fmla="*/ 4673166 h 4673166"/>
              <a:gd name="connsiteX4" fmla="*/ 4946182 w 5226511"/>
              <a:gd name="connsiteY4" fmla="*/ 4673166 h 4673166"/>
              <a:gd name="connsiteX5" fmla="*/ 2428192 w 5226511"/>
              <a:gd name="connsiteY5" fmla="*/ 1 h 4673166"/>
              <a:gd name="connsiteX6" fmla="*/ 5226511 w 5226511"/>
              <a:gd name="connsiteY6" fmla="*/ 1 h 4673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26511" h="4673166">
                <a:moveTo>
                  <a:pt x="5226511" y="0"/>
                </a:moveTo>
                <a:lnTo>
                  <a:pt x="0" y="0"/>
                </a:lnTo>
                <a:lnTo>
                  <a:pt x="0" y="40165"/>
                </a:lnTo>
                <a:lnTo>
                  <a:pt x="2510564" y="4673166"/>
                </a:lnTo>
                <a:lnTo>
                  <a:pt x="4946182" y="4673166"/>
                </a:lnTo>
                <a:lnTo>
                  <a:pt x="2428192" y="1"/>
                </a:lnTo>
                <a:lnTo>
                  <a:pt x="5226511" y="1"/>
                </a:lnTo>
                <a:close/>
              </a:path>
            </a:pathLst>
          </a:custGeom>
        </p:spPr>
      </p:pic>
      <p:sp>
        <p:nvSpPr>
          <p:cNvPr id="8" name="isḻîḑê">
            <a:extLst>
              <a:ext uri="{FF2B5EF4-FFF2-40B4-BE49-F238E27FC236}">
                <a16:creationId xmlns:a16="http://schemas.microsoft.com/office/drawing/2014/main" xmlns="" id="{5638B9EF-B730-4598-956D-5DC871EE5EBF}"/>
              </a:ext>
            </a:extLst>
          </p:cNvPr>
          <p:cNvSpPr/>
          <p:nvPr/>
        </p:nvSpPr>
        <p:spPr bwMode="auto">
          <a:xfrm>
            <a:off x="7514094" y="3984865"/>
            <a:ext cx="1721768" cy="484411"/>
          </a:xfrm>
          <a:custGeom>
            <a:avLst/>
            <a:gdLst>
              <a:gd name="T0" fmla="*/ 570 w 570"/>
              <a:gd name="T1" fmla="*/ 162 h 490"/>
              <a:gd name="T2" fmla="*/ 570 w 570"/>
              <a:gd name="T3" fmla="*/ 155 h 490"/>
              <a:gd name="T4" fmla="*/ 568 w 570"/>
              <a:gd name="T5" fmla="*/ 149 h 490"/>
              <a:gd name="T6" fmla="*/ 568 w 570"/>
              <a:gd name="T7" fmla="*/ 148 h 490"/>
              <a:gd name="T8" fmla="*/ 504 w 570"/>
              <a:gd name="T9" fmla="*/ 14 h 490"/>
              <a:gd name="T10" fmla="*/ 502 w 570"/>
              <a:gd name="T11" fmla="*/ 10 h 490"/>
              <a:gd name="T12" fmla="*/ 497 w 570"/>
              <a:gd name="T13" fmla="*/ 5 h 490"/>
              <a:gd name="T14" fmla="*/ 491 w 570"/>
              <a:gd name="T15" fmla="*/ 2 h 490"/>
              <a:gd name="T16" fmla="*/ 482 w 570"/>
              <a:gd name="T17" fmla="*/ 0 h 490"/>
              <a:gd name="T18" fmla="*/ 110 w 570"/>
              <a:gd name="T19" fmla="*/ 0 h 490"/>
              <a:gd name="T20" fmla="*/ 102 w 570"/>
              <a:gd name="T21" fmla="*/ 2 h 490"/>
              <a:gd name="T22" fmla="*/ 96 w 570"/>
              <a:gd name="T23" fmla="*/ 5 h 490"/>
              <a:gd name="T24" fmla="*/ 91 w 570"/>
              <a:gd name="T25" fmla="*/ 9 h 490"/>
              <a:gd name="T26" fmla="*/ 4 w 570"/>
              <a:gd name="T27" fmla="*/ 146 h 490"/>
              <a:gd name="T28" fmla="*/ 2 w 570"/>
              <a:gd name="T29" fmla="*/ 149 h 490"/>
              <a:gd name="T30" fmla="*/ 1 w 570"/>
              <a:gd name="T31" fmla="*/ 154 h 490"/>
              <a:gd name="T32" fmla="*/ 0 w 570"/>
              <a:gd name="T33" fmla="*/ 160 h 490"/>
              <a:gd name="T34" fmla="*/ 1 w 570"/>
              <a:gd name="T35" fmla="*/ 167 h 490"/>
              <a:gd name="T36" fmla="*/ 3 w 570"/>
              <a:gd name="T37" fmla="*/ 171 h 490"/>
              <a:gd name="T38" fmla="*/ 6 w 570"/>
              <a:gd name="T39" fmla="*/ 175 h 490"/>
              <a:gd name="T40" fmla="*/ 282 w 570"/>
              <a:gd name="T41" fmla="*/ 490 h 490"/>
              <a:gd name="T42" fmla="*/ 284 w 570"/>
              <a:gd name="T43" fmla="*/ 490 h 490"/>
              <a:gd name="T44" fmla="*/ 284 w 570"/>
              <a:gd name="T45" fmla="*/ 490 h 490"/>
              <a:gd name="T46" fmla="*/ 284 w 570"/>
              <a:gd name="T47" fmla="*/ 490 h 490"/>
              <a:gd name="T48" fmla="*/ 292 w 570"/>
              <a:gd name="T49" fmla="*/ 488 h 490"/>
              <a:gd name="T50" fmla="*/ 298 w 570"/>
              <a:gd name="T51" fmla="*/ 485 h 490"/>
              <a:gd name="T52" fmla="*/ 564 w 570"/>
              <a:gd name="T53" fmla="*/ 175 h 490"/>
              <a:gd name="T54" fmla="*/ 566 w 570"/>
              <a:gd name="T55" fmla="*/ 173 h 490"/>
              <a:gd name="T56" fmla="*/ 568 w 570"/>
              <a:gd name="T57" fmla="*/ 168 h 490"/>
              <a:gd name="T58" fmla="*/ 223 w 570"/>
              <a:gd name="T59" fmla="*/ 184 h 490"/>
              <a:gd name="T60" fmla="*/ 287 w 570"/>
              <a:gd name="T61" fmla="*/ 390 h 490"/>
              <a:gd name="T62" fmla="*/ 237 w 570"/>
              <a:gd name="T63" fmla="*/ 134 h 490"/>
              <a:gd name="T64" fmla="*/ 351 w 570"/>
              <a:gd name="T65" fmla="*/ 134 h 490"/>
              <a:gd name="T66" fmla="*/ 505 w 570"/>
              <a:gd name="T67" fmla="*/ 134 h 490"/>
              <a:gd name="T68" fmla="*/ 480 w 570"/>
              <a:gd name="T69" fmla="*/ 81 h 490"/>
              <a:gd name="T70" fmla="*/ 440 w 570"/>
              <a:gd name="T71" fmla="*/ 50 h 490"/>
              <a:gd name="T72" fmla="*/ 341 w 570"/>
              <a:gd name="T73" fmla="*/ 50 h 490"/>
              <a:gd name="T74" fmla="*/ 235 w 570"/>
              <a:gd name="T75" fmla="*/ 50 h 490"/>
              <a:gd name="T76" fmla="*/ 154 w 570"/>
              <a:gd name="T77" fmla="*/ 50 h 490"/>
              <a:gd name="T78" fmla="*/ 110 w 570"/>
              <a:gd name="T79" fmla="*/ 73 h 490"/>
              <a:gd name="T80" fmla="*/ 71 w 570"/>
              <a:gd name="T81" fmla="*/ 134 h 490"/>
              <a:gd name="T82" fmla="*/ 170 w 570"/>
              <a:gd name="T83" fmla="*/ 184 h 490"/>
              <a:gd name="T84" fmla="*/ 79 w 570"/>
              <a:gd name="T85" fmla="*/ 184 h 490"/>
              <a:gd name="T86" fmla="*/ 366 w 570"/>
              <a:gd name="T87" fmla="*/ 330 h 490"/>
              <a:gd name="T88" fmla="*/ 490 w 570"/>
              <a:gd name="T89" fmla="*/ 184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70" h="490">
                <a:moveTo>
                  <a:pt x="569" y="164"/>
                </a:moveTo>
                <a:cubicBezTo>
                  <a:pt x="569" y="163"/>
                  <a:pt x="570" y="162"/>
                  <a:pt x="570" y="162"/>
                </a:cubicBezTo>
                <a:cubicBezTo>
                  <a:pt x="570" y="160"/>
                  <a:pt x="570" y="159"/>
                  <a:pt x="570" y="157"/>
                </a:cubicBezTo>
                <a:cubicBezTo>
                  <a:pt x="570" y="157"/>
                  <a:pt x="570" y="156"/>
                  <a:pt x="570" y="155"/>
                </a:cubicBezTo>
                <a:cubicBezTo>
                  <a:pt x="569" y="153"/>
                  <a:pt x="569" y="151"/>
                  <a:pt x="568" y="150"/>
                </a:cubicBezTo>
                <a:cubicBezTo>
                  <a:pt x="568" y="149"/>
                  <a:pt x="568" y="149"/>
                  <a:pt x="568" y="149"/>
                </a:cubicBezTo>
                <a:cubicBezTo>
                  <a:pt x="568" y="149"/>
                  <a:pt x="568" y="148"/>
                  <a:pt x="568" y="148"/>
                </a:cubicBezTo>
                <a:cubicBezTo>
                  <a:pt x="568" y="148"/>
                  <a:pt x="568" y="148"/>
                  <a:pt x="568" y="148"/>
                </a:cubicBezTo>
                <a:lnTo>
                  <a:pt x="505" y="15"/>
                </a:lnTo>
                <a:cubicBezTo>
                  <a:pt x="504" y="14"/>
                  <a:pt x="504" y="14"/>
                  <a:pt x="504" y="14"/>
                </a:cubicBezTo>
                <a:cubicBezTo>
                  <a:pt x="504" y="13"/>
                  <a:pt x="504" y="13"/>
                  <a:pt x="504" y="12"/>
                </a:cubicBezTo>
                <a:cubicBezTo>
                  <a:pt x="503" y="12"/>
                  <a:pt x="502" y="11"/>
                  <a:pt x="502" y="10"/>
                </a:cubicBezTo>
                <a:cubicBezTo>
                  <a:pt x="501" y="9"/>
                  <a:pt x="501" y="9"/>
                  <a:pt x="500" y="8"/>
                </a:cubicBezTo>
                <a:cubicBezTo>
                  <a:pt x="499" y="7"/>
                  <a:pt x="498" y="6"/>
                  <a:pt x="497" y="5"/>
                </a:cubicBezTo>
                <a:cubicBezTo>
                  <a:pt x="496" y="5"/>
                  <a:pt x="496" y="4"/>
                  <a:pt x="495" y="4"/>
                </a:cubicBezTo>
                <a:cubicBezTo>
                  <a:pt x="494" y="3"/>
                  <a:pt x="492" y="3"/>
                  <a:pt x="491" y="2"/>
                </a:cubicBezTo>
                <a:cubicBezTo>
                  <a:pt x="490" y="2"/>
                  <a:pt x="489" y="1"/>
                  <a:pt x="489" y="1"/>
                </a:cubicBezTo>
                <a:cubicBezTo>
                  <a:pt x="487" y="1"/>
                  <a:pt x="484" y="0"/>
                  <a:pt x="482" y="0"/>
                </a:cubicBezTo>
                <a:lnTo>
                  <a:pt x="284" y="0"/>
                </a:lnTo>
                <a:lnTo>
                  <a:pt x="110" y="0"/>
                </a:lnTo>
                <a:cubicBezTo>
                  <a:pt x="108" y="0"/>
                  <a:pt x="106" y="0"/>
                  <a:pt x="104" y="1"/>
                </a:cubicBezTo>
                <a:cubicBezTo>
                  <a:pt x="103" y="1"/>
                  <a:pt x="103" y="2"/>
                  <a:pt x="102" y="2"/>
                </a:cubicBezTo>
                <a:cubicBezTo>
                  <a:pt x="101" y="2"/>
                  <a:pt x="99" y="3"/>
                  <a:pt x="98" y="3"/>
                </a:cubicBezTo>
                <a:cubicBezTo>
                  <a:pt x="97" y="4"/>
                  <a:pt x="97" y="4"/>
                  <a:pt x="96" y="5"/>
                </a:cubicBezTo>
                <a:cubicBezTo>
                  <a:pt x="95" y="6"/>
                  <a:pt x="94" y="6"/>
                  <a:pt x="93" y="7"/>
                </a:cubicBezTo>
                <a:cubicBezTo>
                  <a:pt x="92" y="8"/>
                  <a:pt x="92" y="9"/>
                  <a:pt x="91" y="9"/>
                </a:cubicBezTo>
                <a:cubicBezTo>
                  <a:pt x="91" y="10"/>
                  <a:pt x="90" y="11"/>
                  <a:pt x="89" y="12"/>
                </a:cubicBezTo>
                <a:lnTo>
                  <a:pt x="4" y="146"/>
                </a:lnTo>
                <a:cubicBezTo>
                  <a:pt x="3" y="146"/>
                  <a:pt x="3" y="147"/>
                  <a:pt x="3" y="147"/>
                </a:cubicBezTo>
                <a:cubicBezTo>
                  <a:pt x="3" y="148"/>
                  <a:pt x="2" y="148"/>
                  <a:pt x="2" y="149"/>
                </a:cubicBezTo>
                <a:cubicBezTo>
                  <a:pt x="2" y="149"/>
                  <a:pt x="2" y="150"/>
                  <a:pt x="2" y="150"/>
                </a:cubicBezTo>
                <a:cubicBezTo>
                  <a:pt x="1" y="151"/>
                  <a:pt x="1" y="152"/>
                  <a:pt x="1" y="154"/>
                </a:cubicBezTo>
                <a:cubicBezTo>
                  <a:pt x="0" y="155"/>
                  <a:pt x="0" y="156"/>
                  <a:pt x="0" y="157"/>
                </a:cubicBezTo>
                <a:cubicBezTo>
                  <a:pt x="0" y="158"/>
                  <a:pt x="0" y="159"/>
                  <a:pt x="0" y="160"/>
                </a:cubicBezTo>
                <a:cubicBezTo>
                  <a:pt x="0" y="162"/>
                  <a:pt x="0" y="163"/>
                  <a:pt x="0" y="164"/>
                </a:cubicBezTo>
                <a:cubicBezTo>
                  <a:pt x="1" y="165"/>
                  <a:pt x="1" y="166"/>
                  <a:pt x="1" y="167"/>
                </a:cubicBezTo>
                <a:cubicBezTo>
                  <a:pt x="2" y="168"/>
                  <a:pt x="2" y="169"/>
                  <a:pt x="2" y="170"/>
                </a:cubicBezTo>
                <a:cubicBezTo>
                  <a:pt x="3" y="170"/>
                  <a:pt x="3" y="171"/>
                  <a:pt x="3" y="171"/>
                </a:cubicBezTo>
                <a:cubicBezTo>
                  <a:pt x="3" y="172"/>
                  <a:pt x="4" y="173"/>
                  <a:pt x="5" y="173"/>
                </a:cubicBezTo>
                <a:cubicBezTo>
                  <a:pt x="5" y="174"/>
                  <a:pt x="5" y="175"/>
                  <a:pt x="6" y="175"/>
                </a:cubicBezTo>
                <a:lnTo>
                  <a:pt x="264" y="481"/>
                </a:lnTo>
                <a:cubicBezTo>
                  <a:pt x="269" y="486"/>
                  <a:pt x="276" y="490"/>
                  <a:pt x="282" y="490"/>
                </a:cubicBezTo>
                <a:cubicBezTo>
                  <a:pt x="282" y="490"/>
                  <a:pt x="282" y="490"/>
                  <a:pt x="283" y="490"/>
                </a:cubicBez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cubicBezTo>
                  <a:pt x="286" y="490"/>
                  <a:pt x="288" y="489"/>
                  <a:pt x="290" y="489"/>
                </a:cubicBezTo>
                <a:cubicBezTo>
                  <a:pt x="291" y="489"/>
                  <a:pt x="291" y="488"/>
                  <a:pt x="292" y="488"/>
                </a:cubicBezTo>
                <a:cubicBezTo>
                  <a:pt x="294" y="488"/>
                  <a:pt x="295" y="487"/>
                  <a:pt x="297" y="486"/>
                </a:cubicBezTo>
                <a:cubicBezTo>
                  <a:pt x="297" y="486"/>
                  <a:pt x="298" y="485"/>
                  <a:pt x="298" y="485"/>
                </a:cubicBezTo>
                <a:cubicBezTo>
                  <a:pt x="300" y="484"/>
                  <a:pt x="301" y="483"/>
                  <a:pt x="303" y="481"/>
                </a:cubicBezTo>
                <a:lnTo>
                  <a:pt x="564" y="175"/>
                </a:lnTo>
                <a:cubicBezTo>
                  <a:pt x="564" y="175"/>
                  <a:pt x="565" y="175"/>
                  <a:pt x="565" y="174"/>
                </a:cubicBezTo>
                <a:cubicBezTo>
                  <a:pt x="565" y="174"/>
                  <a:pt x="566" y="173"/>
                  <a:pt x="566" y="173"/>
                </a:cubicBezTo>
                <a:cubicBezTo>
                  <a:pt x="567" y="172"/>
                  <a:pt x="567" y="171"/>
                  <a:pt x="567" y="171"/>
                </a:cubicBezTo>
                <a:cubicBezTo>
                  <a:pt x="567" y="170"/>
                  <a:pt x="568" y="169"/>
                  <a:pt x="568" y="168"/>
                </a:cubicBezTo>
                <a:cubicBezTo>
                  <a:pt x="569" y="167"/>
                  <a:pt x="569" y="166"/>
                  <a:pt x="569" y="164"/>
                </a:cubicBezTo>
                <a:close/>
                <a:moveTo>
                  <a:pt x="223" y="184"/>
                </a:moveTo>
                <a:lnTo>
                  <a:pt x="371" y="184"/>
                </a:lnTo>
                <a:lnTo>
                  <a:pt x="287" y="390"/>
                </a:lnTo>
                <a:lnTo>
                  <a:pt x="223" y="184"/>
                </a:lnTo>
                <a:close/>
                <a:moveTo>
                  <a:pt x="237" y="134"/>
                </a:moveTo>
                <a:lnTo>
                  <a:pt x="286" y="65"/>
                </a:lnTo>
                <a:lnTo>
                  <a:pt x="351" y="134"/>
                </a:lnTo>
                <a:lnTo>
                  <a:pt x="237" y="134"/>
                </a:lnTo>
                <a:close/>
                <a:moveTo>
                  <a:pt x="505" y="134"/>
                </a:moveTo>
                <a:lnTo>
                  <a:pt x="451" y="134"/>
                </a:lnTo>
                <a:lnTo>
                  <a:pt x="480" y="81"/>
                </a:lnTo>
                <a:lnTo>
                  <a:pt x="505" y="134"/>
                </a:lnTo>
                <a:close/>
                <a:moveTo>
                  <a:pt x="440" y="50"/>
                </a:moveTo>
                <a:lnTo>
                  <a:pt x="403" y="117"/>
                </a:lnTo>
                <a:lnTo>
                  <a:pt x="341" y="50"/>
                </a:lnTo>
                <a:lnTo>
                  <a:pt x="440" y="50"/>
                </a:lnTo>
                <a:close/>
                <a:moveTo>
                  <a:pt x="235" y="50"/>
                </a:moveTo>
                <a:lnTo>
                  <a:pt x="191" y="113"/>
                </a:lnTo>
                <a:lnTo>
                  <a:pt x="154" y="50"/>
                </a:lnTo>
                <a:lnTo>
                  <a:pt x="235" y="50"/>
                </a:lnTo>
                <a:close/>
                <a:moveTo>
                  <a:pt x="110" y="73"/>
                </a:moveTo>
                <a:lnTo>
                  <a:pt x="145" y="134"/>
                </a:lnTo>
                <a:lnTo>
                  <a:pt x="71" y="134"/>
                </a:lnTo>
                <a:lnTo>
                  <a:pt x="110" y="73"/>
                </a:lnTo>
                <a:close/>
                <a:moveTo>
                  <a:pt x="170" y="184"/>
                </a:moveTo>
                <a:lnTo>
                  <a:pt x="223" y="354"/>
                </a:lnTo>
                <a:lnTo>
                  <a:pt x="79" y="184"/>
                </a:lnTo>
                <a:lnTo>
                  <a:pt x="170" y="184"/>
                </a:lnTo>
                <a:close/>
                <a:moveTo>
                  <a:pt x="366" y="330"/>
                </a:moveTo>
                <a:lnTo>
                  <a:pt x="425" y="184"/>
                </a:lnTo>
                <a:lnTo>
                  <a:pt x="490" y="184"/>
                </a:lnTo>
                <a:lnTo>
                  <a:pt x="366" y="3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商户介绍</a:t>
            </a:r>
          </a:p>
        </p:txBody>
      </p:sp>
    </p:spTree>
    <p:extLst>
      <p:ext uri="{BB962C8B-B14F-4D97-AF65-F5344CB8AC3E}">
        <p14:creationId xmlns:p14="http://schemas.microsoft.com/office/powerpoint/2010/main" val="302872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29" grpId="0"/>
      <p:bldP spid="2" grpId="0"/>
      <p:bldP spid="9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合作商户</a:t>
              </a:r>
              <a:r>
                <a:rPr lang="en-US" altLang="zh-CN" dirty="0"/>
                <a:t>-</a:t>
              </a:r>
              <a:r>
                <a:rPr lang="zh-CN" altLang="en-US" dirty="0"/>
                <a:t>商户介绍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13" name="iś1iḓè">
            <a:extLst>
              <a:ext uri="{FF2B5EF4-FFF2-40B4-BE49-F238E27FC236}">
                <a16:creationId xmlns:a16="http://schemas.microsoft.com/office/drawing/2014/main" xmlns="" id="{E8B61BC7-7361-4A99-BCE1-63E829CB5705}"/>
              </a:ext>
            </a:extLst>
          </p:cNvPr>
          <p:cNvSpPr/>
          <p:nvPr/>
        </p:nvSpPr>
        <p:spPr bwMode="auto">
          <a:xfrm>
            <a:off x="0" y="1640313"/>
            <a:ext cx="2351584" cy="4703168"/>
          </a:xfrm>
          <a:custGeom>
            <a:avLst/>
            <a:gdLst>
              <a:gd name="connsiteX0" fmla="*/ 0 w 2351584"/>
              <a:gd name="connsiteY0" fmla="*/ 0 h 4703168"/>
              <a:gd name="connsiteX1" fmla="*/ 2351584 w 2351584"/>
              <a:gd name="connsiteY1" fmla="*/ 2351584 h 4703168"/>
              <a:gd name="connsiteX2" fmla="*/ 0 w 2351584"/>
              <a:gd name="connsiteY2" fmla="*/ 4703168 h 4703168"/>
              <a:gd name="connsiteX3" fmla="*/ 0 w 2351584"/>
              <a:gd name="connsiteY3" fmla="*/ 3773472 h 4703168"/>
              <a:gd name="connsiteX4" fmla="*/ 1421888 w 2351584"/>
              <a:gd name="connsiteY4" fmla="*/ 2351584 h 4703168"/>
              <a:gd name="connsiteX5" fmla="*/ 0 w 2351584"/>
              <a:gd name="connsiteY5" fmla="*/ 929696 h 4703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1584" h="4703168">
                <a:moveTo>
                  <a:pt x="0" y="0"/>
                </a:moveTo>
                <a:cubicBezTo>
                  <a:pt x="1298744" y="0"/>
                  <a:pt x="2351584" y="1052840"/>
                  <a:pt x="2351584" y="2351584"/>
                </a:cubicBezTo>
                <a:cubicBezTo>
                  <a:pt x="2351584" y="3650328"/>
                  <a:pt x="1298744" y="4703168"/>
                  <a:pt x="0" y="4703168"/>
                </a:cubicBezTo>
                <a:lnTo>
                  <a:pt x="0" y="3773472"/>
                </a:lnTo>
                <a:cubicBezTo>
                  <a:pt x="785287" y="3773472"/>
                  <a:pt x="1421888" y="3136871"/>
                  <a:pt x="1421888" y="2351584"/>
                </a:cubicBezTo>
                <a:cubicBezTo>
                  <a:pt x="1421888" y="1566297"/>
                  <a:pt x="785287" y="929696"/>
                  <a:pt x="0" y="929696"/>
                </a:cubicBez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4" name="işliďé">
            <a:extLst>
              <a:ext uri="{FF2B5EF4-FFF2-40B4-BE49-F238E27FC236}">
                <a16:creationId xmlns:a16="http://schemas.microsoft.com/office/drawing/2014/main" xmlns="" id="{7C9FA85B-0D1D-46A0-8808-23FBC38790C2}"/>
              </a:ext>
            </a:extLst>
          </p:cNvPr>
          <p:cNvSpPr/>
          <p:nvPr/>
        </p:nvSpPr>
        <p:spPr>
          <a:xfrm rot="5400000">
            <a:off x="-1159527" y="2510322"/>
            <a:ext cx="5145569" cy="2826516"/>
          </a:xfrm>
          <a:custGeom>
            <a:avLst/>
            <a:gdLst>
              <a:gd name="connsiteX0" fmla="*/ 0 w 5145569"/>
              <a:gd name="connsiteY0" fmla="*/ 2572763 h 2826516"/>
              <a:gd name="connsiteX1" fmla="*/ 1401101 w 5145569"/>
              <a:gd name="connsiteY1" fmla="*/ 282285 h 2826516"/>
              <a:gd name="connsiteX2" fmla="*/ 4078347 w 5145569"/>
              <a:gd name="connsiteY2" fmla="*/ 486561 h 2826516"/>
              <a:gd name="connsiteX3" fmla="*/ 5136829 w 5145569"/>
              <a:gd name="connsiteY3" fmla="*/ 2784148 h 2826516"/>
              <a:gd name="connsiteX4" fmla="*/ 5131832 w 5145569"/>
              <a:gd name="connsiteY4" fmla="*/ 2826516 h 2826516"/>
              <a:gd name="connsiteX5" fmla="*/ 4225921 w 5145569"/>
              <a:gd name="connsiteY5" fmla="*/ 2826516 h 2826516"/>
              <a:gd name="connsiteX6" fmla="*/ 3945955 w 5145569"/>
              <a:gd name="connsiteY6" fmla="*/ 2783542 h 2826516"/>
              <a:gd name="connsiteX7" fmla="*/ 3385773 w 5145569"/>
              <a:gd name="connsiteY7" fmla="*/ 1446213 h 2826516"/>
              <a:gd name="connsiteX8" fmla="*/ 1940060 w 5145569"/>
              <a:gd name="connsiteY8" fmla="*/ 1335904 h 2826516"/>
              <a:gd name="connsiteX9" fmla="*/ 1183466 w 5145569"/>
              <a:gd name="connsiteY9" fmla="*/ 2572762 h 282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45569" h="2826516">
                <a:moveTo>
                  <a:pt x="0" y="2572763"/>
                </a:moveTo>
                <a:cubicBezTo>
                  <a:pt x="0" y="1606781"/>
                  <a:pt x="541104" y="722201"/>
                  <a:pt x="1401101" y="282285"/>
                </a:cubicBezTo>
                <a:cubicBezTo>
                  <a:pt x="2261098" y="-157631"/>
                  <a:pt x="3295048" y="-78740"/>
                  <a:pt x="4078347" y="486561"/>
                </a:cubicBezTo>
                <a:cubicBezTo>
                  <a:pt x="4812689" y="1016530"/>
                  <a:pt x="5210704" y="1890270"/>
                  <a:pt x="5136829" y="2784148"/>
                </a:cubicBezTo>
                <a:lnTo>
                  <a:pt x="5131832" y="2826516"/>
                </a:lnTo>
                <a:lnTo>
                  <a:pt x="4225921" y="2826516"/>
                </a:lnTo>
                <a:lnTo>
                  <a:pt x="3945955" y="2783542"/>
                </a:lnTo>
                <a:cubicBezTo>
                  <a:pt x="4025096" y="2267950"/>
                  <a:pt x="3808754" y="1751475"/>
                  <a:pt x="3385773" y="1446213"/>
                </a:cubicBezTo>
                <a:cubicBezTo>
                  <a:pt x="2962792" y="1140950"/>
                  <a:pt x="2404459" y="1098349"/>
                  <a:pt x="1940060" y="1335904"/>
                </a:cubicBezTo>
                <a:cubicBezTo>
                  <a:pt x="1475662" y="1573459"/>
                  <a:pt x="1183466" y="2051132"/>
                  <a:pt x="1183466" y="2572762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7000">
                <a:schemeClr val="accent1">
                  <a:alpha val="23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/>
          </a:p>
        </p:txBody>
      </p:sp>
      <p:sp>
        <p:nvSpPr>
          <p:cNvPr id="15" name="îšḷîde">
            <a:extLst>
              <a:ext uri="{FF2B5EF4-FFF2-40B4-BE49-F238E27FC236}">
                <a16:creationId xmlns:a16="http://schemas.microsoft.com/office/drawing/2014/main" xmlns="" id="{E607AC25-C9F5-464B-859C-6D6B659559A3}"/>
              </a:ext>
            </a:extLst>
          </p:cNvPr>
          <p:cNvSpPr/>
          <p:nvPr/>
        </p:nvSpPr>
        <p:spPr>
          <a:xfrm>
            <a:off x="1948502" y="1966685"/>
            <a:ext cx="197787" cy="197787"/>
          </a:xfrm>
          <a:prstGeom prst="ellipse">
            <a:avLst/>
          </a:prstGeom>
          <a:solidFill>
            <a:srgbClr val="ED7D3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6" name="î$ļïḋé">
            <a:extLst>
              <a:ext uri="{FF2B5EF4-FFF2-40B4-BE49-F238E27FC236}">
                <a16:creationId xmlns:a16="http://schemas.microsoft.com/office/drawing/2014/main" xmlns="" id="{CE511361-9056-4FE2-A768-C386479CAF80}"/>
              </a:ext>
            </a:extLst>
          </p:cNvPr>
          <p:cNvSpPr/>
          <p:nvPr/>
        </p:nvSpPr>
        <p:spPr>
          <a:xfrm>
            <a:off x="2728255" y="3541280"/>
            <a:ext cx="197787" cy="197787"/>
          </a:xfrm>
          <a:prstGeom prst="ellipse">
            <a:avLst/>
          </a:prstGeom>
          <a:solidFill>
            <a:srgbClr val="ED7D3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i$1îḓe">
            <a:extLst>
              <a:ext uri="{FF2B5EF4-FFF2-40B4-BE49-F238E27FC236}">
                <a16:creationId xmlns:a16="http://schemas.microsoft.com/office/drawing/2014/main" xmlns="" id="{4F211352-8A8E-4EDD-8086-7190232DA541}"/>
              </a:ext>
            </a:extLst>
          </p:cNvPr>
          <p:cNvSpPr/>
          <p:nvPr/>
        </p:nvSpPr>
        <p:spPr>
          <a:xfrm>
            <a:off x="2345611" y="5078272"/>
            <a:ext cx="197787" cy="197787"/>
          </a:xfrm>
          <a:prstGeom prst="ellipse">
            <a:avLst/>
          </a:prstGeom>
          <a:solidFill>
            <a:srgbClr val="ED7D3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EC2651A4-E3C3-49DB-A28F-7B763C0DEACC}"/>
              </a:ext>
            </a:extLst>
          </p:cNvPr>
          <p:cNvCxnSpPr>
            <a:cxnSpLocks/>
          </p:cNvCxnSpPr>
          <p:nvPr/>
        </p:nvCxnSpPr>
        <p:spPr>
          <a:xfrm>
            <a:off x="3126000" y="3180121"/>
            <a:ext cx="8394488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D90743BD-FF2E-4E08-865F-6B8C4C7CC0D2}"/>
              </a:ext>
            </a:extLst>
          </p:cNvPr>
          <p:cNvCxnSpPr>
            <a:cxnSpLocks/>
          </p:cNvCxnSpPr>
          <p:nvPr/>
        </p:nvCxnSpPr>
        <p:spPr>
          <a:xfrm>
            <a:off x="3126000" y="4754074"/>
            <a:ext cx="8394488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A32EFBD-62AE-4BDD-B9BF-35D6B84DBEF4}"/>
              </a:ext>
            </a:extLst>
          </p:cNvPr>
          <p:cNvGrpSpPr/>
          <p:nvPr/>
        </p:nvGrpSpPr>
        <p:grpSpPr>
          <a:xfrm>
            <a:off x="3139008" y="1908359"/>
            <a:ext cx="2024366" cy="969571"/>
            <a:chOff x="3139008" y="1908359"/>
            <a:chExt cx="2024366" cy="969571"/>
          </a:xfrm>
        </p:grpSpPr>
        <p:sp>
          <p:nvSpPr>
            <p:cNvPr id="20" name="ïṡ1îḓe">
              <a:extLst>
                <a:ext uri="{FF2B5EF4-FFF2-40B4-BE49-F238E27FC236}">
                  <a16:creationId xmlns:a16="http://schemas.microsoft.com/office/drawing/2014/main" xmlns="" id="{BEA570A5-8B65-406F-A247-4AEE00F46AED}"/>
                </a:ext>
              </a:extLst>
            </p:cNvPr>
            <p:cNvSpPr txBox="1"/>
            <p:nvPr/>
          </p:nvSpPr>
          <p:spPr>
            <a:xfrm>
              <a:off x="3139008" y="1908359"/>
              <a:ext cx="2024366" cy="429517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zh-CN" altLang="en-US" b="1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品牌名称</a:t>
              </a:r>
            </a:p>
          </p:txBody>
        </p:sp>
        <p:sp>
          <p:nvSpPr>
            <p:cNvPr id="21" name="ïŝḷiḑê">
              <a:extLst>
                <a:ext uri="{FF2B5EF4-FFF2-40B4-BE49-F238E27FC236}">
                  <a16:creationId xmlns:a16="http://schemas.microsoft.com/office/drawing/2014/main" xmlns="" id="{9709BE7A-B75B-4D27-BE77-1AE54DCE50E4}"/>
                </a:ext>
              </a:extLst>
            </p:cNvPr>
            <p:cNvSpPr txBox="1"/>
            <p:nvPr/>
          </p:nvSpPr>
          <p:spPr>
            <a:xfrm>
              <a:off x="3139008" y="2337876"/>
              <a:ext cx="1732537" cy="540054"/>
            </a:xfrm>
            <a:prstGeom prst="rect">
              <a:avLst/>
            </a:prstGeom>
          </p:spPr>
          <p:txBody>
            <a:bodyPr wrap="square" lIns="90000" tIns="46800" rIns="90000" bIns="4680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06F74062-7661-441A-B295-18E771654814}"/>
              </a:ext>
            </a:extLst>
          </p:cNvPr>
          <p:cNvGrpSpPr/>
          <p:nvPr/>
        </p:nvGrpSpPr>
        <p:grpSpPr>
          <a:xfrm>
            <a:off x="3621000" y="3482312"/>
            <a:ext cx="2024366" cy="969571"/>
            <a:chOff x="3621000" y="3482312"/>
            <a:chExt cx="2024366" cy="969571"/>
          </a:xfrm>
        </p:grpSpPr>
        <p:sp>
          <p:nvSpPr>
            <p:cNvPr id="22" name="iṣľíḋé">
              <a:extLst>
                <a:ext uri="{FF2B5EF4-FFF2-40B4-BE49-F238E27FC236}">
                  <a16:creationId xmlns:a16="http://schemas.microsoft.com/office/drawing/2014/main" xmlns="" id="{81A9409F-1B23-4E69-A021-16A2ED0A4DC7}"/>
                </a:ext>
              </a:extLst>
            </p:cNvPr>
            <p:cNvSpPr txBox="1"/>
            <p:nvPr/>
          </p:nvSpPr>
          <p:spPr>
            <a:xfrm>
              <a:off x="3621000" y="3482312"/>
              <a:ext cx="2024366" cy="429517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zh-CN" altLang="en-US" sz="1700" b="1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品牌名称</a:t>
              </a:r>
            </a:p>
          </p:txBody>
        </p:sp>
        <p:sp>
          <p:nvSpPr>
            <p:cNvPr id="23" name="îslídê">
              <a:extLst>
                <a:ext uri="{FF2B5EF4-FFF2-40B4-BE49-F238E27FC236}">
                  <a16:creationId xmlns:a16="http://schemas.microsoft.com/office/drawing/2014/main" xmlns="" id="{CD49D612-6198-4B68-B346-B9F8F508792B}"/>
                </a:ext>
              </a:extLst>
            </p:cNvPr>
            <p:cNvSpPr txBox="1"/>
            <p:nvPr/>
          </p:nvSpPr>
          <p:spPr>
            <a:xfrm>
              <a:off x="3621000" y="3911829"/>
              <a:ext cx="1746432" cy="540054"/>
            </a:xfrm>
            <a:prstGeom prst="rect">
              <a:avLst/>
            </a:prstGeom>
          </p:spPr>
          <p:txBody>
            <a:bodyPr wrap="square" lIns="90000" tIns="46800" rIns="90000" bIns="4680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B789CBD2-DF26-4C10-AAA8-07201C44951F}"/>
              </a:ext>
            </a:extLst>
          </p:cNvPr>
          <p:cNvGrpSpPr/>
          <p:nvPr/>
        </p:nvGrpSpPr>
        <p:grpSpPr>
          <a:xfrm>
            <a:off x="3139008" y="5056264"/>
            <a:ext cx="2024366" cy="969571"/>
            <a:chOff x="3139008" y="5056264"/>
            <a:chExt cx="2024366" cy="969571"/>
          </a:xfrm>
        </p:grpSpPr>
        <p:sp>
          <p:nvSpPr>
            <p:cNvPr id="24" name="í$1ídé">
              <a:extLst>
                <a:ext uri="{FF2B5EF4-FFF2-40B4-BE49-F238E27FC236}">
                  <a16:creationId xmlns:a16="http://schemas.microsoft.com/office/drawing/2014/main" xmlns="" id="{BED4D956-040B-4992-9DDB-D4AC7FBEC4A9}"/>
                </a:ext>
              </a:extLst>
            </p:cNvPr>
            <p:cNvSpPr txBox="1"/>
            <p:nvPr/>
          </p:nvSpPr>
          <p:spPr>
            <a:xfrm>
              <a:off x="3139008" y="5056264"/>
              <a:ext cx="2024366" cy="429517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zh-CN" altLang="en-US" sz="1700" b="1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品牌名称</a:t>
              </a:r>
            </a:p>
          </p:txBody>
        </p:sp>
        <p:sp>
          <p:nvSpPr>
            <p:cNvPr id="25" name="íṩliḋè">
              <a:extLst>
                <a:ext uri="{FF2B5EF4-FFF2-40B4-BE49-F238E27FC236}">
                  <a16:creationId xmlns:a16="http://schemas.microsoft.com/office/drawing/2014/main" xmlns="" id="{33C154DB-E142-4AF3-8A81-DE11658E37BB}"/>
                </a:ext>
              </a:extLst>
            </p:cNvPr>
            <p:cNvSpPr txBox="1"/>
            <p:nvPr/>
          </p:nvSpPr>
          <p:spPr>
            <a:xfrm>
              <a:off x="3139008" y="5485781"/>
              <a:ext cx="1732537" cy="540054"/>
            </a:xfrm>
            <a:prstGeom prst="rect">
              <a:avLst/>
            </a:prstGeom>
          </p:spPr>
          <p:txBody>
            <a:bodyPr wrap="square" lIns="90000" tIns="46800" rIns="90000" bIns="4680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8B99F8CD-D928-4DA4-A7C6-EB4C69E53E60}"/>
              </a:ext>
            </a:extLst>
          </p:cNvPr>
          <p:cNvGrpSpPr/>
          <p:nvPr/>
        </p:nvGrpSpPr>
        <p:grpSpPr>
          <a:xfrm>
            <a:off x="6080004" y="1908359"/>
            <a:ext cx="2024366" cy="969571"/>
            <a:chOff x="6080004" y="1908359"/>
            <a:chExt cx="2024366" cy="969571"/>
          </a:xfrm>
        </p:grpSpPr>
        <p:sp>
          <p:nvSpPr>
            <p:cNvPr id="26" name="îş1íḓè">
              <a:extLst>
                <a:ext uri="{FF2B5EF4-FFF2-40B4-BE49-F238E27FC236}">
                  <a16:creationId xmlns:a16="http://schemas.microsoft.com/office/drawing/2014/main" xmlns="" id="{44413AC9-CA49-4255-A0CF-0D8C0CC9DBCE}"/>
                </a:ext>
              </a:extLst>
            </p:cNvPr>
            <p:cNvSpPr txBox="1"/>
            <p:nvPr/>
          </p:nvSpPr>
          <p:spPr>
            <a:xfrm>
              <a:off x="6080004" y="1908359"/>
              <a:ext cx="2024366" cy="429517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zh-CN" altLang="en-US" sz="1700" b="1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品牌名称</a:t>
              </a:r>
            </a:p>
          </p:txBody>
        </p:sp>
        <p:sp>
          <p:nvSpPr>
            <p:cNvPr id="27" name="íṣļîďé">
              <a:extLst>
                <a:ext uri="{FF2B5EF4-FFF2-40B4-BE49-F238E27FC236}">
                  <a16:creationId xmlns:a16="http://schemas.microsoft.com/office/drawing/2014/main" xmlns="" id="{93E245AE-2A2E-4D7E-87BC-74E46CC36CD2}"/>
                </a:ext>
              </a:extLst>
            </p:cNvPr>
            <p:cNvSpPr txBox="1"/>
            <p:nvPr/>
          </p:nvSpPr>
          <p:spPr>
            <a:xfrm>
              <a:off x="6080004" y="2337876"/>
              <a:ext cx="1732537" cy="540054"/>
            </a:xfrm>
            <a:prstGeom prst="rect">
              <a:avLst/>
            </a:prstGeom>
          </p:spPr>
          <p:txBody>
            <a:bodyPr wrap="square" lIns="90000" tIns="46800" rIns="90000" bIns="4680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93B022D1-0C44-4064-A8A8-357DCBF08A25}"/>
              </a:ext>
            </a:extLst>
          </p:cNvPr>
          <p:cNvGrpSpPr/>
          <p:nvPr/>
        </p:nvGrpSpPr>
        <p:grpSpPr>
          <a:xfrm>
            <a:off x="6561996" y="3482312"/>
            <a:ext cx="2024366" cy="969571"/>
            <a:chOff x="6561996" y="3482312"/>
            <a:chExt cx="2024366" cy="969571"/>
          </a:xfrm>
        </p:grpSpPr>
        <p:sp>
          <p:nvSpPr>
            <p:cNvPr id="28" name="iŝ1îdé">
              <a:extLst>
                <a:ext uri="{FF2B5EF4-FFF2-40B4-BE49-F238E27FC236}">
                  <a16:creationId xmlns:a16="http://schemas.microsoft.com/office/drawing/2014/main" xmlns="" id="{432A7730-3BD0-4E09-A8C7-9B85158E197A}"/>
                </a:ext>
              </a:extLst>
            </p:cNvPr>
            <p:cNvSpPr txBox="1"/>
            <p:nvPr/>
          </p:nvSpPr>
          <p:spPr>
            <a:xfrm>
              <a:off x="6561996" y="3482312"/>
              <a:ext cx="2024366" cy="429517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zh-CN" altLang="en-US" sz="1700" b="1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品牌名称</a:t>
              </a:r>
            </a:p>
          </p:txBody>
        </p:sp>
        <p:sp>
          <p:nvSpPr>
            <p:cNvPr id="29" name="ïṥliḍé">
              <a:extLst>
                <a:ext uri="{FF2B5EF4-FFF2-40B4-BE49-F238E27FC236}">
                  <a16:creationId xmlns:a16="http://schemas.microsoft.com/office/drawing/2014/main" xmlns="" id="{58AFC1C2-0AEA-4085-A441-426C2D0F5568}"/>
                </a:ext>
              </a:extLst>
            </p:cNvPr>
            <p:cNvSpPr txBox="1"/>
            <p:nvPr/>
          </p:nvSpPr>
          <p:spPr>
            <a:xfrm>
              <a:off x="6561996" y="3911829"/>
              <a:ext cx="1746432" cy="540054"/>
            </a:xfrm>
            <a:prstGeom prst="rect">
              <a:avLst/>
            </a:prstGeom>
          </p:spPr>
          <p:txBody>
            <a:bodyPr wrap="square" lIns="90000" tIns="46800" rIns="90000" bIns="4680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B08A831E-492C-4252-9255-D3B1C66BCE8C}"/>
              </a:ext>
            </a:extLst>
          </p:cNvPr>
          <p:cNvGrpSpPr/>
          <p:nvPr/>
        </p:nvGrpSpPr>
        <p:grpSpPr>
          <a:xfrm>
            <a:off x="6080004" y="5056264"/>
            <a:ext cx="2024366" cy="969571"/>
            <a:chOff x="6080004" y="5056264"/>
            <a:chExt cx="2024366" cy="969571"/>
          </a:xfrm>
        </p:grpSpPr>
        <p:sp>
          <p:nvSpPr>
            <p:cNvPr id="30" name="iṥḷiḓe">
              <a:extLst>
                <a:ext uri="{FF2B5EF4-FFF2-40B4-BE49-F238E27FC236}">
                  <a16:creationId xmlns:a16="http://schemas.microsoft.com/office/drawing/2014/main" xmlns="" id="{3D58912B-94CF-46B9-BED1-AEE0E151CFED}"/>
                </a:ext>
              </a:extLst>
            </p:cNvPr>
            <p:cNvSpPr txBox="1"/>
            <p:nvPr/>
          </p:nvSpPr>
          <p:spPr>
            <a:xfrm>
              <a:off x="6080004" y="5056264"/>
              <a:ext cx="2024366" cy="429517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zh-CN" altLang="en-US" sz="1700" b="1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品牌名称</a:t>
              </a:r>
            </a:p>
          </p:txBody>
        </p:sp>
        <p:sp>
          <p:nvSpPr>
            <p:cNvPr id="31" name="îsľïḓè">
              <a:extLst>
                <a:ext uri="{FF2B5EF4-FFF2-40B4-BE49-F238E27FC236}">
                  <a16:creationId xmlns:a16="http://schemas.microsoft.com/office/drawing/2014/main" xmlns="" id="{480D9D7B-010C-4B91-B8F3-92BCCC2581E2}"/>
                </a:ext>
              </a:extLst>
            </p:cNvPr>
            <p:cNvSpPr txBox="1"/>
            <p:nvPr/>
          </p:nvSpPr>
          <p:spPr>
            <a:xfrm>
              <a:off x="6080004" y="5485781"/>
              <a:ext cx="1732537" cy="540054"/>
            </a:xfrm>
            <a:prstGeom prst="rect">
              <a:avLst/>
            </a:prstGeom>
          </p:spPr>
          <p:txBody>
            <a:bodyPr wrap="square" lIns="90000" tIns="46800" rIns="90000" bIns="4680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58829547-506C-423E-91BC-E6922D54DC6F}"/>
              </a:ext>
            </a:extLst>
          </p:cNvPr>
          <p:cNvGrpSpPr/>
          <p:nvPr/>
        </p:nvGrpSpPr>
        <p:grpSpPr>
          <a:xfrm>
            <a:off x="9021000" y="1908359"/>
            <a:ext cx="2024366" cy="969571"/>
            <a:chOff x="9021000" y="1908359"/>
            <a:chExt cx="2024366" cy="969571"/>
          </a:xfrm>
        </p:grpSpPr>
        <p:sp>
          <p:nvSpPr>
            <p:cNvPr id="32" name="í$lïďé">
              <a:extLst>
                <a:ext uri="{FF2B5EF4-FFF2-40B4-BE49-F238E27FC236}">
                  <a16:creationId xmlns:a16="http://schemas.microsoft.com/office/drawing/2014/main" xmlns="" id="{103A7545-AAAB-4CAD-BE9E-23E73DF6E639}"/>
                </a:ext>
              </a:extLst>
            </p:cNvPr>
            <p:cNvSpPr txBox="1"/>
            <p:nvPr/>
          </p:nvSpPr>
          <p:spPr>
            <a:xfrm>
              <a:off x="9021000" y="1908359"/>
              <a:ext cx="2024366" cy="429517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zh-CN" altLang="en-US" sz="1700" b="1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品牌名称</a:t>
              </a:r>
            </a:p>
          </p:txBody>
        </p:sp>
        <p:sp>
          <p:nvSpPr>
            <p:cNvPr id="35" name="íṧlídè">
              <a:extLst>
                <a:ext uri="{FF2B5EF4-FFF2-40B4-BE49-F238E27FC236}">
                  <a16:creationId xmlns:a16="http://schemas.microsoft.com/office/drawing/2014/main" xmlns="" id="{9F66208D-5081-45DE-99BD-17DA8EBE8271}"/>
                </a:ext>
              </a:extLst>
            </p:cNvPr>
            <p:cNvSpPr txBox="1"/>
            <p:nvPr/>
          </p:nvSpPr>
          <p:spPr>
            <a:xfrm>
              <a:off x="9021000" y="2337876"/>
              <a:ext cx="1732537" cy="540054"/>
            </a:xfrm>
            <a:prstGeom prst="rect">
              <a:avLst/>
            </a:prstGeom>
          </p:spPr>
          <p:txBody>
            <a:bodyPr wrap="square" lIns="90000" tIns="46800" rIns="90000" bIns="4680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662562E1-B634-4755-B90F-D2CA98EA16E1}"/>
              </a:ext>
            </a:extLst>
          </p:cNvPr>
          <p:cNvGrpSpPr/>
          <p:nvPr/>
        </p:nvGrpSpPr>
        <p:grpSpPr>
          <a:xfrm>
            <a:off x="9502992" y="3482312"/>
            <a:ext cx="2024366" cy="969571"/>
            <a:chOff x="9502992" y="3482312"/>
            <a:chExt cx="2024366" cy="969571"/>
          </a:xfrm>
        </p:grpSpPr>
        <p:sp>
          <p:nvSpPr>
            <p:cNvPr id="36" name="îŝľîdé">
              <a:extLst>
                <a:ext uri="{FF2B5EF4-FFF2-40B4-BE49-F238E27FC236}">
                  <a16:creationId xmlns:a16="http://schemas.microsoft.com/office/drawing/2014/main" xmlns="" id="{DD8F1349-BCCB-49EF-B055-A93F0B2F831F}"/>
                </a:ext>
              </a:extLst>
            </p:cNvPr>
            <p:cNvSpPr txBox="1"/>
            <p:nvPr/>
          </p:nvSpPr>
          <p:spPr>
            <a:xfrm>
              <a:off x="9502992" y="3482312"/>
              <a:ext cx="2024366" cy="429517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zh-CN" altLang="en-US" sz="1700" b="1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品牌名称</a:t>
              </a:r>
            </a:p>
          </p:txBody>
        </p:sp>
        <p:sp>
          <p:nvSpPr>
            <p:cNvPr id="37" name="íṩļîḋe">
              <a:extLst>
                <a:ext uri="{FF2B5EF4-FFF2-40B4-BE49-F238E27FC236}">
                  <a16:creationId xmlns:a16="http://schemas.microsoft.com/office/drawing/2014/main" xmlns="" id="{174A61D0-9E0C-465E-932E-EE716BB6CA3A}"/>
                </a:ext>
              </a:extLst>
            </p:cNvPr>
            <p:cNvSpPr txBox="1"/>
            <p:nvPr/>
          </p:nvSpPr>
          <p:spPr>
            <a:xfrm>
              <a:off x="9502992" y="3911829"/>
              <a:ext cx="1620126" cy="540054"/>
            </a:xfrm>
            <a:prstGeom prst="rect">
              <a:avLst/>
            </a:prstGeom>
          </p:spPr>
          <p:txBody>
            <a:bodyPr wrap="square" lIns="90000" tIns="46800" rIns="90000" bIns="4680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86A422EA-F598-45C4-9707-F452053289F6}"/>
              </a:ext>
            </a:extLst>
          </p:cNvPr>
          <p:cNvGrpSpPr/>
          <p:nvPr/>
        </p:nvGrpSpPr>
        <p:grpSpPr>
          <a:xfrm>
            <a:off x="9021000" y="5056264"/>
            <a:ext cx="2024366" cy="969571"/>
            <a:chOff x="9021000" y="5056264"/>
            <a:chExt cx="2024366" cy="969571"/>
          </a:xfrm>
        </p:grpSpPr>
        <p:sp>
          <p:nvSpPr>
            <p:cNvPr id="38" name="îṡḻíďê">
              <a:extLst>
                <a:ext uri="{FF2B5EF4-FFF2-40B4-BE49-F238E27FC236}">
                  <a16:creationId xmlns:a16="http://schemas.microsoft.com/office/drawing/2014/main" xmlns="" id="{5D5DC288-A832-4DDF-8E44-BFDDA5B2AB6D}"/>
                </a:ext>
              </a:extLst>
            </p:cNvPr>
            <p:cNvSpPr txBox="1"/>
            <p:nvPr/>
          </p:nvSpPr>
          <p:spPr>
            <a:xfrm>
              <a:off x="9021000" y="5056264"/>
              <a:ext cx="2024366" cy="429517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zh-CN" altLang="en-US" sz="1700" b="1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品牌名称</a:t>
              </a:r>
            </a:p>
          </p:txBody>
        </p:sp>
        <p:sp>
          <p:nvSpPr>
            <p:cNvPr id="39" name="íṡ1îḋê">
              <a:extLst>
                <a:ext uri="{FF2B5EF4-FFF2-40B4-BE49-F238E27FC236}">
                  <a16:creationId xmlns:a16="http://schemas.microsoft.com/office/drawing/2014/main" xmlns="" id="{6D020859-2551-4045-B869-CE5E702AAED2}"/>
                </a:ext>
              </a:extLst>
            </p:cNvPr>
            <p:cNvSpPr txBox="1"/>
            <p:nvPr/>
          </p:nvSpPr>
          <p:spPr>
            <a:xfrm>
              <a:off x="9021000" y="5485781"/>
              <a:ext cx="1732537" cy="540054"/>
            </a:xfrm>
            <a:prstGeom prst="rect">
              <a:avLst/>
            </a:prstGeom>
          </p:spPr>
          <p:txBody>
            <a:bodyPr wrap="square" lIns="90000" tIns="46800" rIns="90000" bIns="4680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917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直角三角形 28">
            <a:extLst>
              <a:ext uri="{FF2B5EF4-FFF2-40B4-BE49-F238E27FC236}">
                <a16:creationId xmlns:a16="http://schemas.microsoft.com/office/drawing/2014/main" xmlns="" id="{711C2D3B-6A64-41E2-9895-410114847931}"/>
              </a:ext>
            </a:extLst>
          </p:cNvPr>
          <p:cNvSpPr/>
          <p:nvPr/>
        </p:nvSpPr>
        <p:spPr>
          <a:xfrm rot="5400000" flipH="1" flipV="1">
            <a:off x="7263947" y="1929946"/>
            <a:ext cx="5798457" cy="4057650"/>
          </a:xfrm>
          <a:prstGeom prst="rtTriangle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>
            <a:extLst>
              <a:ext uri="{FF2B5EF4-FFF2-40B4-BE49-F238E27FC236}">
                <a16:creationId xmlns:a16="http://schemas.microsoft.com/office/drawing/2014/main" xmlns="" id="{041CFDA1-99DD-4343-B85A-98CB91182FE5}"/>
              </a:ext>
            </a:extLst>
          </p:cNvPr>
          <p:cNvSpPr/>
          <p:nvPr/>
        </p:nvSpPr>
        <p:spPr>
          <a:xfrm rot="1589796" flipH="1">
            <a:off x="1804099" y="-2508992"/>
            <a:ext cx="7372562" cy="3833643"/>
          </a:xfrm>
          <a:prstGeom prst="rtTriangle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06A5791E-D4EA-4B3F-BDA4-8179F4C8E6FC}"/>
              </a:ext>
            </a:extLst>
          </p:cNvPr>
          <p:cNvSpPr txBox="1"/>
          <p:nvPr/>
        </p:nvSpPr>
        <p:spPr>
          <a:xfrm>
            <a:off x="469143" y="3106221"/>
            <a:ext cx="61093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您的观看和聆听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399F39BB-2459-492D-86D6-E2277B3C9A3C}"/>
              </a:ext>
            </a:extLst>
          </p:cNvPr>
          <p:cNvCxnSpPr/>
          <p:nvPr/>
        </p:nvCxnSpPr>
        <p:spPr>
          <a:xfrm>
            <a:off x="512686" y="4208786"/>
            <a:ext cx="6153906" cy="0"/>
          </a:xfrm>
          <a:prstGeom prst="line">
            <a:avLst/>
          </a:prstGeom>
          <a:ln w="22225">
            <a:solidFill>
              <a:srgbClr val="34627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122323F-229B-49C7-90BB-1E069F56B924}"/>
              </a:ext>
            </a:extLst>
          </p:cNvPr>
          <p:cNvSpPr txBox="1"/>
          <p:nvPr/>
        </p:nvSpPr>
        <p:spPr>
          <a:xfrm>
            <a:off x="469143" y="4658285"/>
            <a:ext cx="447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关于公司 </a:t>
            </a:r>
            <a:r>
              <a:rPr lang="en-US" altLang="zh-CN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公司产品 </a:t>
            </a:r>
            <a:r>
              <a:rPr lang="en-US" altLang="zh-CN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企业优势 </a:t>
            </a:r>
            <a:r>
              <a:rPr lang="en-US" altLang="zh-CN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企业未来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88EC0CFD-5FC9-4FD9-9B17-287CE10989D0}"/>
              </a:ext>
            </a:extLst>
          </p:cNvPr>
          <p:cNvSpPr txBox="1"/>
          <p:nvPr/>
        </p:nvSpPr>
        <p:spPr>
          <a:xfrm>
            <a:off x="469143" y="1703935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37C1B5C9-DCB5-425E-94AC-8D734C1334A5}"/>
              </a:ext>
            </a:extLst>
          </p:cNvPr>
          <p:cNvSpPr txBox="1"/>
          <p:nvPr/>
        </p:nvSpPr>
        <p:spPr>
          <a:xfrm>
            <a:off x="469143" y="5390775"/>
            <a:ext cx="2185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演讲人</a:t>
            </a:r>
            <a:r>
              <a:rPr lang="zh-CN" altLang="en-US" sz="2000" dirty="0" smtClean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：优品</a:t>
            </a:r>
            <a:r>
              <a:rPr lang="en-US" altLang="zh-CN" sz="2000" dirty="0" smtClean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>
              <a:solidFill>
                <a:srgbClr val="3462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E91C56B7-0ECF-4CAC-9EA2-2629B299C3D7}"/>
              </a:ext>
            </a:extLst>
          </p:cNvPr>
          <p:cNvSpPr txBox="1"/>
          <p:nvPr/>
        </p:nvSpPr>
        <p:spPr>
          <a:xfrm>
            <a:off x="2921096" y="5389179"/>
            <a:ext cx="2133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2000" dirty="0" smtClean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2021.3.10</a:t>
            </a:r>
            <a:endParaRPr lang="zh-CN" altLang="en-US" sz="2000" dirty="0">
              <a:solidFill>
                <a:srgbClr val="3462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2812108-2A45-4668-8940-DC42D3BBF3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680" b="26681"/>
          <a:stretch/>
        </p:blipFill>
        <p:spPr>
          <a:xfrm>
            <a:off x="6666592" y="0"/>
            <a:ext cx="5525408" cy="502760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659E653-AB16-4352-B102-E3F05E56BC84}"/>
              </a:ext>
            </a:extLst>
          </p:cNvPr>
          <p:cNvSpPr txBox="1"/>
          <p:nvPr/>
        </p:nvSpPr>
        <p:spPr>
          <a:xfrm>
            <a:off x="469143" y="4295127"/>
            <a:ext cx="4479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 presentation ppt</a:t>
            </a:r>
            <a:endParaRPr lang="zh-CN" altLang="en-US" dirty="0">
              <a:solidFill>
                <a:srgbClr val="3462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8131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9000">
        <p14:warp dir="in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7" dur="375" autoRev="1" fill="remov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animClr clrSpc="rgb" dir="cw">
                                      <p:cBhvr>
                                        <p:cTn id="48" dur="375" autoRev="1" fill="remov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set>
                                      <p:cBhvr>
                                        <p:cTn id="49" dur="375" autoRev="1" fill="remov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375" autoRev="1" fill="remov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325"/>
                            </p:stCondLst>
                            <p:childTnLst>
                              <p:par>
                                <p:cTn id="5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3" dur="375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animClr clrSpc="rgb" dir="cw">
                                      <p:cBhvr>
                                        <p:cTn id="54" dur="375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set>
                                      <p:cBhvr>
                                        <p:cTn id="55" dur="375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375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25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2" grpId="0" animBg="1"/>
      <p:bldP spid="30" grpId="0"/>
      <p:bldP spid="30" grpId="1"/>
      <p:bldP spid="35" grpId="0"/>
      <p:bldP spid="36" grpId="0"/>
      <p:bldP spid="36" grpId="1"/>
      <p:bldP spid="37" grpId="0"/>
      <p:bldP spid="39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平行四边形 7">
            <a:extLst>
              <a:ext uri="{FF2B5EF4-FFF2-40B4-BE49-F238E27FC236}">
                <a16:creationId xmlns:a16="http://schemas.microsoft.com/office/drawing/2014/main" xmlns="" id="{871AC5EB-C93E-48B4-A8CF-F390625BD120}"/>
              </a:ext>
            </a:extLst>
          </p:cNvPr>
          <p:cNvSpPr/>
          <p:nvPr/>
        </p:nvSpPr>
        <p:spPr>
          <a:xfrm>
            <a:off x="7850" y="0"/>
            <a:ext cx="4297449" cy="6858000"/>
          </a:xfrm>
          <a:prstGeom prst="parallelogram">
            <a:avLst>
              <a:gd name="adj" fmla="val 71550"/>
            </a:avLst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88EC0CFD-5FC9-4FD9-9B17-287CE10989D0}"/>
              </a:ext>
            </a:extLst>
          </p:cNvPr>
          <p:cNvSpPr txBox="1"/>
          <p:nvPr/>
        </p:nvSpPr>
        <p:spPr>
          <a:xfrm>
            <a:off x="7258581" y="1819969"/>
            <a:ext cx="2645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01</a:t>
            </a:r>
            <a:endParaRPr lang="zh-CN" altLang="en-US" sz="40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4325B523-D0F1-40E6-BECE-E815CD0F03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2" b="10018"/>
          <a:stretch/>
        </p:blipFill>
        <p:spPr>
          <a:xfrm flipH="1">
            <a:off x="990601" y="0"/>
            <a:ext cx="6448381" cy="6858000"/>
          </a:xfrm>
          <a:custGeom>
            <a:avLst/>
            <a:gdLst>
              <a:gd name="connsiteX0" fmla="*/ 5226511 w 5226511"/>
              <a:gd name="connsiteY0" fmla="*/ 0 h 4673166"/>
              <a:gd name="connsiteX1" fmla="*/ 0 w 5226511"/>
              <a:gd name="connsiteY1" fmla="*/ 0 h 4673166"/>
              <a:gd name="connsiteX2" fmla="*/ 0 w 5226511"/>
              <a:gd name="connsiteY2" fmla="*/ 40165 h 4673166"/>
              <a:gd name="connsiteX3" fmla="*/ 2510564 w 5226511"/>
              <a:gd name="connsiteY3" fmla="*/ 4673166 h 4673166"/>
              <a:gd name="connsiteX4" fmla="*/ 4946182 w 5226511"/>
              <a:gd name="connsiteY4" fmla="*/ 4673166 h 4673166"/>
              <a:gd name="connsiteX5" fmla="*/ 2428192 w 5226511"/>
              <a:gd name="connsiteY5" fmla="*/ 1 h 4673166"/>
              <a:gd name="connsiteX6" fmla="*/ 5226511 w 5226511"/>
              <a:gd name="connsiteY6" fmla="*/ 1 h 4673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26511" h="4673166">
                <a:moveTo>
                  <a:pt x="5226511" y="0"/>
                </a:moveTo>
                <a:lnTo>
                  <a:pt x="0" y="0"/>
                </a:lnTo>
                <a:lnTo>
                  <a:pt x="0" y="40165"/>
                </a:lnTo>
                <a:lnTo>
                  <a:pt x="2510564" y="4673166"/>
                </a:lnTo>
                <a:lnTo>
                  <a:pt x="4946182" y="4673166"/>
                </a:lnTo>
                <a:lnTo>
                  <a:pt x="2428192" y="1"/>
                </a:lnTo>
                <a:lnTo>
                  <a:pt x="5226511" y="1"/>
                </a:lnTo>
                <a:close/>
              </a:path>
            </a:pathLst>
          </a:cu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E77F3164-A572-4627-9E4F-0FC4C67F7F49}"/>
              </a:ext>
            </a:extLst>
          </p:cNvPr>
          <p:cNvSpPr/>
          <p:nvPr/>
        </p:nvSpPr>
        <p:spPr>
          <a:xfrm>
            <a:off x="6976320" y="2552788"/>
            <a:ext cx="2797316" cy="815648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algn="dist">
              <a:defRPr/>
            </a:pPr>
            <a:r>
              <a:rPr lang="zh-CN" altLang="en-US" sz="4500" b="1" kern="1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公司介绍</a:t>
            </a:r>
            <a:endParaRPr lang="zh-CN" altLang="zh-CN" sz="4500" b="1" kern="1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F3893939-6551-4CAA-849B-13756E2F5F27}"/>
              </a:ext>
            </a:extLst>
          </p:cNvPr>
          <p:cNvCxnSpPr/>
          <p:nvPr/>
        </p:nvCxnSpPr>
        <p:spPr>
          <a:xfrm>
            <a:off x="6153150" y="3619500"/>
            <a:ext cx="4591050" cy="0"/>
          </a:xfrm>
          <a:prstGeom prst="line">
            <a:avLst/>
          </a:prstGeom>
          <a:ln w="38100">
            <a:solidFill>
              <a:srgbClr val="2C55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F8247F0-66FA-420A-8DE0-E7839BE7D97B}"/>
              </a:ext>
            </a:extLst>
          </p:cNvPr>
          <p:cNvSpPr/>
          <p:nvPr/>
        </p:nvSpPr>
        <p:spPr>
          <a:xfrm>
            <a:off x="7051609" y="3199861"/>
            <a:ext cx="2625791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7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Company introduction</a:t>
            </a:r>
            <a:endParaRPr lang="zh-CN" altLang="en-US" sz="1700" dirty="0">
              <a:solidFill>
                <a:srgbClr val="2C5568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E15F8379-F6AF-4942-B12D-0F52FB7CA81A}"/>
              </a:ext>
            </a:extLst>
          </p:cNvPr>
          <p:cNvSpPr/>
          <p:nvPr/>
        </p:nvSpPr>
        <p:spPr>
          <a:xfrm>
            <a:off x="7194855" y="3870565"/>
            <a:ext cx="2339297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公司简介</a:t>
            </a:r>
            <a:endParaRPr lang="en-US" altLang="zh-CN" sz="1700" dirty="0">
              <a:solidFill>
                <a:srgbClr val="2C5568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企业文化</a:t>
            </a:r>
            <a:endParaRPr lang="en-US" altLang="zh-CN" sz="1700" dirty="0">
              <a:solidFill>
                <a:srgbClr val="2C5568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企业理念</a:t>
            </a:r>
            <a:endParaRPr lang="en-US" altLang="zh-CN" sz="1700" dirty="0">
              <a:solidFill>
                <a:srgbClr val="2C5568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发展历程</a:t>
            </a:r>
            <a:endParaRPr lang="en-US" altLang="zh-CN" sz="1700" dirty="0">
              <a:solidFill>
                <a:srgbClr val="2C5568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我们的优势</a:t>
            </a:r>
            <a:endParaRPr lang="en-US" altLang="zh-CN" sz="1700" dirty="0">
              <a:solidFill>
                <a:srgbClr val="2C5568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核心技术</a:t>
            </a:r>
            <a:endParaRPr lang="en-US" altLang="zh-CN" sz="1700" dirty="0">
              <a:solidFill>
                <a:srgbClr val="2C5568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销售网络</a:t>
            </a:r>
            <a:endParaRPr lang="en-US" altLang="zh-CN" sz="1700" dirty="0">
              <a:solidFill>
                <a:srgbClr val="2C5568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经营业绩</a:t>
            </a:r>
            <a:endParaRPr lang="en-US" altLang="zh-CN" sz="1700" dirty="0">
              <a:solidFill>
                <a:srgbClr val="2C5568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endParaRPr lang="zh-CN" altLang="en-US" sz="1700" dirty="0">
              <a:solidFill>
                <a:srgbClr val="2C55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25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6" grpId="0"/>
      <p:bldP spid="29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216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公司介绍</a:t>
              </a:r>
              <a:r>
                <a:rPr lang="en-US" altLang="zh-CN" dirty="0"/>
                <a:t>-</a:t>
              </a:r>
              <a:r>
                <a:rPr lang="zh-CN" altLang="en-US" dirty="0"/>
                <a:t>公司简介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39" name="Rectangle 3">
            <a:extLst>
              <a:ext uri="{FF2B5EF4-FFF2-40B4-BE49-F238E27FC236}">
                <a16:creationId xmlns:a16="http://schemas.microsoft.com/office/drawing/2014/main" xmlns="" id="{21038255-58D6-4537-8146-8E9DA89FAD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8648" y="1941004"/>
            <a:ext cx="6096001" cy="3908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网络科技</a:t>
            </a:r>
            <a:r>
              <a:rPr kumimoji="0" lang="zh-CN" altLang="zh-CN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 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 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ypppt</a:t>
            </a:r>
            <a:r>
              <a:rPr kumimoji="0" lang="zh-CN" altLang="zh-CN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com）成立于2017年，隶属于迷南文化传媒（上海）有限公司，是国内领先的办公创意服务平台。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我们专注为用户提供优质创意办公服务，让个人及企业用户节省时间和人力成本，提高办公效率。服务内容覆盖了PPT模板、Excel模板、Word模板、信息图表、优质配图、精品背景、视频模板、音效配乐等办公人群常用服务。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我们和众多优秀设计师开展了深度内容合作，在充实自身优质资源储备的同时，更为用户提供了丰富实用的精品办公模板。上线以来，为广大用户提供了帮助，深受用户的青睐。 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kumimoji="0" lang="zh-CN" altLang="zh-CN" sz="1600" b="0" i="0" u="none" strike="noStrike" cap="none" normalizeH="0" baseline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7" name="Picture 4" descr="C:\Users\pc12\AppData\Local\Temp\8LDO48C$8@[GWU0353$FOVS.png">
            <a:extLst>
              <a:ext uri="{FF2B5EF4-FFF2-40B4-BE49-F238E27FC236}">
                <a16:creationId xmlns:a16="http://schemas.microsoft.com/office/drawing/2014/main" xmlns="" id="{13D1E981-8FDF-4778-8672-3B91E1B76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731" y="2167274"/>
            <a:ext cx="1428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688C69E2-2B76-40B1-9BA5-7585FBDC50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98" y="1821680"/>
            <a:ext cx="5461679" cy="3907294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44F51E24-A903-4AAC-9189-BEE043A4FB19}"/>
              </a:ext>
            </a:extLst>
          </p:cNvPr>
          <p:cNvSpPr/>
          <p:nvPr/>
        </p:nvSpPr>
        <p:spPr>
          <a:xfrm>
            <a:off x="146941" y="1820431"/>
            <a:ext cx="357351" cy="3909793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66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75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750"/>
                            </p:stCondLst>
                            <p:childTnLst>
                              <p:par>
                                <p:cTn id="22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公司介绍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dirty="0"/>
                <a:t>企业文化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12" name="TextBox 72">
            <a:extLst>
              <a:ext uri="{FF2B5EF4-FFF2-40B4-BE49-F238E27FC236}">
                <a16:creationId xmlns:a16="http://schemas.microsoft.com/office/drawing/2014/main" xmlns="" id="{E8D41121-91BD-45C1-804C-8160F874FFD0}"/>
              </a:ext>
            </a:extLst>
          </p:cNvPr>
          <p:cNvSpPr txBox="1"/>
          <p:nvPr/>
        </p:nvSpPr>
        <p:spPr bwMode="auto">
          <a:xfrm>
            <a:off x="907193" y="2386896"/>
            <a:ext cx="17278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zh-CN" altLang="en-US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区域领先的</a:t>
            </a:r>
            <a:endParaRPr lang="en-US" altLang="zh-CN" sz="1600" kern="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  <a:p>
            <a:pPr algn="r">
              <a:defRPr/>
            </a:pPr>
            <a:r>
              <a:rPr lang="zh-CN" altLang="en-US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传媒文化公司</a:t>
            </a:r>
            <a:r>
              <a:rPr lang="en-US" altLang="zh-CN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13" name="TextBox 72">
            <a:extLst>
              <a:ext uri="{FF2B5EF4-FFF2-40B4-BE49-F238E27FC236}">
                <a16:creationId xmlns:a16="http://schemas.microsoft.com/office/drawing/2014/main" xmlns="" id="{AC9C3214-B79E-4B31-9637-E8ABBFF0D06F}"/>
              </a:ext>
            </a:extLst>
          </p:cNvPr>
          <p:cNvSpPr txBox="1"/>
          <p:nvPr/>
        </p:nvSpPr>
        <p:spPr bwMode="auto">
          <a:xfrm>
            <a:off x="9397437" y="2420347"/>
            <a:ext cx="15121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诚信、敬业、</a:t>
            </a:r>
            <a:endParaRPr lang="en-US" altLang="zh-CN" sz="1600" kern="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务实、创新</a:t>
            </a:r>
            <a:r>
              <a:rPr lang="en-US" altLang="zh-CN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14" name="TextBox 72">
            <a:extLst>
              <a:ext uri="{FF2B5EF4-FFF2-40B4-BE49-F238E27FC236}">
                <a16:creationId xmlns:a16="http://schemas.microsoft.com/office/drawing/2014/main" xmlns="" id="{63596AE0-BE36-48D7-9CF2-CD8D3A1A9E2B}"/>
              </a:ext>
            </a:extLst>
          </p:cNvPr>
          <p:cNvSpPr txBox="1"/>
          <p:nvPr/>
        </p:nvSpPr>
        <p:spPr bwMode="auto">
          <a:xfrm>
            <a:off x="795984" y="4759902"/>
            <a:ext cx="18740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zh-CN" altLang="en-US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国际化</a:t>
            </a:r>
            <a:endParaRPr lang="en-US" altLang="zh-CN" sz="1600" kern="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  <a:p>
            <a:pPr algn="r">
              <a:defRPr/>
            </a:pPr>
            <a:r>
              <a:rPr lang="zh-CN" altLang="en-US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品牌化、专业化</a:t>
            </a:r>
            <a:r>
              <a:rPr lang="en-US" altLang="zh-CN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15" name="TextBox 72">
            <a:extLst>
              <a:ext uri="{FF2B5EF4-FFF2-40B4-BE49-F238E27FC236}">
                <a16:creationId xmlns:a16="http://schemas.microsoft.com/office/drawing/2014/main" xmlns="" id="{160DDD34-35DC-4E30-BDA8-F44942C9C06D}"/>
              </a:ext>
            </a:extLst>
          </p:cNvPr>
          <p:cNvSpPr txBox="1"/>
          <p:nvPr/>
        </p:nvSpPr>
        <p:spPr bwMode="auto">
          <a:xfrm>
            <a:off x="9521926" y="4823746"/>
            <a:ext cx="220100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成就客户、成就品牌、</a:t>
            </a:r>
            <a:endParaRPr lang="en-US" altLang="zh-CN" sz="1600" kern="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成就员工</a:t>
            </a:r>
            <a:endParaRPr lang="en-US" altLang="zh-CN" sz="1600" kern="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0" name="MH_Title_1">
            <a:extLst>
              <a:ext uri="{FF2B5EF4-FFF2-40B4-BE49-F238E27FC236}">
                <a16:creationId xmlns:a16="http://schemas.microsoft.com/office/drawing/2014/main" xmlns="" id="{EEC2191B-1854-41C3-BBDD-D5FD60A3AB9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63689" y="2386896"/>
            <a:ext cx="727955" cy="61530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zh-CN" altLang="en-US" sz="22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诚信</a:t>
            </a:r>
          </a:p>
        </p:txBody>
      </p:sp>
      <p:sp>
        <p:nvSpPr>
          <p:cNvPr id="21" name="MH_Title_1">
            <a:extLst>
              <a:ext uri="{FF2B5EF4-FFF2-40B4-BE49-F238E27FC236}">
                <a16:creationId xmlns:a16="http://schemas.microsoft.com/office/drawing/2014/main" xmlns="" id="{80D5CC76-7ED1-47AA-8618-61988D3FC23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12966" y="2411153"/>
            <a:ext cx="727955" cy="61363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zh-CN" altLang="en-US" sz="22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合作</a:t>
            </a:r>
          </a:p>
        </p:txBody>
      </p:sp>
      <p:sp>
        <p:nvSpPr>
          <p:cNvPr id="22" name="MH_Title_1">
            <a:extLst>
              <a:ext uri="{FF2B5EF4-FFF2-40B4-BE49-F238E27FC236}">
                <a16:creationId xmlns:a16="http://schemas.microsoft.com/office/drawing/2014/main" xmlns="" id="{CC1F20A1-B05F-4BD3-A347-5B751842F59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924977" y="4880235"/>
            <a:ext cx="727955" cy="61363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zh-CN" altLang="en-US" sz="22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共赢</a:t>
            </a:r>
          </a:p>
        </p:txBody>
      </p:sp>
      <p:sp>
        <p:nvSpPr>
          <p:cNvPr id="23" name="MH_Title_1">
            <a:extLst>
              <a:ext uri="{FF2B5EF4-FFF2-40B4-BE49-F238E27FC236}">
                <a16:creationId xmlns:a16="http://schemas.microsoft.com/office/drawing/2014/main" xmlns="" id="{9679D057-0044-4CAB-BF0C-6094EDA420A2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621931" y="4832786"/>
            <a:ext cx="727955" cy="61363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zh-CN" altLang="en-US" sz="22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使命</a:t>
            </a:r>
          </a:p>
        </p:txBody>
      </p:sp>
      <p:grpSp>
        <p:nvGrpSpPr>
          <p:cNvPr id="25" name="isḻíḋé">
            <a:extLst>
              <a:ext uri="{FF2B5EF4-FFF2-40B4-BE49-F238E27FC236}">
                <a16:creationId xmlns:a16="http://schemas.microsoft.com/office/drawing/2014/main" xmlns="" id="{078DB225-9589-4471-B425-D1F0CB243420}"/>
              </a:ext>
            </a:extLst>
          </p:cNvPr>
          <p:cNvGrpSpPr/>
          <p:nvPr/>
        </p:nvGrpSpPr>
        <p:grpSpPr>
          <a:xfrm>
            <a:off x="1884350" y="2424685"/>
            <a:ext cx="2328408" cy="3122777"/>
            <a:chOff x="1884350" y="2023385"/>
            <a:chExt cx="2328408" cy="3122777"/>
          </a:xfrm>
        </p:grpSpPr>
        <p:sp>
          <p:nvSpPr>
            <p:cNvPr id="125" name="îṩḻíḑe">
              <a:extLst>
                <a:ext uri="{FF2B5EF4-FFF2-40B4-BE49-F238E27FC236}">
                  <a16:creationId xmlns:a16="http://schemas.microsoft.com/office/drawing/2014/main" xmlns="" id="{754DC79E-7EF9-4F96-A9C2-73D9CDDCAAA4}"/>
                </a:ext>
              </a:extLst>
            </p:cNvPr>
            <p:cNvSpPr/>
            <p:nvPr/>
          </p:nvSpPr>
          <p:spPr>
            <a:xfrm>
              <a:off x="1884350" y="2023385"/>
              <a:ext cx="2274221" cy="3122777"/>
            </a:xfrm>
            <a:prstGeom prst="arc">
              <a:avLst>
                <a:gd name="adj1" fmla="val 17752484"/>
                <a:gd name="adj2" fmla="val 3682540"/>
              </a:avLst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26" name="îSļîḓe">
              <a:extLst>
                <a:ext uri="{FF2B5EF4-FFF2-40B4-BE49-F238E27FC236}">
                  <a16:creationId xmlns:a16="http://schemas.microsoft.com/office/drawing/2014/main" xmlns="" id="{0BF8B6F0-F217-4194-A359-F1FFDBAD9AB1}"/>
                </a:ext>
              </a:extLst>
            </p:cNvPr>
            <p:cNvGrpSpPr/>
            <p:nvPr/>
          </p:nvGrpSpPr>
          <p:grpSpPr>
            <a:xfrm>
              <a:off x="3708038" y="2444738"/>
              <a:ext cx="504720" cy="504720"/>
              <a:chOff x="3691328" y="3225046"/>
              <a:chExt cx="504720" cy="504720"/>
            </a:xfrm>
          </p:grpSpPr>
          <p:sp>
            <p:nvSpPr>
              <p:cNvPr id="136" name="ïślíḋé">
                <a:extLst>
                  <a:ext uri="{FF2B5EF4-FFF2-40B4-BE49-F238E27FC236}">
                    <a16:creationId xmlns:a16="http://schemas.microsoft.com/office/drawing/2014/main" xmlns="" id="{6ECB38F7-717B-49DE-AD56-E81D8D650422}"/>
                  </a:ext>
                </a:extLst>
              </p:cNvPr>
              <p:cNvSpPr/>
              <p:nvPr/>
            </p:nvSpPr>
            <p:spPr>
              <a:xfrm>
                <a:off x="3691328" y="3225046"/>
                <a:ext cx="504720" cy="504720"/>
              </a:xfrm>
              <a:prstGeom prst="ellipse">
                <a:avLst/>
              </a:prstGeom>
              <a:solidFill>
                <a:srgbClr val="2C5568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lnSpcReduction="1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37" name="iSḻíḍé">
                <a:extLst>
                  <a:ext uri="{FF2B5EF4-FFF2-40B4-BE49-F238E27FC236}">
                    <a16:creationId xmlns:a16="http://schemas.microsoft.com/office/drawing/2014/main" xmlns="" id="{B8DE012F-D4E7-483C-B67D-F53A896658D5}"/>
                  </a:ext>
                </a:extLst>
              </p:cNvPr>
              <p:cNvSpPr/>
              <p:nvPr/>
            </p:nvSpPr>
            <p:spPr bwMode="auto">
              <a:xfrm>
                <a:off x="3795602" y="3338695"/>
                <a:ext cx="296173" cy="277421"/>
              </a:xfrm>
              <a:custGeom>
                <a:avLst/>
                <a:gdLst>
                  <a:gd name="T0" fmla="*/ 4791 w 8427"/>
                  <a:gd name="T1" fmla="*/ 0 h 7905"/>
                  <a:gd name="T2" fmla="*/ 1815 w 8427"/>
                  <a:gd name="T3" fmla="*/ 1550 h 7905"/>
                  <a:gd name="T4" fmla="*/ 2213 w 8427"/>
                  <a:gd name="T5" fmla="*/ 1918 h 7905"/>
                  <a:gd name="T6" fmla="*/ 4418 w 8427"/>
                  <a:gd name="T7" fmla="*/ 557 h 7905"/>
                  <a:gd name="T8" fmla="*/ 4791 w 8427"/>
                  <a:gd name="T9" fmla="*/ 1189 h 7905"/>
                  <a:gd name="T10" fmla="*/ 5164 w 8427"/>
                  <a:gd name="T11" fmla="*/ 557 h 7905"/>
                  <a:gd name="T12" fmla="*/ 7870 w 8427"/>
                  <a:gd name="T13" fmla="*/ 3263 h 7905"/>
                  <a:gd name="T14" fmla="*/ 7238 w 8427"/>
                  <a:gd name="T15" fmla="*/ 3636 h 7905"/>
                  <a:gd name="T16" fmla="*/ 7870 w 8427"/>
                  <a:gd name="T17" fmla="*/ 4009 h 7905"/>
                  <a:gd name="T18" fmla="*/ 6448 w 8427"/>
                  <a:gd name="T19" fmla="*/ 6254 h 7905"/>
                  <a:gd name="T20" fmla="*/ 6529 w 8427"/>
                  <a:gd name="T21" fmla="*/ 6597 h 7905"/>
                  <a:gd name="T22" fmla="*/ 6506 w 8427"/>
                  <a:gd name="T23" fmla="*/ 6841 h 7905"/>
                  <a:gd name="T24" fmla="*/ 8427 w 8427"/>
                  <a:gd name="T25" fmla="*/ 3636 h 7905"/>
                  <a:gd name="T26" fmla="*/ 4791 w 8427"/>
                  <a:gd name="T27" fmla="*/ 0 h 7905"/>
                  <a:gd name="T28" fmla="*/ 5719 w 8427"/>
                  <a:gd name="T29" fmla="*/ 5988 h 7905"/>
                  <a:gd name="T30" fmla="*/ 4266 w 8427"/>
                  <a:gd name="T31" fmla="*/ 6026 h 7905"/>
                  <a:gd name="T32" fmla="*/ 2748 w 8427"/>
                  <a:gd name="T33" fmla="*/ 5157 h 7905"/>
                  <a:gd name="T34" fmla="*/ 1879 w 8427"/>
                  <a:gd name="T35" fmla="*/ 3639 h 7905"/>
                  <a:gd name="T36" fmla="*/ 1917 w 8427"/>
                  <a:gd name="T37" fmla="*/ 2186 h 7905"/>
                  <a:gd name="T38" fmla="*/ 426 w 8427"/>
                  <a:gd name="T39" fmla="*/ 2360 h 7905"/>
                  <a:gd name="T40" fmla="*/ 1969 w 8427"/>
                  <a:gd name="T41" fmla="*/ 5936 h 7905"/>
                  <a:gd name="T42" fmla="*/ 5545 w 8427"/>
                  <a:gd name="T43" fmla="*/ 7480 h 7905"/>
                  <a:gd name="T44" fmla="*/ 5719 w 8427"/>
                  <a:gd name="T45" fmla="*/ 5988 h 7905"/>
                  <a:gd name="T46" fmla="*/ 3166 w 8427"/>
                  <a:gd name="T47" fmla="*/ 4205 h 7905"/>
                  <a:gd name="T48" fmla="*/ 4038 w 8427"/>
                  <a:gd name="T49" fmla="*/ 3037 h 7905"/>
                  <a:gd name="T50" fmla="*/ 3821 w 8427"/>
                  <a:gd name="T51" fmla="*/ 2836 h 7905"/>
                  <a:gd name="T52" fmla="*/ 3522 w 8427"/>
                  <a:gd name="T53" fmla="*/ 3051 h 7905"/>
                  <a:gd name="T54" fmla="*/ 3155 w 8427"/>
                  <a:gd name="T55" fmla="*/ 2805 h 7905"/>
                  <a:gd name="T56" fmla="*/ 3866 w 8427"/>
                  <a:gd name="T57" fmla="*/ 2370 h 7905"/>
                  <a:gd name="T58" fmla="*/ 4555 w 8427"/>
                  <a:gd name="T59" fmla="*/ 2989 h 7905"/>
                  <a:gd name="T60" fmla="*/ 3728 w 8427"/>
                  <a:gd name="T61" fmla="*/ 3999 h 7905"/>
                  <a:gd name="T62" fmla="*/ 4586 w 8427"/>
                  <a:gd name="T63" fmla="*/ 3999 h 7905"/>
                  <a:gd name="T64" fmla="*/ 4586 w 8427"/>
                  <a:gd name="T65" fmla="*/ 4422 h 7905"/>
                  <a:gd name="T66" fmla="*/ 3189 w 8427"/>
                  <a:gd name="T67" fmla="*/ 4422 h 7905"/>
                  <a:gd name="T68" fmla="*/ 3166 w 8427"/>
                  <a:gd name="T69" fmla="*/ 4205 h 7905"/>
                  <a:gd name="T70" fmla="*/ 4792 w 8427"/>
                  <a:gd name="T71" fmla="*/ 3635 h 7905"/>
                  <a:gd name="T72" fmla="*/ 5571 w 8427"/>
                  <a:gd name="T73" fmla="*/ 2404 h 7905"/>
                  <a:gd name="T74" fmla="*/ 6175 w 8427"/>
                  <a:gd name="T75" fmla="*/ 2404 h 7905"/>
                  <a:gd name="T76" fmla="*/ 6175 w 8427"/>
                  <a:gd name="T77" fmla="*/ 3525 h 7905"/>
                  <a:gd name="T78" fmla="*/ 6415 w 8427"/>
                  <a:gd name="T79" fmla="*/ 3525 h 7905"/>
                  <a:gd name="T80" fmla="*/ 6415 w 8427"/>
                  <a:gd name="T81" fmla="*/ 3934 h 7905"/>
                  <a:gd name="T82" fmla="*/ 6175 w 8427"/>
                  <a:gd name="T83" fmla="*/ 3934 h 7905"/>
                  <a:gd name="T84" fmla="*/ 6175 w 8427"/>
                  <a:gd name="T85" fmla="*/ 4422 h 7905"/>
                  <a:gd name="T86" fmla="*/ 5687 w 8427"/>
                  <a:gd name="T87" fmla="*/ 4422 h 7905"/>
                  <a:gd name="T88" fmla="*/ 5687 w 8427"/>
                  <a:gd name="T89" fmla="*/ 3934 h 7905"/>
                  <a:gd name="T90" fmla="*/ 4792 w 8427"/>
                  <a:gd name="T91" fmla="*/ 3934 h 7905"/>
                  <a:gd name="T92" fmla="*/ 4792 w 8427"/>
                  <a:gd name="T93" fmla="*/ 3635 h 7905"/>
                  <a:gd name="T94" fmla="*/ 4792 w 8427"/>
                  <a:gd name="T95" fmla="*/ 3635 h 7905"/>
                  <a:gd name="T96" fmla="*/ 5687 w 8427"/>
                  <a:gd name="T97" fmla="*/ 3525 h 7905"/>
                  <a:gd name="T98" fmla="*/ 5687 w 8427"/>
                  <a:gd name="T99" fmla="*/ 3073 h 7905"/>
                  <a:gd name="T100" fmla="*/ 5704 w 8427"/>
                  <a:gd name="T101" fmla="*/ 2847 h 7905"/>
                  <a:gd name="T102" fmla="*/ 5698 w 8427"/>
                  <a:gd name="T103" fmla="*/ 2847 h 7905"/>
                  <a:gd name="T104" fmla="*/ 5599 w 8427"/>
                  <a:gd name="T105" fmla="*/ 3056 h 7905"/>
                  <a:gd name="T106" fmla="*/ 5295 w 8427"/>
                  <a:gd name="T107" fmla="*/ 3519 h 7905"/>
                  <a:gd name="T108" fmla="*/ 5295 w 8427"/>
                  <a:gd name="T109" fmla="*/ 3525 h 7905"/>
                  <a:gd name="T110" fmla="*/ 5687 w 8427"/>
                  <a:gd name="T111" fmla="*/ 3525 h 7905"/>
                  <a:gd name="T112" fmla="*/ 5687 w 8427"/>
                  <a:gd name="T113" fmla="*/ 3525 h 7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427" h="7905">
                    <a:moveTo>
                      <a:pt x="4791" y="0"/>
                    </a:moveTo>
                    <a:cubicBezTo>
                      <a:pt x="3562" y="0"/>
                      <a:pt x="2474" y="614"/>
                      <a:pt x="1815" y="1550"/>
                    </a:cubicBezTo>
                    <a:cubicBezTo>
                      <a:pt x="1952" y="1639"/>
                      <a:pt x="2085" y="1761"/>
                      <a:pt x="2213" y="1918"/>
                    </a:cubicBezTo>
                    <a:cubicBezTo>
                      <a:pt x="2704" y="1183"/>
                      <a:pt x="3499" y="668"/>
                      <a:pt x="4418" y="557"/>
                    </a:cubicBezTo>
                    <a:lnTo>
                      <a:pt x="4791" y="1189"/>
                    </a:lnTo>
                    <a:lnTo>
                      <a:pt x="5164" y="557"/>
                    </a:lnTo>
                    <a:cubicBezTo>
                      <a:pt x="6577" y="727"/>
                      <a:pt x="7700" y="1850"/>
                      <a:pt x="7870" y="3263"/>
                    </a:cubicBezTo>
                    <a:lnTo>
                      <a:pt x="7238" y="3636"/>
                    </a:lnTo>
                    <a:lnTo>
                      <a:pt x="7870" y="4009"/>
                    </a:lnTo>
                    <a:cubicBezTo>
                      <a:pt x="7756" y="4954"/>
                      <a:pt x="7215" y="5767"/>
                      <a:pt x="6448" y="6254"/>
                    </a:cubicBezTo>
                    <a:cubicBezTo>
                      <a:pt x="6497" y="6366"/>
                      <a:pt x="6524" y="6480"/>
                      <a:pt x="6529" y="6597"/>
                    </a:cubicBezTo>
                    <a:cubicBezTo>
                      <a:pt x="6533" y="6683"/>
                      <a:pt x="6524" y="6764"/>
                      <a:pt x="6506" y="6841"/>
                    </a:cubicBezTo>
                    <a:cubicBezTo>
                      <a:pt x="7648" y="6227"/>
                      <a:pt x="8427" y="5021"/>
                      <a:pt x="8427" y="3636"/>
                    </a:cubicBezTo>
                    <a:cubicBezTo>
                      <a:pt x="8427" y="1631"/>
                      <a:pt x="6796" y="0"/>
                      <a:pt x="4791" y="0"/>
                    </a:cubicBezTo>
                    <a:close/>
                    <a:moveTo>
                      <a:pt x="5719" y="5988"/>
                    </a:moveTo>
                    <a:cubicBezTo>
                      <a:pt x="4881" y="5315"/>
                      <a:pt x="4646" y="5646"/>
                      <a:pt x="4266" y="6026"/>
                    </a:cubicBezTo>
                    <a:cubicBezTo>
                      <a:pt x="4000" y="6292"/>
                      <a:pt x="3328" y="5737"/>
                      <a:pt x="2748" y="5157"/>
                    </a:cubicBezTo>
                    <a:cubicBezTo>
                      <a:pt x="2168" y="4576"/>
                      <a:pt x="1614" y="3905"/>
                      <a:pt x="1879" y="3639"/>
                    </a:cubicBezTo>
                    <a:cubicBezTo>
                      <a:pt x="2259" y="3259"/>
                      <a:pt x="2590" y="3024"/>
                      <a:pt x="1917" y="2186"/>
                    </a:cubicBezTo>
                    <a:cubicBezTo>
                      <a:pt x="1243" y="1348"/>
                      <a:pt x="794" y="1992"/>
                      <a:pt x="426" y="2360"/>
                    </a:cubicBezTo>
                    <a:cubicBezTo>
                      <a:pt x="0" y="2785"/>
                      <a:pt x="403" y="4370"/>
                      <a:pt x="1969" y="5936"/>
                    </a:cubicBezTo>
                    <a:cubicBezTo>
                      <a:pt x="3535" y="7502"/>
                      <a:pt x="5120" y="7905"/>
                      <a:pt x="5545" y="7480"/>
                    </a:cubicBezTo>
                    <a:cubicBezTo>
                      <a:pt x="5913" y="7111"/>
                      <a:pt x="6557" y="6662"/>
                      <a:pt x="5719" y="5988"/>
                    </a:cubicBezTo>
                    <a:close/>
                    <a:moveTo>
                      <a:pt x="3166" y="4205"/>
                    </a:moveTo>
                    <a:cubicBezTo>
                      <a:pt x="3166" y="3460"/>
                      <a:pt x="4038" y="3327"/>
                      <a:pt x="4038" y="3037"/>
                    </a:cubicBezTo>
                    <a:cubicBezTo>
                      <a:pt x="4038" y="2895"/>
                      <a:pt x="3925" y="2836"/>
                      <a:pt x="3821" y="2836"/>
                    </a:cubicBezTo>
                    <a:cubicBezTo>
                      <a:pt x="3629" y="2836"/>
                      <a:pt x="3522" y="3051"/>
                      <a:pt x="3522" y="3051"/>
                    </a:cubicBezTo>
                    <a:lnTo>
                      <a:pt x="3155" y="2805"/>
                    </a:lnTo>
                    <a:cubicBezTo>
                      <a:pt x="3155" y="2805"/>
                      <a:pt x="3341" y="2370"/>
                      <a:pt x="3866" y="2370"/>
                    </a:cubicBezTo>
                    <a:cubicBezTo>
                      <a:pt x="4196" y="2370"/>
                      <a:pt x="4555" y="2560"/>
                      <a:pt x="4555" y="2989"/>
                    </a:cubicBezTo>
                    <a:cubicBezTo>
                      <a:pt x="4555" y="3618"/>
                      <a:pt x="3742" y="3739"/>
                      <a:pt x="3728" y="3999"/>
                    </a:cubicBezTo>
                    <a:lnTo>
                      <a:pt x="4586" y="3999"/>
                    </a:lnTo>
                    <a:lnTo>
                      <a:pt x="4586" y="4422"/>
                    </a:lnTo>
                    <a:lnTo>
                      <a:pt x="3189" y="4422"/>
                    </a:lnTo>
                    <a:cubicBezTo>
                      <a:pt x="3174" y="4343"/>
                      <a:pt x="3166" y="4273"/>
                      <a:pt x="3166" y="4205"/>
                    </a:cubicBezTo>
                    <a:close/>
                    <a:moveTo>
                      <a:pt x="4792" y="3635"/>
                    </a:moveTo>
                    <a:lnTo>
                      <a:pt x="5571" y="2404"/>
                    </a:lnTo>
                    <a:lnTo>
                      <a:pt x="6175" y="2404"/>
                    </a:lnTo>
                    <a:lnTo>
                      <a:pt x="6175" y="3525"/>
                    </a:lnTo>
                    <a:lnTo>
                      <a:pt x="6415" y="3525"/>
                    </a:lnTo>
                    <a:lnTo>
                      <a:pt x="6415" y="3934"/>
                    </a:lnTo>
                    <a:lnTo>
                      <a:pt x="6175" y="3934"/>
                    </a:lnTo>
                    <a:lnTo>
                      <a:pt x="6175" y="4422"/>
                    </a:lnTo>
                    <a:lnTo>
                      <a:pt x="5687" y="4422"/>
                    </a:lnTo>
                    <a:lnTo>
                      <a:pt x="5687" y="3934"/>
                    </a:lnTo>
                    <a:lnTo>
                      <a:pt x="4792" y="3934"/>
                    </a:lnTo>
                    <a:lnTo>
                      <a:pt x="4792" y="3635"/>
                    </a:lnTo>
                    <a:lnTo>
                      <a:pt x="4792" y="3635"/>
                    </a:lnTo>
                    <a:close/>
                    <a:moveTo>
                      <a:pt x="5687" y="3525"/>
                    </a:moveTo>
                    <a:lnTo>
                      <a:pt x="5687" y="3073"/>
                    </a:lnTo>
                    <a:cubicBezTo>
                      <a:pt x="5687" y="2963"/>
                      <a:pt x="5704" y="2847"/>
                      <a:pt x="5704" y="2847"/>
                    </a:cubicBezTo>
                    <a:lnTo>
                      <a:pt x="5698" y="2847"/>
                    </a:lnTo>
                    <a:cubicBezTo>
                      <a:pt x="5698" y="2847"/>
                      <a:pt x="5656" y="2972"/>
                      <a:pt x="5599" y="3056"/>
                    </a:cubicBezTo>
                    <a:lnTo>
                      <a:pt x="5295" y="3519"/>
                    </a:lnTo>
                    <a:lnTo>
                      <a:pt x="5295" y="3525"/>
                    </a:lnTo>
                    <a:lnTo>
                      <a:pt x="5687" y="3525"/>
                    </a:lnTo>
                    <a:lnTo>
                      <a:pt x="5687" y="35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28" name="îŝḷïḍé">
              <a:extLst>
                <a:ext uri="{FF2B5EF4-FFF2-40B4-BE49-F238E27FC236}">
                  <a16:creationId xmlns:a16="http://schemas.microsoft.com/office/drawing/2014/main" xmlns="" id="{8A14DE55-B696-4346-9119-078052EF578B}"/>
                </a:ext>
              </a:extLst>
            </p:cNvPr>
            <p:cNvGrpSpPr/>
            <p:nvPr/>
          </p:nvGrpSpPr>
          <p:grpSpPr>
            <a:xfrm>
              <a:off x="3708038" y="4078730"/>
              <a:ext cx="504720" cy="504720"/>
              <a:chOff x="3691328" y="4755365"/>
              <a:chExt cx="504720" cy="504720"/>
            </a:xfrm>
          </p:grpSpPr>
          <p:sp>
            <p:nvSpPr>
              <p:cNvPr id="132" name="i$ḷiḍe">
                <a:extLst>
                  <a:ext uri="{FF2B5EF4-FFF2-40B4-BE49-F238E27FC236}">
                    <a16:creationId xmlns:a16="http://schemas.microsoft.com/office/drawing/2014/main" xmlns="" id="{B56DA30C-5582-4049-8D25-C3286A1AC5EB}"/>
                  </a:ext>
                </a:extLst>
              </p:cNvPr>
              <p:cNvSpPr/>
              <p:nvPr/>
            </p:nvSpPr>
            <p:spPr>
              <a:xfrm>
                <a:off x="3691328" y="4755365"/>
                <a:ext cx="504720" cy="504720"/>
              </a:xfrm>
              <a:prstGeom prst="ellipse">
                <a:avLst/>
              </a:prstGeom>
              <a:solidFill>
                <a:srgbClr val="2C5568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lnSpcReduction="1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33" name="îs1iḍê">
                <a:extLst>
                  <a:ext uri="{FF2B5EF4-FFF2-40B4-BE49-F238E27FC236}">
                    <a16:creationId xmlns:a16="http://schemas.microsoft.com/office/drawing/2014/main" xmlns="" id="{FAFE16BF-5C52-49A1-BCFA-F904135F86F9}"/>
                  </a:ext>
                </a:extLst>
              </p:cNvPr>
              <p:cNvSpPr/>
              <p:nvPr/>
            </p:nvSpPr>
            <p:spPr bwMode="auto">
              <a:xfrm>
                <a:off x="3795602" y="4859880"/>
                <a:ext cx="296173" cy="295690"/>
              </a:xfrm>
              <a:custGeom>
                <a:avLst/>
                <a:gdLst>
                  <a:gd name="connsiteX0" fmla="*/ 298661 w 606862"/>
                  <a:gd name="connsiteY0" fmla="*/ 216068 h 605874"/>
                  <a:gd name="connsiteX1" fmla="*/ 292627 w 606862"/>
                  <a:gd name="connsiteY1" fmla="*/ 222186 h 605874"/>
                  <a:gd name="connsiteX2" fmla="*/ 292627 w 606862"/>
                  <a:gd name="connsiteY2" fmla="*/ 229140 h 605874"/>
                  <a:gd name="connsiteX3" fmla="*/ 286035 w 606862"/>
                  <a:gd name="connsiteY3" fmla="*/ 238133 h 605874"/>
                  <a:gd name="connsiteX4" fmla="*/ 259483 w 606862"/>
                  <a:gd name="connsiteY4" fmla="*/ 271879 h 605874"/>
                  <a:gd name="connsiteX5" fmla="*/ 278979 w 606862"/>
                  <a:gd name="connsiteY5" fmla="*/ 304884 h 605874"/>
                  <a:gd name="connsiteX6" fmla="*/ 303396 w 606862"/>
                  <a:gd name="connsiteY6" fmla="*/ 315917 h 605874"/>
                  <a:gd name="connsiteX7" fmla="*/ 312309 w 606862"/>
                  <a:gd name="connsiteY7" fmla="*/ 321109 h 605874"/>
                  <a:gd name="connsiteX8" fmla="*/ 309431 w 606862"/>
                  <a:gd name="connsiteY8" fmla="*/ 342525 h 605874"/>
                  <a:gd name="connsiteX9" fmla="*/ 293741 w 606862"/>
                  <a:gd name="connsiteY9" fmla="*/ 344565 h 605874"/>
                  <a:gd name="connsiteX10" fmla="*/ 269881 w 606862"/>
                  <a:gd name="connsiteY10" fmla="*/ 337426 h 605874"/>
                  <a:gd name="connsiteX11" fmla="*/ 262639 w 606862"/>
                  <a:gd name="connsiteY11" fmla="*/ 340485 h 605874"/>
                  <a:gd name="connsiteX12" fmla="*/ 259111 w 606862"/>
                  <a:gd name="connsiteY12" fmla="*/ 353001 h 605874"/>
                  <a:gd name="connsiteX13" fmla="*/ 263382 w 606862"/>
                  <a:gd name="connsiteY13" fmla="*/ 362550 h 605874"/>
                  <a:gd name="connsiteX14" fmla="*/ 284921 w 606862"/>
                  <a:gd name="connsiteY14" fmla="*/ 368669 h 605874"/>
                  <a:gd name="connsiteX15" fmla="*/ 291048 w 606862"/>
                  <a:gd name="connsiteY15" fmla="*/ 375901 h 605874"/>
                  <a:gd name="connsiteX16" fmla="*/ 291141 w 606862"/>
                  <a:gd name="connsiteY16" fmla="*/ 384059 h 605874"/>
                  <a:gd name="connsiteX17" fmla="*/ 296340 w 606862"/>
                  <a:gd name="connsiteY17" fmla="*/ 389622 h 605874"/>
                  <a:gd name="connsiteX18" fmla="*/ 308502 w 606862"/>
                  <a:gd name="connsiteY18" fmla="*/ 389622 h 605874"/>
                  <a:gd name="connsiteX19" fmla="*/ 313423 w 606862"/>
                  <a:gd name="connsiteY19" fmla="*/ 384430 h 605874"/>
                  <a:gd name="connsiteX20" fmla="*/ 313423 w 606862"/>
                  <a:gd name="connsiteY20" fmla="*/ 373119 h 605874"/>
                  <a:gd name="connsiteX21" fmla="*/ 318622 w 606862"/>
                  <a:gd name="connsiteY21" fmla="*/ 366444 h 605874"/>
                  <a:gd name="connsiteX22" fmla="*/ 339789 w 606862"/>
                  <a:gd name="connsiteY22" fmla="*/ 352909 h 605874"/>
                  <a:gd name="connsiteX23" fmla="*/ 327256 w 606862"/>
                  <a:gd name="connsiteY23" fmla="*/ 294872 h 605874"/>
                  <a:gd name="connsiteX24" fmla="*/ 305996 w 606862"/>
                  <a:gd name="connsiteY24" fmla="*/ 285230 h 605874"/>
                  <a:gd name="connsiteX25" fmla="*/ 294391 w 606862"/>
                  <a:gd name="connsiteY25" fmla="*/ 278740 h 605874"/>
                  <a:gd name="connsiteX26" fmla="*/ 296804 w 606862"/>
                  <a:gd name="connsiteY26" fmla="*/ 260661 h 605874"/>
                  <a:gd name="connsiteX27" fmla="*/ 304046 w 606862"/>
                  <a:gd name="connsiteY27" fmla="*/ 259178 h 605874"/>
                  <a:gd name="connsiteX28" fmla="*/ 330877 w 606862"/>
                  <a:gd name="connsiteY28" fmla="*/ 264463 h 605874"/>
                  <a:gd name="connsiteX29" fmla="*/ 337932 w 606862"/>
                  <a:gd name="connsiteY29" fmla="*/ 261496 h 605874"/>
                  <a:gd name="connsiteX30" fmla="*/ 342110 w 606862"/>
                  <a:gd name="connsiteY30" fmla="*/ 247404 h 605874"/>
                  <a:gd name="connsiteX31" fmla="*/ 338954 w 606862"/>
                  <a:gd name="connsiteY31" fmla="*/ 240914 h 605874"/>
                  <a:gd name="connsiteX32" fmla="*/ 321964 w 606862"/>
                  <a:gd name="connsiteY32" fmla="*/ 235815 h 605874"/>
                  <a:gd name="connsiteX33" fmla="*/ 314258 w 606862"/>
                  <a:gd name="connsiteY33" fmla="*/ 226915 h 605874"/>
                  <a:gd name="connsiteX34" fmla="*/ 303396 w 606862"/>
                  <a:gd name="connsiteY34" fmla="*/ 216068 h 605874"/>
                  <a:gd name="connsiteX35" fmla="*/ 303396 w 606862"/>
                  <a:gd name="connsiteY35" fmla="*/ 176202 h 605874"/>
                  <a:gd name="connsiteX36" fmla="*/ 430308 w 606862"/>
                  <a:gd name="connsiteY36" fmla="*/ 302937 h 605874"/>
                  <a:gd name="connsiteX37" fmla="*/ 303396 w 606862"/>
                  <a:gd name="connsiteY37" fmla="*/ 429673 h 605874"/>
                  <a:gd name="connsiteX38" fmla="*/ 176484 w 606862"/>
                  <a:gd name="connsiteY38" fmla="*/ 302937 h 605874"/>
                  <a:gd name="connsiteX39" fmla="*/ 303396 w 606862"/>
                  <a:gd name="connsiteY39" fmla="*/ 176202 h 605874"/>
                  <a:gd name="connsiteX40" fmla="*/ 281240 w 606862"/>
                  <a:gd name="connsiteY40" fmla="*/ 91493 h 605874"/>
                  <a:gd name="connsiteX41" fmla="*/ 91642 w 606862"/>
                  <a:gd name="connsiteY41" fmla="*/ 280782 h 605874"/>
                  <a:gd name="connsiteX42" fmla="*/ 118104 w 606862"/>
                  <a:gd name="connsiteY42" fmla="*/ 280782 h 605874"/>
                  <a:gd name="connsiteX43" fmla="*/ 140295 w 606862"/>
                  <a:gd name="connsiteY43" fmla="*/ 302937 h 605874"/>
                  <a:gd name="connsiteX44" fmla="*/ 118104 w 606862"/>
                  <a:gd name="connsiteY44" fmla="*/ 325092 h 605874"/>
                  <a:gd name="connsiteX45" fmla="*/ 91642 w 606862"/>
                  <a:gd name="connsiteY45" fmla="*/ 325092 h 605874"/>
                  <a:gd name="connsiteX46" fmla="*/ 281240 w 606862"/>
                  <a:gd name="connsiteY46" fmla="*/ 514381 h 605874"/>
                  <a:gd name="connsiteX47" fmla="*/ 281240 w 606862"/>
                  <a:gd name="connsiteY47" fmla="*/ 487962 h 605874"/>
                  <a:gd name="connsiteX48" fmla="*/ 303431 w 606862"/>
                  <a:gd name="connsiteY48" fmla="*/ 465807 h 605874"/>
                  <a:gd name="connsiteX49" fmla="*/ 325622 w 606862"/>
                  <a:gd name="connsiteY49" fmla="*/ 487962 h 605874"/>
                  <a:gd name="connsiteX50" fmla="*/ 325622 w 606862"/>
                  <a:gd name="connsiteY50" fmla="*/ 514381 h 605874"/>
                  <a:gd name="connsiteX51" fmla="*/ 515220 w 606862"/>
                  <a:gd name="connsiteY51" fmla="*/ 325092 h 605874"/>
                  <a:gd name="connsiteX52" fmla="*/ 488758 w 606862"/>
                  <a:gd name="connsiteY52" fmla="*/ 325092 h 605874"/>
                  <a:gd name="connsiteX53" fmla="*/ 466567 w 606862"/>
                  <a:gd name="connsiteY53" fmla="*/ 302937 h 605874"/>
                  <a:gd name="connsiteX54" fmla="*/ 488758 w 606862"/>
                  <a:gd name="connsiteY54" fmla="*/ 280782 h 605874"/>
                  <a:gd name="connsiteX55" fmla="*/ 515220 w 606862"/>
                  <a:gd name="connsiteY55" fmla="*/ 280782 h 605874"/>
                  <a:gd name="connsiteX56" fmla="*/ 325622 w 606862"/>
                  <a:gd name="connsiteY56" fmla="*/ 91493 h 605874"/>
                  <a:gd name="connsiteX57" fmla="*/ 325622 w 606862"/>
                  <a:gd name="connsiteY57" fmla="*/ 117912 h 605874"/>
                  <a:gd name="connsiteX58" fmla="*/ 303431 w 606862"/>
                  <a:gd name="connsiteY58" fmla="*/ 140067 h 605874"/>
                  <a:gd name="connsiteX59" fmla="*/ 281240 w 606862"/>
                  <a:gd name="connsiteY59" fmla="*/ 117912 h 605874"/>
                  <a:gd name="connsiteX60" fmla="*/ 303431 w 606862"/>
                  <a:gd name="connsiteY60" fmla="*/ 0 h 605874"/>
                  <a:gd name="connsiteX61" fmla="*/ 325622 w 606862"/>
                  <a:gd name="connsiteY61" fmla="*/ 22155 h 605874"/>
                  <a:gd name="connsiteX62" fmla="*/ 325622 w 606862"/>
                  <a:gd name="connsiteY62" fmla="*/ 48574 h 605874"/>
                  <a:gd name="connsiteX63" fmla="*/ 558209 w 606862"/>
                  <a:gd name="connsiteY63" fmla="*/ 280782 h 605874"/>
                  <a:gd name="connsiteX64" fmla="*/ 584671 w 606862"/>
                  <a:gd name="connsiteY64" fmla="*/ 280782 h 605874"/>
                  <a:gd name="connsiteX65" fmla="*/ 606862 w 606862"/>
                  <a:gd name="connsiteY65" fmla="*/ 302937 h 605874"/>
                  <a:gd name="connsiteX66" fmla="*/ 584671 w 606862"/>
                  <a:gd name="connsiteY66" fmla="*/ 325092 h 605874"/>
                  <a:gd name="connsiteX67" fmla="*/ 558209 w 606862"/>
                  <a:gd name="connsiteY67" fmla="*/ 325092 h 605874"/>
                  <a:gd name="connsiteX68" fmla="*/ 325622 w 606862"/>
                  <a:gd name="connsiteY68" fmla="*/ 557300 h 605874"/>
                  <a:gd name="connsiteX69" fmla="*/ 325622 w 606862"/>
                  <a:gd name="connsiteY69" fmla="*/ 583719 h 605874"/>
                  <a:gd name="connsiteX70" fmla="*/ 303431 w 606862"/>
                  <a:gd name="connsiteY70" fmla="*/ 605874 h 605874"/>
                  <a:gd name="connsiteX71" fmla="*/ 281240 w 606862"/>
                  <a:gd name="connsiteY71" fmla="*/ 583719 h 605874"/>
                  <a:gd name="connsiteX72" fmla="*/ 281240 w 606862"/>
                  <a:gd name="connsiteY72" fmla="*/ 557300 h 605874"/>
                  <a:gd name="connsiteX73" fmla="*/ 48653 w 606862"/>
                  <a:gd name="connsiteY73" fmla="*/ 325092 h 605874"/>
                  <a:gd name="connsiteX74" fmla="*/ 22191 w 606862"/>
                  <a:gd name="connsiteY74" fmla="*/ 325092 h 605874"/>
                  <a:gd name="connsiteX75" fmla="*/ 0 w 606862"/>
                  <a:gd name="connsiteY75" fmla="*/ 302937 h 605874"/>
                  <a:gd name="connsiteX76" fmla="*/ 22191 w 606862"/>
                  <a:gd name="connsiteY76" fmla="*/ 280782 h 605874"/>
                  <a:gd name="connsiteX77" fmla="*/ 48653 w 606862"/>
                  <a:gd name="connsiteY77" fmla="*/ 280782 h 605874"/>
                  <a:gd name="connsiteX78" fmla="*/ 281240 w 606862"/>
                  <a:gd name="connsiteY78" fmla="*/ 48574 h 605874"/>
                  <a:gd name="connsiteX79" fmla="*/ 281240 w 606862"/>
                  <a:gd name="connsiteY79" fmla="*/ 22155 h 605874"/>
                  <a:gd name="connsiteX80" fmla="*/ 303431 w 606862"/>
                  <a:gd name="connsiteY80" fmla="*/ 0 h 60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606862" h="605874">
                    <a:moveTo>
                      <a:pt x="298661" y="216068"/>
                    </a:moveTo>
                    <a:cubicBezTo>
                      <a:pt x="293648" y="216160"/>
                      <a:pt x="292719" y="216995"/>
                      <a:pt x="292627" y="222186"/>
                    </a:cubicBezTo>
                    <a:lnTo>
                      <a:pt x="292627" y="229140"/>
                    </a:lnTo>
                    <a:cubicBezTo>
                      <a:pt x="292627" y="235908"/>
                      <a:pt x="292627" y="235815"/>
                      <a:pt x="286035" y="238133"/>
                    </a:cubicBezTo>
                    <a:cubicBezTo>
                      <a:pt x="270252" y="243974"/>
                      <a:pt x="260411" y="254728"/>
                      <a:pt x="259483" y="271879"/>
                    </a:cubicBezTo>
                    <a:cubicBezTo>
                      <a:pt x="258554" y="287084"/>
                      <a:pt x="266539" y="297375"/>
                      <a:pt x="278979" y="304884"/>
                    </a:cubicBezTo>
                    <a:cubicBezTo>
                      <a:pt x="286685" y="309613"/>
                      <a:pt x="295226" y="312301"/>
                      <a:pt x="303396" y="315917"/>
                    </a:cubicBezTo>
                    <a:cubicBezTo>
                      <a:pt x="306645" y="317308"/>
                      <a:pt x="309616" y="318884"/>
                      <a:pt x="312309" y="321109"/>
                    </a:cubicBezTo>
                    <a:cubicBezTo>
                      <a:pt x="320200" y="327691"/>
                      <a:pt x="318715" y="338446"/>
                      <a:pt x="309431" y="342525"/>
                    </a:cubicBezTo>
                    <a:cubicBezTo>
                      <a:pt x="304417" y="344750"/>
                      <a:pt x="299218" y="345214"/>
                      <a:pt x="293741" y="344565"/>
                    </a:cubicBezTo>
                    <a:cubicBezTo>
                      <a:pt x="285292" y="343452"/>
                      <a:pt x="277401" y="341412"/>
                      <a:pt x="269881" y="337426"/>
                    </a:cubicBezTo>
                    <a:cubicBezTo>
                      <a:pt x="265517" y="335108"/>
                      <a:pt x="264125" y="335664"/>
                      <a:pt x="262639" y="340485"/>
                    </a:cubicBezTo>
                    <a:cubicBezTo>
                      <a:pt x="261340" y="344750"/>
                      <a:pt x="260226" y="348829"/>
                      <a:pt x="259111" y="353001"/>
                    </a:cubicBezTo>
                    <a:cubicBezTo>
                      <a:pt x="257440" y="358564"/>
                      <a:pt x="258090" y="359955"/>
                      <a:pt x="263382" y="362550"/>
                    </a:cubicBezTo>
                    <a:cubicBezTo>
                      <a:pt x="270252" y="365888"/>
                      <a:pt x="277494" y="367464"/>
                      <a:pt x="284921" y="368669"/>
                    </a:cubicBezTo>
                    <a:cubicBezTo>
                      <a:pt x="290770" y="369596"/>
                      <a:pt x="291048" y="369782"/>
                      <a:pt x="291048" y="375901"/>
                    </a:cubicBezTo>
                    <a:cubicBezTo>
                      <a:pt x="291141" y="378589"/>
                      <a:pt x="291141" y="381278"/>
                      <a:pt x="291141" y="384059"/>
                    </a:cubicBezTo>
                    <a:cubicBezTo>
                      <a:pt x="291141" y="387490"/>
                      <a:pt x="292719" y="389437"/>
                      <a:pt x="296340" y="389622"/>
                    </a:cubicBezTo>
                    <a:cubicBezTo>
                      <a:pt x="300425" y="389715"/>
                      <a:pt x="304417" y="389715"/>
                      <a:pt x="308502" y="389622"/>
                    </a:cubicBezTo>
                    <a:cubicBezTo>
                      <a:pt x="311659" y="389437"/>
                      <a:pt x="313423" y="387768"/>
                      <a:pt x="313423" y="384430"/>
                    </a:cubicBezTo>
                    <a:cubicBezTo>
                      <a:pt x="313423" y="380722"/>
                      <a:pt x="313516" y="376828"/>
                      <a:pt x="313423" y="373119"/>
                    </a:cubicBezTo>
                    <a:cubicBezTo>
                      <a:pt x="313330" y="369411"/>
                      <a:pt x="314908" y="367464"/>
                      <a:pt x="318622" y="366444"/>
                    </a:cubicBezTo>
                    <a:cubicBezTo>
                      <a:pt x="327070" y="364127"/>
                      <a:pt x="334219" y="359584"/>
                      <a:pt x="339789" y="352909"/>
                    </a:cubicBezTo>
                    <a:cubicBezTo>
                      <a:pt x="355108" y="334366"/>
                      <a:pt x="349352" y="307017"/>
                      <a:pt x="327256" y="294872"/>
                    </a:cubicBezTo>
                    <a:cubicBezTo>
                      <a:pt x="320479" y="291071"/>
                      <a:pt x="313144" y="288197"/>
                      <a:pt x="305996" y="285230"/>
                    </a:cubicBezTo>
                    <a:cubicBezTo>
                      <a:pt x="301911" y="283561"/>
                      <a:pt x="297826" y="281521"/>
                      <a:pt x="294391" y="278740"/>
                    </a:cubicBezTo>
                    <a:cubicBezTo>
                      <a:pt x="287428" y="273177"/>
                      <a:pt x="288635" y="264277"/>
                      <a:pt x="296804" y="260661"/>
                    </a:cubicBezTo>
                    <a:cubicBezTo>
                      <a:pt x="299218" y="259642"/>
                      <a:pt x="301539" y="259271"/>
                      <a:pt x="304046" y="259178"/>
                    </a:cubicBezTo>
                    <a:cubicBezTo>
                      <a:pt x="313423" y="258715"/>
                      <a:pt x="322335" y="260383"/>
                      <a:pt x="330877" y="264463"/>
                    </a:cubicBezTo>
                    <a:cubicBezTo>
                      <a:pt x="335054" y="266595"/>
                      <a:pt x="336447" y="265946"/>
                      <a:pt x="337932" y="261496"/>
                    </a:cubicBezTo>
                    <a:cubicBezTo>
                      <a:pt x="339511" y="256860"/>
                      <a:pt x="340811" y="252132"/>
                      <a:pt x="342110" y="247404"/>
                    </a:cubicBezTo>
                    <a:cubicBezTo>
                      <a:pt x="343039" y="244344"/>
                      <a:pt x="341925" y="242212"/>
                      <a:pt x="338954" y="240914"/>
                    </a:cubicBezTo>
                    <a:cubicBezTo>
                      <a:pt x="333476" y="238411"/>
                      <a:pt x="327813" y="236649"/>
                      <a:pt x="321964" y="235815"/>
                    </a:cubicBezTo>
                    <a:cubicBezTo>
                      <a:pt x="314258" y="234702"/>
                      <a:pt x="314258" y="234610"/>
                      <a:pt x="314258" y="226915"/>
                    </a:cubicBezTo>
                    <a:cubicBezTo>
                      <a:pt x="314258" y="216068"/>
                      <a:pt x="314258" y="216068"/>
                      <a:pt x="303396" y="216068"/>
                    </a:cubicBezTo>
                    <a:close/>
                    <a:moveTo>
                      <a:pt x="303396" y="176202"/>
                    </a:moveTo>
                    <a:cubicBezTo>
                      <a:pt x="373490" y="176202"/>
                      <a:pt x="430308" y="232941"/>
                      <a:pt x="430308" y="302937"/>
                    </a:cubicBezTo>
                    <a:cubicBezTo>
                      <a:pt x="430308" y="372934"/>
                      <a:pt x="373490" y="429673"/>
                      <a:pt x="303396" y="429673"/>
                    </a:cubicBezTo>
                    <a:cubicBezTo>
                      <a:pt x="233302" y="429673"/>
                      <a:pt x="176484" y="372934"/>
                      <a:pt x="176484" y="302937"/>
                    </a:cubicBezTo>
                    <a:cubicBezTo>
                      <a:pt x="176484" y="232941"/>
                      <a:pt x="233302" y="176202"/>
                      <a:pt x="303396" y="176202"/>
                    </a:cubicBezTo>
                    <a:close/>
                    <a:moveTo>
                      <a:pt x="281240" y="91493"/>
                    </a:moveTo>
                    <a:cubicBezTo>
                      <a:pt x="181334" y="101690"/>
                      <a:pt x="101855" y="181039"/>
                      <a:pt x="91642" y="280782"/>
                    </a:cubicBezTo>
                    <a:lnTo>
                      <a:pt x="118104" y="280782"/>
                    </a:lnTo>
                    <a:cubicBezTo>
                      <a:pt x="130360" y="280782"/>
                      <a:pt x="140295" y="290701"/>
                      <a:pt x="140295" y="302937"/>
                    </a:cubicBezTo>
                    <a:cubicBezTo>
                      <a:pt x="140295" y="315173"/>
                      <a:pt x="130360" y="325092"/>
                      <a:pt x="118104" y="325092"/>
                    </a:cubicBezTo>
                    <a:lnTo>
                      <a:pt x="91642" y="325092"/>
                    </a:lnTo>
                    <a:cubicBezTo>
                      <a:pt x="101855" y="424835"/>
                      <a:pt x="181334" y="504184"/>
                      <a:pt x="281240" y="514381"/>
                    </a:cubicBezTo>
                    <a:lnTo>
                      <a:pt x="281240" y="487962"/>
                    </a:lnTo>
                    <a:cubicBezTo>
                      <a:pt x="281240" y="475726"/>
                      <a:pt x="291175" y="465807"/>
                      <a:pt x="303431" y="465807"/>
                    </a:cubicBezTo>
                    <a:cubicBezTo>
                      <a:pt x="315687" y="465807"/>
                      <a:pt x="325622" y="475726"/>
                      <a:pt x="325622" y="487962"/>
                    </a:cubicBezTo>
                    <a:lnTo>
                      <a:pt x="325622" y="514381"/>
                    </a:lnTo>
                    <a:cubicBezTo>
                      <a:pt x="425528" y="504184"/>
                      <a:pt x="505007" y="424835"/>
                      <a:pt x="515220" y="325092"/>
                    </a:cubicBezTo>
                    <a:lnTo>
                      <a:pt x="488758" y="325092"/>
                    </a:lnTo>
                    <a:cubicBezTo>
                      <a:pt x="476502" y="325092"/>
                      <a:pt x="466567" y="315173"/>
                      <a:pt x="466567" y="302937"/>
                    </a:cubicBezTo>
                    <a:cubicBezTo>
                      <a:pt x="466567" y="290701"/>
                      <a:pt x="476502" y="280782"/>
                      <a:pt x="488758" y="280782"/>
                    </a:cubicBezTo>
                    <a:lnTo>
                      <a:pt x="515220" y="280782"/>
                    </a:lnTo>
                    <a:cubicBezTo>
                      <a:pt x="505007" y="181039"/>
                      <a:pt x="425528" y="101690"/>
                      <a:pt x="325622" y="91493"/>
                    </a:cubicBezTo>
                    <a:lnTo>
                      <a:pt x="325622" y="117912"/>
                    </a:lnTo>
                    <a:cubicBezTo>
                      <a:pt x="325622" y="130148"/>
                      <a:pt x="315687" y="140067"/>
                      <a:pt x="303431" y="140067"/>
                    </a:cubicBezTo>
                    <a:cubicBezTo>
                      <a:pt x="291175" y="140067"/>
                      <a:pt x="281240" y="130148"/>
                      <a:pt x="281240" y="117912"/>
                    </a:cubicBezTo>
                    <a:close/>
                    <a:moveTo>
                      <a:pt x="303431" y="0"/>
                    </a:moveTo>
                    <a:cubicBezTo>
                      <a:pt x="315687" y="0"/>
                      <a:pt x="325622" y="9919"/>
                      <a:pt x="325622" y="22155"/>
                    </a:cubicBezTo>
                    <a:lnTo>
                      <a:pt x="325622" y="48574"/>
                    </a:lnTo>
                    <a:cubicBezTo>
                      <a:pt x="449111" y="59234"/>
                      <a:pt x="547531" y="157494"/>
                      <a:pt x="558209" y="280782"/>
                    </a:cubicBezTo>
                    <a:lnTo>
                      <a:pt x="584671" y="280782"/>
                    </a:lnTo>
                    <a:cubicBezTo>
                      <a:pt x="596834" y="280782"/>
                      <a:pt x="606862" y="290701"/>
                      <a:pt x="606862" y="302937"/>
                    </a:cubicBezTo>
                    <a:cubicBezTo>
                      <a:pt x="606862" y="315173"/>
                      <a:pt x="596927" y="325092"/>
                      <a:pt x="584671" y="325092"/>
                    </a:cubicBezTo>
                    <a:lnTo>
                      <a:pt x="558209" y="325092"/>
                    </a:lnTo>
                    <a:cubicBezTo>
                      <a:pt x="547531" y="448380"/>
                      <a:pt x="449111" y="546640"/>
                      <a:pt x="325622" y="557300"/>
                    </a:cubicBezTo>
                    <a:lnTo>
                      <a:pt x="325622" y="583719"/>
                    </a:lnTo>
                    <a:cubicBezTo>
                      <a:pt x="325622" y="595955"/>
                      <a:pt x="315687" y="605874"/>
                      <a:pt x="303431" y="605874"/>
                    </a:cubicBezTo>
                    <a:cubicBezTo>
                      <a:pt x="291175" y="605874"/>
                      <a:pt x="281240" y="595955"/>
                      <a:pt x="281240" y="583719"/>
                    </a:cubicBezTo>
                    <a:lnTo>
                      <a:pt x="281240" y="557300"/>
                    </a:lnTo>
                    <a:cubicBezTo>
                      <a:pt x="157751" y="546640"/>
                      <a:pt x="59331" y="448380"/>
                      <a:pt x="48653" y="325092"/>
                    </a:cubicBezTo>
                    <a:lnTo>
                      <a:pt x="22191" y="325092"/>
                    </a:lnTo>
                    <a:cubicBezTo>
                      <a:pt x="9935" y="325092"/>
                      <a:pt x="0" y="315173"/>
                      <a:pt x="0" y="302937"/>
                    </a:cubicBezTo>
                    <a:cubicBezTo>
                      <a:pt x="0" y="290701"/>
                      <a:pt x="9935" y="280782"/>
                      <a:pt x="22191" y="280782"/>
                    </a:cubicBezTo>
                    <a:lnTo>
                      <a:pt x="48653" y="280782"/>
                    </a:lnTo>
                    <a:cubicBezTo>
                      <a:pt x="59331" y="157494"/>
                      <a:pt x="157751" y="59234"/>
                      <a:pt x="281240" y="48574"/>
                    </a:cubicBezTo>
                    <a:lnTo>
                      <a:pt x="281240" y="22155"/>
                    </a:lnTo>
                    <a:cubicBezTo>
                      <a:pt x="281240" y="9919"/>
                      <a:pt x="291175" y="0"/>
                      <a:pt x="30343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</p:grpSp>
      <p:grpSp>
        <p:nvGrpSpPr>
          <p:cNvPr id="26" name="îşļiḓe">
            <a:extLst>
              <a:ext uri="{FF2B5EF4-FFF2-40B4-BE49-F238E27FC236}">
                <a16:creationId xmlns:a16="http://schemas.microsoft.com/office/drawing/2014/main" xmlns="" id="{F1252123-FE35-44DF-B10F-832AF9E5F5A1}"/>
              </a:ext>
            </a:extLst>
          </p:cNvPr>
          <p:cNvGrpSpPr/>
          <p:nvPr/>
        </p:nvGrpSpPr>
        <p:grpSpPr>
          <a:xfrm>
            <a:off x="7979242" y="2424685"/>
            <a:ext cx="2328408" cy="3122777"/>
            <a:chOff x="7979242" y="2077162"/>
            <a:chExt cx="2328408" cy="3122777"/>
          </a:xfrm>
        </p:grpSpPr>
        <p:sp>
          <p:nvSpPr>
            <p:cNvPr id="112" name="iṥlîḍê">
              <a:extLst>
                <a:ext uri="{FF2B5EF4-FFF2-40B4-BE49-F238E27FC236}">
                  <a16:creationId xmlns:a16="http://schemas.microsoft.com/office/drawing/2014/main" xmlns="" id="{3D799E62-A5D9-4A07-B096-FFAFDEE19C66}"/>
                </a:ext>
              </a:extLst>
            </p:cNvPr>
            <p:cNvSpPr/>
            <p:nvPr/>
          </p:nvSpPr>
          <p:spPr>
            <a:xfrm flipH="1">
              <a:off x="8033429" y="2077162"/>
              <a:ext cx="2274221" cy="3122777"/>
            </a:xfrm>
            <a:prstGeom prst="arc">
              <a:avLst>
                <a:gd name="adj1" fmla="val 17752484"/>
                <a:gd name="adj2" fmla="val 3682540"/>
              </a:avLst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13" name="iṣḷide">
              <a:extLst>
                <a:ext uri="{FF2B5EF4-FFF2-40B4-BE49-F238E27FC236}">
                  <a16:creationId xmlns:a16="http://schemas.microsoft.com/office/drawing/2014/main" xmlns="" id="{6B14FB7F-28F1-4CE3-BE8E-3320F0230AA2}"/>
                </a:ext>
              </a:extLst>
            </p:cNvPr>
            <p:cNvGrpSpPr/>
            <p:nvPr/>
          </p:nvGrpSpPr>
          <p:grpSpPr>
            <a:xfrm>
              <a:off x="7979242" y="2498515"/>
              <a:ext cx="504720" cy="504720"/>
              <a:chOff x="3691328" y="3225046"/>
              <a:chExt cx="504720" cy="504720"/>
            </a:xfrm>
          </p:grpSpPr>
          <p:sp>
            <p:nvSpPr>
              <p:cNvPr id="123" name="îṡḻïḍe">
                <a:extLst>
                  <a:ext uri="{FF2B5EF4-FFF2-40B4-BE49-F238E27FC236}">
                    <a16:creationId xmlns:a16="http://schemas.microsoft.com/office/drawing/2014/main" xmlns="" id="{741D3A16-3554-422C-A180-E2AFE54A9120}"/>
                  </a:ext>
                </a:extLst>
              </p:cNvPr>
              <p:cNvSpPr/>
              <p:nvPr/>
            </p:nvSpPr>
            <p:spPr>
              <a:xfrm>
                <a:off x="3691328" y="3225046"/>
                <a:ext cx="504720" cy="504720"/>
              </a:xfrm>
              <a:prstGeom prst="ellipse">
                <a:avLst/>
              </a:prstGeom>
              <a:solidFill>
                <a:srgbClr val="2C5568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lnSpcReduction="1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24" name="ïşḷïḓe">
                <a:extLst>
                  <a:ext uri="{FF2B5EF4-FFF2-40B4-BE49-F238E27FC236}">
                    <a16:creationId xmlns:a16="http://schemas.microsoft.com/office/drawing/2014/main" xmlns="" id="{109D44D9-8EC5-473F-851E-E3428DBAADCE}"/>
                  </a:ext>
                </a:extLst>
              </p:cNvPr>
              <p:cNvSpPr/>
              <p:nvPr/>
            </p:nvSpPr>
            <p:spPr bwMode="auto">
              <a:xfrm>
                <a:off x="3795602" y="3338695"/>
                <a:ext cx="296173" cy="277421"/>
              </a:xfrm>
              <a:custGeom>
                <a:avLst/>
                <a:gdLst>
                  <a:gd name="T0" fmla="*/ 4791 w 8427"/>
                  <a:gd name="T1" fmla="*/ 0 h 7905"/>
                  <a:gd name="T2" fmla="*/ 1815 w 8427"/>
                  <a:gd name="T3" fmla="*/ 1550 h 7905"/>
                  <a:gd name="T4" fmla="*/ 2213 w 8427"/>
                  <a:gd name="T5" fmla="*/ 1918 h 7905"/>
                  <a:gd name="T6" fmla="*/ 4418 w 8427"/>
                  <a:gd name="T7" fmla="*/ 557 h 7905"/>
                  <a:gd name="T8" fmla="*/ 4791 w 8427"/>
                  <a:gd name="T9" fmla="*/ 1189 h 7905"/>
                  <a:gd name="T10" fmla="*/ 5164 w 8427"/>
                  <a:gd name="T11" fmla="*/ 557 h 7905"/>
                  <a:gd name="T12" fmla="*/ 7870 w 8427"/>
                  <a:gd name="T13" fmla="*/ 3263 h 7905"/>
                  <a:gd name="T14" fmla="*/ 7238 w 8427"/>
                  <a:gd name="T15" fmla="*/ 3636 h 7905"/>
                  <a:gd name="T16" fmla="*/ 7870 w 8427"/>
                  <a:gd name="T17" fmla="*/ 4009 h 7905"/>
                  <a:gd name="T18" fmla="*/ 6448 w 8427"/>
                  <a:gd name="T19" fmla="*/ 6254 h 7905"/>
                  <a:gd name="T20" fmla="*/ 6529 w 8427"/>
                  <a:gd name="T21" fmla="*/ 6597 h 7905"/>
                  <a:gd name="T22" fmla="*/ 6506 w 8427"/>
                  <a:gd name="T23" fmla="*/ 6841 h 7905"/>
                  <a:gd name="T24" fmla="*/ 8427 w 8427"/>
                  <a:gd name="T25" fmla="*/ 3636 h 7905"/>
                  <a:gd name="T26" fmla="*/ 4791 w 8427"/>
                  <a:gd name="T27" fmla="*/ 0 h 7905"/>
                  <a:gd name="T28" fmla="*/ 5719 w 8427"/>
                  <a:gd name="T29" fmla="*/ 5988 h 7905"/>
                  <a:gd name="T30" fmla="*/ 4266 w 8427"/>
                  <a:gd name="T31" fmla="*/ 6026 h 7905"/>
                  <a:gd name="T32" fmla="*/ 2748 w 8427"/>
                  <a:gd name="T33" fmla="*/ 5157 h 7905"/>
                  <a:gd name="T34" fmla="*/ 1879 w 8427"/>
                  <a:gd name="T35" fmla="*/ 3639 h 7905"/>
                  <a:gd name="T36" fmla="*/ 1917 w 8427"/>
                  <a:gd name="T37" fmla="*/ 2186 h 7905"/>
                  <a:gd name="T38" fmla="*/ 426 w 8427"/>
                  <a:gd name="T39" fmla="*/ 2360 h 7905"/>
                  <a:gd name="T40" fmla="*/ 1969 w 8427"/>
                  <a:gd name="T41" fmla="*/ 5936 h 7905"/>
                  <a:gd name="T42" fmla="*/ 5545 w 8427"/>
                  <a:gd name="T43" fmla="*/ 7480 h 7905"/>
                  <a:gd name="T44" fmla="*/ 5719 w 8427"/>
                  <a:gd name="T45" fmla="*/ 5988 h 7905"/>
                  <a:gd name="T46" fmla="*/ 3166 w 8427"/>
                  <a:gd name="T47" fmla="*/ 4205 h 7905"/>
                  <a:gd name="T48" fmla="*/ 4038 w 8427"/>
                  <a:gd name="T49" fmla="*/ 3037 h 7905"/>
                  <a:gd name="T50" fmla="*/ 3821 w 8427"/>
                  <a:gd name="T51" fmla="*/ 2836 h 7905"/>
                  <a:gd name="T52" fmla="*/ 3522 w 8427"/>
                  <a:gd name="T53" fmla="*/ 3051 h 7905"/>
                  <a:gd name="T54" fmla="*/ 3155 w 8427"/>
                  <a:gd name="T55" fmla="*/ 2805 h 7905"/>
                  <a:gd name="T56" fmla="*/ 3866 w 8427"/>
                  <a:gd name="T57" fmla="*/ 2370 h 7905"/>
                  <a:gd name="T58" fmla="*/ 4555 w 8427"/>
                  <a:gd name="T59" fmla="*/ 2989 h 7905"/>
                  <a:gd name="T60" fmla="*/ 3728 w 8427"/>
                  <a:gd name="T61" fmla="*/ 3999 h 7905"/>
                  <a:gd name="T62" fmla="*/ 4586 w 8427"/>
                  <a:gd name="T63" fmla="*/ 3999 h 7905"/>
                  <a:gd name="T64" fmla="*/ 4586 w 8427"/>
                  <a:gd name="T65" fmla="*/ 4422 h 7905"/>
                  <a:gd name="T66" fmla="*/ 3189 w 8427"/>
                  <a:gd name="T67" fmla="*/ 4422 h 7905"/>
                  <a:gd name="T68" fmla="*/ 3166 w 8427"/>
                  <a:gd name="T69" fmla="*/ 4205 h 7905"/>
                  <a:gd name="T70" fmla="*/ 4792 w 8427"/>
                  <a:gd name="T71" fmla="*/ 3635 h 7905"/>
                  <a:gd name="T72" fmla="*/ 5571 w 8427"/>
                  <a:gd name="T73" fmla="*/ 2404 h 7905"/>
                  <a:gd name="T74" fmla="*/ 6175 w 8427"/>
                  <a:gd name="T75" fmla="*/ 2404 h 7905"/>
                  <a:gd name="T76" fmla="*/ 6175 w 8427"/>
                  <a:gd name="T77" fmla="*/ 3525 h 7905"/>
                  <a:gd name="T78" fmla="*/ 6415 w 8427"/>
                  <a:gd name="T79" fmla="*/ 3525 h 7905"/>
                  <a:gd name="T80" fmla="*/ 6415 w 8427"/>
                  <a:gd name="T81" fmla="*/ 3934 h 7905"/>
                  <a:gd name="T82" fmla="*/ 6175 w 8427"/>
                  <a:gd name="T83" fmla="*/ 3934 h 7905"/>
                  <a:gd name="T84" fmla="*/ 6175 w 8427"/>
                  <a:gd name="T85" fmla="*/ 4422 h 7905"/>
                  <a:gd name="T86" fmla="*/ 5687 w 8427"/>
                  <a:gd name="T87" fmla="*/ 4422 h 7905"/>
                  <a:gd name="T88" fmla="*/ 5687 w 8427"/>
                  <a:gd name="T89" fmla="*/ 3934 h 7905"/>
                  <a:gd name="T90" fmla="*/ 4792 w 8427"/>
                  <a:gd name="T91" fmla="*/ 3934 h 7905"/>
                  <a:gd name="T92" fmla="*/ 4792 w 8427"/>
                  <a:gd name="T93" fmla="*/ 3635 h 7905"/>
                  <a:gd name="T94" fmla="*/ 4792 w 8427"/>
                  <a:gd name="T95" fmla="*/ 3635 h 7905"/>
                  <a:gd name="T96" fmla="*/ 5687 w 8427"/>
                  <a:gd name="T97" fmla="*/ 3525 h 7905"/>
                  <a:gd name="T98" fmla="*/ 5687 w 8427"/>
                  <a:gd name="T99" fmla="*/ 3073 h 7905"/>
                  <a:gd name="T100" fmla="*/ 5704 w 8427"/>
                  <a:gd name="T101" fmla="*/ 2847 h 7905"/>
                  <a:gd name="T102" fmla="*/ 5698 w 8427"/>
                  <a:gd name="T103" fmla="*/ 2847 h 7905"/>
                  <a:gd name="T104" fmla="*/ 5599 w 8427"/>
                  <a:gd name="T105" fmla="*/ 3056 h 7905"/>
                  <a:gd name="T106" fmla="*/ 5295 w 8427"/>
                  <a:gd name="T107" fmla="*/ 3519 h 7905"/>
                  <a:gd name="T108" fmla="*/ 5295 w 8427"/>
                  <a:gd name="T109" fmla="*/ 3525 h 7905"/>
                  <a:gd name="T110" fmla="*/ 5687 w 8427"/>
                  <a:gd name="T111" fmla="*/ 3525 h 7905"/>
                  <a:gd name="T112" fmla="*/ 5687 w 8427"/>
                  <a:gd name="T113" fmla="*/ 3525 h 7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427" h="7905">
                    <a:moveTo>
                      <a:pt x="4791" y="0"/>
                    </a:moveTo>
                    <a:cubicBezTo>
                      <a:pt x="3562" y="0"/>
                      <a:pt x="2474" y="614"/>
                      <a:pt x="1815" y="1550"/>
                    </a:cubicBezTo>
                    <a:cubicBezTo>
                      <a:pt x="1952" y="1639"/>
                      <a:pt x="2085" y="1761"/>
                      <a:pt x="2213" y="1918"/>
                    </a:cubicBezTo>
                    <a:cubicBezTo>
                      <a:pt x="2704" y="1183"/>
                      <a:pt x="3499" y="668"/>
                      <a:pt x="4418" y="557"/>
                    </a:cubicBezTo>
                    <a:lnTo>
                      <a:pt x="4791" y="1189"/>
                    </a:lnTo>
                    <a:lnTo>
                      <a:pt x="5164" y="557"/>
                    </a:lnTo>
                    <a:cubicBezTo>
                      <a:pt x="6577" y="727"/>
                      <a:pt x="7700" y="1850"/>
                      <a:pt x="7870" y="3263"/>
                    </a:cubicBezTo>
                    <a:lnTo>
                      <a:pt x="7238" y="3636"/>
                    </a:lnTo>
                    <a:lnTo>
                      <a:pt x="7870" y="4009"/>
                    </a:lnTo>
                    <a:cubicBezTo>
                      <a:pt x="7756" y="4954"/>
                      <a:pt x="7215" y="5767"/>
                      <a:pt x="6448" y="6254"/>
                    </a:cubicBezTo>
                    <a:cubicBezTo>
                      <a:pt x="6497" y="6366"/>
                      <a:pt x="6524" y="6480"/>
                      <a:pt x="6529" y="6597"/>
                    </a:cubicBezTo>
                    <a:cubicBezTo>
                      <a:pt x="6533" y="6683"/>
                      <a:pt x="6524" y="6764"/>
                      <a:pt x="6506" y="6841"/>
                    </a:cubicBezTo>
                    <a:cubicBezTo>
                      <a:pt x="7648" y="6227"/>
                      <a:pt x="8427" y="5021"/>
                      <a:pt x="8427" y="3636"/>
                    </a:cubicBezTo>
                    <a:cubicBezTo>
                      <a:pt x="8427" y="1631"/>
                      <a:pt x="6796" y="0"/>
                      <a:pt x="4791" y="0"/>
                    </a:cubicBezTo>
                    <a:close/>
                    <a:moveTo>
                      <a:pt x="5719" y="5988"/>
                    </a:moveTo>
                    <a:cubicBezTo>
                      <a:pt x="4881" y="5315"/>
                      <a:pt x="4646" y="5646"/>
                      <a:pt x="4266" y="6026"/>
                    </a:cubicBezTo>
                    <a:cubicBezTo>
                      <a:pt x="4000" y="6292"/>
                      <a:pt x="3328" y="5737"/>
                      <a:pt x="2748" y="5157"/>
                    </a:cubicBezTo>
                    <a:cubicBezTo>
                      <a:pt x="2168" y="4576"/>
                      <a:pt x="1614" y="3905"/>
                      <a:pt x="1879" y="3639"/>
                    </a:cubicBezTo>
                    <a:cubicBezTo>
                      <a:pt x="2259" y="3259"/>
                      <a:pt x="2590" y="3024"/>
                      <a:pt x="1917" y="2186"/>
                    </a:cubicBezTo>
                    <a:cubicBezTo>
                      <a:pt x="1243" y="1348"/>
                      <a:pt x="794" y="1992"/>
                      <a:pt x="426" y="2360"/>
                    </a:cubicBezTo>
                    <a:cubicBezTo>
                      <a:pt x="0" y="2785"/>
                      <a:pt x="403" y="4370"/>
                      <a:pt x="1969" y="5936"/>
                    </a:cubicBezTo>
                    <a:cubicBezTo>
                      <a:pt x="3535" y="7502"/>
                      <a:pt x="5120" y="7905"/>
                      <a:pt x="5545" y="7480"/>
                    </a:cubicBezTo>
                    <a:cubicBezTo>
                      <a:pt x="5913" y="7111"/>
                      <a:pt x="6557" y="6662"/>
                      <a:pt x="5719" y="5988"/>
                    </a:cubicBezTo>
                    <a:close/>
                    <a:moveTo>
                      <a:pt x="3166" y="4205"/>
                    </a:moveTo>
                    <a:cubicBezTo>
                      <a:pt x="3166" y="3460"/>
                      <a:pt x="4038" y="3327"/>
                      <a:pt x="4038" y="3037"/>
                    </a:cubicBezTo>
                    <a:cubicBezTo>
                      <a:pt x="4038" y="2895"/>
                      <a:pt x="3925" y="2836"/>
                      <a:pt x="3821" y="2836"/>
                    </a:cubicBezTo>
                    <a:cubicBezTo>
                      <a:pt x="3629" y="2836"/>
                      <a:pt x="3522" y="3051"/>
                      <a:pt x="3522" y="3051"/>
                    </a:cubicBezTo>
                    <a:lnTo>
                      <a:pt x="3155" y="2805"/>
                    </a:lnTo>
                    <a:cubicBezTo>
                      <a:pt x="3155" y="2805"/>
                      <a:pt x="3341" y="2370"/>
                      <a:pt x="3866" y="2370"/>
                    </a:cubicBezTo>
                    <a:cubicBezTo>
                      <a:pt x="4196" y="2370"/>
                      <a:pt x="4555" y="2560"/>
                      <a:pt x="4555" y="2989"/>
                    </a:cubicBezTo>
                    <a:cubicBezTo>
                      <a:pt x="4555" y="3618"/>
                      <a:pt x="3742" y="3739"/>
                      <a:pt x="3728" y="3999"/>
                    </a:cubicBezTo>
                    <a:lnTo>
                      <a:pt x="4586" y="3999"/>
                    </a:lnTo>
                    <a:lnTo>
                      <a:pt x="4586" y="4422"/>
                    </a:lnTo>
                    <a:lnTo>
                      <a:pt x="3189" y="4422"/>
                    </a:lnTo>
                    <a:cubicBezTo>
                      <a:pt x="3174" y="4343"/>
                      <a:pt x="3166" y="4273"/>
                      <a:pt x="3166" y="4205"/>
                    </a:cubicBezTo>
                    <a:close/>
                    <a:moveTo>
                      <a:pt x="4792" y="3635"/>
                    </a:moveTo>
                    <a:lnTo>
                      <a:pt x="5571" y="2404"/>
                    </a:lnTo>
                    <a:lnTo>
                      <a:pt x="6175" y="2404"/>
                    </a:lnTo>
                    <a:lnTo>
                      <a:pt x="6175" y="3525"/>
                    </a:lnTo>
                    <a:lnTo>
                      <a:pt x="6415" y="3525"/>
                    </a:lnTo>
                    <a:lnTo>
                      <a:pt x="6415" y="3934"/>
                    </a:lnTo>
                    <a:lnTo>
                      <a:pt x="6175" y="3934"/>
                    </a:lnTo>
                    <a:lnTo>
                      <a:pt x="6175" y="4422"/>
                    </a:lnTo>
                    <a:lnTo>
                      <a:pt x="5687" y="4422"/>
                    </a:lnTo>
                    <a:lnTo>
                      <a:pt x="5687" y="3934"/>
                    </a:lnTo>
                    <a:lnTo>
                      <a:pt x="4792" y="3934"/>
                    </a:lnTo>
                    <a:lnTo>
                      <a:pt x="4792" y="3635"/>
                    </a:lnTo>
                    <a:lnTo>
                      <a:pt x="4792" y="3635"/>
                    </a:lnTo>
                    <a:close/>
                    <a:moveTo>
                      <a:pt x="5687" y="3525"/>
                    </a:moveTo>
                    <a:lnTo>
                      <a:pt x="5687" y="3073"/>
                    </a:lnTo>
                    <a:cubicBezTo>
                      <a:pt x="5687" y="2963"/>
                      <a:pt x="5704" y="2847"/>
                      <a:pt x="5704" y="2847"/>
                    </a:cubicBezTo>
                    <a:lnTo>
                      <a:pt x="5698" y="2847"/>
                    </a:lnTo>
                    <a:cubicBezTo>
                      <a:pt x="5698" y="2847"/>
                      <a:pt x="5656" y="2972"/>
                      <a:pt x="5599" y="3056"/>
                    </a:cubicBezTo>
                    <a:lnTo>
                      <a:pt x="5295" y="3519"/>
                    </a:lnTo>
                    <a:lnTo>
                      <a:pt x="5295" y="3525"/>
                    </a:lnTo>
                    <a:lnTo>
                      <a:pt x="5687" y="3525"/>
                    </a:lnTo>
                    <a:lnTo>
                      <a:pt x="5687" y="35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15" name="ïṧľiďé">
              <a:extLst>
                <a:ext uri="{FF2B5EF4-FFF2-40B4-BE49-F238E27FC236}">
                  <a16:creationId xmlns:a16="http://schemas.microsoft.com/office/drawing/2014/main" xmlns="" id="{6867B70B-FEEB-4128-9312-47547ED17D5D}"/>
                </a:ext>
              </a:extLst>
            </p:cNvPr>
            <p:cNvGrpSpPr/>
            <p:nvPr/>
          </p:nvGrpSpPr>
          <p:grpSpPr>
            <a:xfrm>
              <a:off x="7979242" y="4132507"/>
              <a:ext cx="504720" cy="504720"/>
              <a:chOff x="3691328" y="4755365"/>
              <a:chExt cx="504720" cy="504720"/>
            </a:xfrm>
          </p:grpSpPr>
          <p:sp>
            <p:nvSpPr>
              <p:cNvPr id="119" name="îṡľidê">
                <a:extLst>
                  <a:ext uri="{FF2B5EF4-FFF2-40B4-BE49-F238E27FC236}">
                    <a16:creationId xmlns:a16="http://schemas.microsoft.com/office/drawing/2014/main" xmlns="" id="{25B9689F-4143-41FF-91B6-7EAFC5A07F59}"/>
                  </a:ext>
                </a:extLst>
              </p:cNvPr>
              <p:cNvSpPr/>
              <p:nvPr/>
            </p:nvSpPr>
            <p:spPr>
              <a:xfrm>
                <a:off x="3691328" y="4755365"/>
                <a:ext cx="504720" cy="504720"/>
              </a:xfrm>
              <a:prstGeom prst="ellipse">
                <a:avLst/>
              </a:prstGeom>
              <a:solidFill>
                <a:srgbClr val="2C5568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 defTabSz="913765"/>
                <a:endParaRPr/>
              </a:p>
            </p:txBody>
          </p:sp>
          <p:sp>
            <p:nvSpPr>
              <p:cNvPr id="120" name="ïSļiḍe">
                <a:extLst>
                  <a:ext uri="{FF2B5EF4-FFF2-40B4-BE49-F238E27FC236}">
                    <a16:creationId xmlns:a16="http://schemas.microsoft.com/office/drawing/2014/main" xmlns="" id="{2F1EF9C9-D5AE-496A-B887-20766E63E8E0}"/>
                  </a:ext>
                </a:extLst>
              </p:cNvPr>
              <p:cNvSpPr/>
              <p:nvPr/>
            </p:nvSpPr>
            <p:spPr bwMode="auto">
              <a:xfrm>
                <a:off x="3795602" y="4859880"/>
                <a:ext cx="296173" cy="295690"/>
              </a:xfrm>
              <a:custGeom>
                <a:avLst/>
                <a:gdLst>
                  <a:gd name="connsiteX0" fmla="*/ 298661 w 606862"/>
                  <a:gd name="connsiteY0" fmla="*/ 216068 h 605874"/>
                  <a:gd name="connsiteX1" fmla="*/ 292627 w 606862"/>
                  <a:gd name="connsiteY1" fmla="*/ 222186 h 605874"/>
                  <a:gd name="connsiteX2" fmla="*/ 292627 w 606862"/>
                  <a:gd name="connsiteY2" fmla="*/ 229140 h 605874"/>
                  <a:gd name="connsiteX3" fmla="*/ 286035 w 606862"/>
                  <a:gd name="connsiteY3" fmla="*/ 238133 h 605874"/>
                  <a:gd name="connsiteX4" fmla="*/ 259483 w 606862"/>
                  <a:gd name="connsiteY4" fmla="*/ 271879 h 605874"/>
                  <a:gd name="connsiteX5" fmla="*/ 278979 w 606862"/>
                  <a:gd name="connsiteY5" fmla="*/ 304884 h 605874"/>
                  <a:gd name="connsiteX6" fmla="*/ 303396 w 606862"/>
                  <a:gd name="connsiteY6" fmla="*/ 315917 h 605874"/>
                  <a:gd name="connsiteX7" fmla="*/ 312309 w 606862"/>
                  <a:gd name="connsiteY7" fmla="*/ 321109 h 605874"/>
                  <a:gd name="connsiteX8" fmla="*/ 309431 w 606862"/>
                  <a:gd name="connsiteY8" fmla="*/ 342525 h 605874"/>
                  <a:gd name="connsiteX9" fmla="*/ 293741 w 606862"/>
                  <a:gd name="connsiteY9" fmla="*/ 344565 h 605874"/>
                  <a:gd name="connsiteX10" fmla="*/ 269881 w 606862"/>
                  <a:gd name="connsiteY10" fmla="*/ 337426 h 605874"/>
                  <a:gd name="connsiteX11" fmla="*/ 262639 w 606862"/>
                  <a:gd name="connsiteY11" fmla="*/ 340485 h 605874"/>
                  <a:gd name="connsiteX12" fmla="*/ 259111 w 606862"/>
                  <a:gd name="connsiteY12" fmla="*/ 353001 h 605874"/>
                  <a:gd name="connsiteX13" fmla="*/ 263382 w 606862"/>
                  <a:gd name="connsiteY13" fmla="*/ 362550 h 605874"/>
                  <a:gd name="connsiteX14" fmla="*/ 284921 w 606862"/>
                  <a:gd name="connsiteY14" fmla="*/ 368669 h 605874"/>
                  <a:gd name="connsiteX15" fmla="*/ 291048 w 606862"/>
                  <a:gd name="connsiteY15" fmla="*/ 375901 h 605874"/>
                  <a:gd name="connsiteX16" fmla="*/ 291141 w 606862"/>
                  <a:gd name="connsiteY16" fmla="*/ 384059 h 605874"/>
                  <a:gd name="connsiteX17" fmla="*/ 296340 w 606862"/>
                  <a:gd name="connsiteY17" fmla="*/ 389622 h 605874"/>
                  <a:gd name="connsiteX18" fmla="*/ 308502 w 606862"/>
                  <a:gd name="connsiteY18" fmla="*/ 389622 h 605874"/>
                  <a:gd name="connsiteX19" fmla="*/ 313423 w 606862"/>
                  <a:gd name="connsiteY19" fmla="*/ 384430 h 605874"/>
                  <a:gd name="connsiteX20" fmla="*/ 313423 w 606862"/>
                  <a:gd name="connsiteY20" fmla="*/ 373119 h 605874"/>
                  <a:gd name="connsiteX21" fmla="*/ 318622 w 606862"/>
                  <a:gd name="connsiteY21" fmla="*/ 366444 h 605874"/>
                  <a:gd name="connsiteX22" fmla="*/ 339789 w 606862"/>
                  <a:gd name="connsiteY22" fmla="*/ 352909 h 605874"/>
                  <a:gd name="connsiteX23" fmla="*/ 327256 w 606862"/>
                  <a:gd name="connsiteY23" fmla="*/ 294872 h 605874"/>
                  <a:gd name="connsiteX24" fmla="*/ 305996 w 606862"/>
                  <a:gd name="connsiteY24" fmla="*/ 285230 h 605874"/>
                  <a:gd name="connsiteX25" fmla="*/ 294391 w 606862"/>
                  <a:gd name="connsiteY25" fmla="*/ 278740 h 605874"/>
                  <a:gd name="connsiteX26" fmla="*/ 296804 w 606862"/>
                  <a:gd name="connsiteY26" fmla="*/ 260661 h 605874"/>
                  <a:gd name="connsiteX27" fmla="*/ 304046 w 606862"/>
                  <a:gd name="connsiteY27" fmla="*/ 259178 h 605874"/>
                  <a:gd name="connsiteX28" fmla="*/ 330877 w 606862"/>
                  <a:gd name="connsiteY28" fmla="*/ 264463 h 605874"/>
                  <a:gd name="connsiteX29" fmla="*/ 337932 w 606862"/>
                  <a:gd name="connsiteY29" fmla="*/ 261496 h 605874"/>
                  <a:gd name="connsiteX30" fmla="*/ 342110 w 606862"/>
                  <a:gd name="connsiteY30" fmla="*/ 247404 h 605874"/>
                  <a:gd name="connsiteX31" fmla="*/ 338954 w 606862"/>
                  <a:gd name="connsiteY31" fmla="*/ 240914 h 605874"/>
                  <a:gd name="connsiteX32" fmla="*/ 321964 w 606862"/>
                  <a:gd name="connsiteY32" fmla="*/ 235815 h 605874"/>
                  <a:gd name="connsiteX33" fmla="*/ 314258 w 606862"/>
                  <a:gd name="connsiteY33" fmla="*/ 226915 h 605874"/>
                  <a:gd name="connsiteX34" fmla="*/ 303396 w 606862"/>
                  <a:gd name="connsiteY34" fmla="*/ 216068 h 605874"/>
                  <a:gd name="connsiteX35" fmla="*/ 303396 w 606862"/>
                  <a:gd name="connsiteY35" fmla="*/ 176202 h 605874"/>
                  <a:gd name="connsiteX36" fmla="*/ 430308 w 606862"/>
                  <a:gd name="connsiteY36" fmla="*/ 302937 h 605874"/>
                  <a:gd name="connsiteX37" fmla="*/ 303396 w 606862"/>
                  <a:gd name="connsiteY37" fmla="*/ 429673 h 605874"/>
                  <a:gd name="connsiteX38" fmla="*/ 176484 w 606862"/>
                  <a:gd name="connsiteY38" fmla="*/ 302937 h 605874"/>
                  <a:gd name="connsiteX39" fmla="*/ 303396 w 606862"/>
                  <a:gd name="connsiteY39" fmla="*/ 176202 h 605874"/>
                  <a:gd name="connsiteX40" fmla="*/ 281240 w 606862"/>
                  <a:gd name="connsiteY40" fmla="*/ 91493 h 605874"/>
                  <a:gd name="connsiteX41" fmla="*/ 91642 w 606862"/>
                  <a:gd name="connsiteY41" fmla="*/ 280782 h 605874"/>
                  <a:gd name="connsiteX42" fmla="*/ 118104 w 606862"/>
                  <a:gd name="connsiteY42" fmla="*/ 280782 h 605874"/>
                  <a:gd name="connsiteX43" fmla="*/ 140295 w 606862"/>
                  <a:gd name="connsiteY43" fmla="*/ 302937 h 605874"/>
                  <a:gd name="connsiteX44" fmla="*/ 118104 w 606862"/>
                  <a:gd name="connsiteY44" fmla="*/ 325092 h 605874"/>
                  <a:gd name="connsiteX45" fmla="*/ 91642 w 606862"/>
                  <a:gd name="connsiteY45" fmla="*/ 325092 h 605874"/>
                  <a:gd name="connsiteX46" fmla="*/ 281240 w 606862"/>
                  <a:gd name="connsiteY46" fmla="*/ 514381 h 605874"/>
                  <a:gd name="connsiteX47" fmla="*/ 281240 w 606862"/>
                  <a:gd name="connsiteY47" fmla="*/ 487962 h 605874"/>
                  <a:gd name="connsiteX48" fmla="*/ 303431 w 606862"/>
                  <a:gd name="connsiteY48" fmla="*/ 465807 h 605874"/>
                  <a:gd name="connsiteX49" fmla="*/ 325622 w 606862"/>
                  <a:gd name="connsiteY49" fmla="*/ 487962 h 605874"/>
                  <a:gd name="connsiteX50" fmla="*/ 325622 w 606862"/>
                  <a:gd name="connsiteY50" fmla="*/ 514381 h 605874"/>
                  <a:gd name="connsiteX51" fmla="*/ 515220 w 606862"/>
                  <a:gd name="connsiteY51" fmla="*/ 325092 h 605874"/>
                  <a:gd name="connsiteX52" fmla="*/ 488758 w 606862"/>
                  <a:gd name="connsiteY52" fmla="*/ 325092 h 605874"/>
                  <a:gd name="connsiteX53" fmla="*/ 466567 w 606862"/>
                  <a:gd name="connsiteY53" fmla="*/ 302937 h 605874"/>
                  <a:gd name="connsiteX54" fmla="*/ 488758 w 606862"/>
                  <a:gd name="connsiteY54" fmla="*/ 280782 h 605874"/>
                  <a:gd name="connsiteX55" fmla="*/ 515220 w 606862"/>
                  <a:gd name="connsiteY55" fmla="*/ 280782 h 605874"/>
                  <a:gd name="connsiteX56" fmla="*/ 325622 w 606862"/>
                  <a:gd name="connsiteY56" fmla="*/ 91493 h 605874"/>
                  <a:gd name="connsiteX57" fmla="*/ 325622 w 606862"/>
                  <a:gd name="connsiteY57" fmla="*/ 117912 h 605874"/>
                  <a:gd name="connsiteX58" fmla="*/ 303431 w 606862"/>
                  <a:gd name="connsiteY58" fmla="*/ 140067 h 605874"/>
                  <a:gd name="connsiteX59" fmla="*/ 281240 w 606862"/>
                  <a:gd name="connsiteY59" fmla="*/ 117912 h 605874"/>
                  <a:gd name="connsiteX60" fmla="*/ 303431 w 606862"/>
                  <a:gd name="connsiteY60" fmla="*/ 0 h 605874"/>
                  <a:gd name="connsiteX61" fmla="*/ 325622 w 606862"/>
                  <a:gd name="connsiteY61" fmla="*/ 22155 h 605874"/>
                  <a:gd name="connsiteX62" fmla="*/ 325622 w 606862"/>
                  <a:gd name="connsiteY62" fmla="*/ 48574 h 605874"/>
                  <a:gd name="connsiteX63" fmla="*/ 558209 w 606862"/>
                  <a:gd name="connsiteY63" fmla="*/ 280782 h 605874"/>
                  <a:gd name="connsiteX64" fmla="*/ 584671 w 606862"/>
                  <a:gd name="connsiteY64" fmla="*/ 280782 h 605874"/>
                  <a:gd name="connsiteX65" fmla="*/ 606862 w 606862"/>
                  <a:gd name="connsiteY65" fmla="*/ 302937 h 605874"/>
                  <a:gd name="connsiteX66" fmla="*/ 584671 w 606862"/>
                  <a:gd name="connsiteY66" fmla="*/ 325092 h 605874"/>
                  <a:gd name="connsiteX67" fmla="*/ 558209 w 606862"/>
                  <a:gd name="connsiteY67" fmla="*/ 325092 h 605874"/>
                  <a:gd name="connsiteX68" fmla="*/ 325622 w 606862"/>
                  <a:gd name="connsiteY68" fmla="*/ 557300 h 605874"/>
                  <a:gd name="connsiteX69" fmla="*/ 325622 w 606862"/>
                  <a:gd name="connsiteY69" fmla="*/ 583719 h 605874"/>
                  <a:gd name="connsiteX70" fmla="*/ 303431 w 606862"/>
                  <a:gd name="connsiteY70" fmla="*/ 605874 h 605874"/>
                  <a:gd name="connsiteX71" fmla="*/ 281240 w 606862"/>
                  <a:gd name="connsiteY71" fmla="*/ 583719 h 605874"/>
                  <a:gd name="connsiteX72" fmla="*/ 281240 w 606862"/>
                  <a:gd name="connsiteY72" fmla="*/ 557300 h 605874"/>
                  <a:gd name="connsiteX73" fmla="*/ 48653 w 606862"/>
                  <a:gd name="connsiteY73" fmla="*/ 325092 h 605874"/>
                  <a:gd name="connsiteX74" fmla="*/ 22191 w 606862"/>
                  <a:gd name="connsiteY74" fmla="*/ 325092 h 605874"/>
                  <a:gd name="connsiteX75" fmla="*/ 0 w 606862"/>
                  <a:gd name="connsiteY75" fmla="*/ 302937 h 605874"/>
                  <a:gd name="connsiteX76" fmla="*/ 22191 w 606862"/>
                  <a:gd name="connsiteY76" fmla="*/ 280782 h 605874"/>
                  <a:gd name="connsiteX77" fmla="*/ 48653 w 606862"/>
                  <a:gd name="connsiteY77" fmla="*/ 280782 h 605874"/>
                  <a:gd name="connsiteX78" fmla="*/ 281240 w 606862"/>
                  <a:gd name="connsiteY78" fmla="*/ 48574 h 605874"/>
                  <a:gd name="connsiteX79" fmla="*/ 281240 w 606862"/>
                  <a:gd name="connsiteY79" fmla="*/ 22155 h 605874"/>
                  <a:gd name="connsiteX80" fmla="*/ 303431 w 606862"/>
                  <a:gd name="connsiteY80" fmla="*/ 0 h 60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606862" h="605874">
                    <a:moveTo>
                      <a:pt x="298661" y="216068"/>
                    </a:moveTo>
                    <a:cubicBezTo>
                      <a:pt x="293648" y="216160"/>
                      <a:pt x="292719" y="216995"/>
                      <a:pt x="292627" y="222186"/>
                    </a:cubicBezTo>
                    <a:lnTo>
                      <a:pt x="292627" y="229140"/>
                    </a:lnTo>
                    <a:cubicBezTo>
                      <a:pt x="292627" y="235908"/>
                      <a:pt x="292627" y="235815"/>
                      <a:pt x="286035" y="238133"/>
                    </a:cubicBezTo>
                    <a:cubicBezTo>
                      <a:pt x="270252" y="243974"/>
                      <a:pt x="260411" y="254728"/>
                      <a:pt x="259483" y="271879"/>
                    </a:cubicBezTo>
                    <a:cubicBezTo>
                      <a:pt x="258554" y="287084"/>
                      <a:pt x="266539" y="297375"/>
                      <a:pt x="278979" y="304884"/>
                    </a:cubicBezTo>
                    <a:cubicBezTo>
                      <a:pt x="286685" y="309613"/>
                      <a:pt x="295226" y="312301"/>
                      <a:pt x="303396" y="315917"/>
                    </a:cubicBezTo>
                    <a:cubicBezTo>
                      <a:pt x="306645" y="317308"/>
                      <a:pt x="309616" y="318884"/>
                      <a:pt x="312309" y="321109"/>
                    </a:cubicBezTo>
                    <a:cubicBezTo>
                      <a:pt x="320200" y="327691"/>
                      <a:pt x="318715" y="338446"/>
                      <a:pt x="309431" y="342525"/>
                    </a:cubicBezTo>
                    <a:cubicBezTo>
                      <a:pt x="304417" y="344750"/>
                      <a:pt x="299218" y="345214"/>
                      <a:pt x="293741" y="344565"/>
                    </a:cubicBezTo>
                    <a:cubicBezTo>
                      <a:pt x="285292" y="343452"/>
                      <a:pt x="277401" y="341412"/>
                      <a:pt x="269881" y="337426"/>
                    </a:cubicBezTo>
                    <a:cubicBezTo>
                      <a:pt x="265517" y="335108"/>
                      <a:pt x="264125" y="335664"/>
                      <a:pt x="262639" y="340485"/>
                    </a:cubicBezTo>
                    <a:cubicBezTo>
                      <a:pt x="261340" y="344750"/>
                      <a:pt x="260226" y="348829"/>
                      <a:pt x="259111" y="353001"/>
                    </a:cubicBezTo>
                    <a:cubicBezTo>
                      <a:pt x="257440" y="358564"/>
                      <a:pt x="258090" y="359955"/>
                      <a:pt x="263382" y="362550"/>
                    </a:cubicBezTo>
                    <a:cubicBezTo>
                      <a:pt x="270252" y="365888"/>
                      <a:pt x="277494" y="367464"/>
                      <a:pt x="284921" y="368669"/>
                    </a:cubicBezTo>
                    <a:cubicBezTo>
                      <a:pt x="290770" y="369596"/>
                      <a:pt x="291048" y="369782"/>
                      <a:pt x="291048" y="375901"/>
                    </a:cubicBezTo>
                    <a:cubicBezTo>
                      <a:pt x="291141" y="378589"/>
                      <a:pt x="291141" y="381278"/>
                      <a:pt x="291141" y="384059"/>
                    </a:cubicBezTo>
                    <a:cubicBezTo>
                      <a:pt x="291141" y="387490"/>
                      <a:pt x="292719" y="389437"/>
                      <a:pt x="296340" y="389622"/>
                    </a:cubicBezTo>
                    <a:cubicBezTo>
                      <a:pt x="300425" y="389715"/>
                      <a:pt x="304417" y="389715"/>
                      <a:pt x="308502" y="389622"/>
                    </a:cubicBezTo>
                    <a:cubicBezTo>
                      <a:pt x="311659" y="389437"/>
                      <a:pt x="313423" y="387768"/>
                      <a:pt x="313423" y="384430"/>
                    </a:cubicBezTo>
                    <a:cubicBezTo>
                      <a:pt x="313423" y="380722"/>
                      <a:pt x="313516" y="376828"/>
                      <a:pt x="313423" y="373119"/>
                    </a:cubicBezTo>
                    <a:cubicBezTo>
                      <a:pt x="313330" y="369411"/>
                      <a:pt x="314908" y="367464"/>
                      <a:pt x="318622" y="366444"/>
                    </a:cubicBezTo>
                    <a:cubicBezTo>
                      <a:pt x="327070" y="364127"/>
                      <a:pt x="334219" y="359584"/>
                      <a:pt x="339789" y="352909"/>
                    </a:cubicBezTo>
                    <a:cubicBezTo>
                      <a:pt x="355108" y="334366"/>
                      <a:pt x="349352" y="307017"/>
                      <a:pt x="327256" y="294872"/>
                    </a:cubicBezTo>
                    <a:cubicBezTo>
                      <a:pt x="320479" y="291071"/>
                      <a:pt x="313144" y="288197"/>
                      <a:pt x="305996" y="285230"/>
                    </a:cubicBezTo>
                    <a:cubicBezTo>
                      <a:pt x="301911" y="283561"/>
                      <a:pt x="297826" y="281521"/>
                      <a:pt x="294391" y="278740"/>
                    </a:cubicBezTo>
                    <a:cubicBezTo>
                      <a:pt x="287428" y="273177"/>
                      <a:pt x="288635" y="264277"/>
                      <a:pt x="296804" y="260661"/>
                    </a:cubicBezTo>
                    <a:cubicBezTo>
                      <a:pt x="299218" y="259642"/>
                      <a:pt x="301539" y="259271"/>
                      <a:pt x="304046" y="259178"/>
                    </a:cubicBezTo>
                    <a:cubicBezTo>
                      <a:pt x="313423" y="258715"/>
                      <a:pt x="322335" y="260383"/>
                      <a:pt x="330877" y="264463"/>
                    </a:cubicBezTo>
                    <a:cubicBezTo>
                      <a:pt x="335054" y="266595"/>
                      <a:pt x="336447" y="265946"/>
                      <a:pt x="337932" y="261496"/>
                    </a:cubicBezTo>
                    <a:cubicBezTo>
                      <a:pt x="339511" y="256860"/>
                      <a:pt x="340811" y="252132"/>
                      <a:pt x="342110" y="247404"/>
                    </a:cubicBezTo>
                    <a:cubicBezTo>
                      <a:pt x="343039" y="244344"/>
                      <a:pt x="341925" y="242212"/>
                      <a:pt x="338954" y="240914"/>
                    </a:cubicBezTo>
                    <a:cubicBezTo>
                      <a:pt x="333476" y="238411"/>
                      <a:pt x="327813" y="236649"/>
                      <a:pt x="321964" y="235815"/>
                    </a:cubicBezTo>
                    <a:cubicBezTo>
                      <a:pt x="314258" y="234702"/>
                      <a:pt x="314258" y="234610"/>
                      <a:pt x="314258" y="226915"/>
                    </a:cubicBezTo>
                    <a:cubicBezTo>
                      <a:pt x="314258" y="216068"/>
                      <a:pt x="314258" y="216068"/>
                      <a:pt x="303396" y="216068"/>
                    </a:cubicBezTo>
                    <a:close/>
                    <a:moveTo>
                      <a:pt x="303396" y="176202"/>
                    </a:moveTo>
                    <a:cubicBezTo>
                      <a:pt x="373490" y="176202"/>
                      <a:pt x="430308" y="232941"/>
                      <a:pt x="430308" y="302937"/>
                    </a:cubicBezTo>
                    <a:cubicBezTo>
                      <a:pt x="430308" y="372934"/>
                      <a:pt x="373490" y="429673"/>
                      <a:pt x="303396" y="429673"/>
                    </a:cubicBezTo>
                    <a:cubicBezTo>
                      <a:pt x="233302" y="429673"/>
                      <a:pt x="176484" y="372934"/>
                      <a:pt x="176484" y="302937"/>
                    </a:cubicBezTo>
                    <a:cubicBezTo>
                      <a:pt x="176484" y="232941"/>
                      <a:pt x="233302" y="176202"/>
                      <a:pt x="303396" y="176202"/>
                    </a:cubicBezTo>
                    <a:close/>
                    <a:moveTo>
                      <a:pt x="281240" y="91493"/>
                    </a:moveTo>
                    <a:cubicBezTo>
                      <a:pt x="181334" y="101690"/>
                      <a:pt x="101855" y="181039"/>
                      <a:pt x="91642" y="280782"/>
                    </a:cubicBezTo>
                    <a:lnTo>
                      <a:pt x="118104" y="280782"/>
                    </a:lnTo>
                    <a:cubicBezTo>
                      <a:pt x="130360" y="280782"/>
                      <a:pt x="140295" y="290701"/>
                      <a:pt x="140295" y="302937"/>
                    </a:cubicBezTo>
                    <a:cubicBezTo>
                      <a:pt x="140295" y="315173"/>
                      <a:pt x="130360" y="325092"/>
                      <a:pt x="118104" y="325092"/>
                    </a:cubicBezTo>
                    <a:lnTo>
                      <a:pt x="91642" y="325092"/>
                    </a:lnTo>
                    <a:cubicBezTo>
                      <a:pt x="101855" y="424835"/>
                      <a:pt x="181334" y="504184"/>
                      <a:pt x="281240" y="514381"/>
                    </a:cubicBezTo>
                    <a:lnTo>
                      <a:pt x="281240" y="487962"/>
                    </a:lnTo>
                    <a:cubicBezTo>
                      <a:pt x="281240" y="475726"/>
                      <a:pt x="291175" y="465807"/>
                      <a:pt x="303431" y="465807"/>
                    </a:cubicBezTo>
                    <a:cubicBezTo>
                      <a:pt x="315687" y="465807"/>
                      <a:pt x="325622" y="475726"/>
                      <a:pt x="325622" y="487962"/>
                    </a:cubicBezTo>
                    <a:lnTo>
                      <a:pt x="325622" y="514381"/>
                    </a:lnTo>
                    <a:cubicBezTo>
                      <a:pt x="425528" y="504184"/>
                      <a:pt x="505007" y="424835"/>
                      <a:pt x="515220" y="325092"/>
                    </a:cubicBezTo>
                    <a:lnTo>
                      <a:pt x="488758" y="325092"/>
                    </a:lnTo>
                    <a:cubicBezTo>
                      <a:pt x="476502" y="325092"/>
                      <a:pt x="466567" y="315173"/>
                      <a:pt x="466567" y="302937"/>
                    </a:cubicBezTo>
                    <a:cubicBezTo>
                      <a:pt x="466567" y="290701"/>
                      <a:pt x="476502" y="280782"/>
                      <a:pt x="488758" y="280782"/>
                    </a:cubicBezTo>
                    <a:lnTo>
                      <a:pt x="515220" y="280782"/>
                    </a:lnTo>
                    <a:cubicBezTo>
                      <a:pt x="505007" y="181039"/>
                      <a:pt x="425528" y="101690"/>
                      <a:pt x="325622" y="91493"/>
                    </a:cubicBezTo>
                    <a:lnTo>
                      <a:pt x="325622" y="117912"/>
                    </a:lnTo>
                    <a:cubicBezTo>
                      <a:pt x="325622" y="130148"/>
                      <a:pt x="315687" y="140067"/>
                      <a:pt x="303431" y="140067"/>
                    </a:cubicBezTo>
                    <a:cubicBezTo>
                      <a:pt x="291175" y="140067"/>
                      <a:pt x="281240" y="130148"/>
                      <a:pt x="281240" y="117912"/>
                    </a:cubicBezTo>
                    <a:close/>
                    <a:moveTo>
                      <a:pt x="303431" y="0"/>
                    </a:moveTo>
                    <a:cubicBezTo>
                      <a:pt x="315687" y="0"/>
                      <a:pt x="325622" y="9919"/>
                      <a:pt x="325622" y="22155"/>
                    </a:cubicBezTo>
                    <a:lnTo>
                      <a:pt x="325622" y="48574"/>
                    </a:lnTo>
                    <a:cubicBezTo>
                      <a:pt x="449111" y="59234"/>
                      <a:pt x="547531" y="157494"/>
                      <a:pt x="558209" y="280782"/>
                    </a:cubicBezTo>
                    <a:lnTo>
                      <a:pt x="584671" y="280782"/>
                    </a:lnTo>
                    <a:cubicBezTo>
                      <a:pt x="596834" y="280782"/>
                      <a:pt x="606862" y="290701"/>
                      <a:pt x="606862" y="302937"/>
                    </a:cubicBezTo>
                    <a:cubicBezTo>
                      <a:pt x="606862" y="315173"/>
                      <a:pt x="596927" y="325092"/>
                      <a:pt x="584671" y="325092"/>
                    </a:cubicBezTo>
                    <a:lnTo>
                      <a:pt x="558209" y="325092"/>
                    </a:lnTo>
                    <a:cubicBezTo>
                      <a:pt x="547531" y="448380"/>
                      <a:pt x="449111" y="546640"/>
                      <a:pt x="325622" y="557300"/>
                    </a:cubicBezTo>
                    <a:lnTo>
                      <a:pt x="325622" y="583719"/>
                    </a:lnTo>
                    <a:cubicBezTo>
                      <a:pt x="325622" y="595955"/>
                      <a:pt x="315687" y="605874"/>
                      <a:pt x="303431" y="605874"/>
                    </a:cubicBezTo>
                    <a:cubicBezTo>
                      <a:pt x="291175" y="605874"/>
                      <a:pt x="281240" y="595955"/>
                      <a:pt x="281240" y="583719"/>
                    </a:cubicBezTo>
                    <a:lnTo>
                      <a:pt x="281240" y="557300"/>
                    </a:lnTo>
                    <a:cubicBezTo>
                      <a:pt x="157751" y="546640"/>
                      <a:pt x="59331" y="448380"/>
                      <a:pt x="48653" y="325092"/>
                    </a:cubicBezTo>
                    <a:lnTo>
                      <a:pt x="22191" y="325092"/>
                    </a:lnTo>
                    <a:cubicBezTo>
                      <a:pt x="9935" y="325092"/>
                      <a:pt x="0" y="315173"/>
                      <a:pt x="0" y="302937"/>
                    </a:cubicBezTo>
                    <a:cubicBezTo>
                      <a:pt x="0" y="290701"/>
                      <a:pt x="9935" y="280782"/>
                      <a:pt x="22191" y="280782"/>
                    </a:cubicBezTo>
                    <a:lnTo>
                      <a:pt x="48653" y="280782"/>
                    </a:lnTo>
                    <a:cubicBezTo>
                      <a:pt x="59331" y="157494"/>
                      <a:pt x="157751" y="59234"/>
                      <a:pt x="281240" y="48574"/>
                    </a:cubicBezTo>
                    <a:lnTo>
                      <a:pt x="281240" y="22155"/>
                    </a:lnTo>
                    <a:cubicBezTo>
                      <a:pt x="281240" y="9919"/>
                      <a:pt x="291175" y="0"/>
                      <a:pt x="30343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</p:grpSp>
      <p:grpSp>
        <p:nvGrpSpPr>
          <p:cNvPr id="27" name="íṥḷid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74F8BAAE-DE2D-48A4-AD17-65C259058A9E}"/>
              </a:ext>
            </a:extLst>
          </p:cNvPr>
          <p:cNvGrpSpPr>
            <a:grpSpLocks noChangeAspect="1"/>
          </p:cNvGrpSpPr>
          <p:nvPr/>
        </p:nvGrpSpPr>
        <p:grpSpPr>
          <a:xfrm>
            <a:off x="4267200" y="2506453"/>
            <a:ext cx="3657600" cy="2959240"/>
            <a:chOff x="3208338" y="1082676"/>
            <a:chExt cx="5778501" cy="4675188"/>
          </a:xfrm>
        </p:grpSpPr>
        <p:sp>
          <p:nvSpPr>
            <p:cNvPr id="28" name="ïṥ1ídê">
              <a:extLst>
                <a:ext uri="{FF2B5EF4-FFF2-40B4-BE49-F238E27FC236}">
                  <a16:creationId xmlns:a16="http://schemas.microsoft.com/office/drawing/2014/main" xmlns="" id="{ADA85B48-BD56-4B89-8DF5-3FF7A4EF74CF}"/>
                </a:ext>
              </a:extLst>
            </p:cNvPr>
            <p:cNvSpPr/>
            <p:nvPr/>
          </p:nvSpPr>
          <p:spPr bwMode="auto">
            <a:xfrm>
              <a:off x="5359401" y="2470151"/>
              <a:ext cx="3627438" cy="1822450"/>
            </a:xfrm>
            <a:custGeom>
              <a:avLst/>
              <a:gdLst>
                <a:gd name="T0" fmla="*/ 2285 w 2285"/>
                <a:gd name="T1" fmla="*/ 206 h 1148"/>
                <a:gd name="T2" fmla="*/ 1974 w 2285"/>
                <a:gd name="T3" fmla="*/ 0 h 1148"/>
                <a:gd name="T4" fmla="*/ 2003 w 2285"/>
                <a:gd name="T5" fmla="*/ 104 h 1148"/>
                <a:gd name="T6" fmla="*/ 0 w 2285"/>
                <a:gd name="T7" fmla="*/ 840 h 1148"/>
                <a:gd name="T8" fmla="*/ 0 w 2285"/>
                <a:gd name="T9" fmla="*/ 1148 h 1148"/>
                <a:gd name="T10" fmla="*/ 2098 w 2285"/>
                <a:gd name="T11" fmla="*/ 440 h 1148"/>
                <a:gd name="T12" fmla="*/ 2127 w 2285"/>
                <a:gd name="T13" fmla="*/ 542 h 1148"/>
                <a:gd name="T14" fmla="*/ 2285 w 2285"/>
                <a:gd name="T15" fmla="*/ 206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85" h="1148">
                  <a:moveTo>
                    <a:pt x="2285" y="206"/>
                  </a:moveTo>
                  <a:lnTo>
                    <a:pt x="1974" y="0"/>
                  </a:lnTo>
                  <a:lnTo>
                    <a:pt x="2003" y="104"/>
                  </a:lnTo>
                  <a:lnTo>
                    <a:pt x="0" y="840"/>
                  </a:lnTo>
                  <a:lnTo>
                    <a:pt x="0" y="1148"/>
                  </a:lnTo>
                  <a:lnTo>
                    <a:pt x="2098" y="440"/>
                  </a:lnTo>
                  <a:lnTo>
                    <a:pt x="2127" y="542"/>
                  </a:lnTo>
                  <a:lnTo>
                    <a:pt x="2285" y="206"/>
                  </a:ln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9" name="ïŝlîḋe">
              <a:extLst>
                <a:ext uri="{FF2B5EF4-FFF2-40B4-BE49-F238E27FC236}">
                  <a16:creationId xmlns:a16="http://schemas.microsoft.com/office/drawing/2014/main" xmlns="" id="{CE623EFC-486F-49D7-AB7B-726B3130A6ED}"/>
                </a:ext>
              </a:extLst>
            </p:cNvPr>
            <p:cNvSpPr/>
            <p:nvPr/>
          </p:nvSpPr>
          <p:spPr bwMode="auto">
            <a:xfrm>
              <a:off x="3208338" y="3803651"/>
              <a:ext cx="3935413" cy="1954213"/>
            </a:xfrm>
            <a:custGeom>
              <a:avLst/>
              <a:gdLst>
                <a:gd name="T0" fmla="*/ 2479 w 2479"/>
                <a:gd name="T1" fmla="*/ 308 h 1231"/>
                <a:gd name="T2" fmla="*/ 0 w 2479"/>
                <a:gd name="T3" fmla="*/ 1231 h 1231"/>
                <a:gd name="T4" fmla="*/ 0 w 2479"/>
                <a:gd name="T5" fmla="*/ 1077 h 1231"/>
                <a:gd name="T6" fmla="*/ 2479 w 2479"/>
                <a:gd name="T7" fmla="*/ 0 h 1231"/>
                <a:gd name="T8" fmla="*/ 2479 w 2479"/>
                <a:gd name="T9" fmla="*/ 308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9" h="1231">
                  <a:moveTo>
                    <a:pt x="2479" y="308"/>
                  </a:moveTo>
                  <a:lnTo>
                    <a:pt x="0" y="1231"/>
                  </a:lnTo>
                  <a:lnTo>
                    <a:pt x="0" y="1077"/>
                  </a:lnTo>
                  <a:lnTo>
                    <a:pt x="2479" y="0"/>
                  </a:lnTo>
                  <a:lnTo>
                    <a:pt x="2479" y="308"/>
                  </a:ln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0" name="îṣḻïďê">
              <a:extLst>
                <a:ext uri="{FF2B5EF4-FFF2-40B4-BE49-F238E27FC236}">
                  <a16:creationId xmlns:a16="http://schemas.microsoft.com/office/drawing/2014/main" xmlns="" id="{31E60C9A-160E-4FDB-A833-0CBCFDBB7CA5}"/>
                </a:ext>
              </a:extLst>
            </p:cNvPr>
            <p:cNvSpPr/>
            <p:nvPr/>
          </p:nvSpPr>
          <p:spPr bwMode="auto">
            <a:xfrm>
              <a:off x="5548313" y="3803651"/>
              <a:ext cx="1595438" cy="695325"/>
            </a:xfrm>
            <a:custGeom>
              <a:avLst/>
              <a:gdLst>
                <a:gd name="T0" fmla="*/ 0 w 1005"/>
                <a:gd name="T1" fmla="*/ 438 h 438"/>
                <a:gd name="T2" fmla="*/ 659 w 1005"/>
                <a:gd name="T3" fmla="*/ 438 h 438"/>
                <a:gd name="T4" fmla="*/ 1005 w 1005"/>
                <a:gd name="T5" fmla="*/ 308 h 438"/>
                <a:gd name="T6" fmla="*/ 1005 w 1005"/>
                <a:gd name="T7" fmla="*/ 0 h 438"/>
                <a:gd name="T8" fmla="*/ 0 w 1005"/>
                <a:gd name="T9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5" h="438">
                  <a:moveTo>
                    <a:pt x="0" y="438"/>
                  </a:moveTo>
                  <a:lnTo>
                    <a:pt x="659" y="438"/>
                  </a:lnTo>
                  <a:lnTo>
                    <a:pt x="1005" y="308"/>
                  </a:lnTo>
                  <a:lnTo>
                    <a:pt x="1005" y="0"/>
                  </a:lnTo>
                  <a:lnTo>
                    <a:pt x="0" y="438"/>
                  </a:ln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1" name="îś1îḑê">
              <a:extLst>
                <a:ext uri="{FF2B5EF4-FFF2-40B4-BE49-F238E27FC236}">
                  <a16:creationId xmlns:a16="http://schemas.microsoft.com/office/drawing/2014/main" xmlns="" id="{D1E30F4C-4694-4859-BAE4-88BD9AFB1BA5}"/>
                </a:ext>
              </a:extLst>
            </p:cNvPr>
            <p:cNvSpPr/>
            <p:nvPr/>
          </p:nvSpPr>
          <p:spPr bwMode="auto">
            <a:xfrm>
              <a:off x="5359401" y="3803651"/>
              <a:ext cx="1784350" cy="488950"/>
            </a:xfrm>
            <a:prstGeom prst="rect">
              <a:avLst/>
            </a:prstGeom>
            <a:solidFill>
              <a:srgbClr val="F2A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2" name="îşliḋè">
              <a:extLst>
                <a:ext uri="{FF2B5EF4-FFF2-40B4-BE49-F238E27FC236}">
                  <a16:creationId xmlns:a16="http://schemas.microsoft.com/office/drawing/2014/main" xmlns="" id="{30A776EC-955F-42AF-85CF-A3AD85362376}"/>
                </a:ext>
              </a:extLst>
            </p:cNvPr>
            <p:cNvSpPr/>
            <p:nvPr/>
          </p:nvSpPr>
          <p:spPr bwMode="auto">
            <a:xfrm>
              <a:off x="7505701" y="2432051"/>
              <a:ext cx="419100" cy="525463"/>
            </a:xfrm>
            <a:custGeom>
              <a:avLst/>
              <a:gdLst>
                <a:gd name="T0" fmla="*/ 14 w 143"/>
                <a:gd name="T1" fmla="*/ 80 h 179"/>
                <a:gd name="T2" fmla="*/ 75 w 143"/>
                <a:gd name="T3" fmla="*/ 52 h 179"/>
                <a:gd name="T4" fmla="*/ 122 w 143"/>
                <a:gd name="T5" fmla="*/ 2 h 179"/>
                <a:gd name="T6" fmla="*/ 136 w 143"/>
                <a:gd name="T7" fmla="*/ 10 h 179"/>
                <a:gd name="T8" fmla="*/ 112 w 143"/>
                <a:gd name="T9" fmla="*/ 90 h 179"/>
                <a:gd name="T10" fmla="*/ 69 w 143"/>
                <a:gd name="T11" fmla="*/ 174 h 179"/>
                <a:gd name="T12" fmla="*/ 0 w 143"/>
                <a:gd name="T13" fmla="*/ 144 h 179"/>
                <a:gd name="T14" fmla="*/ 14 w 143"/>
                <a:gd name="T15" fmla="*/ 8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3" h="179">
                  <a:moveTo>
                    <a:pt x="14" y="80"/>
                  </a:moveTo>
                  <a:cubicBezTo>
                    <a:pt x="14" y="80"/>
                    <a:pt x="55" y="64"/>
                    <a:pt x="75" y="52"/>
                  </a:cubicBezTo>
                  <a:cubicBezTo>
                    <a:pt x="95" y="40"/>
                    <a:pt x="107" y="0"/>
                    <a:pt x="122" y="2"/>
                  </a:cubicBezTo>
                  <a:cubicBezTo>
                    <a:pt x="137" y="4"/>
                    <a:pt x="136" y="10"/>
                    <a:pt x="136" y="10"/>
                  </a:cubicBezTo>
                  <a:cubicBezTo>
                    <a:pt x="136" y="10"/>
                    <a:pt x="143" y="36"/>
                    <a:pt x="112" y="90"/>
                  </a:cubicBezTo>
                  <a:cubicBezTo>
                    <a:pt x="81" y="144"/>
                    <a:pt x="84" y="169"/>
                    <a:pt x="69" y="174"/>
                  </a:cubicBezTo>
                  <a:cubicBezTo>
                    <a:pt x="55" y="179"/>
                    <a:pt x="15" y="156"/>
                    <a:pt x="0" y="144"/>
                  </a:cubicBezTo>
                  <a:lnTo>
                    <a:pt x="14" y="8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10000"/>
            </a:bodyPr>
            <a:lstStyle/>
            <a:p>
              <a:pPr algn="ctr"/>
              <a:endParaRPr/>
            </a:p>
          </p:txBody>
        </p:sp>
        <p:sp>
          <p:nvSpPr>
            <p:cNvPr id="35" name="ïśliḍè">
              <a:extLst>
                <a:ext uri="{FF2B5EF4-FFF2-40B4-BE49-F238E27FC236}">
                  <a16:creationId xmlns:a16="http://schemas.microsoft.com/office/drawing/2014/main" xmlns="" id="{D733481D-22A7-4BF0-852F-202B6F2977F2}"/>
                </a:ext>
              </a:extLst>
            </p:cNvPr>
            <p:cNvSpPr/>
            <p:nvPr/>
          </p:nvSpPr>
          <p:spPr bwMode="auto">
            <a:xfrm>
              <a:off x="7505701" y="2628901"/>
              <a:ext cx="134938" cy="296863"/>
            </a:xfrm>
            <a:custGeom>
              <a:avLst/>
              <a:gdLst>
                <a:gd name="T0" fmla="*/ 46 w 46"/>
                <a:gd name="T1" fmla="*/ 0 h 101"/>
                <a:gd name="T2" fmla="*/ 14 w 46"/>
                <a:gd name="T3" fmla="*/ 13 h 101"/>
                <a:gd name="T4" fmla="*/ 0 w 46"/>
                <a:gd name="T5" fmla="*/ 77 h 101"/>
                <a:gd name="T6" fmla="*/ 40 w 46"/>
                <a:gd name="T7" fmla="*/ 101 h 101"/>
                <a:gd name="T8" fmla="*/ 46 w 46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1">
                  <a:moveTo>
                    <a:pt x="46" y="0"/>
                  </a:moveTo>
                  <a:cubicBezTo>
                    <a:pt x="29" y="7"/>
                    <a:pt x="14" y="13"/>
                    <a:pt x="14" y="1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8" y="84"/>
                    <a:pt x="25" y="94"/>
                    <a:pt x="40" y="101"/>
                  </a:cubicBezTo>
                  <a:cubicBezTo>
                    <a:pt x="37" y="92"/>
                    <a:pt x="32" y="29"/>
                    <a:pt x="46" y="0"/>
                  </a:cubicBezTo>
                  <a:close/>
                </a:path>
              </a:pathLst>
            </a:custGeom>
            <a:solidFill>
              <a:srgbClr val="3635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6" name="ïṥḻïḋé">
              <a:extLst>
                <a:ext uri="{FF2B5EF4-FFF2-40B4-BE49-F238E27FC236}">
                  <a16:creationId xmlns:a16="http://schemas.microsoft.com/office/drawing/2014/main" xmlns="" id="{9FC02AF0-3EA4-4D98-A1BB-8F744D50168A}"/>
                </a:ext>
              </a:extLst>
            </p:cNvPr>
            <p:cNvSpPr/>
            <p:nvPr/>
          </p:nvSpPr>
          <p:spPr bwMode="auto">
            <a:xfrm>
              <a:off x="5965826" y="2365376"/>
              <a:ext cx="1592263" cy="584200"/>
            </a:xfrm>
            <a:custGeom>
              <a:avLst/>
              <a:gdLst>
                <a:gd name="T0" fmla="*/ 23 w 542"/>
                <a:gd name="T1" fmla="*/ 42 h 199"/>
                <a:gd name="T2" fmla="*/ 282 w 542"/>
                <a:gd name="T3" fmla="*/ 3 h 199"/>
                <a:gd name="T4" fmla="*/ 542 w 542"/>
                <a:gd name="T5" fmla="*/ 98 h 199"/>
                <a:gd name="T6" fmla="*/ 527 w 542"/>
                <a:gd name="T7" fmla="*/ 192 h 199"/>
                <a:gd name="T8" fmla="*/ 291 w 542"/>
                <a:gd name="T9" fmla="*/ 112 h 199"/>
                <a:gd name="T10" fmla="*/ 72 w 542"/>
                <a:gd name="T11" fmla="*/ 173 h 199"/>
                <a:gd name="T12" fmla="*/ 0 w 542"/>
                <a:gd name="T13" fmla="*/ 192 h 199"/>
                <a:gd name="T14" fmla="*/ 23 w 542"/>
                <a:gd name="T15" fmla="*/ 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2" h="199">
                  <a:moveTo>
                    <a:pt x="23" y="42"/>
                  </a:moveTo>
                  <a:cubicBezTo>
                    <a:pt x="52" y="31"/>
                    <a:pt x="234" y="12"/>
                    <a:pt x="282" y="3"/>
                  </a:cubicBezTo>
                  <a:cubicBezTo>
                    <a:pt x="301" y="0"/>
                    <a:pt x="526" y="99"/>
                    <a:pt x="542" y="98"/>
                  </a:cubicBezTo>
                  <a:cubicBezTo>
                    <a:pt x="542" y="98"/>
                    <a:pt x="541" y="165"/>
                    <a:pt x="527" y="192"/>
                  </a:cubicBezTo>
                  <a:cubicBezTo>
                    <a:pt x="484" y="199"/>
                    <a:pt x="325" y="119"/>
                    <a:pt x="291" y="112"/>
                  </a:cubicBezTo>
                  <a:cubicBezTo>
                    <a:pt x="267" y="108"/>
                    <a:pt x="159" y="144"/>
                    <a:pt x="72" y="173"/>
                  </a:cubicBezTo>
                  <a:cubicBezTo>
                    <a:pt x="35" y="186"/>
                    <a:pt x="7" y="195"/>
                    <a:pt x="0" y="192"/>
                  </a:cubicBezTo>
                  <a:lnTo>
                    <a:pt x="23" y="42"/>
                  </a:lnTo>
                  <a:close/>
                </a:path>
              </a:pathLst>
            </a:custGeom>
            <a:solidFill>
              <a:srgbClr val="0A6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7" name="îṡlidê">
              <a:extLst>
                <a:ext uri="{FF2B5EF4-FFF2-40B4-BE49-F238E27FC236}">
                  <a16:creationId xmlns:a16="http://schemas.microsoft.com/office/drawing/2014/main" xmlns="" id="{5B15B8E3-A754-4F46-ACF5-5D8C25042534}"/>
                </a:ext>
              </a:extLst>
            </p:cNvPr>
            <p:cNvSpPr/>
            <p:nvPr/>
          </p:nvSpPr>
          <p:spPr bwMode="auto">
            <a:xfrm>
              <a:off x="5965826" y="2447926"/>
              <a:ext cx="298450" cy="485775"/>
            </a:xfrm>
            <a:custGeom>
              <a:avLst/>
              <a:gdLst>
                <a:gd name="T0" fmla="*/ 102 w 102"/>
                <a:gd name="T1" fmla="*/ 0 h 166"/>
                <a:gd name="T2" fmla="*/ 23 w 102"/>
                <a:gd name="T3" fmla="*/ 14 h 166"/>
                <a:gd name="T4" fmla="*/ 0 w 102"/>
                <a:gd name="T5" fmla="*/ 164 h 166"/>
                <a:gd name="T6" fmla="*/ 48 w 102"/>
                <a:gd name="T7" fmla="*/ 153 h 166"/>
                <a:gd name="T8" fmla="*/ 102 w 102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66">
                  <a:moveTo>
                    <a:pt x="102" y="0"/>
                  </a:moveTo>
                  <a:cubicBezTo>
                    <a:pt x="64" y="5"/>
                    <a:pt x="32" y="10"/>
                    <a:pt x="23" y="1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5" y="166"/>
                    <a:pt x="23" y="161"/>
                    <a:pt x="48" y="153"/>
                  </a:cubicBezTo>
                  <a:cubicBezTo>
                    <a:pt x="52" y="131"/>
                    <a:pt x="69" y="49"/>
                    <a:pt x="102" y="0"/>
                  </a:cubicBezTo>
                  <a:close/>
                </a:path>
              </a:pathLst>
            </a:custGeom>
            <a:solidFill>
              <a:srgbClr val="005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8" name="ïşḷîḓê">
              <a:extLst>
                <a:ext uri="{FF2B5EF4-FFF2-40B4-BE49-F238E27FC236}">
                  <a16:creationId xmlns:a16="http://schemas.microsoft.com/office/drawing/2014/main" xmlns="" id="{91A492F0-64B9-40C8-8BF0-67BBB5CF165D}"/>
                </a:ext>
              </a:extLst>
            </p:cNvPr>
            <p:cNvSpPr/>
            <p:nvPr/>
          </p:nvSpPr>
          <p:spPr bwMode="auto">
            <a:xfrm>
              <a:off x="4795838" y="3340101"/>
              <a:ext cx="522288" cy="539750"/>
            </a:xfrm>
            <a:custGeom>
              <a:avLst/>
              <a:gdLst>
                <a:gd name="T0" fmla="*/ 169 w 178"/>
                <a:gd name="T1" fmla="*/ 27 h 184"/>
                <a:gd name="T2" fmla="*/ 122 w 178"/>
                <a:gd name="T3" fmla="*/ 8 h 184"/>
                <a:gd name="T4" fmla="*/ 62 w 178"/>
                <a:gd name="T5" fmla="*/ 48 h 184"/>
                <a:gd name="T6" fmla="*/ 6 w 178"/>
                <a:gd name="T7" fmla="*/ 147 h 184"/>
                <a:gd name="T8" fmla="*/ 103 w 178"/>
                <a:gd name="T9" fmla="*/ 115 h 184"/>
                <a:gd name="T10" fmla="*/ 171 w 178"/>
                <a:gd name="T11" fmla="*/ 73 h 184"/>
                <a:gd name="T12" fmla="*/ 169 w 178"/>
                <a:gd name="T13" fmla="*/ 2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184">
                  <a:moveTo>
                    <a:pt x="169" y="27"/>
                  </a:moveTo>
                  <a:cubicBezTo>
                    <a:pt x="169" y="27"/>
                    <a:pt x="144" y="0"/>
                    <a:pt x="122" y="8"/>
                  </a:cubicBezTo>
                  <a:cubicBezTo>
                    <a:pt x="100" y="17"/>
                    <a:pt x="100" y="36"/>
                    <a:pt x="62" y="48"/>
                  </a:cubicBezTo>
                  <a:cubicBezTo>
                    <a:pt x="24" y="60"/>
                    <a:pt x="0" y="110"/>
                    <a:pt x="6" y="147"/>
                  </a:cubicBezTo>
                  <a:cubicBezTo>
                    <a:pt x="13" y="184"/>
                    <a:pt x="92" y="121"/>
                    <a:pt x="103" y="115"/>
                  </a:cubicBezTo>
                  <a:cubicBezTo>
                    <a:pt x="139" y="94"/>
                    <a:pt x="171" y="73"/>
                    <a:pt x="171" y="73"/>
                  </a:cubicBezTo>
                  <a:cubicBezTo>
                    <a:pt x="171" y="73"/>
                    <a:pt x="178" y="34"/>
                    <a:pt x="169" y="2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39" name="i$1iḑe">
              <a:extLst>
                <a:ext uri="{FF2B5EF4-FFF2-40B4-BE49-F238E27FC236}">
                  <a16:creationId xmlns:a16="http://schemas.microsoft.com/office/drawing/2014/main" xmlns="" id="{B48B3B8B-6536-438E-A601-82C0FA5E736E}"/>
                </a:ext>
              </a:extLst>
            </p:cNvPr>
            <p:cNvSpPr/>
            <p:nvPr/>
          </p:nvSpPr>
          <p:spPr bwMode="auto">
            <a:xfrm>
              <a:off x="5062538" y="3340101"/>
              <a:ext cx="255588" cy="360363"/>
            </a:xfrm>
            <a:custGeom>
              <a:avLst/>
              <a:gdLst>
                <a:gd name="T0" fmla="*/ 78 w 87"/>
                <a:gd name="T1" fmla="*/ 27 h 123"/>
                <a:gd name="T2" fmla="*/ 31 w 87"/>
                <a:gd name="T3" fmla="*/ 8 h 123"/>
                <a:gd name="T4" fmla="*/ 5 w 87"/>
                <a:gd name="T5" fmla="*/ 29 h 123"/>
                <a:gd name="T6" fmla="*/ 0 w 87"/>
                <a:gd name="T7" fmla="*/ 123 h 123"/>
                <a:gd name="T8" fmla="*/ 12 w 87"/>
                <a:gd name="T9" fmla="*/ 115 h 123"/>
                <a:gd name="T10" fmla="*/ 80 w 87"/>
                <a:gd name="T11" fmla="*/ 73 h 123"/>
                <a:gd name="T12" fmla="*/ 78 w 87"/>
                <a:gd name="T13" fmla="*/ 2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123">
                  <a:moveTo>
                    <a:pt x="78" y="27"/>
                  </a:moveTo>
                  <a:cubicBezTo>
                    <a:pt x="78" y="27"/>
                    <a:pt x="53" y="0"/>
                    <a:pt x="31" y="8"/>
                  </a:cubicBezTo>
                  <a:cubicBezTo>
                    <a:pt x="19" y="13"/>
                    <a:pt x="13" y="21"/>
                    <a:pt x="5" y="29"/>
                  </a:cubicBezTo>
                  <a:cubicBezTo>
                    <a:pt x="22" y="65"/>
                    <a:pt x="2" y="117"/>
                    <a:pt x="0" y="123"/>
                  </a:cubicBezTo>
                  <a:cubicBezTo>
                    <a:pt x="6" y="119"/>
                    <a:pt x="10" y="116"/>
                    <a:pt x="12" y="115"/>
                  </a:cubicBezTo>
                  <a:cubicBezTo>
                    <a:pt x="48" y="94"/>
                    <a:pt x="80" y="73"/>
                    <a:pt x="80" y="73"/>
                  </a:cubicBezTo>
                  <a:cubicBezTo>
                    <a:pt x="80" y="73"/>
                    <a:pt x="87" y="34"/>
                    <a:pt x="78" y="27"/>
                  </a:cubicBezTo>
                  <a:close/>
                </a:path>
              </a:pathLst>
            </a:custGeom>
            <a:solidFill>
              <a:srgbClr val="3635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0" name="îṧļïḑe">
              <a:extLst>
                <a:ext uri="{FF2B5EF4-FFF2-40B4-BE49-F238E27FC236}">
                  <a16:creationId xmlns:a16="http://schemas.microsoft.com/office/drawing/2014/main" xmlns="" id="{20515C45-1733-4EFA-9B06-1F364A620FCB}"/>
                </a:ext>
              </a:extLst>
            </p:cNvPr>
            <p:cNvSpPr/>
            <p:nvPr/>
          </p:nvSpPr>
          <p:spPr bwMode="auto">
            <a:xfrm>
              <a:off x="5062538" y="2597151"/>
              <a:ext cx="1149350" cy="1047750"/>
            </a:xfrm>
            <a:custGeom>
              <a:avLst/>
              <a:gdLst>
                <a:gd name="T0" fmla="*/ 215 w 391"/>
                <a:gd name="T1" fmla="*/ 58 h 357"/>
                <a:gd name="T2" fmla="*/ 254 w 391"/>
                <a:gd name="T3" fmla="*/ 240 h 357"/>
                <a:gd name="T4" fmla="*/ 73 w 391"/>
                <a:gd name="T5" fmla="*/ 254 h 357"/>
                <a:gd name="T6" fmla="*/ 59 w 391"/>
                <a:gd name="T7" fmla="*/ 344 h 357"/>
                <a:gd name="T8" fmla="*/ 188 w 391"/>
                <a:gd name="T9" fmla="*/ 341 h 357"/>
                <a:gd name="T10" fmla="*/ 368 w 391"/>
                <a:gd name="T11" fmla="*/ 338 h 357"/>
                <a:gd name="T12" fmla="*/ 371 w 391"/>
                <a:gd name="T13" fmla="*/ 23 h 357"/>
                <a:gd name="T14" fmla="*/ 215 w 391"/>
                <a:gd name="T15" fmla="*/ 58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1" h="357">
                  <a:moveTo>
                    <a:pt x="215" y="58"/>
                  </a:moveTo>
                  <a:cubicBezTo>
                    <a:pt x="215" y="58"/>
                    <a:pt x="241" y="171"/>
                    <a:pt x="254" y="240"/>
                  </a:cubicBezTo>
                  <a:cubicBezTo>
                    <a:pt x="254" y="240"/>
                    <a:pt x="157" y="242"/>
                    <a:pt x="73" y="254"/>
                  </a:cubicBezTo>
                  <a:cubicBezTo>
                    <a:pt x="53" y="256"/>
                    <a:pt x="0" y="328"/>
                    <a:pt x="59" y="344"/>
                  </a:cubicBezTo>
                  <a:cubicBezTo>
                    <a:pt x="59" y="344"/>
                    <a:pt x="82" y="335"/>
                    <a:pt x="188" y="341"/>
                  </a:cubicBezTo>
                  <a:cubicBezTo>
                    <a:pt x="283" y="347"/>
                    <a:pt x="353" y="357"/>
                    <a:pt x="368" y="338"/>
                  </a:cubicBezTo>
                  <a:cubicBezTo>
                    <a:pt x="391" y="310"/>
                    <a:pt x="370" y="46"/>
                    <a:pt x="371" y="23"/>
                  </a:cubicBezTo>
                  <a:cubicBezTo>
                    <a:pt x="372" y="0"/>
                    <a:pt x="221" y="34"/>
                    <a:pt x="215" y="58"/>
                  </a:cubicBezTo>
                  <a:close/>
                </a:path>
              </a:pathLst>
            </a:custGeom>
            <a:solidFill>
              <a:srgbClr val="0083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41" name="ïṡlídè">
              <a:extLst>
                <a:ext uri="{FF2B5EF4-FFF2-40B4-BE49-F238E27FC236}">
                  <a16:creationId xmlns:a16="http://schemas.microsoft.com/office/drawing/2014/main" xmlns="" id="{857FF761-501E-4D64-ACD3-F71A8940CBF9}"/>
                </a:ext>
              </a:extLst>
            </p:cNvPr>
            <p:cNvSpPr/>
            <p:nvPr/>
          </p:nvSpPr>
          <p:spPr bwMode="auto">
            <a:xfrm>
              <a:off x="5694363" y="2597151"/>
              <a:ext cx="465138" cy="339725"/>
            </a:xfrm>
            <a:custGeom>
              <a:avLst/>
              <a:gdLst>
                <a:gd name="T0" fmla="*/ 158 w 158"/>
                <a:gd name="T1" fmla="*/ 79 h 116"/>
                <a:gd name="T2" fmla="*/ 156 w 158"/>
                <a:gd name="T3" fmla="*/ 23 h 116"/>
                <a:gd name="T4" fmla="*/ 0 w 158"/>
                <a:gd name="T5" fmla="*/ 58 h 116"/>
                <a:gd name="T6" fmla="*/ 13 w 158"/>
                <a:gd name="T7" fmla="*/ 116 h 116"/>
                <a:gd name="T8" fmla="*/ 158 w 158"/>
                <a:gd name="T9" fmla="*/ 7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116">
                  <a:moveTo>
                    <a:pt x="158" y="79"/>
                  </a:moveTo>
                  <a:cubicBezTo>
                    <a:pt x="157" y="50"/>
                    <a:pt x="156" y="28"/>
                    <a:pt x="156" y="23"/>
                  </a:cubicBezTo>
                  <a:cubicBezTo>
                    <a:pt x="157" y="0"/>
                    <a:pt x="6" y="34"/>
                    <a:pt x="0" y="58"/>
                  </a:cubicBezTo>
                  <a:cubicBezTo>
                    <a:pt x="0" y="58"/>
                    <a:pt x="6" y="83"/>
                    <a:pt x="13" y="116"/>
                  </a:cubicBezTo>
                  <a:cubicBezTo>
                    <a:pt x="17" y="114"/>
                    <a:pt x="103" y="70"/>
                    <a:pt x="158" y="79"/>
                  </a:cubicBezTo>
                  <a:close/>
                </a:path>
              </a:pathLst>
            </a:custGeom>
            <a:solidFill>
              <a:srgbClr val="0A6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5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2" name="ïṧ1íďe">
              <a:extLst>
                <a:ext uri="{FF2B5EF4-FFF2-40B4-BE49-F238E27FC236}">
                  <a16:creationId xmlns:a16="http://schemas.microsoft.com/office/drawing/2014/main" xmlns="" id="{0B18322D-024B-476A-8DC4-735747D2B942}"/>
                </a:ext>
              </a:extLst>
            </p:cNvPr>
            <p:cNvSpPr/>
            <p:nvPr/>
          </p:nvSpPr>
          <p:spPr bwMode="auto">
            <a:xfrm>
              <a:off x="6270626" y="1100138"/>
              <a:ext cx="593725" cy="654050"/>
            </a:xfrm>
            <a:custGeom>
              <a:avLst/>
              <a:gdLst>
                <a:gd name="T0" fmla="*/ 0 w 202"/>
                <a:gd name="T1" fmla="*/ 143 h 223"/>
                <a:gd name="T2" fmla="*/ 51 w 202"/>
                <a:gd name="T3" fmla="*/ 123 h 223"/>
                <a:gd name="T4" fmla="*/ 44 w 202"/>
                <a:gd name="T5" fmla="*/ 44 h 223"/>
                <a:gd name="T6" fmla="*/ 100 w 202"/>
                <a:gd name="T7" fmla="*/ 1 h 223"/>
                <a:gd name="T8" fmla="*/ 165 w 202"/>
                <a:gd name="T9" fmla="*/ 25 h 223"/>
                <a:gd name="T10" fmla="*/ 175 w 202"/>
                <a:gd name="T11" fmla="*/ 41 h 223"/>
                <a:gd name="T12" fmla="*/ 184 w 202"/>
                <a:gd name="T13" fmla="*/ 65 h 223"/>
                <a:gd name="T14" fmla="*/ 184 w 202"/>
                <a:gd name="T15" fmla="*/ 99 h 223"/>
                <a:gd name="T16" fmla="*/ 201 w 202"/>
                <a:gd name="T17" fmla="*/ 127 h 223"/>
                <a:gd name="T18" fmla="*/ 186 w 202"/>
                <a:gd name="T19" fmla="*/ 132 h 223"/>
                <a:gd name="T20" fmla="*/ 188 w 202"/>
                <a:gd name="T21" fmla="*/ 142 h 223"/>
                <a:gd name="T22" fmla="*/ 180 w 202"/>
                <a:gd name="T23" fmla="*/ 152 h 223"/>
                <a:gd name="T24" fmla="*/ 183 w 202"/>
                <a:gd name="T25" fmla="*/ 158 h 223"/>
                <a:gd name="T26" fmla="*/ 176 w 202"/>
                <a:gd name="T27" fmla="*/ 167 h 223"/>
                <a:gd name="T28" fmla="*/ 174 w 202"/>
                <a:gd name="T29" fmla="*/ 182 h 223"/>
                <a:gd name="T30" fmla="*/ 154 w 202"/>
                <a:gd name="T31" fmla="*/ 188 h 223"/>
                <a:gd name="T32" fmla="*/ 120 w 202"/>
                <a:gd name="T33" fmla="*/ 180 h 223"/>
                <a:gd name="T34" fmla="*/ 101 w 202"/>
                <a:gd name="T35" fmla="*/ 193 h 223"/>
                <a:gd name="T36" fmla="*/ 93 w 202"/>
                <a:gd name="T37" fmla="*/ 202 h 223"/>
                <a:gd name="T38" fmla="*/ 74 w 202"/>
                <a:gd name="T39" fmla="*/ 223 h 223"/>
                <a:gd name="T40" fmla="*/ 0 w 202"/>
                <a:gd name="T41" fmla="*/ 14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2" h="223">
                  <a:moveTo>
                    <a:pt x="0" y="143"/>
                  </a:moveTo>
                  <a:cubicBezTo>
                    <a:pt x="0" y="143"/>
                    <a:pt x="42" y="145"/>
                    <a:pt x="51" y="123"/>
                  </a:cubicBezTo>
                  <a:cubicBezTo>
                    <a:pt x="60" y="101"/>
                    <a:pt x="32" y="74"/>
                    <a:pt x="44" y="44"/>
                  </a:cubicBezTo>
                  <a:cubicBezTo>
                    <a:pt x="55" y="13"/>
                    <a:pt x="81" y="2"/>
                    <a:pt x="100" y="1"/>
                  </a:cubicBezTo>
                  <a:cubicBezTo>
                    <a:pt x="120" y="0"/>
                    <a:pt x="157" y="15"/>
                    <a:pt x="165" y="25"/>
                  </a:cubicBezTo>
                  <a:cubicBezTo>
                    <a:pt x="172" y="33"/>
                    <a:pt x="175" y="41"/>
                    <a:pt x="175" y="41"/>
                  </a:cubicBezTo>
                  <a:cubicBezTo>
                    <a:pt x="175" y="41"/>
                    <a:pt x="183" y="48"/>
                    <a:pt x="184" y="65"/>
                  </a:cubicBezTo>
                  <a:cubicBezTo>
                    <a:pt x="184" y="77"/>
                    <a:pt x="180" y="89"/>
                    <a:pt x="184" y="99"/>
                  </a:cubicBezTo>
                  <a:cubicBezTo>
                    <a:pt x="189" y="110"/>
                    <a:pt x="202" y="124"/>
                    <a:pt x="201" y="127"/>
                  </a:cubicBezTo>
                  <a:cubicBezTo>
                    <a:pt x="200" y="130"/>
                    <a:pt x="186" y="132"/>
                    <a:pt x="186" y="132"/>
                  </a:cubicBezTo>
                  <a:cubicBezTo>
                    <a:pt x="186" y="132"/>
                    <a:pt x="186" y="138"/>
                    <a:pt x="188" y="142"/>
                  </a:cubicBezTo>
                  <a:cubicBezTo>
                    <a:pt x="190" y="145"/>
                    <a:pt x="179" y="151"/>
                    <a:pt x="180" y="152"/>
                  </a:cubicBezTo>
                  <a:cubicBezTo>
                    <a:pt x="181" y="153"/>
                    <a:pt x="182" y="154"/>
                    <a:pt x="183" y="158"/>
                  </a:cubicBezTo>
                  <a:cubicBezTo>
                    <a:pt x="184" y="162"/>
                    <a:pt x="182" y="165"/>
                    <a:pt x="176" y="167"/>
                  </a:cubicBezTo>
                  <a:cubicBezTo>
                    <a:pt x="171" y="168"/>
                    <a:pt x="176" y="175"/>
                    <a:pt x="174" y="182"/>
                  </a:cubicBezTo>
                  <a:cubicBezTo>
                    <a:pt x="173" y="187"/>
                    <a:pt x="165" y="191"/>
                    <a:pt x="154" y="188"/>
                  </a:cubicBezTo>
                  <a:cubicBezTo>
                    <a:pt x="141" y="184"/>
                    <a:pt x="130" y="181"/>
                    <a:pt x="120" y="180"/>
                  </a:cubicBezTo>
                  <a:cubicBezTo>
                    <a:pt x="113" y="179"/>
                    <a:pt x="105" y="187"/>
                    <a:pt x="101" y="193"/>
                  </a:cubicBezTo>
                  <a:cubicBezTo>
                    <a:pt x="99" y="196"/>
                    <a:pt x="96" y="199"/>
                    <a:pt x="93" y="202"/>
                  </a:cubicBezTo>
                  <a:cubicBezTo>
                    <a:pt x="74" y="223"/>
                    <a:pt x="74" y="223"/>
                    <a:pt x="74" y="223"/>
                  </a:cubicBezTo>
                  <a:lnTo>
                    <a:pt x="0" y="143"/>
                  </a:lnTo>
                  <a:close/>
                </a:path>
              </a:pathLst>
            </a:custGeom>
            <a:solidFill>
              <a:srgbClr val="FBD2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43" name="îŝḻíḋe">
              <a:extLst>
                <a:ext uri="{FF2B5EF4-FFF2-40B4-BE49-F238E27FC236}">
                  <a16:creationId xmlns:a16="http://schemas.microsoft.com/office/drawing/2014/main" xmlns="" id="{CF703468-EA62-43B1-AC10-835F752AA2EB}"/>
                </a:ext>
              </a:extLst>
            </p:cNvPr>
            <p:cNvSpPr/>
            <p:nvPr/>
          </p:nvSpPr>
          <p:spPr bwMode="auto">
            <a:xfrm>
              <a:off x="6270626" y="1169988"/>
              <a:ext cx="385763" cy="584200"/>
            </a:xfrm>
            <a:custGeom>
              <a:avLst/>
              <a:gdLst>
                <a:gd name="T0" fmla="*/ 48 w 131"/>
                <a:gd name="T1" fmla="*/ 90 h 199"/>
                <a:gd name="T2" fmla="*/ 51 w 131"/>
                <a:gd name="T3" fmla="*/ 99 h 199"/>
                <a:gd name="T4" fmla="*/ 0 w 131"/>
                <a:gd name="T5" fmla="*/ 119 h 199"/>
                <a:gd name="T6" fmla="*/ 74 w 131"/>
                <a:gd name="T7" fmla="*/ 199 h 199"/>
                <a:gd name="T8" fmla="*/ 96 w 131"/>
                <a:gd name="T9" fmla="*/ 175 h 199"/>
                <a:gd name="T10" fmla="*/ 100 w 131"/>
                <a:gd name="T11" fmla="*/ 171 h 199"/>
                <a:gd name="T12" fmla="*/ 120 w 131"/>
                <a:gd name="T13" fmla="*/ 155 h 199"/>
                <a:gd name="T14" fmla="*/ 131 w 131"/>
                <a:gd name="T15" fmla="*/ 157 h 199"/>
                <a:gd name="T16" fmla="*/ 105 w 131"/>
                <a:gd name="T17" fmla="*/ 24 h 199"/>
                <a:gd name="T18" fmla="*/ 48 w 131"/>
                <a:gd name="T19" fmla="*/ 9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99">
                  <a:moveTo>
                    <a:pt x="48" y="90"/>
                  </a:moveTo>
                  <a:cubicBezTo>
                    <a:pt x="47" y="92"/>
                    <a:pt x="52" y="97"/>
                    <a:pt x="51" y="99"/>
                  </a:cubicBezTo>
                  <a:cubicBezTo>
                    <a:pt x="42" y="121"/>
                    <a:pt x="0" y="119"/>
                    <a:pt x="0" y="119"/>
                  </a:cubicBezTo>
                  <a:cubicBezTo>
                    <a:pt x="74" y="199"/>
                    <a:pt x="74" y="199"/>
                    <a:pt x="74" y="199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7" y="174"/>
                    <a:pt x="99" y="172"/>
                    <a:pt x="100" y="171"/>
                  </a:cubicBezTo>
                  <a:cubicBezTo>
                    <a:pt x="103" y="166"/>
                    <a:pt x="112" y="155"/>
                    <a:pt x="120" y="155"/>
                  </a:cubicBezTo>
                  <a:cubicBezTo>
                    <a:pt x="123" y="156"/>
                    <a:pt x="127" y="157"/>
                    <a:pt x="131" y="157"/>
                  </a:cubicBezTo>
                  <a:cubicBezTo>
                    <a:pt x="87" y="139"/>
                    <a:pt x="101" y="49"/>
                    <a:pt x="105" y="24"/>
                  </a:cubicBezTo>
                  <a:cubicBezTo>
                    <a:pt x="109" y="0"/>
                    <a:pt x="67" y="35"/>
                    <a:pt x="48" y="90"/>
                  </a:cubicBezTo>
                  <a:close/>
                </a:path>
              </a:pathLst>
            </a:custGeom>
            <a:solidFill>
              <a:srgbClr val="F9C4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44" name="îṩļídè">
              <a:extLst>
                <a:ext uri="{FF2B5EF4-FFF2-40B4-BE49-F238E27FC236}">
                  <a16:creationId xmlns:a16="http://schemas.microsoft.com/office/drawing/2014/main" xmlns="" id="{FE0C55E8-1A34-4D00-8C52-C66219107FB3}"/>
                </a:ext>
              </a:extLst>
            </p:cNvPr>
            <p:cNvSpPr/>
            <p:nvPr/>
          </p:nvSpPr>
          <p:spPr bwMode="auto">
            <a:xfrm>
              <a:off x="6364288" y="1082676"/>
              <a:ext cx="458788" cy="377825"/>
            </a:xfrm>
            <a:custGeom>
              <a:avLst/>
              <a:gdLst>
                <a:gd name="T0" fmla="*/ 50 w 156"/>
                <a:gd name="T1" fmla="*/ 88 h 129"/>
                <a:gd name="T2" fmla="*/ 70 w 156"/>
                <a:gd name="T3" fmla="*/ 123 h 129"/>
                <a:gd name="T4" fmla="*/ 80 w 156"/>
                <a:gd name="T5" fmla="*/ 125 h 129"/>
                <a:gd name="T6" fmla="*/ 79 w 156"/>
                <a:gd name="T7" fmla="*/ 88 h 129"/>
                <a:gd name="T8" fmla="*/ 97 w 156"/>
                <a:gd name="T9" fmla="*/ 67 h 129"/>
                <a:gd name="T10" fmla="*/ 94 w 156"/>
                <a:gd name="T11" fmla="*/ 48 h 129"/>
                <a:gd name="T12" fmla="*/ 132 w 156"/>
                <a:gd name="T13" fmla="*/ 47 h 129"/>
                <a:gd name="T14" fmla="*/ 147 w 156"/>
                <a:gd name="T15" fmla="*/ 53 h 129"/>
                <a:gd name="T16" fmla="*/ 150 w 156"/>
                <a:gd name="T17" fmla="*/ 25 h 129"/>
                <a:gd name="T18" fmla="*/ 68 w 156"/>
                <a:gd name="T19" fmla="*/ 7 h 129"/>
                <a:gd name="T20" fmla="*/ 12 w 156"/>
                <a:gd name="T21" fmla="*/ 50 h 129"/>
                <a:gd name="T22" fmla="*/ 19 w 156"/>
                <a:gd name="T23" fmla="*/ 129 h 129"/>
                <a:gd name="T24" fmla="*/ 50 w 156"/>
                <a:gd name="T25" fmla="*/ 8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6" h="129">
                  <a:moveTo>
                    <a:pt x="50" y="88"/>
                  </a:moveTo>
                  <a:cubicBezTo>
                    <a:pt x="68" y="84"/>
                    <a:pt x="69" y="121"/>
                    <a:pt x="70" y="123"/>
                  </a:cubicBezTo>
                  <a:cubicBezTo>
                    <a:pt x="71" y="125"/>
                    <a:pt x="80" y="128"/>
                    <a:pt x="80" y="125"/>
                  </a:cubicBezTo>
                  <a:cubicBezTo>
                    <a:pt x="80" y="113"/>
                    <a:pt x="74" y="94"/>
                    <a:pt x="79" y="88"/>
                  </a:cubicBezTo>
                  <a:cubicBezTo>
                    <a:pt x="80" y="86"/>
                    <a:pt x="95" y="75"/>
                    <a:pt x="97" y="67"/>
                  </a:cubicBezTo>
                  <a:cubicBezTo>
                    <a:pt x="99" y="61"/>
                    <a:pt x="90" y="53"/>
                    <a:pt x="94" y="48"/>
                  </a:cubicBezTo>
                  <a:cubicBezTo>
                    <a:pt x="102" y="38"/>
                    <a:pt x="119" y="43"/>
                    <a:pt x="132" y="47"/>
                  </a:cubicBezTo>
                  <a:cubicBezTo>
                    <a:pt x="137" y="49"/>
                    <a:pt x="147" y="53"/>
                    <a:pt x="147" y="53"/>
                  </a:cubicBezTo>
                  <a:cubicBezTo>
                    <a:pt x="147" y="53"/>
                    <a:pt x="156" y="34"/>
                    <a:pt x="150" y="25"/>
                  </a:cubicBezTo>
                  <a:cubicBezTo>
                    <a:pt x="133" y="0"/>
                    <a:pt x="88" y="6"/>
                    <a:pt x="68" y="7"/>
                  </a:cubicBezTo>
                  <a:cubicBezTo>
                    <a:pt x="49" y="8"/>
                    <a:pt x="23" y="19"/>
                    <a:pt x="12" y="50"/>
                  </a:cubicBezTo>
                  <a:cubicBezTo>
                    <a:pt x="0" y="80"/>
                    <a:pt x="9" y="107"/>
                    <a:pt x="19" y="129"/>
                  </a:cubicBezTo>
                  <a:cubicBezTo>
                    <a:pt x="52" y="128"/>
                    <a:pt x="29" y="92"/>
                    <a:pt x="50" y="88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5" name="íŝḻîḋè">
              <a:extLst>
                <a:ext uri="{FF2B5EF4-FFF2-40B4-BE49-F238E27FC236}">
                  <a16:creationId xmlns:a16="http://schemas.microsoft.com/office/drawing/2014/main" xmlns="" id="{BAA90FDE-2570-4F17-978A-307140CD6E70}"/>
                </a:ext>
              </a:extLst>
            </p:cNvPr>
            <p:cNvSpPr/>
            <p:nvPr/>
          </p:nvSpPr>
          <p:spPr bwMode="auto">
            <a:xfrm>
              <a:off x="6470651" y="1346201"/>
              <a:ext cx="100013" cy="141288"/>
            </a:xfrm>
            <a:custGeom>
              <a:avLst/>
              <a:gdLst>
                <a:gd name="T0" fmla="*/ 19 w 34"/>
                <a:gd name="T1" fmla="*/ 0 h 48"/>
                <a:gd name="T2" fmla="*/ 6 w 34"/>
                <a:gd name="T3" fmla="*/ 26 h 48"/>
                <a:gd name="T4" fmla="*/ 31 w 34"/>
                <a:gd name="T5" fmla="*/ 41 h 48"/>
                <a:gd name="T6" fmla="*/ 19 w 34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48">
                  <a:moveTo>
                    <a:pt x="19" y="0"/>
                  </a:moveTo>
                  <a:cubicBezTo>
                    <a:pt x="9" y="0"/>
                    <a:pt x="0" y="11"/>
                    <a:pt x="6" y="26"/>
                  </a:cubicBezTo>
                  <a:cubicBezTo>
                    <a:pt x="13" y="41"/>
                    <a:pt x="28" y="48"/>
                    <a:pt x="31" y="41"/>
                  </a:cubicBezTo>
                  <a:cubicBezTo>
                    <a:pt x="34" y="35"/>
                    <a:pt x="33" y="1"/>
                    <a:pt x="19" y="0"/>
                  </a:cubicBezTo>
                  <a:close/>
                </a:path>
              </a:pathLst>
            </a:custGeom>
            <a:solidFill>
              <a:srgbClr val="FBD2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6" name="işḷiḋé">
              <a:extLst>
                <a:ext uri="{FF2B5EF4-FFF2-40B4-BE49-F238E27FC236}">
                  <a16:creationId xmlns:a16="http://schemas.microsoft.com/office/drawing/2014/main" xmlns="" id="{FC8E0C8E-9BB2-4A87-96D6-BF264E4BA474}"/>
                </a:ext>
              </a:extLst>
            </p:cNvPr>
            <p:cNvSpPr/>
            <p:nvPr/>
          </p:nvSpPr>
          <p:spPr bwMode="auto">
            <a:xfrm>
              <a:off x="6735763" y="1370013"/>
              <a:ext cx="41275" cy="34925"/>
            </a:xfrm>
            <a:custGeom>
              <a:avLst/>
              <a:gdLst>
                <a:gd name="T0" fmla="*/ 0 w 14"/>
                <a:gd name="T1" fmla="*/ 6 h 12"/>
                <a:gd name="T2" fmla="*/ 10 w 14"/>
                <a:gd name="T3" fmla="*/ 0 h 12"/>
                <a:gd name="T4" fmla="*/ 14 w 14"/>
                <a:gd name="T5" fmla="*/ 2 h 12"/>
                <a:gd name="T6" fmla="*/ 12 w 14"/>
                <a:gd name="T7" fmla="*/ 9 h 12"/>
                <a:gd name="T8" fmla="*/ 0 w 14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0" y="6"/>
                  </a:moveTo>
                  <a:cubicBezTo>
                    <a:pt x="0" y="6"/>
                    <a:pt x="6" y="2"/>
                    <a:pt x="10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4"/>
                    <a:pt x="14" y="7"/>
                    <a:pt x="12" y="9"/>
                  </a:cubicBezTo>
                  <a:cubicBezTo>
                    <a:pt x="8" y="12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7" name="îṡḻíḑê">
              <a:extLst>
                <a:ext uri="{FF2B5EF4-FFF2-40B4-BE49-F238E27FC236}">
                  <a16:creationId xmlns:a16="http://schemas.microsoft.com/office/drawing/2014/main" xmlns="" id="{4E5087FF-6951-4437-BB08-4A90CFBCFE86}"/>
                </a:ext>
              </a:extLst>
            </p:cNvPr>
            <p:cNvSpPr/>
            <p:nvPr/>
          </p:nvSpPr>
          <p:spPr bwMode="auto">
            <a:xfrm>
              <a:off x="6681788" y="1325563"/>
              <a:ext cx="106363" cy="30163"/>
            </a:xfrm>
            <a:custGeom>
              <a:avLst/>
              <a:gdLst>
                <a:gd name="T0" fmla="*/ 2 w 36"/>
                <a:gd name="T1" fmla="*/ 7 h 10"/>
                <a:gd name="T2" fmla="*/ 17 w 36"/>
                <a:gd name="T3" fmla="*/ 1 h 10"/>
                <a:gd name="T4" fmla="*/ 35 w 36"/>
                <a:gd name="T5" fmla="*/ 4 h 10"/>
                <a:gd name="T6" fmla="*/ 21 w 36"/>
                <a:gd name="T7" fmla="*/ 7 h 10"/>
                <a:gd name="T8" fmla="*/ 2 w 36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0">
                  <a:moveTo>
                    <a:pt x="2" y="7"/>
                  </a:moveTo>
                  <a:cubicBezTo>
                    <a:pt x="0" y="7"/>
                    <a:pt x="8" y="3"/>
                    <a:pt x="17" y="1"/>
                  </a:cubicBezTo>
                  <a:cubicBezTo>
                    <a:pt x="25" y="0"/>
                    <a:pt x="35" y="1"/>
                    <a:pt x="35" y="4"/>
                  </a:cubicBezTo>
                  <a:cubicBezTo>
                    <a:pt x="36" y="10"/>
                    <a:pt x="33" y="7"/>
                    <a:pt x="21" y="7"/>
                  </a:cubicBezTo>
                  <a:cubicBezTo>
                    <a:pt x="10" y="7"/>
                    <a:pt x="5" y="8"/>
                    <a:pt x="2" y="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8" name="îṧlïḍê">
              <a:extLst>
                <a:ext uri="{FF2B5EF4-FFF2-40B4-BE49-F238E27FC236}">
                  <a16:creationId xmlns:a16="http://schemas.microsoft.com/office/drawing/2014/main" xmlns="" id="{B8BDD24C-22D4-449B-A831-1C0B9C15FC03}"/>
                </a:ext>
              </a:extLst>
            </p:cNvPr>
            <p:cNvSpPr/>
            <p:nvPr/>
          </p:nvSpPr>
          <p:spPr bwMode="auto">
            <a:xfrm>
              <a:off x="6746876" y="1363663"/>
              <a:ext cx="31750" cy="38100"/>
            </a:xfrm>
            <a:custGeom>
              <a:avLst/>
              <a:gdLst>
                <a:gd name="T0" fmla="*/ 5 w 11"/>
                <a:gd name="T1" fmla="*/ 3 h 13"/>
                <a:gd name="T2" fmla="*/ 3 w 11"/>
                <a:gd name="T3" fmla="*/ 12 h 13"/>
                <a:gd name="T4" fmla="*/ 10 w 11"/>
                <a:gd name="T5" fmla="*/ 4 h 13"/>
                <a:gd name="T6" fmla="*/ 5 w 11"/>
                <a:gd name="T7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3">
                  <a:moveTo>
                    <a:pt x="5" y="3"/>
                  </a:moveTo>
                  <a:cubicBezTo>
                    <a:pt x="0" y="5"/>
                    <a:pt x="0" y="11"/>
                    <a:pt x="3" y="12"/>
                  </a:cubicBezTo>
                  <a:cubicBezTo>
                    <a:pt x="7" y="13"/>
                    <a:pt x="11" y="9"/>
                    <a:pt x="10" y="4"/>
                  </a:cubicBezTo>
                  <a:cubicBezTo>
                    <a:pt x="9" y="0"/>
                    <a:pt x="6" y="2"/>
                    <a:pt x="5" y="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9" name="ísļíde">
              <a:extLst>
                <a:ext uri="{FF2B5EF4-FFF2-40B4-BE49-F238E27FC236}">
                  <a16:creationId xmlns:a16="http://schemas.microsoft.com/office/drawing/2014/main" xmlns="" id="{82C97CE7-CD62-4F00-A1CF-45CA9F55865B}"/>
                </a:ext>
              </a:extLst>
            </p:cNvPr>
            <p:cNvSpPr/>
            <p:nvPr/>
          </p:nvSpPr>
          <p:spPr bwMode="auto">
            <a:xfrm>
              <a:off x="6732588" y="1363663"/>
              <a:ext cx="46038" cy="30163"/>
            </a:xfrm>
            <a:custGeom>
              <a:avLst/>
              <a:gdLst>
                <a:gd name="T0" fmla="*/ 1 w 16"/>
                <a:gd name="T1" fmla="*/ 8 h 10"/>
                <a:gd name="T2" fmla="*/ 13 w 16"/>
                <a:gd name="T3" fmla="*/ 1 h 10"/>
                <a:gd name="T4" fmla="*/ 16 w 16"/>
                <a:gd name="T5" fmla="*/ 3 h 10"/>
                <a:gd name="T6" fmla="*/ 1 w 16"/>
                <a:gd name="T7" fmla="*/ 8 h 10"/>
                <a:gd name="T8" fmla="*/ 1 w 16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1" y="8"/>
                  </a:moveTo>
                  <a:cubicBezTo>
                    <a:pt x="1" y="8"/>
                    <a:pt x="10" y="0"/>
                    <a:pt x="13" y="1"/>
                  </a:cubicBezTo>
                  <a:cubicBezTo>
                    <a:pt x="16" y="1"/>
                    <a:pt x="16" y="3"/>
                    <a:pt x="16" y="3"/>
                  </a:cubicBezTo>
                  <a:cubicBezTo>
                    <a:pt x="16" y="3"/>
                    <a:pt x="3" y="6"/>
                    <a:pt x="1" y="8"/>
                  </a:cubicBezTo>
                  <a:cubicBezTo>
                    <a:pt x="0" y="10"/>
                    <a:pt x="1" y="8"/>
                    <a:pt x="1" y="8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0" name="íṡľïdè">
              <a:extLst>
                <a:ext uri="{FF2B5EF4-FFF2-40B4-BE49-F238E27FC236}">
                  <a16:creationId xmlns:a16="http://schemas.microsoft.com/office/drawing/2014/main" xmlns="" id="{78D03E7F-6FDD-4AD2-B548-0890B05DACE3}"/>
                </a:ext>
              </a:extLst>
            </p:cNvPr>
            <p:cNvSpPr/>
            <p:nvPr/>
          </p:nvSpPr>
          <p:spPr bwMode="auto">
            <a:xfrm>
              <a:off x="4938713" y="2182813"/>
              <a:ext cx="282575" cy="325438"/>
            </a:xfrm>
            <a:custGeom>
              <a:avLst/>
              <a:gdLst>
                <a:gd name="T0" fmla="*/ 4 w 96"/>
                <a:gd name="T1" fmla="*/ 50 h 111"/>
                <a:gd name="T2" fmla="*/ 1 w 96"/>
                <a:gd name="T3" fmla="*/ 58 h 111"/>
                <a:gd name="T4" fmla="*/ 10 w 96"/>
                <a:gd name="T5" fmla="*/ 81 h 111"/>
                <a:gd name="T6" fmla="*/ 38 w 96"/>
                <a:gd name="T7" fmla="*/ 107 h 111"/>
                <a:gd name="T8" fmla="*/ 49 w 96"/>
                <a:gd name="T9" fmla="*/ 106 h 111"/>
                <a:gd name="T10" fmla="*/ 53 w 96"/>
                <a:gd name="T11" fmla="*/ 108 h 111"/>
                <a:gd name="T12" fmla="*/ 65 w 96"/>
                <a:gd name="T13" fmla="*/ 105 h 111"/>
                <a:gd name="T14" fmla="*/ 82 w 96"/>
                <a:gd name="T15" fmla="*/ 80 h 111"/>
                <a:gd name="T16" fmla="*/ 84 w 96"/>
                <a:gd name="T17" fmla="*/ 46 h 111"/>
                <a:gd name="T18" fmla="*/ 95 w 96"/>
                <a:gd name="T19" fmla="*/ 34 h 111"/>
                <a:gd name="T20" fmla="*/ 94 w 96"/>
                <a:gd name="T21" fmla="*/ 28 h 111"/>
                <a:gd name="T22" fmla="*/ 93 w 96"/>
                <a:gd name="T23" fmla="*/ 27 h 111"/>
                <a:gd name="T24" fmla="*/ 63 w 96"/>
                <a:gd name="T25" fmla="*/ 1 h 111"/>
                <a:gd name="T26" fmla="*/ 57 w 96"/>
                <a:gd name="T27" fmla="*/ 3 h 111"/>
                <a:gd name="T28" fmla="*/ 46 w 96"/>
                <a:gd name="T29" fmla="*/ 17 h 111"/>
                <a:gd name="T30" fmla="*/ 45 w 96"/>
                <a:gd name="T31" fmla="*/ 17 h 111"/>
                <a:gd name="T32" fmla="*/ 29 w 96"/>
                <a:gd name="T33" fmla="*/ 21 h 111"/>
                <a:gd name="T34" fmla="*/ 4 w 96"/>
                <a:gd name="T35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111">
                  <a:moveTo>
                    <a:pt x="4" y="50"/>
                  </a:moveTo>
                  <a:cubicBezTo>
                    <a:pt x="2" y="52"/>
                    <a:pt x="1" y="55"/>
                    <a:pt x="1" y="58"/>
                  </a:cubicBezTo>
                  <a:cubicBezTo>
                    <a:pt x="0" y="66"/>
                    <a:pt x="3" y="75"/>
                    <a:pt x="10" y="81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41" y="110"/>
                    <a:pt x="46" y="109"/>
                    <a:pt x="49" y="106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7" y="111"/>
                    <a:pt x="63" y="109"/>
                    <a:pt x="65" y="105"/>
                  </a:cubicBezTo>
                  <a:cubicBezTo>
                    <a:pt x="65" y="105"/>
                    <a:pt x="81" y="80"/>
                    <a:pt x="82" y="80"/>
                  </a:cubicBezTo>
                  <a:cubicBezTo>
                    <a:pt x="93" y="62"/>
                    <a:pt x="86" y="49"/>
                    <a:pt x="84" y="46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3"/>
                    <a:pt x="96" y="30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84" y="17"/>
                    <a:pt x="74" y="9"/>
                    <a:pt x="63" y="1"/>
                  </a:cubicBezTo>
                  <a:cubicBezTo>
                    <a:pt x="61" y="0"/>
                    <a:pt x="58" y="1"/>
                    <a:pt x="57" y="3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6" y="17"/>
                    <a:pt x="34" y="16"/>
                    <a:pt x="29" y="21"/>
                  </a:cubicBezTo>
                  <a:cubicBezTo>
                    <a:pt x="22" y="27"/>
                    <a:pt x="4" y="50"/>
                    <a:pt x="4" y="50"/>
                  </a:cubicBezTo>
                </a:path>
              </a:pathLst>
            </a:custGeom>
            <a:solidFill>
              <a:srgbClr val="FBCC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1" name="íśļîdê">
              <a:extLst>
                <a:ext uri="{FF2B5EF4-FFF2-40B4-BE49-F238E27FC236}">
                  <a16:creationId xmlns:a16="http://schemas.microsoft.com/office/drawing/2014/main" xmlns="" id="{3D406D0A-46A9-407C-9EFE-4B94AEDDE8B9}"/>
                </a:ext>
              </a:extLst>
            </p:cNvPr>
            <p:cNvSpPr/>
            <p:nvPr/>
          </p:nvSpPr>
          <p:spPr bwMode="auto">
            <a:xfrm>
              <a:off x="4938713" y="2312988"/>
              <a:ext cx="206375" cy="166688"/>
            </a:xfrm>
            <a:custGeom>
              <a:avLst/>
              <a:gdLst>
                <a:gd name="T0" fmla="*/ 4 w 70"/>
                <a:gd name="T1" fmla="*/ 6 h 57"/>
                <a:gd name="T2" fmla="*/ 1 w 70"/>
                <a:gd name="T3" fmla="*/ 14 h 57"/>
                <a:gd name="T4" fmla="*/ 10 w 70"/>
                <a:gd name="T5" fmla="*/ 37 h 57"/>
                <a:gd name="T6" fmla="*/ 32 w 70"/>
                <a:gd name="T7" fmla="*/ 57 h 57"/>
                <a:gd name="T8" fmla="*/ 66 w 70"/>
                <a:gd name="T9" fmla="*/ 43 h 57"/>
                <a:gd name="T10" fmla="*/ 39 w 70"/>
                <a:gd name="T11" fmla="*/ 0 h 57"/>
                <a:gd name="T12" fmla="*/ 23 w 70"/>
                <a:gd name="T13" fmla="*/ 2 h 57"/>
                <a:gd name="T14" fmla="*/ 17 w 70"/>
                <a:gd name="T15" fmla="*/ 3 h 57"/>
                <a:gd name="T16" fmla="*/ 8 w 70"/>
                <a:gd name="T17" fmla="*/ 1 h 57"/>
                <a:gd name="T18" fmla="*/ 4 w 70"/>
                <a:gd name="T19" fmla="*/ 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57">
                  <a:moveTo>
                    <a:pt x="4" y="6"/>
                  </a:moveTo>
                  <a:cubicBezTo>
                    <a:pt x="2" y="8"/>
                    <a:pt x="1" y="11"/>
                    <a:pt x="1" y="14"/>
                  </a:cubicBezTo>
                  <a:cubicBezTo>
                    <a:pt x="0" y="22"/>
                    <a:pt x="3" y="31"/>
                    <a:pt x="10" y="3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1" y="55"/>
                    <a:pt x="70" y="45"/>
                    <a:pt x="66" y="43"/>
                  </a:cubicBezTo>
                  <a:cubicBezTo>
                    <a:pt x="65" y="43"/>
                    <a:pt x="41" y="7"/>
                    <a:pt x="39" y="0"/>
                  </a:cubicBezTo>
                  <a:cubicBezTo>
                    <a:pt x="35" y="6"/>
                    <a:pt x="31" y="5"/>
                    <a:pt x="23" y="2"/>
                  </a:cubicBezTo>
                  <a:cubicBezTo>
                    <a:pt x="21" y="1"/>
                    <a:pt x="19" y="2"/>
                    <a:pt x="17" y="3"/>
                  </a:cubicBezTo>
                  <a:cubicBezTo>
                    <a:pt x="13" y="3"/>
                    <a:pt x="10" y="4"/>
                    <a:pt x="8" y="1"/>
                  </a:cubicBezTo>
                  <a:cubicBezTo>
                    <a:pt x="4" y="6"/>
                    <a:pt x="4" y="6"/>
                    <a:pt x="4" y="6"/>
                  </a:cubicBezTo>
                </a:path>
              </a:pathLst>
            </a:custGeom>
            <a:solidFill>
              <a:srgbClr val="F9C4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2" name="íṩľíďê">
              <a:extLst>
                <a:ext uri="{FF2B5EF4-FFF2-40B4-BE49-F238E27FC236}">
                  <a16:creationId xmlns:a16="http://schemas.microsoft.com/office/drawing/2014/main" xmlns="" id="{AEC8ABC8-B95E-46BF-82CE-5423D4AB9665}"/>
                </a:ext>
              </a:extLst>
            </p:cNvPr>
            <p:cNvSpPr/>
            <p:nvPr/>
          </p:nvSpPr>
          <p:spPr bwMode="auto">
            <a:xfrm>
              <a:off x="5154613" y="2289176"/>
              <a:ext cx="55563" cy="28575"/>
            </a:xfrm>
            <a:custGeom>
              <a:avLst/>
              <a:gdLst>
                <a:gd name="T0" fmla="*/ 19 w 19"/>
                <a:gd name="T1" fmla="*/ 1 h 10"/>
                <a:gd name="T2" fmla="*/ 2 w 19"/>
                <a:gd name="T3" fmla="*/ 1 h 10"/>
                <a:gd name="T4" fmla="*/ 11 w 19"/>
                <a:gd name="T5" fmla="*/ 10 h 10"/>
                <a:gd name="T6" fmla="*/ 19 w 19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0">
                  <a:moveTo>
                    <a:pt x="19" y="1"/>
                  </a:moveTo>
                  <a:cubicBezTo>
                    <a:pt x="16" y="4"/>
                    <a:pt x="11" y="5"/>
                    <a:pt x="2" y="1"/>
                  </a:cubicBezTo>
                  <a:cubicBezTo>
                    <a:pt x="0" y="0"/>
                    <a:pt x="11" y="10"/>
                    <a:pt x="11" y="10"/>
                  </a:cubicBezTo>
                  <a:lnTo>
                    <a:pt x="19" y="1"/>
                  </a:lnTo>
                  <a:close/>
                </a:path>
              </a:pathLst>
            </a:custGeom>
            <a:solidFill>
              <a:srgbClr val="F9C4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3" name="íśḷîḓè">
              <a:extLst>
                <a:ext uri="{FF2B5EF4-FFF2-40B4-BE49-F238E27FC236}">
                  <a16:creationId xmlns:a16="http://schemas.microsoft.com/office/drawing/2014/main" xmlns="" id="{D6291B33-626F-4B25-AEFA-2CF86710DC7F}"/>
                </a:ext>
              </a:extLst>
            </p:cNvPr>
            <p:cNvSpPr/>
            <p:nvPr/>
          </p:nvSpPr>
          <p:spPr bwMode="auto">
            <a:xfrm>
              <a:off x="5075238" y="2206626"/>
              <a:ext cx="41275" cy="47625"/>
            </a:xfrm>
            <a:custGeom>
              <a:avLst/>
              <a:gdLst>
                <a:gd name="T0" fmla="*/ 14 w 14"/>
                <a:gd name="T1" fmla="*/ 16 h 16"/>
                <a:gd name="T2" fmla="*/ 7 w 14"/>
                <a:gd name="T3" fmla="*/ 0 h 16"/>
                <a:gd name="T4" fmla="*/ 0 w 14"/>
                <a:gd name="T5" fmla="*/ 9 h 16"/>
                <a:gd name="T6" fmla="*/ 14 w 14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14" y="16"/>
                  </a:moveTo>
                  <a:cubicBezTo>
                    <a:pt x="8" y="10"/>
                    <a:pt x="6" y="2"/>
                    <a:pt x="7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5" y="9"/>
                    <a:pt x="14" y="16"/>
                  </a:cubicBezTo>
                  <a:close/>
                </a:path>
              </a:pathLst>
            </a:custGeom>
            <a:solidFill>
              <a:srgbClr val="F9C4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4" name="ïṥlïḋe">
              <a:extLst>
                <a:ext uri="{FF2B5EF4-FFF2-40B4-BE49-F238E27FC236}">
                  <a16:creationId xmlns:a16="http://schemas.microsoft.com/office/drawing/2014/main" xmlns="" id="{6D20AAE1-54B1-422F-92C4-EE60C34C950D}"/>
                </a:ext>
              </a:extLst>
            </p:cNvPr>
            <p:cNvSpPr/>
            <p:nvPr/>
          </p:nvSpPr>
          <p:spPr bwMode="auto">
            <a:xfrm>
              <a:off x="5059363" y="2432051"/>
              <a:ext cx="41275" cy="20638"/>
            </a:xfrm>
            <a:custGeom>
              <a:avLst/>
              <a:gdLst>
                <a:gd name="T0" fmla="*/ 9 w 14"/>
                <a:gd name="T1" fmla="*/ 0 h 7"/>
                <a:gd name="T2" fmla="*/ 5 w 14"/>
                <a:gd name="T3" fmla="*/ 3 h 7"/>
                <a:gd name="T4" fmla="*/ 0 w 14"/>
                <a:gd name="T5" fmla="*/ 7 h 7"/>
                <a:gd name="T6" fmla="*/ 2 w 14"/>
                <a:gd name="T7" fmla="*/ 7 h 7"/>
                <a:gd name="T8" fmla="*/ 4 w 14"/>
                <a:gd name="T9" fmla="*/ 7 h 7"/>
                <a:gd name="T10" fmla="*/ 9 w 14"/>
                <a:gd name="T11" fmla="*/ 7 h 7"/>
                <a:gd name="T12" fmla="*/ 14 w 14"/>
                <a:gd name="T13" fmla="*/ 7 h 7"/>
                <a:gd name="T14" fmla="*/ 13 w 14"/>
                <a:gd name="T15" fmla="*/ 5 h 7"/>
                <a:gd name="T16" fmla="*/ 9 w 14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7">
                  <a:moveTo>
                    <a:pt x="9" y="0"/>
                  </a:moveTo>
                  <a:cubicBezTo>
                    <a:pt x="8" y="1"/>
                    <a:pt x="6" y="2"/>
                    <a:pt x="5" y="3"/>
                  </a:cubicBezTo>
                  <a:cubicBezTo>
                    <a:pt x="3" y="4"/>
                    <a:pt x="1" y="5"/>
                    <a:pt x="0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5" y="7"/>
                    <a:pt x="7" y="7"/>
                    <a:pt x="9" y="7"/>
                  </a:cubicBezTo>
                  <a:cubicBezTo>
                    <a:pt x="11" y="7"/>
                    <a:pt x="12" y="7"/>
                    <a:pt x="14" y="7"/>
                  </a:cubicBezTo>
                  <a:cubicBezTo>
                    <a:pt x="14" y="6"/>
                    <a:pt x="14" y="5"/>
                    <a:pt x="13" y="5"/>
                  </a:cubicBezTo>
                  <a:cubicBezTo>
                    <a:pt x="13" y="3"/>
                    <a:pt x="11" y="1"/>
                    <a:pt x="9" y="0"/>
                  </a:cubicBezTo>
                </a:path>
              </a:pathLst>
            </a:custGeom>
            <a:solidFill>
              <a:srgbClr val="F9C4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5" name="ïşḻîḓê">
              <a:extLst>
                <a:ext uri="{FF2B5EF4-FFF2-40B4-BE49-F238E27FC236}">
                  <a16:creationId xmlns:a16="http://schemas.microsoft.com/office/drawing/2014/main" xmlns="" id="{B670601C-CC04-4389-A430-FADC348512FD}"/>
                </a:ext>
              </a:extLst>
            </p:cNvPr>
            <p:cNvSpPr/>
            <p:nvPr/>
          </p:nvSpPr>
          <p:spPr bwMode="auto">
            <a:xfrm>
              <a:off x="5038726" y="2273301"/>
              <a:ext cx="174625" cy="234950"/>
            </a:xfrm>
            <a:custGeom>
              <a:avLst/>
              <a:gdLst>
                <a:gd name="T0" fmla="*/ 26 w 59"/>
                <a:gd name="T1" fmla="*/ 2 h 80"/>
                <a:gd name="T2" fmla="*/ 1 w 59"/>
                <a:gd name="T3" fmla="*/ 28 h 80"/>
                <a:gd name="T4" fmla="*/ 23 w 59"/>
                <a:gd name="T5" fmla="*/ 59 h 80"/>
                <a:gd name="T6" fmla="*/ 17 w 59"/>
                <a:gd name="T7" fmla="*/ 58 h 80"/>
                <a:gd name="T8" fmla="*/ 4 w 59"/>
                <a:gd name="T9" fmla="*/ 62 h 80"/>
                <a:gd name="T10" fmla="*/ 2 w 59"/>
                <a:gd name="T11" fmla="*/ 65 h 80"/>
                <a:gd name="T12" fmla="*/ 2 w 59"/>
                <a:gd name="T13" fmla="*/ 69 h 80"/>
                <a:gd name="T14" fmla="*/ 15 w 59"/>
                <a:gd name="T15" fmla="*/ 75 h 80"/>
                <a:gd name="T16" fmla="*/ 19 w 59"/>
                <a:gd name="T17" fmla="*/ 77 h 80"/>
                <a:gd name="T18" fmla="*/ 31 w 59"/>
                <a:gd name="T19" fmla="*/ 74 h 80"/>
                <a:gd name="T20" fmla="*/ 48 w 59"/>
                <a:gd name="T21" fmla="*/ 49 h 80"/>
                <a:gd name="T22" fmla="*/ 50 w 59"/>
                <a:gd name="T23" fmla="*/ 15 h 80"/>
                <a:gd name="T24" fmla="*/ 26 w 59"/>
                <a:gd name="T25" fmla="*/ 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80">
                  <a:moveTo>
                    <a:pt x="26" y="2"/>
                  </a:moveTo>
                  <a:cubicBezTo>
                    <a:pt x="12" y="5"/>
                    <a:pt x="0" y="15"/>
                    <a:pt x="1" y="28"/>
                  </a:cubicBezTo>
                  <a:cubicBezTo>
                    <a:pt x="3" y="47"/>
                    <a:pt x="23" y="59"/>
                    <a:pt x="23" y="59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2" y="58"/>
                    <a:pt x="7" y="59"/>
                    <a:pt x="4" y="62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6"/>
                    <a:pt x="1" y="68"/>
                    <a:pt x="2" y="69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9" y="77"/>
                    <a:pt x="19" y="77"/>
                    <a:pt x="19" y="77"/>
                  </a:cubicBezTo>
                  <a:cubicBezTo>
                    <a:pt x="23" y="80"/>
                    <a:pt x="29" y="78"/>
                    <a:pt x="31" y="74"/>
                  </a:cubicBezTo>
                  <a:cubicBezTo>
                    <a:pt x="31" y="74"/>
                    <a:pt x="47" y="49"/>
                    <a:pt x="48" y="49"/>
                  </a:cubicBezTo>
                  <a:cubicBezTo>
                    <a:pt x="59" y="31"/>
                    <a:pt x="52" y="18"/>
                    <a:pt x="50" y="15"/>
                  </a:cubicBezTo>
                  <a:cubicBezTo>
                    <a:pt x="50" y="15"/>
                    <a:pt x="39" y="0"/>
                    <a:pt x="26" y="2"/>
                  </a:cubicBezTo>
                  <a:close/>
                </a:path>
              </a:pathLst>
            </a:custGeom>
            <a:solidFill>
              <a:srgbClr val="FBD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6" name="íṣlíďè">
              <a:extLst>
                <a:ext uri="{FF2B5EF4-FFF2-40B4-BE49-F238E27FC236}">
                  <a16:creationId xmlns:a16="http://schemas.microsoft.com/office/drawing/2014/main" xmlns="" id="{5938BA26-E9B1-415D-856E-9FF233CC139F}"/>
                </a:ext>
              </a:extLst>
            </p:cNvPr>
            <p:cNvSpPr/>
            <p:nvPr/>
          </p:nvSpPr>
          <p:spPr bwMode="auto">
            <a:xfrm>
              <a:off x="5045076" y="2465388"/>
              <a:ext cx="44450" cy="28575"/>
            </a:xfrm>
            <a:custGeom>
              <a:avLst/>
              <a:gdLst>
                <a:gd name="T0" fmla="*/ 15 w 15"/>
                <a:gd name="T1" fmla="*/ 6 h 10"/>
                <a:gd name="T2" fmla="*/ 6 w 15"/>
                <a:gd name="T3" fmla="*/ 0 h 10"/>
                <a:gd name="T4" fmla="*/ 0 w 15"/>
                <a:gd name="T5" fmla="*/ 3 h 10"/>
                <a:gd name="T6" fmla="*/ 0 w 15"/>
                <a:gd name="T7" fmla="*/ 4 h 10"/>
                <a:gd name="T8" fmla="*/ 12 w 15"/>
                <a:gd name="T9" fmla="*/ 10 h 10"/>
                <a:gd name="T10" fmla="*/ 15 w 15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5" y="3"/>
                    <a:pt x="8" y="0"/>
                    <a:pt x="6" y="0"/>
                  </a:cubicBezTo>
                  <a:cubicBezTo>
                    <a:pt x="4" y="1"/>
                    <a:pt x="1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3" y="9"/>
                    <a:pt x="15" y="8"/>
                    <a:pt x="15" y="6"/>
                  </a:cubicBezTo>
                  <a:close/>
                </a:path>
              </a:pathLst>
            </a:custGeom>
            <a:solidFill>
              <a:srgbClr val="FCD8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7" name="íSļíḍê">
              <a:extLst>
                <a:ext uri="{FF2B5EF4-FFF2-40B4-BE49-F238E27FC236}">
                  <a16:creationId xmlns:a16="http://schemas.microsoft.com/office/drawing/2014/main" xmlns="" id="{A28BA6FC-D564-4EE6-8357-6C843E6B0B32}"/>
                </a:ext>
              </a:extLst>
            </p:cNvPr>
            <p:cNvSpPr/>
            <p:nvPr/>
          </p:nvSpPr>
          <p:spPr bwMode="auto">
            <a:xfrm>
              <a:off x="4068763" y="2309813"/>
              <a:ext cx="1096963" cy="1082675"/>
            </a:xfrm>
            <a:custGeom>
              <a:avLst/>
              <a:gdLst>
                <a:gd name="T0" fmla="*/ 235 w 373"/>
                <a:gd name="T1" fmla="*/ 363 h 369"/>
                <a:gd name="T2" fmla="*/ 7 w 373"/>
                <a:gd name="T3" fmla="*/ 144 h 369"/>
                <a:gd name="T4" fmla="*/ 6 w 373"/>
                <a:gd name="T5" fmla="*/ 120 h 369"/>
                <a:gd name="T6" fmla="*/ 121 w 373"/>
                <a:gd name="T7" fmla="*/ 0 h 369"/>
                <a:gd name="T8" fmla="*/ 373 w 373"/>
                <a:gd name="T9" fmla="*/ 243 h 369"/>
                <a:gd name="T10" fmla="*/ 259 w 373"/>
                <a:gd name="T11" fmla="*/ 362 h 369"/>
                <a:gd name="T12" fmla="*/ 235 w 373"/>
                <a:gd name="T13" fmla="*/ 36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3" h="369">
                  <a:moveTo>
                    <a:pt x="235" y="363"/>
                  </a:moveTo>
                  <a:cubicBezTo>
                    <a:pt x="7" y="144"/>
                    <a:pt x="7" y="144"/>
                    <a:pt x="7" y="144"/>
                  </a:cubicBezTo>
                  <a:cubicBezTo>
                    <a:pt x="0" y="137"/>
                    <a:pt x="0" y="126"/>
                    <a:pt x="6" y="12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373" y="243"/>
                    <a:pt x="373" y="243"/>
                    <a:pt x="373" y="243"/>
                  </a:cubicBezTo>
                  <a:cubicBezTo>
                    <a:pt x="259" y="362"/>
                    <a:pt x="259" y="362"/>
                    <a:pt x="259" y="362"/>
                  </a:cubicBezTo>
                  <a:cubicBezTo>
                    <a:pt x="252" y="369"/>
                    <a:pt x="241" y="369"/>
                    <a:pt x="235" y="363"/>
                  </a:cubicBezTo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58" name="îşlîďê">
              <a:extLst>
                <a:ext uri="{FF2B5EF4-FFF2-40B4-BE49-F238E27FC236}">
                  <a16:creationId xmlns:a16="http://schemas.microsoft.com/office/drawing/2014/main" xmlns="" id="{F3B958AB-D44B-4610-B63E-027ACD00488B}"/>
                </a:ext>
              </a:extLst>
            </p:cNvPr>
            <p:cNvSpPr/>
            <p:nvPr/>
          </p:nvSpPr>
          <p:spPr bwMode="auto">
            <a:xfrm>
              <a:off x="4760913" y="3368676"/>
              <a:ext cx="73025" cy="17463"/>
            </a:xfrm>
            <a:custGeom>
              <a:avLst/>
              <a:gdLst>
                <a:gd name="T0" fmla="*/ 11 w 25"/>
                <a:gd name="T1" fmla="*/ 6 h 6"/>
                <a:gd name="T2" fmla="*/ 11 w 25"/>
                <a:gd name="T3" fmla="*/ 6 h 6"/>
                <a:gd name="T4" fmla="*/ 11 w 25"/>
                <a:gd name="T5" fmla="*/ 6 h 6"/>
                <a:gd name="T6" fmla="*/ 11 w 25"/>
                <a:gd name="T7" fmla="*/ 6 h 6"/>
                <a:gd name="T8" fmla="*/ 0 w 25"/>
                <a:gd name="T9" fmla="*/ 2 h 6"/>
                <a:gd name="T10" fmla="*/ 0 w 25"/>
                <a:gd name="T11" fmla="*/ 2 h 6"/>
                <a:gd name="T12" fmla="*/ 0 w 25"/>
                <a:gd name="T13" fmla="*/ 2 h 6"/>
                <a:gd name="T14" fmla="*/ 24 w 25"/>
                <a:gd name="T15" fmla="*/ 1 h 6"/>
                <a:gd name="T16" fmla="*/ 12 w 25"/>
                <a:gd name="T17" fmla="*/ 6 h 6"/>
                <a:gd name="T18" fmla="*/ 24 w 25"/>
                <a:gd name="T19" fmla="*/ 1 h 6"/>
                <a:gd name="T20" fmla="*/ 25 w 25"/>
                <a:gd name="T21" fmla="*/ 0 h 6"/>
                <a:gd name="T22" fmla="*/ 24 w 25"/>
                <a:gd name="T23" fmla="*/ 1 h 6"/>
                <a:gd name="T24" fmla="*/ 25 w 25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6">
                  <a:moveTo>
                    <a:pt x="11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24" y="1"/>
                  </a:moveTo>
                  <a:cubicBezTo>
                    <a:pt x="20" y="5"/>
                    <a:pt x="16" y="6"/>
                    <a:pt x="12" y="6"/>
                  </a:cubicBezTo>
                  <a:cubicBezTo>
                    <a:pt x="16" y="6"/>
                    <a:pt x="20" y="5"/>
                    <a:pt x="24" y="1"/>
                  </a:cubicBezTo>
                  <a:moveTo>
                    <a:pt x="25" y="0"/>
                  </a:moveTo>
                  <a:cubicBezTo>
                    <a:pt x="24" y="1"/>
                    <a:pt x="24" y="1"/>
                    <a:pt x="24" y="1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9" name="íšļiďè">
              <a:extLst>
                <a:ext uri="{FF2B5EF4-FFF2-40B4-BE49-F238E27FC236}">
                  <a16:creationId xmlns:a16="http://schemas.microsoft.com/office/drawing/2014/main" xmlns="" id="{EFDEEA2D-C902-4F70-B0BC-8993A6FD178A}"/>
                </a:ext>
              </a:extLst>
            </p:cNvPr>
            <p:cNvSpPr/>
            <p:nvPr/>
          </p:nvSpPr>
          <p:spPr bwMode="auto">
            <a:xfrm>
              <a:off x="4075113" y="2659063"/>
              <a:ext cx="758825" cy="727075"/>
            </a:xfrm>
            <a:custGeom>
              <a:avLst/>
              <a:gdLst>
                <a:gd name="T0" fmla="*/ 5 w 258"/>
                <a:gd name="T1" fmla="*/ 0 h 248"/>
                <a:gd name="T2" fmla="*/ 4 w 258"/>
                <a:gd name="T3" fmla="*/ 1 h 248"/>
                <a:gd name="T4" fmla="*/ 0 w 258"/>
                <a:gd name="T5" fmla="*/ 12 h 248"/>
                <a:gd name="T6" fmla="*/ 5 w 258"/>
                <a:gd name="T7" fmla="*/ 25 h 248"/>
                <a:gd name="T8" fmla="*/ 233 w 258"/>
                <a:gd name="T9" fmla="*/ 244 h 248"/>
                <a:gd name="T10" fmla="*/ 233 w 258"/>
                <a:gd name="T11" fmla="*/ 244 h 248"/>
                <a:gd name="T12" fmla="*/ 233 w 258"/>
                <a:gd name="T13" fmla="*/ 244 h 248"/>
                <a:gd name="T14" fmla="*/ 244 w 258"/>
                <a:gd name="T15" fmla="*/ 248 h 248"/>
                <a:gd name="T16" fmla="*/ 244 w 258"/>
                <a:gd name="T17" fmla="*/ 248 h 248"/>
                <a:gd name="T18" fmla="*/ 245 w 258"/>
                <a:gd name="T19" fmla="*/ 248 h 248"/>
                <a:gd name="T20" fmla="*/ 257 w 258"/>
                <a:gd name="T21" fmla="*/ 243 h 248"/>
                <a:gd name="T22" fmla="*/ 257 w 258"/>
                <a:gd name="T23" fmla="*/ 243 h 248"/>
                <a:gd name="T24" fmla="*/ 257 w 258"/>
                <a:gd name="T25" fmla="*/ 243 h 248"/>
                <a:gd name="T26" fmla="*/ 258 w 258"/>
                <a:gd name="T27" fmla="*/ 242 h 248"/>
                <a:gd name="T28" fmla="*/ 5 w 258"/>
                <a:gd name="T2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8" h="248">
                  <a:moveTo>
                    <a:pt x="5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1" y="4"/>
                    <a:pt x="0" y="8"/>
                    <a:pt x="0" y="12"/>
                  </a:cubicBezTo>
                  <a:cubicBezTo>
                    <a:pt x="0" y="17"/>
                    <a:pt x="1" y="21"/>
                    <a:pt x="5" y="25"/>
                  </a:cubicBezTo>
                  <a:cubicBezTo>
                    <a:pt x="233" y="244"/>
                    <a:pt x="233" y="244"/>
                    <a:pt x="233" y="244"/>
                  </a:cubicBezTo>
                  <a:cubicBezTo>
                    <a:pt x="233" y="244"/>
                    <a:pt x="233" y="244"/>
                    <a:pt x="233" y="244"/>
                  </a:cubicBezTo>
                  <a:cubicBezTo>
                    <a:pt x="233" y="244"/>
                    <a:pt x="233" y="244"/>
                    <a:pt x="233" y="244"/>
                  </a:cubicBezTo>
                  <a:cubicBezTo>
                    <a:pt x="236" y="247"/>
                    <a:pt x="240" y="248"/>
                    <a:pt x="244" y="248"/>
                  </a:cubicBezTo>
                  <a:cubicBezTo>
                    <a:pt x="244" y="248"/>
                    <a:pt x="244" y="248"/>
                    <a:pt x="244" y="248"/>
                  </a:cubicBezTo>
                  <a:cubicBezTo>
                    <a:pt x="244" y="248"/>
                    <a:pt x="245" y="248"/>
                    <a:pt x="245" y="248"/>
                  </a:cubicBezTo>
                  <a:cubicBezTo>
                    <a:pt x="249" y="248"/>
                    <a:pt x="253" y="247"/>
                    <a:pt x="257" y="243"/>
                  </a:cubicBezTo>
                  <a:cubicBezTo>
                    <a:pt x="257" y="243"/>
                    <a:pt x="257" y="243"/>
                    <a:pt x="257" y="243"/>
                  </a:cubicBezTo>
                  <a:cubicBezTo>
                    <a:pt x="257" y="243"/>
                    <a:pt x="257" y="243"/>
                    <a:pt x="257" y="243"/>
                  </a:cubicBezTo>
                  <a:cubicBezTo>
                    <a:pt x="258" y="242"/>
                    <a:pt x="258" y="242"/>
                    <a:pt x="258" y="24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34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60" name="iṥḻíḓe">
              <a:extLst>
                <a:ext uri="{FF2B5EF4-FFF2-40B4-BE49-F238E27FC236}">
                  <a16:creationId xmlns:a16="http://schemas.microsoft.com/office/drawing/2014/main" xmlns="" id="{411D63CB-BB0D-4316-8FF0-958AC3DF7B83}"/>
                </a:ext>
              </a:extLst>
            </p:cNvPr>
            <p:cNvSpPr/>
            <p:nvPr/>
          </p:nvSpPr>
          <p:spPr bwMode="auto">
            <a:xfrm>
              <a:off x="4365626" y="2355851"/>
              <a:ext cx="15875" cy="15875"/>
            </a:xfrm>
            <a:custGeom>
              <a:avLst/>
              <a:gdLst>
                <a:gd name="T0" fmla="*/ 10 w 10"/>
                <a:gd name="T1" fmla="*/ 0 h 10"/>
                <a:gd name="T2" fmla="*/ 0 w 10"/>
                <a:gd name="T3" fmla="*/ 10 h 10"/>
                <a:gd name="T4" fmla="*/ 0 w 10"/>
                <a:gd name="T5" fmla="*/ 10 h 10"/>
                <a:gd name="T6" fmla="*/ 10 w 10"/>
                <a:gd name="T7" fmla="*/ 0 h 10"/>
                <a:gd name="T8" fmla="*/ 10 w 1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0" y="0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1" name="išļídè">
              <a:extLst>
                <a:ext uri="{FF2B5EF4-FFF2-40B4-BE49-F238E27FC236}">
                  <a16:creationId xmlns:a16="http://schemas.microsoft.com/office/drawing/2014/main" xmlns="" id="{7282DCA9-516F-45CD-91E0-73322F8F484B}"/>
                </a:ext>
              </a:extLst>
            </p:cNvPr>
            <p:cNvSpPr/>
            <p:nvPr/>
          </p:nvSpPr>
          <p:spPr bwMode="auto">
            <a:xfrm>
              <a:off x="4365626" y="2355851"/>
              <a:ext cx="15875" cy="15875"/>
            </a:xfrm>
            <a:custGeom>
              <a:avLst/>
              <a:gdLst>
                <a:gd name="T0" fmla="*/ 10 w 10"/>
                <a:gd name="T1" fmla="*/ 0 h 10"/>
                <a:gd name="T2" fmla="*/ 0 w 10"/>
                <a:gd name="T3" fmla="*/ 10 h 10"/>
                <a:gd name="T4" fmla="*/ 0 w 10"/>
                <a:gd name="T5" fmla="*/ 10 h 10"/>
                <a:gd name="T6" fmla="*/ 10 w 10"/>
                <a:gd name="T7" fmla="*/ 0 h 10"/>
                <a:gd name="T8" fmla="*/ 10 w 1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0" y="0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2" name="îşľídé">
              <a:extLst>
                <a:ext uri="{FF2B5EF4-FFF2-40B4-BE49-F238E27FC236}">
                  <a16:creationId xmlns:a16="http://schemas.microsoft.com/office/drawing/2014/main" xmlns="" id="{9B753B5A-13C0-40E5-A049-1B1220A547CD}"/>
                </a:ext>
              </a:extLst>
            </p:cNvPr>
            <p:cNvSpPr/>
            <p:nvPr/>
          </p:nvSpPr>
          <p:spPr bwMode="auto">
            <a:xfrm>
              <a:off x="4313238" y="2355851"/>
              <a:ext cx="808038" cy="763588"/>
            </a:xfrm>
            <a:custGeom>
              <a:avLst/>
              <a:gdLst>
                <a:gd name="T0" fmla="*/ 147 w 275"/>
                <a:gd name="T1" fmla="*/ 231 h 260"/>
                <a:gd name="T2" fmla="*/ 142 w 275"/>
                <a:gd name="T3" fmla="*/ 236 h 260"/>
                <a:gd name="T4" fmla="*/ 216 w 275"/>
                <a:gd name="T5" fmla="*/ 260 h 260"/>
                <a:gd name="T6" fmla="*/ 270 w 275"/>
                <a:gd name="T7" fmla="*/ 248 h 260"/>
                <a:gd name="T8" fmla="*/ 275 w 275"/>
                <a:gd name="T9" fmla="*/ 243 h 260"/>
                <a:gd name="T10" fmla="*/ 221 w 275"/>
                <a:gd name="T11" fmla="*/ 255 h 260"/>
                <a:gd name="T12" fmla="*/ 147 w 275"/>
                <a:gd name="T13" fmla="*/ 231 h 260"/>
                <a:gd name="T14" fmla="*/ 60 w 275"/>
                <a:gd name="T15" fmla="*/ 149 h 260"/>
                <a:gd name="T16" fmla="*/ 60 w 275"/>
                <a:gd name="T17" fmla="*/ 149 h 260"/>
                <a:gd name="T18" fmla="*/ 55 w 275"/>
                <a:gd name="T19" fmla="*/ 154 h 260"/>
                <a:gd name="T20" fmla="*/ 120 w 275"/>
                <a:gd name="T21" fmla="*/ 217 h 260"/>
                <a:gd name="T22" fmla="*/ 122 w 275"/>
                <a:gd name="T23" fmla="*/ 214 h 260"/>
                <a:gd name="T24" fmla="*/ 125 w 275"/>
                <a:gd name="T25" fmla="*/ 212 h 260"/>
                <a:gd name="T26" fmla="*/ 60 w 275"/>
                <a:gd name="T27" fmla="*/ 149 h 260"/>
                <a:gd name="T28" fmla="*/ 23 w 275"/>
                <a:gd name="T29" fmla="*/ 0 h 260"/>
                <a:gd name="T30" fmla="*/ 18 w 275"/>
                <a:gd name="T31" fmla="*/ 5 h 260"/>
                <a:gd name="T32" fmla="*/ 34 w 275"/>
                <a:gd name="T33" fmla="*/ 133 h 260"/>
                <a:gd name="T34" fmla="*/ 37 w 275"/>
                <a:gd name="T35" fmla="*/ 130 h 260"/>
                <a:gd name="T36" fmla="*/ 39 w 275"/>
                <a:gd name="T37" fmla="*/ 128 h 260"/>
                <a:gd name="T38" fmla="*/ 23 w 275"/>
                <a:gd name="T3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5" h="260">
                  <a:moveTo>
                    <a:pt x="147" y="231"/>
                  </a:moveTo>
                  <a:cubicBezTo>
                    <a:pt x="142" y="236"/>
                    <a:pt x="142" y="236"/>
                    <a:pt x="142" y="236"/>
                  </a:cubicBezTo>
                  <a:cubicBezTo>
                    <a:pt x="164" y="252"/>
                    <a:pt x="190" y="260"/>
                    <a:pt x="216" y="260"/>
                  </a:cubicBezTo>
                  <a:cubicBezTo>
                    <a:pt x="235" y="260"/>
                    <a:pt x="253" y="256"/>
                    <a:pt x="270" y="248"/>
                  </a:cubicBezTo>
                  <a:cubicBezTo>
                    <a:pt x="275" y="243"/>
                    <a:pt x="275" y="243"/>
                    <a:pt x="275" y="243"/>
                  </a:cubicBezTo>
                  <a:cubicBezTo>
                    <a:pt x="258" y="251"/>
                    <a:pt x="239" y="255"/>
                    <a:pt x="221" y="255"/>
                  </a:cubicBezTo>
                  <a:cubicBezTo>
                    <a:pt x="195" y="255"/>
                    <a:pt x="169" y="247"/>
                    <a:pt x="147" y="231"/>
                  </a:cubicBezTo>
                  <a:moveTo>
                    <a:pt x="60" y="149"/>
                  </a:moveTo>
                  <a:cubicBezTo>
                    <a:pt x="60" y="149"/>
                    <a:pt x="60" y="149"/>
                    <a:pt x="60" y="149"/>
                  </a:cubicBezTo>
                  <a:cubicBezTo>
                    <a:pt x="55" y="154"/>
                    <a:pt x="55" y="154"/>
                    <a:pt x="55" y="154"/>
                  </a:cubicBezTo>
                  <a:cubicBezTo>
                    <a:pt x="120" y="217"/>
                    <a:pt x="120" y="217"/>
                    <a:pt x="120" y="217"/>
                  </a:cubicBezTo>
                  <a:cubicBezTo>
                    <a:pt x="122" y="214"/>
                    <a:pt x="122" y="214"/>
                    <a:pt x="122" y="214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60" y="149"/>
                    <a:pt x="60" y="149"/>
                    <a:pt x="60" y="149"/>
                  </a:cubicBezTo>
                  <a:moveTo>
                    <a:pt x="23" y="0"/>
                  </a:moveTo>
                  <a:cubicBezTo>
                    <a:pt x="18" y="5"/>
                    <a:pt x="18" y="5"/>
                    <a:pt x="18" y="5"/>
                  </a:cubicBezTo>
                  <a:cubicBezTo>
                    <a:pt x="0" y="47"/>
                    <a:pt x="6" y="96"/>
                    <a:pt x="34" y="133"/>
                  </a:cubicBezTo>
                  <a:cubicBezTo>
                    <a:pt x="37" y="130"/>
                    <a:pt x="37" y="130"/>
                    <a:pt x="37" y="130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11" y="91"/>
                    <a:pt x="5" y="42"/>
                    <a:pt x="23" y="0"/>
                  </a:cubicBezTo>
                </a:path>
              </a:pathLst>
            </a:custGeom>
            <a:solidFill>
              <a:srgbClr val="34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63" name="îŝ1iḋè">
              <a:extLst>
                <a:ext uri="{FF2B5EF4-FFF2-40B4-BE49-F238E27FC236}">
                  <a16:creationId xmlns:a16="http://schemas.microsoft.com/office/drawing/2014/main" xmlns="" id="{BF857A64-520D-4B04-A0DA-E2390B988C54}"/>
                </a:ext>
              </a:extLst>
            </p:cNvPr>
            <p:cNvSpPr/>
            <p:nvPr/>
          </p:nvSpPr>
          <p:spPr bwMode="auto">
            <a:xfrm>
              <a:off x="4310063" y="2174876"/>
              <a:ext cx="987425" cy="968375"/>
            </a:xfrm>
            <a:custGeom>
              <a:avLst/>
              <a:gdLst>
                <a:gd name="T0" fmla="*/ 134 w 336"/>
                <a:gd name="T1" fmla="*/ 282 h 330"/>
                <a:gd name="T2" fmla="*/ 52 w 336"/>
                <a:gd name="T3" fmla="*/ 203 h 330"/>
                <a:gd name="T4" fmla="*/ 49 w 336"/>
                <a:gd name="T5" fmla="*/ 24 h 330"/>
                <a:gd name="T6" fmla="*/ 67 w 336"/>
                <a:gd name="T7" fmla="*/ 5 h 330"/>
                <a:gd name="T8" fmla="*/ 84 w 336"/>
                <a:gd name="T9" fmla="*/ 5 h 330"/>
                <a:gd name="T10" fmla="*/ 331 w 336"/>
                <a:gd name="T11" fmla="*/ 242 h 330"/>
                <a:gd name="T12" fmla="*/ 331 w 336"/>
                <a:gd name="T13" fmla="*/ 259 h 330"/>
                <a:gd name="T14" fmla="*/ 313 w 336"/>
                <a:gd name="T15" fmla="*/ 278 h 330"/>
                <a:gd name="T16" fmla="*/ 134 w 336"/>
                <a:gd name="T17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0">
                  <a:moveTo>
                    <a:pt x="134" y="282"/>
                  </a:moveTo>
                  <a:cubicBezTo>
                    <a:pt x="52" y="203"/>
                    <a:pt x="52" y="203"/>
                    <a:pt x="52" y="203"/>
                  </a:cubicBezTo>
                  <a:cubicBezTo>
                    <a:pt x="2" y="155"/>
                    <a:pt x="0" y="75"/>
                    <a:pt x="49" y="24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72" y="1"/>
                    <a:pt x="79" y="0"/>
                    <a:pt x="84" y="5"/>
                  </a:cubicBezTo>
                  <a:cubicBezTo>
                    <a:pt x="331" y="242"/>
                    <a:pt x="331" y="242"/>
                    <a:pt x="331" y="242"/>
                  </a:cubicBezTo>
                  <a:cubicBezTo>
                    <a:pt x="336" y="247"/>
                    <a:pt x="336" y="254"/>
                    <a:pt x="331" y="259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265" y="328"/>
                    <a:pt x="185" y="330"/>
                    <a:pt x="134" y="282"/>
                  </a:cubicBezTo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64" name="ïś1idê">
              <a:extLst>
                <a:ext uri="{FF2B5EF4-FFF2-40B4-BE49-F238E27FC236}">
                  <a16:creationId xmlns:a16="http://schemas.microsoft.com/office/drawing/2014/main" xmlns="" id="{F03C855F-88FF-4EE1-88CC-A43BDEE4246D}"/>
                </a:ext>
              </a:extLst>
            </p:cNvPr>
            <p:cNvSpPr/>
            <p:nvPr/>
          </p:nvSpPr>
          <p:spPr bwMode="auto">
            <a:xfrm>
              <a:off x="4513263" y="2176463"/>
              <a:ext cx="784225" cy="752475"/>
            </a:xfrm>
            <a:custGeom>
              <a:avLst/>
              <a:gdLst>
                <a:gd name="T0" fmla="*/ 264 w 267"/>
                <a:gd name="T1" fmla="*/ 256 h 256"/>
                <a:gd name="T2" fmla="*/ 262 w 267"/>
                <a:gd name="T3" fmla="*/ 241 h 256"/>
                <a:gd name="T4" fmla="*/ 15 w 267"/>
                <a:gd name="T5" fmla="*/ 4 h 256"/>
                <a:gd name="T6" fmla="*/ 0 w 267"/>
                <a:gd name="T7" fmla="*/ 3 h 256"/>
                <a:gd name="T8" fmla="*/ 264 w 267"/>
                <a:gd name="T9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56">
                  <a:moveTo>
                    <a:pt x="264" y="256"/>
                  </a:moveTo>
                  <a:cubicBezTo>
                    <a:pt x="267" y="252"/>
                    <a:pt x="266" y="245"/>
                    <a:pt x="262" y="241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1" y="0"/>
                    <a:pt x="4" y="0"/>
                    <a:pt x="0" y="3"/>
                  </a:cubicBezTo>
                  <a:lnTo>
                    <a:pt x="264" y="256"/>
                  </a:lnTo>
                  <a:close/>
                </a:path>
              </a:pathLst>
            </a:custGeom>
            <a:solidFill>
              <a:srgbClr val="50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65" name="í$ḷïḋè">
              <a:extLst>
                <a:ext uri="{FF2B5EF4-FFF2-40B4-BE49-F238E27FC236}">
                  <a16:creationId xmlns:a16="http://schemas.microsoft.com/office/drawing/2014/main" xmlns="" id="{2A650221-3B87-475A-8F5F-47C76C118686}"/>
                </a:ext>
              </a:extLst>
            </p:cNvPr>
            <p:cNvSpPr/>
            <p:nvPr/>
          </p:nvSpPr>
          <p:spPr bwMode="auto">
            <a:xfrm>
              <a:off x="4827588" y="2338388"/>
              <a:ext cx="109538" cy="111125"/>
            </a:xfrm>
            <a:custGeom>
              <a:avLst/>
              <a:gdLst>
                <a:gd name="T0" fmla="*/ 36 w 37"/>
                <a:gd name="T1" fmla="*/ 1 h 38"/>
                <a:gd name="T2" fmla="*/ 30 w 37"/>
                <a:gd name="T3" fmla="*/ 1 h 38"/>
                <a:gd name="T4" fmla="*/ 2 w 37"/>
                <a:gd name="T5" fmla="*/ 31 h 38"/>
                <a:gd name="T6" fmla="*/ 2 w 37"/>
                <a:gd name="T7" fmla="*/ 36 h 38"/>
                <a:gd name="T8" fmla="*/ 7 w 37"/>
                <a:gd name="T9" fmla="*/ 36 h 38"/>
                <a:gd name="T10" fmla="*/ 36 w 37"/>
                <a:gd name="T11" fmla="*/ 6 h 38"/>
                <a:gd name="T12" fmla="*/ 36 w 37"/>
                <a:gd name="T13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8">
                  <a:moveTo>
                    <a:pt x="36" y="1"/>
                  </a:moveTo>
                  <a:cubicBezTo>
                    <a:pt x="34" y="0"/>
                    <a:pt x="32" y="0"/>
                    <a:pt x="30" y="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1" y="35"/>
                    <a:pt x="2" y="36"/>
                  </a:cubicBezTo>
                  <a:cubicBezTo>
                    <a:pt x="3" y="38"/>
                    <a:pt x="6" y="38"/>
                    <a:pt x="7" y="3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7" y="5"/>
                    <a:pt x="37" y="3"/>
                    <a:pt x="36" y="1"/>
                  </a:cubicBezTo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6" name="íslíḋé">
              <a:extLst>
                <a:ext uri="{FF2B5EF4-FFF2-40B4-BE49-F238E27FC236}">
                  <a16:creationId xmlns:a16="http://schemas.microsoft.com/office/drawing/2014/main" xmlns="" id="{2895F28F-B4F9-464F-B4F2-FF9B334569F3}"/>
                </a:ext>
              </a:extLst>
            </p:cNvPr>
            <p:cNvSpPr/>
            <p:nvPr/>
          </p:nvSpPr>
          <p:spPr bwMode="auto">
            <a:xfrm>
              <a:off x="4895851" y="2338388"/>
              <a:ext cx="41275" cy="41275"/>
            </a:xfrm>
            <a:custGeom>
              <a:avLst/>
              <a:gdLst>
                <a:gd name="T0" fmla="*/ 13 w 14"/>
                <a:gd name="T1" fmla="*/ 6 h 14"/>
                <a:gd name="T2" fmla="*/ 6 w 14"/>
                <a:gd name="T3" fmla="*/ 14 h 14"/>
                <a:gd name="T4" fmla="*/ 6 w 14"/>
                <a:gd name="T5" fmla="*/ 14 h 14"/>
                <a:gd name="T6" fmla="*/ 13 w 14"/>
                <a:gd name="T7" fmla="*/ 6 h 14"/>
                <a:gd name="T8" fmla="*/ 10 w 14"/>
                <a:gd name="T9" fmla="*/ 0 h 14"/>
                <a:gd name="T10" fmla="*/ 7 w 14"/>
                <a:gd name="T11" fmla="*/ 1 h 14"/>
                <a:gd name="T12" fmla="*/ 0 w 14"/>
                <a:gd name="T13" fmla="*/ 10 h 14"/>
                <a:gd name="T14" fmla="*/ 0 w 14"/>
                <a:gd name="T15" fmla="*/ 10 h 14"/>
                <a:gd name="T16" fmla="*/ 7 w 14"/>
                <a:gd name="T17" fmla="*/ 1 h 14"/>
                <a:gd name="T18" fmla="*/ 10 w 14"/>
                <a:gd name="T19" fmla="*/ 0 h 14"/>
                <a:gd name="T20" fmla="*/ 13 w 14"/>
                <a:gd name="T21" fmla="*/ 1 h 14"/>
                <a:gd name="T22" fmla="*/ 14 w 14"/>
                <a:gd name="T23" fmla="*/ 4 h 14"/>
                <a:gd name="T24" fmla="*/ 13 w 14"/>
                <a:gd name="T25" fmla="*/ 1 h 14"/>
                <a:gd name="T26" fmla="*/ 10 w 14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4">
                  <a:moveTo>
                    <a:pt x="13" y="6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10" y="0"/>
                  </a:moveTo>
                  <a:cubicBezTo>
                    <a:pt x="9" y="0"/>
                    <a:pt x="8" y="1"/>
                    <a:pt x="7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9" y="0"/>
                    <a:pt x="10" y="0"/>
                  </a:cubicBezTo>
                  <a:cubicBezTo>
                    <a:pt x="11" y="0"/>
                    <a:pt x="12" y="1"/>
                    <a:pt x="13" y="1"/>
                  </a:cubicBezTo>
                  <a:cubicBezTo>
                    <a:pt x="13" y="2"/>
                    <a:pt x="14" y="3"/>
                    <a:pt x="14" y="4"/>
                  </a:cubicBezTo>
                  <a:cubicBezTo>
                    <a:pt x="14" y="3"/>
                    <a:pt x="13" y="2"/>
                    <a:pt x="13" y="1"/>
                  </a:cubicBezTo>
                  <a:cubicBezTo>
                    <a:pt x="12" y="1"/>
                    <a:pt x="11" y="0"/>
                    <a:pt x="10" y="0"/>
                  </a:cubicBezTo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7" name="ísḻïďê">
              <a:extLst>
                <a:ext uri="{FF2B5EF4-FFF2-40B4-BE49-F238E27FC236}">
                  <a16:creationId xmlns:a16="http://schemas.microsoft.com/office/drawing/2014/main" xmlns="" id="{11E3E61C-0AF9-4178-96C0-19C9B0A3A5BA}"/>
                </a:ext>
              </a:extLst>
            </p:cNvPr>
            <p:cNvSpPr/>
            <p:nvPr/>
          </p:nvSpPr>
          <p:spPr bwMode="auto">
            <a:xfrm>
              <a:off x="4895851" y="2338388"/>
              <a:ext cx="41275" cy="41275"/>
            </a:xfrm>
            <a:custGeom>
              <a:avLst/>
              <a:gdLst>
                <a:gd name="T0" fmla="*/ 10 w 14"/>
                <a:gd name="T1" fmla="*/ 0 h 14"/>
                <a:gd name="T2" fmla="*/ 7 w 14"/>
                <a:gd name="T3" fmla="*/ 1 h 14"/>
                <a:gd name="T4" fmla="*/ 0 w 14"/>
                <a:gd name="T5" fmla="*/ 10 h 14"/>
                <a:gd name="T6" fmla="*/ 0 w 14"/>
                <a:gd name="T7" fmla="*/ 10 h 14"/>
                <a:gd name="T8" fmla="*/ 6 w 14"/>
                <a:gd name="T9" fmla="*/ 14 h 14"/>
                <a:gd name="T10" fmla="*/ 13 w 14"/>
                <a:gd name="T11" fmla="*/ 6 h 14"/>
                <a:gd name="T12" fmla="*/ 14 w 14"/>
                <a:gd name="T13" fmla="*/ 4 h 14"/>
                <a:gd name="T14" fmla="*/ 13 w 14"/>
                <a:gd name="T15" fmla="*/ 1 h 14"/>
                <a:gd name="T16" fmla="*/ 10 w 14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4">
                  <a:moveTo>
                    <a:pt x="10" y="0"/>
                  </a:moveTo>
                  <a:cubicBezTo>
                    <a:pt x="9" y="0"/>
                    <a:pt x="8" y="1"/>
                    <a:pt x="7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1"/>
                    <a:pt x="4" y="12"/>
                    <a:pt x="6" y="14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4" y="5"/>
                    <a:pt x="14" y="4"/>
                  </a:cubicBezTo>
                  <a:cubicBezTo>
                    <a:pt x="14" y="3"/>
                    <a:pt x="13" y="2"/>
                    <a:pt x="13" y="1"/>
                  </a:cubicBezTo>
                  <a:cubicBezTo>
                    <a:pt x="12" y="1"/>
                    <a:pt x="11" y="0"/>
                    <a:pt x="10" y="0"/>
                  </a:cubicBezTo>
                </a:path>
              </a:pathLst>
            </a:custGeom>
            <a:solidFill>
              <a:srgbClr val="34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8" name="íşḷïḍè">
              <a:extLst>
                <a:ext uri="{FF2B5EF4-FFF2-40B4-BE49-F238E27FC236}">
                  <a16:creationId xmlns:a16="http://schemas.microsoft.com/office/drawing/2014/main" xmlns="" id="{BE4D63A8-54EA-4F67-A793-B22231FF4E5B}"/>
                </a:ext>
              </a:extLst>
            </p:cNvPr>
            <p:cNvSpPr/>
            <p:nvPr/>
          </p:nvSpPr>
          <p:spPr bwMode="auto">
            <a:xfrm>
              <a:off x="4741863" y="2341563"/>
              <a:ext cx="138113" cy="134938"/>
            </a:xfrm>
            <a:custGeom>
              <a:avLst/>
              <a:gdLst>
                <a:gd name="T0" fmla="*/ 45 w 47"/>
                <a:gd name="T1" fmla="*/ 37 h 46"/>
                <a:gd name="T2" fmla="*/ 9 w 47"/>
                <a:gd name="T3" fmla="*/ 2 h 46"/>
                <a:gd name="T4" fmla="*/ 2 w 47"/>
                <a:gd name="T5" fmla="*/ 3 h 46"/>
                <a:gd name="T6" fmla="*/ 2 w 47"/>
                <a:gd name="T7" fmla="*/ 10 h 46"/>
                <a:gd name="T8" fmla="*/ 37 w 47"/>
                <a:gd name="T9" fmla="*/ 44 h 46"/>
                <a:gd name="T10" fmla="*/ 45 w 47"/>
                <a:gd name="T11" fmla="*/ 44 h 46"/>
                <a:gd name="T12" fmla="*/ 45 w 47"/>
                <a:gd name="T13" fmla="*/ 3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6">
                  <a:moveTo>
                    <a:pt x="45" y="37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7" y="0"/>
                    <a:pt x="4" y="0"/>
                    <a:pt x="2" y="3"/>
                  </a:cubicBezTo>
                  <a:cubicBezTo>
                    <a:pt x="0" y="5"/>
                    <a:pt x="0" y="8"/>
                    <a:pt x="2" y="1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9" y="46"/>
                    <a:pt x="43" y="46"/>
                    <a:pt x="45" y="44"/>
                  </a:cubicBezTo>
                  <a:cubicBezTo>
                    <a:pt x="47" y="42"/>
                    <a:pt x="47" y="39"/>
                    <a:pt x="45" y="37"/>
                  </a:cubicBezTo>
                  <a:close/>
                </a:path>
              </a:pathLst>
            </a:custGeom>
            <a:solidFill>
              <a:srgbClr val="64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9" name="íšlîḍè">
              <a:extLst>
                <a:ext uri="{FF2B5EF4-FFF2-40B4-BE49-F238E27FC236}">
                  <a16:creationId xmlns:a16="http://schemas.microsoft.com/office/drawing/2014/main" xmlns="" id="{0E4C5ED5-50C4-481E-AE16-48E3CC7D7B60}"/>
                </a:ext>
              </a:extLst>
            </p:cNvPr>
            <p:cNvSpPr/>
            <p:nvPr/>
          </p:nvSpPr>
          <p:spPr bwMode="auto">
            <a:xfrm>
              <a:off x="5010151" y="2511426"/>
              <a:ext cx="107950" cy="111125"/>
            </a:xfrm>
            <a:custGeom>
              <a:avLst/>
              <a:gdLst>
                <a:gd name="T0" fmla="*/ 35 w 37"/>
                <a:gd name="T1" fmla="*/ 1 h 38"/>
                <a:gd name="T2" fmla="*/ 35 w 37"/>
                <a:gd name="T3" fmla="*/ 6 h 38"/>
                <a:gd name="T4" fmla="*/ 6 w 37"/>
                <a:gd name="T5" fmla="*/ 36 h 38"/>
                <a:gd name="T6" fmla="*/ 1 w 37"/>
                <a:gd name="T7" fmla="*/ 36 h 38"/>
                <a:gd name="T8" fmla="*/ 1 w 37"/>
                <a:gd name="T9" fmla="*/ 31 h 38"/>
                <a:gd name="T10" fmla="*/ 30 w 37"/>
                <a:gd name="T11" fmla="*/ 1 h 38"/>
                <a:gd name="T12" fmla="*/ 35 w 37"/>
                <a:gd name="T13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8">
                  <a:moveTo>
                    <a:pt x="35" y="1"/>
                  </a:moveTo>
                  <a:cubicBezTo>
                    <a:pt x="36" y="3"/>
                    <a:pt x="37" y="5"/>
                    <a:pt x="35" y="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8"/>
                    <a:pt x="3" y="38"/>
                    <a:pt x="1" y="36"/>
                  </a:cubicBezTo>
                  <a:cubicBezTo>
                    <a:pt x="0" y="35"/>
                    <a:pt x="0" y="33"/>
                    <a:pt x="1" y="3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0"/>
                    <a:pt x="34" y="0"/>
                    <a:pt x="35" y="1"/>
                  </a:cubicBezTo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0" name="işḷîdê">
              <a:extLst>
                <a:ext uri="{FF2B5EF4-FFF2-40B4-BE49-F238E27FC236}">
                  <a16:creationId xmlns:a16="http://schemas.microsoft.com/office/drawing/2014/main" xmlns="" id="{E3D84B71-E199-4482-9197-252E7B81914A}"/>
                </a:ext>
              </a:extLst>
            </p:cNvPr>
            <p:cNvSpPr/>
            <p:nvPr/>
          </p:nvSpPr>
          <p:spPr bwMode="auto">
            <a:xfrm>
              <a:off x="5076826" y="2511426"/>
              <a:ext cx="39688" cy="44450"/>
            </a:xfrm>
            <a:custGeom>
              <a:avLst/>
              <a:gdLst>
                <a:gd name="T0" fmla="*/ 12 w 13"/>
                <a:gd name="T1" fmla="*/ 6 h 15"/>
                <a:gd name="T2" fmla="*/ 4 w 13"/>
                <a:gd name="T3" fmla="*/ 15 h 15"/>
                <a:gd name="T4" fmla="*/ 4 w 13"/>
                <a:gd name="T5" fmla="*/ 15 h 15"/>
                <a:gd name="T6" fmla="*/ 12 w 13"/>
                <a:gd name="T7" fmla="*/ 6 h 15"/>
                <a:gd name="T8" fmla="*/ 10 w 13"/>
                <a:gd name="T9" fmla="*/ 0 h 15"/>
                <a:gd name="T10" fmla="*/ 7 w 13"/>
                <a:gd name="T11" fmla="*/ 1 h 15"/>
                <a:gd name="T12" fmla="*/ 0 w 13"/>
                <a:gd name="T13" fmla="*/ 9 h 15"/>
                <a:gd name="T14" fmla="*/ 0 w 13"/>
                <a:gd name="T15" fmla="*/ 9 h 15"/>
                <a:gd name="T16" fmla="*/ 7 w 13"/>
                <a:gd name="T17" fmla="*/ 1 h 15"/>
                <a:gd name="T18" fmla="*/ 10 w 13"/>
                <a:gd name="T19" fmla="*/ 0 h 15"/>
                <a:gd name="T20" fmla="*/ 12 w 13"/>
                <a:gd name="T21" fmla="*/ 1 h 15"/>
                <a:gd name="T22" fmla="*/ 13 w 13"/>
                <a:gd name="T23" fmla="*/ 4 h 15"/>
                <a:gd name="T24" fmla="*/ 12 w 13"/>
                <a:gd name="T25" fmla="*/ 1 h 15"/>
                <a:gd name="T26" fmla="*/ 10 w 13"/>
                <a:gd name="T2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5">
                  <a:moveTo>
                    <a:pt x="12" y="6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0" y="0"/>
                  </a:moveTo>
                  <a:cubicBezTo>
                    <a:pt x="9" y="0"/>
                    <a:pt x="8" y="1"/>
                    <a:pt x="7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9" y="0"/>
                    <a:pt x="10" y="0"/>
                  </a:cubicBezTo>
                  <a:cubicBezTo>
                    <a:pt x="10" y="0"/>
                    <a:pt x="11" y="1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1" y="1"/>
                    <a:pt x="10" y="0"/>
                    <a:pt x="10" y="0"/>
                  </a:cubicBezTo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1" name="îṧļïde">
              <a:extLst>
                <a:ext uri="{FF2B5EF4-FFF2-40B4-BE49-F238E27FC236}">
                  <a16:creationId xmlns:a16="http://schemas.microsoft.com/office/drawing/2014/main" xmlns="" id="{5CCCE5CC-E1F9-4EE8-95EB-4FF3A43EA697}"/>
                </a:ext>
              </a:extLst>
            </p:cNvPr>
            <p:cNvSpPr/>
            <p:nvPr/>
          </p:nvSpPr>
          <p:spPr bwMode="auto">
            <a:xfrm>
              <a:off x="5076826" y="2511426"/>
              <a:ext cx="39688" cy="44450"/>
            </a:xfrm>
            <a:custGeom>
              <a:avLst/>
              <a:gdLst>
                <a:gd name="T0" fmla="*/ 10 w 13"/>
                <a:gd name="T1" fmla="*/ 0 h 15"/>
                <a:gd name="T2" fmla="*/ 7 w 13"/>
                <a:gd name="T3" fmla="*/ 1 h 15"/>
                <a:gd name="T4" fmla="*/ 0 w 13"/>
                <a:gd name="T5" fmla="*/ 9 h 15"/>
                <a:gd name="T6" fmla="*/ 4 w 13"/>
                <a:gd name="T7" fmla="*/ 14 h 15"/>
                <a:gd name="T8" fmla="*/ 4 w 13"/>
                <a:gd name="T9" fmla="*/ 15 h 15"/>
                <a:gd name="T10" fmla="*/ 12 w 13"/>
                <a:gd name="T11" fmla="*/ 6 h 15"/>
                <a:gd name="T12" fmla="*/ 13 w 13"/>
                <a:gd name="T13" fmla="*/ 4 h 15"/>
                <a:gd name="T14" fmla="*/ 12 w 13"/>
                <a:gd name="T15" fmla="*/ 1 h 15"/>
                <a:gd name="T16" fmla="*/ 10 w 13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10" y="0"/>
                  </a:moveTo>
                  <a:cubicBezTo>
                    <a:pt x="9" y="0"/>
                    <a:pt x="8" y="1"/>
                    <a:pt x="7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3" y="12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5"/>
                    <a:pt x="13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1" y="1"/>
                    <a:pt x="10" y="0"/>
                    <a:pt x="10" y="0"/>
                  </a:cubicBezTo>
                </a:path>
              </a:pathLst>
            </a:custGeom>
            <a:solidFill>
              <a:srgbClr val="34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2" name="íśľîďe">
              <a:extLst>
                <a:ext uri="{FF2B5EF4-FFF2-40B4-BE49-F238E27FC236}">
                  <a16:creationId xmlns:a16="http://schemas.microsoft.com/office/drawing/2014/main" xmlns="" id="{17B14BB6-C03B-4C1C-9D33-50DBA9B48CC3}"/>
                </a:ext>
              </a:extLst>
            </p:cNvPr>
            <p:cNvSpPr/>
            <p:nvPr/>
          </p:nvSpPr>
          <p:spPr bwMode="auto">
            <a:xfrm>
              <a:off x="4983163" y="2573338"/>
              <a:ext cx="138113" cy="134938"/>
            </a:xfrm>
            <a:custGeom>
              <a:avLst/>
              <a:gdLst>
                <a:gd name="T0" fmla="*/ 9 w 47"/>
                <a:gd name="T1" fmla="*/ 2 h 46"/>
                <a:gd name="T2" fmla="*/ 45 w 47"/>
                <a:gd name="T3" fmla="*/ 36 h 46"/>
                <a:gd name="T4" fmla="*/ 45 w 47"/>
                <a:gd name="T5" fmla="*/ 44 h 46"/>
                <a:gd name="T6" fmla="*/ 37 w 47"/>
                <a:gd name="T7" fmla="*/ 44 h 46"/>
                <a:gd name="T8" fmla="*/ 2 w 47"/>
                <a:gd name="T9" fmla="*/ 10 h 46"/>
                <a:gd name="T10" fmla="*/ 2 w 47"/>
                <a:gd name="T11" fmla="*/ 2 h 46"/>
                <a:gd name="T12" fmla="*/ 9 w 47"/>
                <a:gd name="T13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6">
                  <a:moveTo>
                    <a:pt x="9" y="2"/>
                  </a:moveTo>
                  <a:cubicBezTo>
                    <a:pt x="45" y="36"/>
                    <a:pt x="45" y="36"/>
                    <a:pt x="45" y="36"/>
                  </a:cubicBezTo>
                  <a:cubicBezTo>
                    <a:pt x="47" y="38"/>
                    <a:pt x="47" y="42"/>
                    <a:pt x="45" y="44"/>
                  </a:cubicBezTo>
                  <a:cubicBezTo>
                    <a:pt x="43" y="46"/>
                    <a:pt x="39" y="46"/>
                    <a:pt x="37" y="44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lose/>
                </a:path>
              </a:pathLst>
            </a:custGeom>
            <a:solidFill>
              <a:srgbClr val="64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3" name="íSľiḓe">
              <a:extLst>
                <a:ext uri="{FF2B5EF4-FFF2-40B4-BE49-F238E27FC236}">
                  <a16:creationId xmlns:a16="http://schemas.microsoft.com/office/drawing/2014/main" xmlns="" id="{67D6393A-E0DD-4C0F-BC90-C52637FA5FAF}"/>
                </a:ext>
              </a:extLst>
            </p:cNvPr>
            <p:cNvSpPr/>
            <p:nvPr/>
          </p:nvSpPr>
          <p:spPr bwMode="auto">
            <a:xfrm>
              <a:off x="4899026" y="2314576"/>
              <a:ext cx="239713" cy="234950"/>
            </a:xfrm>
            <a:custGeom>
              <a:avLst/>
              <a:gdLst>
                <a:gd name="T0" fmla="*/ 80 w 82"/>
                <a:gd name="T1" fmla="*/ 68 h 80"/>
                <a:gd name="T2" fmla="*/ 12 w 82"/>
                <a:gd name="T3" fmla="*/ 2 h 80"/>
                <a:gd name="T4" fmla="*/ 2 w 82"/>
                <a:gd name="T5" fmla="*/ 4 h 80"/>
                <a:gd name="T6" fmla="*/ 3 w 82"/>
                <a:gd name="T7" fmla="*/ 14 h 80"/>
                <a:gd name="T8" fmla="*/ 69 w 82"/>
                <a:gd name="T9" fmla="*/ 77 h 80"/>
                <a:gd name="T10" fmla="*/ 79 w 82"/>
                <a:gd name="T11" fmla="*/ 78 h 80"/>
                <a:gd name="T12" fmla="*/ 80 w 82"/>
                <a:gd name="T13" fmla="*/ 6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0">
                  <a:moveTo>
                    <a:pt x="80" y="68"/>
                  </a:moveTo>
                  <a:cubicBezTo>
                    <a:pt x="64" y="40"/>
                    <a:pt x="40" y="17"/>
                    <a:pt x="12" y="2"/>
                  </a:cubicBezTo>
                  <a:cubicBezTo>
                    <a:pt x="8" y="0"/>
                    <a:pt x="4" y="1"/>
                    <a:pt x="2" y="4"/>
                  </a:cubicBezTo>
                  <a:cubicBezTo>
                    <a:pt x="0" y="7"/>
                    <a:pt x="0" y="11"/>
                    <a:pt x="3" y="14"/>
                  </a:cubicBezTo>
                  <a:cubicBezTo>
                    <a:pt x="28" y="32"/>
                    <a:pt x="50" y="53"/>
                    <a:pt x="69" y="77"/>
                  </a:cubicBezTo>
                  <a:cubicBezTo>
                    <a:pt x="71" y="80"/>
                    <a:pt x="76" y="80"/>
                    <a:pt x="79" y="78"/>
                  </a:cubicBezTo>
                  <a:cubicBezTo>
                    <a:pt x="81" y="76"/>
                    <a:pt x="82" y="71"/>
                    <a:pt x="80" y="68"/>
                  </a:cubicBezTo>
                  <a:close/>
                </a:path>
              </a:pathLst>
            </a:custGeom>
            <a:solidFill>
              <a:srgbClr val="50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4" name="íṡḷíḍè">
              <a:extLst>
                <a:ext uri="{FF2B5EF4-FFF2-40B4-BE49-F238E27FC236}">
                  <a16:creationId xmlns:a16="http://schemas.microsoft.com/office/drawing/2014/main" xmlns="" id="{56FC358B-6B34-411A-BFD1-A1FD140AF1A6}"/>
                </a:ext>
              </a:extLst>
            </p:cNvPr>
            <p:cNvSpPr/>
            <p:nvPr/>
          </p:nvSpPr>
          <p:spPr bwMode="auto">
            <a:xfrm>
              <a:off x="4322763" y="2746376"/>
              <a:ext cx="134938" cy="155575"/>
            </a:xfrm>
            <a:custGeom>
              <a:avLst/>
              <a:gdLst>
                <a:gd name="T0" fmla="*/ 31 w 46"/>
                <a:gd name="T1" fmla="*/ 0 h 53"/>
                <a:gd name="T2" fmla="*/ 23 w 46"/>
                <a:gd name="T3" fmla="*/ 9 h 53"/>
                <a:gd name="T4" fmla="*/ 21 w 46"/>
                <a:gd name="T5" fmla="*/ 7 h 53"/>
                <a:gd name="T6" fmla="*/ 14 w 46"/>
                <a:gd name="T7" fmla="*/ 14 h 53"/>
                <a:gd name="T8" fmla="*/ 16 w 46"/>
                <a:gd name="T9" fmla="*/ 16 h 53"/>
                <a:gd name="T10" fmla="*/ 14 w 46"/>
                <a:gd name="T11" fmla="*/ 18 h 53"/>
                <a:gd name="T12" fmla="*/ 11 w 46"/>
                <a:gd name="T13" fmla="*/ 16 h 53"/>
                <a:gd name="T14" fmla="*/ 2 w 46"/>
                <a:gd name="T15" fmla="*/ 27 h 53"/>
                <a:gd name="T16" fmla="*/ 1 w 46"/>
                <a:gd name="T17" fmla="*/ 27 h 53"/>
                <a:gd name="T18" fmla="*/ 1 w 46"/>
                <a:gd name="T19" fmla="*/ 32 h 53"/>
                <a:gd name="T20" fmla="*/ 22 w 46"/>
                <a:gd name="T21" fmla="*/ 52 h 53"/>
                <a:gd name="T22" fmla="*/ 24 w 46"/>
                <a:gd name="T23" fmla="*/ 53 h 53"/>
                <a:gd name="T24" fmla="*/ 27 w 46"/>
                <a:gd name="T25" fmla="*/ 52 h 53"/>
                <a:gd name="T26" fmla="*/ 27 w 46"/>
                <a:gd name="T27" fmla="*/ 51 h 53"/>
                <a:gd name="T28" fmla="*/ 37 w 46"/>
                <a:gd name="T29" fmla="*/ 41 h 53"/>
                <a:gd name="T30" fmla="*/ 35 w 46"/>
                <a:gd name="T31" fmla="*/ 39 h 53"/>
                <a:gd name="T32" fmla="*/ 37 w 46"/>
                <a:gd name="T33" fmla="*/ 37 h 53"/>
                <a:gd name="T34" fmla="*/ 39 w 46"/>
                <a:gd name="T35" fmla="*/ 39 h 53"/>
                <a:gd name="T36" fmla="*/ 46 w 46"/>
                <a:gd name="T37" fmla="*/ 31 h 53"/>
                <a:gd name="T38" fmla="*/ 44 w 46"/>
                <a:gd name="T39" fmla="*/ 29 h 53"/>
                <a:gd name="T40" fmla="*/ 46 w 46"/>
                <a:gd name="T41" fmla="*/ 28 h 53"/>
                <a:gd name="T42" fmla="*/ 24 w 46"/>
                <a:gd name="T43" fmla="*/ 7 h 53"/>
                <a:gd name="T44" fmla="*/ 28 w 46"/>
                <a:gd name="T45" fmla="*/ 3 h 53"/>
                <a:gd name="T46" fmla="*/ 28 w 46"/>
                <a:gd name="T47" fmla="*/ 3 h 53"/>
                <a:gd name="T48" fmla="*/ 31 w 46"/>
                <a:gd name="T49" fmla="*/ 0 h 53"/>
                <a:gd name="T50" fmla="*/ 31 w 46"/>
                <a:gd name="T5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53">
                  <a:moveTo>
                    <a:pt x="31" y="0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9"/>
                    <a:pt x="0" y="31"/>
                    <a:pt x="1" y="3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3"/>
                    <a:pt x="23" y="53"/>
                    <a:pt x="24" y="53"/>
                  </a:cubicBezTo>
                  <a:cubicBezTo>
                    <a:pt x="25" y="53"/>
                    <a:pt x="26" y="53"/>
                    <a:pt x="27" y="52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solidFill>
              <a:srgbClr val="34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5" name="iŝḷïde">
              <a:extLst>
                <a:ext uri="{FF2B5EF4-FFF2-40B4-BE49-F238E27FC236}">
                  <a16:creationId xmlns:a16="http://schemas.microsoft.com/office/drawing/2014/main" xmlns="" id="{D3811CC7-04E6-49FF-AC33-57821949D00A}"/>
                </a:ext>
              </a:extLst>
            </p:cNvPr>
            <p:cNvSpPr/>
            <p:nvPr/>
          </p:nvSpPr>
          <p:spPr bwMode="auto">
            <a:xfrm>
              <a:off x="4413251" y="2738438"/>
              <a:ext cx="76200" cy="55563"/>
            </a:xfrm>
            <a:custGeom>
              <a:avLst/>
              <a:gdLst>
                <a:gd name="T0" fmla="*/ 48 w 48"/>
                <a:gd name="T1" fmla="*/ 35 h 35"/>
                <a:gd name="T2" fmla="*/ 48 w 48"/>
                <a:gd name="T3" fmla="*/ 35 h 35"/>
                <a:gd name="T4" fmla="*/ 48 w 48"/>
                <a:gd name="T5" fmla="*/ 35 h 35"/>
                <a:gd name="T6" fmla="*/ 6 w 48"/>
                <a:gd name="T7" fmla="*/ 0 h 35"/>
                <a:gd name="T8" fmla="*/ 0 w 48"/>
                <a:gd name="T9" fmla="*/ 5 h 35"/>
                <a:gd name="T10" fmla="*/ 0 w 48"/>
                <a:gd name="T11" fmla="*/ 5 h 35"/>
                <a:gd name="T12" fmla="*/ 6 w 48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5">
                  <a:moveTo>
                    <a:pt x="48" y="35"/>
                  </a:moveTo>
                  <a:lnTo>
                    <a:pt x="48" y="35"/>
                  </a:lnTo>
                  <a:lnTo>
                    <a:pt x="48" y="35"/>
                  </a:lnTo>
                  <a:close/>
                  <a:moveTo>
                    <a:pt x="6" y="0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2D2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6" name="ïŝ1iḋe">
              <a:extLst>
                <a:ext uri="{FF2B5EF4-FFF2-40B4-BE49-F238E27FC236}">
                  <a16:creationId xmlns:a16="http://schemas.microsoft.com/office/drawing/2014/main" xmlns="" id="{9404941A-F685-4D16-8285-2F862B7F22BC}"/>
                </a:ext>
              </a:extLst>
            </p:cNvPr>
            <p:cNvSpPr/>
            <p:nvPr/>
          </p:nvSpPr>
          <p:spPr bwMode="auto">
            <a:xfrm>
              <a:off x="4413251" y="2738438"/>
              <a:ext cx="76200" cy="55563"/>
            </a:xfrm>
            <a:custGeom>
              <a:avLst/>
              <a:gdLst>
                <a:gd name="T0" fmla="*/ 48 w 48"/>
                <a:gd name="T1" fmla="*/ 35 h 35"/>
                <a:gd name="T2" fmla="*/ 48 w 48"/>
                <a:gd name="T3" fmla="*/ 35 h 35"/>
                <a:gd name="T4" fmla="*/ 48 w 48"/>
                <a:gd name="T5" fmla="*/ 35 h 35"/>
                <a:gd name="T6" fmla="*/ 6 w 48"/>
                <a:gd name="T7" fmla="*/ 0 h 35"/>
                <a:gd name="T8" fmla="*/ 0 w 48"/>
                <a:gd name="T9" fmla="*/ 5 h 35"/>
                <a:gd name="T10" fmla="*/ 0 w 48"/>
                <a:gd name="T11" fmla="*/ 5 h 35"/>
                <a:gd name="T12" fmla="*/ 6 w 48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5">
                  <a:moveTo>
                    <a:pt x="48" y="35"/>
                  </a:moveTo>
                  <a:lnTo>
                    <a:pt x="48" y="35"/>
                  </a:lnTo>
                  <a:lnTo>
                    <a:pt x="48" y="35"/>
                  </a:lnTo>
                  <a:moveTo>
                    <a:pt x="6" y="0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7" name="íṩḷîḑe">
              <a:extLst>
                <a:ext uri="{FF2B5EF4-FFF2-40B4-BE49-F238E27FC236}">
                  <a16:creationId xmlns:a16="http://schemas.microsoft.com/office/drawing/2014/main" xmlns="" id="{9854DB03-4C18-4F34-B10D-1D7B6BA09C4E}"/>
                </a:ext>
              </a:extLst>
            </p:cNvPr>
            <p:cNvSpPr/>
            <p:nvPr/>
          </p:nvSpPr>
          <p:spPr bwMode="auto">
            <a:xfrm>
              <a:off x="4489451" y="2787651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2 w 2"/>
                <a:gd name="T5" fmla="*/ 0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4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8" name="ïṧ1iḋè">
              <a:extLst>
                <a:ext uri="{FF2B5EF4-FFF2-40B4-BE49-F238E27FC236}">
                  <a16:creationId xmlns:a16="http://schemas.microsoft.com/office/drawing/2014/main" xmlns="" id="{9E43274D-24E6-4E46-9E41-C007BF84536B}"/>
                </a:ext>
              </a:extLst>
            </p:cNvPr>
            <p:cNvSpPr/>
            <p:nvPr/>
          </p:nvSpPr>
          <p:spPr bwMode="auto">
            <a:xfrm>
              <a:off x="4392613" y="2714626"/>
              <a:ext cx="114300" cy="114300"/>
            </a:xfrm>
            <a:custGeom>
              <a:avLst/>
              <a:gdLst>
                <a:gd name="T0" fmla="*/ 35 w 39"/>
                <a:gd name="T1" fmla="*/ 10 h 39"/>
                <a:gd name="T2" fmla="*/ 29 w 39"/>
                <a:gd name="T3" fmla="*/ 4 h 39"/>
                <a:gd name="T4" fmla="*/ 14 w 39"/>
                <a:gd name="T5" fmla="*/ 4 h 39"/>
                <a:gd name="T6" fmla="*/ 0 w 39"/>
                <a:gd name="T7" fmla="*/ 18 h 39"/>
                <a:gd name="T8" fmla="*/ 22 w 39"/>
                <a:gd name="T9" fmla="*/ 39 h 39"/>
                <a:gd name="T10" fmla="*/ 35 w 39"/>
                <a:gd name="T11" fmla="*/ 25 h 39"/>
                <a:gd name="T12" fmla="*/ 35 w 39"/>
                <a:gd name="T13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9">
                  <a:moveTo>
                    <a:pt x="35" y="10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5" y="0"/>
                    <a:pt x="18" y="0"/>
                    <a:pt x="14" y="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9" y="21"/>
                    <a:pt x="39" y="14"/>
                    <a:pt x="35" y="10"/>
                  </a:cubicBezTo>
                </a:path>
              </a:pathLst>
            </a:custGeom>
            <a:solidFill>
              <a:srgbClr val="50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9" name="islîḍê">
              <a:extLst>
                <a:ext uri="{FF2B5EF4-FFF2-40B4-BE49-F238E27FC236}">
                  <a16:creationId xmlns:a16="http://schemas.microsoft.com/office/drawing/2014/main" xmlns="" id="{1BAC2849-9948-4623-B3C5-8B6D9C91C72A}"/>
                </a:ext>
              </a:extLst>
            </p:cNvPr>
            <p:cNvSpPr/>
            <p:nvPr/>
          </p:nvSpPr>
          <p:spPr bwMode="auto">
            <a:xfrm>
              <a:off x="4392613" y="2755901"/>
              <a:ext cx="76200" cy="73025"/>
            </a:xfrm>
            <a:custGeom>
              <a:avLst/>
              <a:gdLst>
                <a:gd name="T0" fmla="*/ 4 w 26"/>
                <a:gd name="T1" fmla="*/ 0 h 25"/>
                <a:gd name="T2" fmla="*/ 0 w 26"/>
                <a:gd name="T3" fmla="*/ 4 h 25"/>
                <a:gd name="T4" fmla="*/ 22 w 26"/>
                <a:gd name="T5" fmla="*/ 25 h 25"/>
                <a:gd name="T6" fmla="*/ 26 w 26"/>
                <a:gd name="T7" fmla="*/ 21 h 25"/>
                <a:gd name="T8" fmla="*/ 4 w 26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17" y="16"/>
                    <a:pt x="9" y="9"/>
                    <a:pt x="4" y="0"/>
                  </a:cubicBezTo>
                </a:path>
              </a:pathLst>
            </a:custGeom>
            <a:solidFill>
              <a:srgbClr val="46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0" name="i$ľiḓè">
              <a:extLst>
                <a:ext uri="{FF2B5EF4-FFF2-40B4-BE49-F238E27FC236}">
                  <a16:creationId xmlns:a16="http://schemas.microsoft.com/office/drawing/2014/main" xmlns="" id="{3E61F700-D7DA-4825-9436-BB7B0120BA05}"/>
                </a:ext>
              </a:extLst>
            </p:cNvPr>
            <p:cNvSpPr/>
            <p:nvPr/>
          </p:nvSpPr>
          <p:spPr bwMode="auto">
            <a:xfrm>
              <a:off x="4368801" y="2760663"/>
              <a:ext cx="95250" cy="95250"/>
            </a:xfrm>
            <a:custGeom>
              <a:avLst/>
              <a:gdLst>
                <a:gd name="T0" fmla="*/ 60 w 60"/>
                <a:gd name="T1" fmla="*/ 47 h 60"/>
                <a:gd name="T2" fmla="*/ 11 w 60"/>
                <a:gd name="T3" fmla="*/ 0 h 60"/>
                <a:gd name="T4" fmla="*/ 0 w 60"/>
                <a:gd name="T5" fmla="*/ 13 h 60"/>
                <a:gd name="T6" fmla="*/ 47 w 60"/>
                <a:gd name="T7" fmla="*/ 60 h 60"/>
                <a:gd name="T8" fmla="*/ 60 w 60"/>
                <a:gd name="T9" fmla="*/ 4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60" y="47"/>
                  </a:moveTo>
                  <a:lnTo>
                    <a:pt x="11" y="0"/>
                  </a:lnTo>
                  <a:lnTo>
                    <a:pt x="0" y="13"/>
                  </a:lnTo>
                  <a:lnTo>
                    <a:pt x="47" y="60"/>
                  </a:lnTo>
                  <a:lnTo>
                    <a:pt x="60" y="47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1" name="íṣ1iḓe">
              <a:extLst>
                <a:ext uri="{FF2B5EF4-FFF2-40B4-BE49-F238E27FC236}">
                  <a16:creationId xmlns:a16="http://schemas.microsoft.com/office/drawing/2014/main" xmlns="" id="{34C4A96B-F232-4838-BB0A-55560475901A}"/>
                </a:ext>
              </a:extLst>
            </p:cNvPr>
            <p:cNvSpPr/>
            <p:nvPr/>
          </p:nvSpPr>
          <p:spPr bwMode="auto">
            <a:xfrm>
              <a:off x="4333876" y="2787651"/>
              <a:ext cx="103188" cy="100013"/>
            </a:xfrm>
            <a:custGeom>
              <a:avLst/>
              <a:gdLst>
                <a:gd name="T0" fmla="*/ 65 w 65"/>
                <a:gd name="T1" fmla="*/ 46 h 63"/>
                <a:gd name="T2" fmla="*/ 19 w 65"/>
                <a:gd name="T3" fmla="*/ 0 h 63"/>
                <a:gd name="T4" fmla="*/ 0 w 65"/>
                <a:gd name="T5" fmla="*/ 19 h 63"/>
                <a:gd name="T6" fmla="*/ 48 w 65"/>
                <a:gd name="T7" fmla="*/ 63 h 63"/>
                <a:gd name="T8" fmla="*/ 65 w 65"/>
                <a:gd name="T9" fmla="*/ 4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3">
                  <a:moveTo>
                    <a:pt x="65" y="46"/>
                  </a:moveTo>
                  <a:lnTo>
                    <a:pt x="19" y="0"/>
                  </a:lnTo>
                  <a:lnTo>
                    <a:pt x="0" y="19"/>
                  </a:lnTo>
                  <a:lnTo>
                    <a:pt x="48" y="63"/>
                  </a:lnTo>
                  <a:lnTo>
                    <a:pt x="65" y="46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2" name="iṡḷiḓe">
              <a:extLst>
                <a:ext uri="{FF2B5EF4-FFF2-40B4-BE49-F238E27FC236}">
                  <a16:creationId xmlns:a16="http://schemas.microsoft.com/office/drawing/2014/main" xmlns="" id="{08FBF894-A9A3-40FD-96C8-5C82AB73DBD3}"/>
                </a:ext>
              </a:extLst>
            </p:cNvPr>
            <p:cNvSpPr/>
            <p:nvPr/>
          </p:nvSpPr>
          <p:spPr bwMode="auto">
            <a:xfrm>
              <a:off x="4330701" y="2817813"/>
              <a:ext cx="79375" cy="76200"/>
            </a:xfrm>
            <a:custGeom>
              <a:avLst/>
              <a:gdLst>
                <a:gd name="T0" fmla="*/ 27 w 27"/>
                <a:gd name="T1" fmla="*/ 24 h 26"/>
                <a:gd name="T2" fmla="*/ 1 w 27"/>
                <a:gd name="T3" fmla="*/ 0 h 26"/>
                <a:gd name="T4" fmla="*/ 1 w 27"/>
                <a:gd name="T5" fmla="*/ 0 h 26"/>
                <a:gd name="T6" fmla="*/ 1 w 27"/>
                <a:gd name="T7" fmla="*/ 5 h 26"/>
                <a:gd name="T8" fmla="*/ 22 w 27"/>
                <a:gd name="T9" fmla="*/ 25 h 26"/>
                <a:gd name="T10" fmla="*/ 26 w 27"/>
                <a:gd name="T11" fmla="*/ 25 h 26"/>
                <a:gd name="T12" fmla="*/ 27 w 27"/>
                <a:gd name="T13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6">
                  <a:moveTo>
                    <a:pt x="27" y="24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3" y="26"/>
                    <a:pt x="25" y="26"/>
                    <a:pt x="26" y="25"/>
                  </a:cubicBezTo>
                  <a:lnTo>
                    <a:pt x="27" y="24"/>
                  </a:ln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3" name="íṣḷïḑé">
              <a:extLst>
                <a:ext uri="{FF2B5EF4-FFF2-40B4-BE49-F238E27FC236}">
                  <a16:creationId xmlns:a16="http://schemas.microsoft.com/office/drawing/2014/main" xmlns="" id="{7DD14910-A9AF-4641-AAF0-59F879677BBD}"/>
                </a:ext>
              </a:extLst>
            </p:cNvPr>
            <p:cNvSpPr/>
            <p:nvPr/>
          </p:nvSpPr>
          <p:spPr bwMode="auto">
            <a:xfrm>
              <a:off x="4368801" y="2787651"/>
              <a:ext cx="68263" cy="68263"/>
            </a:xfrm>
            <a:custGeom>
              <a:avLst/>
              <a:gdLst>
                <a:gd name="T0" fmla="*/ 43 w 43"/>
                <a:gd name="T1" fmla="*/ 39 h 43"/>
                <a:gd name="T2" fmla="*/ 4 w 43"/>
                <a:gd name="T3" fmla="*/ 0 h 43"/>
                <a:gd name="T4" fmla="*/ 0 w 43"/>
                <a:gd name="T5" fmla="*/ 4 h 43"/>
                <a:gd name="T6" fmla="*/ 39 w 43"/>
                <a:gd name="T7" fmla="*/ 43 h 43"/>
                <a:gd name="T8" fmla="*/ 43 w 43"/>
                <a:gd name="T9" fmla="*/ 3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43" y="39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39" y="43"/>
                  </a:lnTo>
                  <a:lnTo>
                    <a:pt x="43" y="39"/>
                  </a:ln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4" name="íşľíḑe">
              <a:extLst>
                <a:ext uri="{FF2B5EF4-FFF2-40B4-BE49-F238E27FC236}">
                  <a16:creationId xmlns:a16="http://schemas.microsoft.com/office/drawing/2014/main" xmlns="" id="{A69F08C4-1130-435D-9746-729D83EA3459}"/>
                </a:ext>
              </a:extLst>
            </p:cNvPr>
            <p:cNvSpPr/>
            <p:nvPr/>
          </p:nvSpPr>
          <p:spPr bwMode="auto">
            <a:xfrm>
              <a:off x="4575176" y="3011488"/>
              <a:ext cx="155575" cy="134938"/>
            </a:xfrm>
            <a:custGeom>
              <a:avLst/>
              <a:gdLst>
                <a:gd name="T0" fmla="*/ 21 w 53"/>
                <a:gd name="T1" fmla="*/ 0 h 46"/>
                <a:gd name="T2" fmla="*/ 14 w 53"/>
                <a:gd name="T3" fmla="*/ 7 h 46"/>
                <a:gd name="T4" fmla="*/ 16 w 53"/>
                <a:gd name="T5" fmla="*/ 9 h 46"/>
                <a:gd name="T6" fmla="*/ 14 w 53"/>
                <a:gd name="T7" fmla="*/ 11 h 46"/>
                <a:gd name="T8" fmla="*/ 12 w 53"/>
                <a:gd name="T9" fmla="*/ 9 h 46"/>
                <a:gd name="T10" fmla="*/ 2 w 53"/>
                <a:gd name="T11" fmla="*/ 19 h 46"/>
                <a:gd name="T12" fmla="*/ 1 w 53"/>
                <a:gd name="T13" fmla="*/ 20 h 46"/>
                <a:gd name="T14" fmla="*/ 1 w 53"/>
                <a:gd name="T15" fmla="*/ 25 h 46"/>
                <a:gd name="T16" fmla="*/ 22 w 53"/>
                <a:gd name="T17" fmla="*/ 45 h 46"/>
                <a:gd name="T18" fmla="*/ 24 w 53"/>
                <a:gd name="T19" fmla="*/ 46 h 46"/>
                <a:gd name="T20" fmla="*/ 27 w 53"/>
                <a:gd name="T21" fmla="*/ 45 h 46"/>
                <a:gd name="T22" fmla="*/ 28 w 53"/>
                <a:gd name="T23" fmla="*/ 44 h 46"/>
                <a:gd name="T24" fmla="*/ 37 w 53"/>
                <a:gd name="T25" fmla="*/ 34 h 46"/>
                <a:gd name="T26" fmla="*/ 35 w 53"/>
                <a:gd name="T27" fmla="*/ 32 h 46"/>
                <a:gd name="T28" fmla="*/ 37 w 53"/>
                <a:gd name="T29" fmla="*/ 30 h 46"/>
                <a:gd name="T30" fmla="*/ 40 w 53"/>
                <a:gd name="T31" fmla="*/ 32 h 46"/>
                <a:gd name="T32" fmla="*/ 47 w 53"/>
                <a:gd name="T33" fmla="*/ 24 h 46"/>
                <a:gd name="T34" fmla="*/ 45 w 53"/>
                <a:gd name="T35" fmla="*/ 22 h 46"/>
                <a:gd name="T36" fmla="*/ 53 w 53"/>
                <a:gd name="T37" fmla="*/ 13 h 46"/>
                <a:gd name="T38" fmla="*/ 53 w 53"/>
                <a:gd name="T39" fmla="*/ 13 h 46"/>
                <a:gd name="T40" fmla="*/ 46 w 53"/>
                <a:gd name="T41" fmla="*/ 21 h 46"/>
                <a:gd name="T42" fmla="*/ 25 w 53"/>
                <a:gd name="T43" fmla="*/ 0 h 46"/>
                <a:gd name="T44" fmla="*/ 23 w 53"/>
                <a:gd name="T45" fmla="*/ 2 h 46"/>
                <a:gd name="T46" fmla="*/ 21 w 53"/>
                <a:gd name="T4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" h="46">
                  <a:moveTo>
                    <a:pt x="21" y="0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2"/>
                    <a:pt x="0" y="24"/>
                    <a:pt x="1" y="2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6"/>
                    <a:pt x="24" y="46"/>
                    <a:pt x="24" y="46"/>
                  </a:cubicBezTo>
                  <a:cubicBezTo>
                    <a:pt x="25" y="46"/>
                    <a:pt x="26" y="46"/>
                    <a:pt x="27" y="45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34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5" name="ïślide">
              <a:extLst>
                <a:ext uri="{FF2B5EF4-FFF2-40B4-BE49-F238E27FC236}">
                  <a16:creationId xmlns:a16="http://schemas.microsoft.com/office/drawing/2014/main" xmlns="" id="{7B964C0B-7D05-4779-87E7-1EDEBA05336E}"/>
                </a:ext>
              </a:extLst>
            </p:cNvPr>
            <p:cNvSpPr/>
            <p:nvPr/>
          </p:nvSpPr>
          <p:spPr bwMode="auto">
            <a:xfrm>
              <a:off x="4672013" y="2978151"/>
              <a:ext cx="73025" cy="71438"/>
            </a:xfrm>
            <a:custGeom>
              <a:avLst/>
              <a:gdLst>
                <a:gd name="T0" fmla="*/ 46 w 46"/>
                <a:gd name="T1" fmla="*/ 35 h 45"/>
                <a:gd name="T2" fmla="*/ 37 w 46"/>
                <a:gd name="T3" fmla="*/ 45 h 45"/>
                <a:gd name="T4" fmla="*/ 37 w 46"/>
                <a:gd name="T5" fmla="*/ 45 h 45"/>
                <a:gd name="T6" fmla="*/ 46 w 46"/>
                <a:gd name="T7" fmla="*/ 35 h 45"/>
                <a:gd name="T8" fmla="*/ 46 w 46"/>
                <a:gd name="T9" fmla="*/ 35 h 45"/>
                <a:gd name="T10" fmla="*/ 6 w 46"/>
                <a:gd name="T11" fmla="*/ 0 h 45"/>
                <a:gd name="T12" fmla="*/ 0 w 46"/>
                <a:gd name="T13" fmla="*/ 4 h 45"/>
                <a:gd name="T14" fmla="*/ 6 w 46"/>
                <a:gd name="T15" fmla="*/ 0 h 45"/>
                <a:gd name="T16" fmla="*/ 6 w 46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5">
                  <a:moveTo>
                    <a:pt x="46" y="35"/>
                  </a:moveTo>
                  <a:lnTo>
                    <a:pt x="37" y="45"/>
                  </a:lnTo>
                  <a:lnTo>
                    <a:pt x="37" y="45"/>
                  </a:lnTo>
                  <a:lnTo>
                    <a:pt x="46" y="35"/>
                  </a:lnTo>
                  <a:lnTo>
                    <a:pt x="46" y="35"/>
                  </a:lnTo>
                  <a:close/>
                  <a:moveTo>
                    <a:pt x="6" y="0"/>
                  </a:moveTo>
                  <a:lnTo>
                    <a:pt x="0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2D2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6" name="îsḷíḍê">
              <a:extLst>
                <a:ext uri="{FF2B5EF4-FFF2-40B4-BE49-F238E27FC236}">
                  <a16:creationId xmlns:a16="http://schemas.microsoft.com/office/drawing/2014/main" xmlns="" id="{F25DD8F9-37B9-443A-A83E-6E9719232F01}"/>
                </a:ext>
              </a:extLst>
            </p:cNvPr>
            <p:cNvSpPr/>
            <p:nvPr/>
          </p:nvSpPr>
          <p:spPr bwMode="auto">
            <a:xfrm>
              <a:off x="4672013" y="2978151"/>
              <a:ext cx="73025" cy="71438"/>
            </a:xfrm>
            <a:custGeom>
              <a:avLst/>
              <a:gdLst>
                <a:gd name="T0" fmla="*/ 46 w 46"/>
                <a:gd name="T1" fmla="*/ 35 h 45"/>
                <a:gd name="T2" fmla="*/ 37 w 46"/>
                <a:gd name="T3" fmla="*/ 45 h 45"/>
                <a:gd name="T4" fmla="*/ 37 w 46"/>
                <a:gd name="T5" fmla="*/ 45 h 45"/>
                <a:gd name="T6" fmla="*/ 46 w 46"/>
                <a:gd name="T7" fmla="*/ 35 h 45"/>
                <a:gd name="T8" fmla="*/ 46 w 46"/>
                <a:gd name="T9" fmla="*/ 35 h 45"/>
                <a:gd name="T10" fmla="*/ 6 w 46"/>
                <a:gd name="T11" fmla="*/ 0 h 45"/>
                <a:gd name="T12" fmla="*/ 0 w 46"/>
                <a:gd name="T13" fmla="*/ 4 h 45"/>
                <a:gd name="T14" fmla="*/ 6 w 46"/>
                <a:gd name="T15" fmla="*/ 0 h 45"/>
                <a:gd name="T16" fmla="*/ 6 w 46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5">
                  <a:moveTo>
                    <a:pt x="46" y="35"/>
                  </a:moveTo>
                  <a:lnTo>
                    <a:pt x="37" y="45"/>
                  </a:lnTo>
                  <a:lnTo>
                    <a:pt x="37" y="45"/>
                  </a:lnTo>
                  <a:lnTo>
                    <a:pt x="46" y="35"/>
                  </a:lnTo>
                  <a:lnTo>
                    <a:pt x="46" y="35"/>
                  </a:lnTo>
                  <a:moveTo>
                    <a:pt x="6" y="0"/>
                  </a:moveTo>
                  <a:lnTo>
                    <a:pt x="0" y="4"/>
                  </a:lnTo>
                  <a:lnTo>
                    <a:pt x="6" y="0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7" name="ïṥ1ïdê">
              <a:extLst>
                <a:ext uri="{FF2B5EF4-FFF2-40B4-BE49-F238E27FC236}">
                  <a16:creationId xmlns:a16="http://schemas.microsoft.com/office/drawing/2014/main" xmlns="" id="{8635FABC-17F0-4877-9581-41059B108158}"/>
                </a:ext>
              </a:extLst>
            </p:cNvPr>
            <p:cNvSpPr/>
            <p:nvPr/>
          </p:nvSpPr>
          <p:spPr bwMode="auto">
            <a:xfrm>
              <a:off x="4681538" y="2971801"/>
              <a:ext cx="66675" cy="61913"/>
            </a:xfrm>
            <a:custGeom>
              <a:avLst/>
              <a:gdLst>
                <a:gd name="T0" fmla="*/ 23 w 23"/>
                <a:gd name="T1" fmla="*/ 20 h 21"/>
                <a:gd name="T2" fmla="*/ 22 w 23"/>
                <a:gd name="T3" fmla="*/ 21 h 21"/>
                <a:gd name="T4" fmla="*/ 22 w 23"/>
                <a:gd name="T5" fmla="*/ 21 h 21"/>
                <a:gd name="T6" fmla="*/ 23 w 23"/>
                <a:gd name="T7" fmla="*/ 20 h 21"/>
                <a:gd name="T8" fmla="*/ 23 w 23"/>
                <a:gd name="T9" fmla="*/ 20 h 21"/>
                <a:gd name="T10" fmla="*/ 2 w 23"/>
                <a:gd name="T11" fmla="*/ 0 h 21"/>
                <a:gd name="T12" fmla="*/ 2 w 23"/>
                <a:gd name="T13" fmla="*/ 0 h 21"/>
                <a:gd name="T14" fmla="*/ 0 w 23"/>
                <a:gd name="T15" fmla="*/ 2 h 21"/>
                <a:gd name="T16" fmla="*/ 0 w 23"/>
                <a:gd name="T17" fmla="*/ 2 h 21"/>
                <a:gd name="T18" fmla="*/ 2 w 23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1">
                  <a:moveTo>
                    <a:pt x="23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4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8" name="îşľidê">
              <a:extLst>
                <a:ext uri="{FF2B5EF4-FFF2-40B4-BE49-F238E27FC236}">
                  <a16:creationId xmlns:a16="http://schemas.microsoft.com/office/drawing/2014/main" xmlns="" id="{77DDEBBE-6AA8-46C9-97A0-F61A391CE880}"/>
                </a:ext>
              </a:extLst>
            </p:cNvPr>
            <p:cNvSpPr/>
            <p:nvPr/>
          </p:nvSpPr>
          <p:spPr bwMode="auto">
            <a:xfrm>
              <a:off x="4648201" y="2957513"/>
              <a:ext cx="112713" cy="114300"/>
            </a:xfrm>
            <a:custGeom>
              <a:avLst/>
              <a:gdLst>
                <a:gd name="T0" fmla="*/ 34 w 38"/>
                <a:gd name="T1" fmla="*/ 10 h 39"/>
                <a:gd name="T2" fmla="*/ 28 w 38"/>
                <a:gd name="T3" fmla="*/ 4 h 39"/>
                <a:gd name="T4" fmla="*/ 13 w 38"/>
                <a:gd name="T5" fmla="*/ 4 h 39"/>
                <a:gd name="T6" fmla="*/ 0 w 38"/>
                <a:gd name="T7" fmla="*/ 18 h 39"/>
                <a:gd name="T8" fmla="*/ 21 w 38"/>
                <a:gd name="T9" fmla="*/ 39 h 39"/>
                <a:gd name="T10" fmla="*/ 34 w 38"/>
                <a:gd name="T11" fmla="*/ 25 h 39"/>
                <a:gd name="T12" fmla="*/ 34 w 38"/>
                <a:gd name="T13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9">
                  <a:moveTo>
                    <a:pt x="34" y="10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24" y="0"/>
                    <a:pt x="17" y="0"/>
                    <a:pt x="13" y="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8" y="20"/>
                    <a:pt x="38" y="14"/>
                    <a:pt x="34" y="10"/>
                  </a:cubicBezTo>
                </a:path>
              </a:pathLst>
            </a:custGeom>
            <a:solidFill>
              <a:srgbClr val="50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9" name="iśļîḓê">
              <a:extLst>
                <a:ext uri="{FF2B5EF4-FFF2-40B4-BE49-F238E27FC236}">
                  <a16:creationId xmlns:a16="http://schemas.microsoft.com/office/drawing/2014/main" xmlns="" id="{A8837872-9414-4B88-B779-EDB3E43A4A23}"/>
                </a:ext>
              </a:extLst>
            </p:cNvPr>
            <p:cNvSpPr/>
            <p:nvPr/>
          </p:nvSpPr>
          <p:spPr bwMode="auto">
            <a:xfrm>
              <a:off x="4648201" y="2998788"/>
              <a:ext cx="73025" cy="73025"/>
            </a:xfrm>
            <a:custGeom>
              <a:avLst/>
              <a:gdLst>
                <a:gd name="T0" fmla="*/ 4 w 25"/>
                <a:gd name="T1" fmla="*/ 0 h 25"/>
                <a:gd name="T2" fmla="*/ 0 w 25"/>
                <a:gd name="T3" fmla="*/ 4 h 25"/>
                <a:gd name="T4" fmla="*/ 21 w 25"/>
                <a:gd name="T5" fmla="*/ 25 h 25"/>
                <a:gd name="T6" fmla="*/ 25 w 25"/>
                <a:gd name="T7" fmla="*/ 21 h 25"/>
                <a:gd name="T8" fmla="*/ 4 w 25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16" y="16"/>
                    <a:pt x="9" y="9"/>
                    <a:pt x="4" y="0"/>
                  </a:cubicBezTo>
                </a:path>
              </a:pathLst>
            </a:custGeom>
            <a:solidFill>
              <a:srgbClr val="46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0" name="ïṧ1iḋè">
              <a:extLst>
                <a:ext uri="{FF2B5EF4-FFF2-40B4-BE49-F238E27FC236}">
                  <a16:creationId xmlns:a16="http://schemas.microsoft.com/office/drawing/2014/main" xmlns="" id="{CFFB7E1A-44F5-4A2C-B079-BD116D352422}"/>
                </a:ext>
              </a:extLst>
            </p:cNvPr>
            <p:cNvSpPr/>
            <p:nvPr/>
          </p:nvSpPr>
          <p:spPr bwMode="auto">
            <a:xfrm>
              <a:off x="4622801" y="3005138"/>
              <a:ext cx="93663" cy="93663"/>
            </a:xfrm>
            <a:custGeom>
              <a:avLst/>
              <a:gdLst>
                <a:gd name="T0" fmla="*/ 59 w 59"/>
                <a:gd name="T1" fmla="*/ 46 h 59"/>
                <a:gd name="T2" fmla="*/ 12 w 59"/>
                <a:gd name="T3" fmla="*/ 0 h 59"/>
                <a:gd name="T4" fmla="*/ 0 w 59"/>
                <a:gd name="T5" fmla="*/ 13 h 59"/>
                <a:gd name="T6" fmla="*/ 48 w 59"/>
                <a:gd name="T7" fmla="*/ 59 h 59"/>
                <a:gd name="T8" fmla="*/ 59 w 59"/>
                <a:gd name="T9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9" y="46"/>
                  </a:moveTo>
                  <a:lnTo>
                    <a:pt x="12" y="0"/>
                  </a:lnTo>
                  <a:lnTo>
                    <a:pt x="0" y="13"/>
                  </a:lnTo>
                  <a:lnTo>
                    <a:pt x="48" y="59"/>
                  </a:lnTo>
                  <a:lnTo>
                    <a:pt x="59" y="46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1" name="ïšlîḍé">
              <a:extLst>
                <a:ext uri="{FF2B5EF4-FFF2-40B4-BE49-F238E27FC236}">
                  <a16:creationId xmlns:a16="http://schemas.microsoft.com/office/drawing/2014/main" xmlns="" id="{3B75CC80-BA7F-4C36-B1F3-E29BABEE403E}"/>
                </a:ext>
              </a:extLst>
            </p:cNvPr>
            <p:cNvSpPr/>
            <p:nvPr/>
          </p:nvSpPr>
          <p:spPr bwMode="auto">
            <a:xfrm>
              <a:off x="4589463" y="3030538"/>
              <a:ext cx="100013" cy="100013"/>
            </a:xfrm>
            <a:custGeom>
              <a:avLst/>
              <a:gdLst>
                <a:gd name="T0" fmla="*/ 63 w 63"/>
                <a:gd name="T1" fmla="*/ 47 h 63"/>
                <a:gd name="T2" fmla="*/ 17 w 63"/>
                <a:gd name="T3" fmla="*/ 0 h 63"/>
                <a:gd name="T4" fmla="*/ 0 w 63"/>
                <a:gd name="T5" fmla="*/ 19 h 63"/>
                <a:gd name="T6" fmla="*/ 46 w 63"/>
                <a:gd name="T7" fmla="*/ 63 h 63"/>
                <a:gd name="T8" fmla="*/ 63 w 63"/>
                <a:gd name="T9" fmla="*/ 4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3">
                  <a:moveTo>
                    <a:pt x="63" y="4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46" y="63"/>
                  </a:lnTo>
                  <a:lnTo>
                    <a:pt x="63" y="47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2" name="îslïďe">
              <a:extLst>
                <a:ext uri="{FF2B5EF4-FFF2-40B4-BE49-F238E27FC236}">
                  <a16:creationId xmlns:a16="http://schemas.microsoft.com/office/drawing/2014/main" xmlns="" id="{F54AE13C-A809-40EE-8580-8E80AB98DDD5}"/>
                </a:ext>
              </a:extLst>
            </p:cNvPr>
            <p:cNvSpPr/>
            <p:nvPr/>
          </p:nvSpPr>
          <p:spPr bwMode="auto">
            <a:xfrm>
              <a:off x="4583113" y="3060701"/>
              <a:ext cx="79375" cy="76200"/>
            </a:xfrm>
            <a:custGeom>
              <a:avLst/>
              <a:gdLst>
                <a:gd name="T0" fmla="*/ 27 w 27"/>
                <a:gd name="T1" fmla="*/ 24 h 26"/>
                <a:gd name="T2" fmla="*/ 2 w 27"/>
                <a:gd name="T3" fmla="*/ 0 h 26"/>
                <a:gd name="T4" fmla="*/ 1 w 27"/>
                <a:gd name="T5" fmla="*/ 0 h 26"/>
                <a:gd name="T6" fmla="*/ 1 w 27"/>
                <a:gd name="T7" fmla="*/ 5 h 26"/>
                <a:gd name="T8" fmla="*/ 22 w 27"/>
                <a:gd name="T9" fmla="*/ 25 h 26"/>
                <a:gd name="T10" fmla="*/ 27 w 27"/>
                <a:gd name="T11" fmla="*/ 25 h 26"/>
                <a:gd name="T12" fmla="*/ 27 w 27"/>
                <a:gd name="T13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6">
                  <a:moveTo>
                    <a:pt x="27" y="24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3" y="26"/>
                    <a:pt x="25" y="26"/>
                    <a:pt x="27" y="25"/>
                  </a:cubicBezTo>
                  <a:lnTo>
                    <a:pt x="27" y="24"/>
                  </a:ln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3" name="îṣḻîďé">
              <a:extLst>
                <a:ext uri="{FF2B5EF4-FFF2-40B4-BE49-F238E27FC236}">
                  <a16:creationId xmlns:a16="http://schemas.microsoft.com/office/drawing/2014/main" xmlns="" id="{04C3096E-106A-4FB4-B317-BBF29618E28A}"/>
                </a:ext>
              </a:extLst>
            </p:cNvPr>
            <p:cNvSpPr/>
            <p:nvPr/>
          </p:nvSpPr>
          <p:spPr bwMode="auto">
            <a:xfrm>
              <a:off x="4622801" y="3030538"/>
              <a:ext cx="66675" cy="68263"/>
            </a:xfrm>
            <a:custGeom>
              <a:avLst/>
              <a:gdLst>
                <a:gd name="T0" fmla="*/ 42 w 42"/>
                <a:gd name="T1" fmla="*/ 39 h 43"/>
                <a:gd name="T2" fmla="*/ 3 w 42"/>
                <a:gd name="T3" fmla="*/ 0 h 43"/>
                <a:gd name="T4" fmla="*/ 0 w 42"/>
                <a:gd name="T5" fmla="*/ 4 h 43"/>
                <a:gd name="T6" fmla="*/ 38 w 42"/>
                <a:gd name="T7" fmla="*/ 43 h 43"/>
                <a:gd name="T8" fmla="*/ 42 w 42"/>
                <a:gd name="T9" fmla="*/ 3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42" y="39"/>
                  </a:moveTo>
                  <a:lnTo>
                    <a:pt x="3" y="0"/>
                  </a:lnTo>
                  <a:lnTo>
                    <a:pt x="0" y="4"/>
                  </a:lnTo>
                  <a:lnTo>
                    <a:pt x="38" y="43"/>
                  </a:lnTo>
                  <a:lnTo>
                    <a:pt x="42" y="39"/>
                  </a:ln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4" name="îšlíḋê">
              <a:extLst>
                <a:ext uri="{FF2B5EF4-FFF2-40B4-BE49-F238E27FC236}">
                  <a16:creationId xmlns:a16="http://schemas.microsoft.com/office/drawing/2014/main" xmlns="" id="{351DDDFE-95FD-42D5-9DBE-9A1BCCDB520C}"/>
                </a:ext>
              </a:extLst>
            </p:cNvPr>
            <p:cNvSpPr/>
            <p:nvPr/>
          </p:nvSpPr>
          <p:spPr bwMode="auto">
            <a:xfrm>
              <a:off x="5013326" y="2428876"/>
              <a:ext cx="90488" cy="112713"/>
            </a:xfrm>
            <a:custGeom>
              <a:avLst/>
              <a:gdLst>
                <a:gd name="T0" fmla="*/ 6 w 31"/>
                <a:gd name="T1" fmla="*/ 35 h 38"/>
                <a:gd name="T2" fmla="*/ 17 w 31"/>
                <a:gd name="T3" fmla="*/ 33 h 38"/>
                <a:gd name="T4" fmla="*/ 29 w 31"/>
                <a:gd name="T5" fmla="*/ 13 h 38"/>
                <a:gd name="T6" fmla="*/ 29 w 31"/>
                <a:gd name="T7" fmla="*/ 6 h 38"/>
                <a:gd name="T8" fmla="*/ 24 w 31"/>
                <a:gd name="T9" fmla="*/ 1 h 38"/>
                <a:gd name="T10" fmla="*/ 16 w 31"/>
                <a:gd name="T11" fmla="*/ 5 h 38"/>
                <a:gd name="T12" fmla="*/ 2 w 31"/>
                <a:gd name="T13" fmla="*/ 23 h 38"/>
                <a:gd name="T14" fmla="*/ 4 w 31"/>
                <a:gd name="T15" fmla="*/ 34 h 38"/>
                <a:gd name="T16" fmla="*/ 6 w 31"/>
                <a:gd name="T17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8">
                  <a:moveTo>
                    <a:pt x="6" y="35"/>
                  </a:moveTo>
                  <a:cubicBezTo>
                    <a:pt x="10" y="38"/>
                    <a:pt x="15" y="37"/>
                    <a:pt x="17" y="3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1"/>
                    <a:pt x="31" y="8"/>
                    <a:pt x="29" y="6"/>
                  </a:cubicBezTo>
                  <a:cubicBezTo>
                    <a:pt x="28" y="3"/>
                    <a:pt x="26" y="2"/>
                    <a:pt x="24" y="1"/>
                  </a:cubicBezTo>
                  <a:cubicBezTo>
                    <a:pt x="21" y="0"/>
                    <a:pt x="17" y="2"/>
                    <a:pt x="16" y="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6"/>
                    <a:pt x="0" y="31"/>
                    <a:pt x="4" y="34"/>
                  </a:cubicBezTo>
                  <a:lnTo>
                    <a:pt x="6" y="35"/>
                  </a:lnTo>
                  <a:close/>
                </a:path>
              </a:pathLst>
            </a:custGeom>
            <a:solidFill>
              <a:srgbClr val="FBCC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5" name="îşlïḍé">
              <a:extLst>
                <a:ext uri="{FF2B5EF4-FFF2-40B4-BE49-F238E27FC236}">
                  <a16:creationId xmlns:a16="http://schemas.microsoft.com/office/drawing/2014/main" xmlns="" id="{D3197E26-CD41-4EAD-8E0D-D0816AF45612}"/>
                </a:ext>
              </a:extLst>
            </p:cNvPr>
            <p:cNvSpPr/>
            <p:nvPr/>
          </p:nvSpPr>
          <p:spPr bwMode="auto">
            <a:xfrm>
              <a:off x="4965701" y="2397126"/>
              <a:ext cx="103188" cy="114300"/>
            </a:xfrm>
            <a:custGeom>
              <a:avLst/>
              <a:gdLst>
                <a:gd name="T0" fmla="*/ 6 w 35"/>
                <a:gd name="T1" fmla="*/ 36 h 39"/>
                <a:gd name="T2" fmla="*/ 18 w 35"/>
                <a:gd name="T3" fmla="*/ 35 h 39"/>
                <a:gd name="T4" fmla="*/ 33 w 35"/>
                <a:gd name="T5" fmla="*/ 14 h 39"/>
                <a:gd name="T6" fmla="*/ 34 w 35"/>
                <a:gd name="T7" fmla="*/ 6 h 39"/>
                <a:gd name="T8" fmla="*/ 29 w 35"/>
                <a:gd name="T9" fmla="*/ 1 h 39"/>
                <a:gd name="T10" fmla="*/ 20 w 35"/>
                <a:gd name="T11" fmla="*/ 4 h 39"/>
                <a:gd name="T12" fmla="*/ 3 w 35"/>
                <a:gd name="T13" fmla="*/ 22 h 39"/>
                <a:gd name="T14" fmla="*/ 4 w 35"/>
                <a:gd name="T15" fmla="*/ 34 h 39"/>
                <a:gd name="T16" fmla="*/ 6 w 35"/>
                <a:gd name="T1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9">
                  <a:moveTo>
                    <a:pt x="6" y="36"/>
                  </a:moveTo>
                  <a:cubicBezTo>
                    <a:pt x="10" y="39"/>
                    <a:pt x="15" y="38"/>
                    <a:pt x="18" y="35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5" y="12"/>
                    <a:pt x="35" y="9"/>
                    <a:pt x="34" y="6"/>
                  </a:cubicBezTo>
                  <a:cubicBezTo>
                    <a:pt x="33" y="4"/>
                    <a:pt x="31" y="2"/>
                    <a:pt x="29" y="1"/>
                  </a:cubicBezTo>
                  <a:cubicBezTo>
                    <a:pt x="26" y="0"/>
                    <a:pt x="22" y="2"/>
                    <a:pt x="20" y="4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0" y="26"/>
                    <a:pt x="0" y="31"/>
                    <a:pt x="4" y="34"/>
                  </a:cubicBezTo>
                  <a:lnTo>
                    <a:pt x="6" y="36"/>
                  </a:lnTo>
                  <a:close/>
                </a:path>
              </a:pathLst>
            </a:custGeom>
            <a:solidFill>
              <a:srgbClr val="FBCC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6" name="ïṧlîḓe">
              <a:extLst>
                <a:ext uri="{FF2B5EF4-FFF2-40B4-BE49-F238E27FC236}">
                  <a16:creationId xmlns:a16="http://schemas.microsoft.com/office/drawing/2014/main" xmlns="" id="{2C877AEC-E017-4008-8CEC-81121D9A39D7}"/>
                </a:ext>
              </a:extLst>
            </p:cNvPr>
            <p:cNvSpPr/>
            <p:nvPr/>
          </p:nvSpPr>
          <p:spPr bwMode="auto">
            <a:xfrm>
              <a:off x="4930776" y="2359026"/>
              <a:ext cx="111125" cy="109538"/>
            </a:xfrm>
            <a:custGeom>
              <a:avLst/>
              <a:gdLst>
                <a:gd name="T0" fmla="*/ 6 w 38"/>
                <a:gd name="T1" fmla="*/ 33 h 37"/>
                <a:gd name="T2" fmla="*/ 18 w 38"/>
                <a:gd name="T3" fmla="*/ 33 h 37"/>
                <a:gd name="T4" fmla="*/ 36 w 38"/>
                <a:gd name="T5" fmla="*/ 14 h 37"/>
                <a:gd name="T6" fmla="*/ 38 w 38"/>
                <a:gd name="T7" fmla="*/ 7 h 37"/>
                <a:gd name="T8" fmla="*/ 33 w 38"/>
                <a:gd name="T9" fmla="*/ 1 h 37"/>
                <a:gd name="T10" fmla="*/ 24 w 38"/>
                <a:gd name="T11" fmla="*/ 3 h 37"/>
                <a:gd name="T12" fmla="*/ 4 w 38"/>
                <a:gd name="T13" fmla="*/ 20 h 37"/>
                <a:gd name="T14" fmla="*/ 4 w 38"/>
                <a:gd name="T15" fmla="*/ 31 h 37"/>
                <a:gd name="T16" fmla="*/ 6 w 38"/>
                <a:gd name="T17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7">
                  <a:moveTo>
                    <a:pt x="6" y="33"/>
                  </a:moveTo>
                  <a:cubicBezTo>
                    <a:pt x="9" y="36"/>
                    <a:pt x="14" y="37"/>
                    <a:pt x="18" y="33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8" y="12"/>
                    <a:pt x="38" y="10"/>
                    <a:pt x="38" y="7"/>
                  </a:cubicBezTo>
                  <a:cubicBezTo>
                    <a:pt x="37" y="4"/>
                    <a:pt x="35" y="2"/>
                    <a:pt x="33" y="1"/>
                  </a:cubicBezTo>
                  <a:cubicBezTo>
                    <a:pt x="30" y="0"/>
                    <a:pt x="26" y="1"/>
                    <a:pt x="24" y="3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3"/>
                    <a:pt x="1" y="27"/>
                    <a:pt x="4" y="31"/>
                  </a:cubicBezTo>
                  <a:lnTo>
                    <a:pt x="6" y="33"/>
                  </a:lnTo>
                  <a:close/>
                </a:path>
              </a:pathLst>
            </a:custGeom>
            <a:solidFill>
              <a:srgbClr val="FBCC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7" name="îşľïḑê">
              <a:extLst>
                <a:ext uri="{FF2B5EF4-FFF2-40B4-BE49-F238E27FC236}">
                  <a16:creationId xmlns:a16="http://schemas.microsoft.com/office/drawing/2014/main" xmlns="" id="{AF6086C9-F3B9-4086-AFD0-45407558719D}"/>
                </a:ext>
              </a:extLst>
            </p:cNvPr>
            <p:cNvSpPr/>
            <p:nvPr/>
          </p:nvSpPr>
          <p:spPr bwMode="auto">
            <a:xfrm>
              <a:off x="4913313" y="2317751"/>
              <a:ext cx="103188" cy="100013"/>
            </a:xfrm>
            <a:custGeom>
              <a:avLst/>
              <a:gdLst>
                <a:gd name="T0" fmla="*/ 4 w 35"/>
                <a:gd name="T1" fmla="*/ 30 h 34"/>
                <a:gd name="T2" fmla="*/ 14 w 35"/>
                <a:gd name="T3" fmla="*/ 30 h 34"/>
                <a:gd name="T4" fmla="*/ 33 w 35"/>
                <a:gd name="T5" fmla="*/ 13 h 34"/>
                <a:gd name="T6" fmla="*/ 35 w 35"/>
                <a:gd name="T7" fmla="*/ 6 h 34"/>
                <a:gd name="T8" fmla="*/ 31 w 35"/>
                <a:gd name="T9" fmla="*/ 1 h 34"/>
                <a:gd name="T10" fmla="*/ 22 w 35"/>
                <a:gd name="T11" fmla="*/ 3 h 34"/>
                <a:gd name="T12" fmla="*/ 4 w 35"/>
                <a:gd name="T13" fmla="*/ 18 h 34"/>
                <a:gd name="T14" fmla="*/ 3 w 35"/>
                <a:gd name="T15" fmla="*/ 29 h 34"/>
                <a:gd name="T16" fmla="*/ 4 w 35"/>
                <a:gd name="T17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4">
                  <a:moveTo>
                    <a:pt x="4" y="30"/>
                  </a:moveTo>
                  <a:cubicBezTo>
                    <a:pt x="7" y="34"/>
                    <a:pt x="11" y="33"/>
                    <a:pt x="14" y="30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5" y="11"/>
                    <a:pt x="35" y="9"/>
                    <a:pt x="35" y="6"/>
                  </a:cubicBezTo>
                  <a:cubicBezTo>
                    <a:pt x="34" y="4"/>
                    <a:pt x="33" y="2"/>
                    <a:pt x="31" y="1"/>
                  </a:cubicBezTo>
                  <a:cubicBezTo>
                    <a:pt x="28" y="0"/>
                    <a:pt x="25" y="1"/>
                    <a:pt x="22" y="3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0" y="21"/>
                    <a:pt x="0" y="25"/>
                    <a:pt x="3" y="29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FBCC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8" name="î$ľíde">
              <a:extLst>
                <a:ext uri="{FF2B5EF4-FFF2-40B4-BE49-F238E27FC236}">
                  <a16:creationId xmlns:a16="http://schemas.microsoft.com/office/drawing/2014/main" xmlns="" id="{920C26AD-CC42-405E-817E-68B68F3CF3DC}"/>
                </a:ext>
              </a:extLst>
            </p:cNvPr>
            <p:cNvSpPr/>
            <p:nvPr/>
          </p:nvSpPr>
          <p:spPr bwMode="auto">
            <a:xfrm>
              <a:off x="5057776" y="2438401"/>
              <a:ext cx="38100" cy="38100"/>
            </a:xfrm>
            <a:custGeom>
              <a:avLst/>
              <a:gdLst>
                <a:gd name="T0" fmla="*/ 6 w 13"/>
                <a:gd name="T1" fmla="*/ 13 h 13"/>
                <a:gd name="T2" fmla="*/ 10 w 13"/>
                <a:gd name="T3" fmla="*/ 12 h 13"/>
                <a:gd name="T4" fmla="*/ 12 w 13"/>
                <a:gd name="T5" fmla="*/ 9 h 13"/>
                <a:gd name="T6" fmla="*/ 13 w 13"/>
                <a:gd name="T7" fmla="*/ 4 h 13"/>
                <a:gd name="T8" fmla="*/ 12 w 13"/>
                <a:gd name="T9" fmla="*/ 4 h 13"/>
                <a:gd name="T10" fmla="*/ 11 w 13"/>
                <a:gd name="T11" fmla="*/ 1 h 13"/>
                <a:gd name="T12" fmla="*/ 8 w 13"/>
                <a:gd name="T13" fmla="*/ 0 h 13"/>
                <a:gd name="T14" fmla="*/ 3 w 13"/>
                <a:gd name="T15" fmla="*/ 2 h 13"/>
                <a:gd name="T16" fmla="*/ 1 w 13"/>
                <a:gd name="T17" fmla="*/ 4 h 13"/>
                <a:gd name="T18" fmla="*/ 1 w 13"/>
                <a:gd name="T19" fmla="*/ 9 h 13"/>
                <a:gd name="T20" fmla="*/ 6 w 13"/>
                <a:gd name="T2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cubicBezTo>
                    <a:pt x="8" y="13"/>
                    <a:pt x="9" y="13"/>
                    <a:pt x="10" y="12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7"/>
                    <a:pt x="13" y="6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3"/>
                    <a:pt x="12" y="2"/>
                    <a:pt x="11" y="1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6" y="0"/>
                    <a:pt x="5" y="0"/>
                    <a:pt x="3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6"/>
                    <a:pt x="0" y="7"/>
                    <a:pt x="1" y="9"/>
                  </a:cubicBezTo>
                  <a:cubicBezTo>
                    <a:pt x="2" y="10"/>
                    <a:pt x="4" y="12"/>
                    <a:pt x="6" y="13"/>
                  </a:cubicBezTo>
                  <a:close/>
                </a:path>
              </a:pathLst>
            </a:custGeom>
            <a:solidFill>
              <a:srgbClr val="FBD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9" name="ïṡḻíḑè">
              <a:extLst>
                <a:ext uri="{FF2B5EF4-FFF2-40B4-BE49-F238E27FC236}">
                  <a16:creationId xmlns:a16="http://schemas.microsoft.com/office/drawing/2014/main" xmlns="" id="{7318D66A-466D-4257-9AF9-FCE9DEC1A478}"/>
                </a:ext>
              </a:extLst>
            </p:cNvPr>
            <p:cNvSpPr/>
            <p:nvPr/>
          </p:nvSpPr>
          <p:spPr bwMode="auto">
            <a:xfrm>
              <a:off x="5021263" y="2406651"/>
              <a:ext cx="41275" cy="41275"/>
            </a:xfrm>
            <a:custGeom>
              <a:avLst/>
              <a:gdLst>
                <a:gd name="T0" fmla="*/ 6 w 14"/>
                <a:gd name="T1" fmla="*/ 13 h 14"/>
                <a:gd name="T2" fmla="*/ 10 w 14"/>
                <a:gd name="T3" fmla="*/ 13 h 14"/>
                <a:gd name="T4" fmla="*/ 12 w 14"/>
                <a:gd name="T5" fmla="*/ 10 h 14"/>
                <a:gd name="T6" fmla="*/ 13 w 14"/>
                <a:gd name="T7" fmla="*/ 5 h 14"/>
                <a:gd name="T8" fmla="*/ 13 w 14"/>
                <a:gd name="T9" fmla="*/ 4 h 14"/>
                <a:gd name="T10" fmla="*/ 12 w 14"/>
                <a:gd name="T11" fmla="*/ 2 h 14"/>
                <a:gd name="T12" fmla="*/ 9 w 14"/>
                <a:gd name="T13" fmla="*/ 0 h 14"/>
                <a:gd name="T14" fmla="*/ 4 w 14"/>
                <a:gd name="T15" fmla="*/ 1 h 14"/>
                <a:gd name="T16" fmla="*/ 1 w 14"/>
                <a:gd name="T17" fmla="*/ 4 h 14"/>
                <a:gd name="T18" fmla="*/ 1 w 14"/>
                <a:gd name="T19" fmla="*/ 9 h 14"/>
                <a:gd name="T20" fmla="*/ 6 w 14"/>
                <a:gd name="T21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4">
                  <a:moveTo>
                    <a:pt x="6" y="13"/>
                  </a:moveTo>
                  <a:cubicBezTo>
                    <a:pt x="7" y="14"/>
                    <a:pt x="9" y="14"/>
                    <a:pt x="10" y="13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3" y="8"/>
                    <a:pt x="14" y="6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7" y="0"/>
                    <a:pt x="5" y="0"/>
                    <a:pt x="4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6"/>
                    <a:pt x="0" y="7"/>
                    <a:pt x="1" y="9"/>
                  </a:cubicBezTo>
                  <a:cubicBezTo>
                    <a:pt x="2" y="11"/>
                    <a:pt x="4" y="12"/>
                    <a:pt x="6" y="13"/>
                  </a:cubicBezTo>
                  <a:close/>
                </a:path>
              </a:pathLst>
            </a:custGeom>
            <a:solidFill>
              <a:srgbClr val="FBD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0" name="iṥḷîdè">
              <a:extLst>
                <a:ext uri="{FF2B5EF4-FFF2-40B4-BE49-F238E27FC236}">
                  <a16:creationId xmlns:a16="http://schemas.microsoft.com/office/drawing/2014/main" xmlns="" id="{FC464355-BB5A-440F-B568-8C903057FB6E}"/>
                </a:ext>
              </a:extLst>
            </p:cNvPr>
            <p:cNvSpPr/>
            <p:nvPr/>
          </p:nvSpPr>
          <p:spPr bwMode="auto">
            <a:xfrm>
              <a:off x="4995863" y="2365376"/>
              <a:ext cx="41275" cy="44450"/>
            </a:xfrm>
            <a:custGeom>
              <a:avLst/>
              <a:gdLst>
                <a:gd name="T0" fmla="*/ 5 w 14"/>
                <a:gd name="T1" fmla="*/ 14 h 15"/>
                <a:gd name="T2" fmla="*/ 9 w 14"/>
                <a:gd name="T3" fmla="*/ 13 h 15"/>
                <a:gd name="T4" fmla="*/ 12 w 14"/>
                <a:gd name="T5" fmla="*/ 11 h 15"/>
                <a:gd name="T6" fmla="*/ 14 w 14"/>
                <a:gd name="T7" fmla="*/ 6 h 15"/>
                <a:gd name="T8" fmla="*/ 13 w 14"/>
                <a:gd name="T9" fmla="*/ 6 h 15"/>
                <a:gd name="T10" fmla="*/ 12 w 14"/>
                <a:gd name="T11" fmla="*/ 3 h 15"/>
                <a:gd name="T12" fmla="*/ 10 w 14"/>
                <a:gd name="T13" fmla="*/ 1 h 15"/>
                <a:gd name="T14" fmla="*/ 4 w 14"/>
                <a:gd name="T15" fmla="*/ 2 h 15"/>
                <a:gd name="T16" fmla="*/ 1 w 14"/>
                <a:gd name="T17" fmla="*/ 4 h 15"/>
                <a:gd name="T18" fmla="*/ 0 w 14"/>
                <a:gd name="T19" fmla="*/ 8 h 15"/>
                <a:gd name="T20" fmla="*/ 5 w 14"/>
                <a:gd name="T21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5">
                  <a:moveTo>
                    <a:pt x="5" y="14"/>
                  </a:moveTo>
                  <a:cubicBezTo>
                    <a:pt x="7" y="15"/>
                    <a:pt x="8" y="14"/>
                    <a:pt x="9" y="13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0"/>
                    <a:pt x="14" y="8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3"/>
                    <a:pt x="12" y="3"/>
                  </a:cubicBezTo>
                  <a:cubicBezTo>
                    <a:pt x="12" y="2"/>
                    <a:pt x="11" y="1"/>
                    <a:pt x="10" y="1"/>
                  </a:cubicBezTo>
                  <a:cubicBezTo>
                    <a:pt x="8" y="0"/>
                    <a:pt x="6" y="1"/>
                    <a:pt x="4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0" y="7"/>
                    <a:pt x="0" y="8"/>
                  </a:cubicBezTo>
                  <a:cubicBezTo>
                    <a:pt x="2" y="10"/>
                    <a:pt x="3" y="12"/>
                    <a:pt x="5" y="14"/>
                  </a:cubicBezTo>
                  <a:close/>
                </a:path>
              </a:pathLst>
            </a:custGeom>
            <a:solidFill>
              <a:srgbClr val="FBD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1" name="iṣḷîďe">
              <a:extLst>
                <a:ext uri="{FF2B5EF4-FFF2-40B4-BE49-F238E27FC236}">
                  <a16:creationId xmlns:a16="http://schemas.microsoft.com/office/drawing/2014/main" xmlns="" id="{106BFC93-5CE6-40A6-89D6-09B8F95F569D}"/>
                </a:ext>
              </a:extLst>
            </p:cNvPr>
            <p:cNvSpPr/>
            <p:nvPr/>
          </p:nvSpPr>
          <p:spPr bwMode="auto">
            <a:xfrm>
              <a:off x="4975226" y="2324101"/>
              <a:ext cx="34925" cy="34925"/>
            </a:xfrm>
            <a:custGeom>
              <a:avLst/>
              <a:gdLst>
                <a:gd name="T0" fmla="*/ 5 w 12"/>
                <a:gd name="T1" fmla="*/ 12 h 12"/>
                <a:gd name="T2" fmla="*/ 9 w 12"/>
                <a:gd name="T3" fmla="*/ 11 h 12"/>
                <a:gd name="T4" fmla="*/ 11 w 12"/>
                <a:gd name="T5" fmla="*/ 10 h 12"/>
                <a:gd name="T6" fmla="*/ 12 w 12"/>
                <a:gd name="T7" fmla="*/ 5 h 12"/>
                <a:gd name="T8" fmla="*/ 12 w 12"/>
                <a:gd name="T9" fmla="*/ 5 h 12"/>
                <a:gd name="T10" fmla="*/ 11 w 12"/>
                <a:gd name="T11" fmla="*/ 2 h 12"/>
                <a:gd name="T12" fmla="*/ 9 w 12"/>
                <a:gd name="T13" fmla="*/ 1 h 12"/>
                <a:gd name="T14" fmla="*/ 4 w 12"/>
                <a:gd name="T15" fmla="*/ 1 h 12"/>
                <a:gd name="T16" fmla="*/ 1 w 12"/>
                <a:gd name="T17" fmla="*/ 3 h 12"/>
                <a:gd name="T18" fmla="*/ 1 w 12"/>
                <a:gd name="T19" fmla="*/ 7 h 12"/>
                <a:gd name="T20" fmla="*/ 5 w 12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2">
                  <a:moveTo>
                    <a:pt x="5" y="12"/>
                  </a:moveTo>
                  <a:cubicBezTo>
                    <a:pt x="6" y="12"/>
                    <a:pt x="7" y="12"/>
                    <a:pt x="9" y="1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9"/>
                    <a:pt x="12" y="7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1" y="3"/>
                    <a:pt x="11" y="2"/>
                  </a:cubicBezTo>
                  <a:cubicBezTo>
                    <a:pt x="10" y="2"/>
                    <a:pt x="10" y="1"/>
                    <a:pt x="9" y="1"/>
                  </a:cubicBezTo>
                  <a:cubicBezTo>
                    <a:pt x="7" y="0"/>
                    <a:pt x="5" y="0"/>
                    <a:pt x="4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2" y="9"/>
                    <a:pt x="3" y="11"/>
                    <a:pt x="5" y="12"/>
                  </a:cubicBezTo>
                  <a:close/>
                </a:path>
              </a:pathLst>
            </a:custGeom>
            <a:solidFill>
              <a:srgbClr val="FBD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2" name="ïşḷïdê">
              <a:extLst>
                <a:ext uri="{FF2B5EF4-FFF2-40B4-BE49-F238E27FC236}">
                  <a16:creationId xmlns:a16="http://schemas.microsoft.com/office/drawing/2014/main" xmlns="" id="{1233E82C-2975-43DA-93E1-CAA9ACCD2E54}"/>
                </a:ext>
              </a:extLst>
            </p:cNvPr>
            <p:cNvSpPr/>
            <p:nvPr/>
          </p:nvSpPr>
          <p:spPr bwMode="auto">
            <a:xfrm>
              <a:off x="5089526" y="1535113"/>
              <a:ext cx="1125538" cy="782638"/>
            </a:xfrm>
            <a:custGeom>
              <a:avLst/>
              <a:gdLst>
                <a:gd name="T0" fmla="*/ 383 w 383"/>
                <a:gd name="T1" fmla="*/ 0 h 267"/>
                <a:gd name="T2" fmla="*/ 158 w 383"/>
                <a:gd name="T3" fmla="*/ 74 h 267"/>
                <a:gd name="T4" fmla="*/ 0 w 383"/>
                <a:gd name="T5" fmla="*/ 224 h 267"/>
                <a:gd name="T6" fmla="*/ 55 w 383"/>
                <a:gd name="T7" fmla="*/ 267 h 267"/>
                <a:gd name="T8" fmla="*/ 178 w 383"/>
                <a:gd name="T9" fmla="*/ 148 h 267"/>
                <a:gd name="T10" fmla="*/ 337 w 383"/>
                <a:gd name="T11" fmla="*/ 105 h 267"/>
                <a:gd name="T12" fmla="*/ 383 w 383"/>
                <a:gd name="T13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3" h="267">
                  <a:moveTo>
                    <a:pt x="383" y="0"/>
                  </a:moveTo>
                  <a:cubicBezTo>
                    <a:pt x="383" y="0"/>
                    <a:pt x="210" y="53"/>
                    <a:pt x="158" y="74"/>
                  </a:cubicBezTo>
                  <a:cubicBezTo>
                    <a:pt x="106" y="95"/>
                    <a:pt x="11" y="211"/>
                    <a:pt x="0" y="224"/>
                  </a:cubicBezTo>
                  <a:cubicBezTo>
                    <a:pt x="55" y="267"/>
                    <a:pt x="55" y="267"/>
                    <a:pt x="55" y="267"/>
                  </a:cubicBezTo>
                  <a:cubicBezTo>
                    <a:pt x="55" y="267"/>
                    <a:pt x="155" y="159"/>
                    <a:pt x="178" y="148"/>
                  </a:cubicBezTo>
                  <a:cubicBezTo>
                    <a:pt x="202" y="136"/>
                    <a:pt x="337" y="105"/>
                    <a:pt x="337" y="105"/>
                  </a:cubicBezTo>
                  <a:lnTo>
                    <a:pt x="383" y="0"/>
                  </a:lnTo>
                  <a:close/>
                </a:path>
              </a:pathLst>
            </a:custGeom>
            <a:solidFill>
              <a:srgbClr val="0A6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3" name="iṣlíḓê">
              <a:extLst>
                <a:ext uri="{FF2B5EF4-FFF2-40B4-BE49-F238E27FC236}">
                  <a16:creationId xmlns:a16="http://schemas.microsoft.com/office/drawing/2014/main" xmlns="" id="{9BE7E9E6-4965-484D-9810-A569397286B9}"/>
                </a:ext>
              </a:extLst>
            </p:cNvPr>
            <p:cNvSpPr/>
            <p:nvPr/>
          </p:nvSpPr>
          <p:spPr bwMode="auto">
            <a:xfrm>
              <a:off x="5824538" y="1535113"/>
              <a:ext cx="390525" cy="369888"/>
            </a:xfrm>
            <a:custGeom>
              <a:avLst/>
              <a:gdLst>
                <a:gd name="T0" fmla="*/ 17 w 133"/>
                <a:gd name="T1" fmla="*/ 37 h 126"/>
                <a:gd name="T2" fmla="*/ 0 w 133"/>
                <a:gd name="T3" fmla="*/ 126 h 126"/>
                <a:gd name="T4" fmla="*/ 87 w 133"/>
                <a:gd name="T5" fmla="*/ 105 h 126"/>
                <a:gd name="T6" fmla="*/ 133 w 133"/>
                <a:gd name="T7" fmla="*/ 0 h 126"/>
                <a:gd name="T8" fmla="*/ 17 w 133"/>
                <a:gd name="T9" fmla="*/ 3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26">
                  <a:moveTo>
                    <a:pt x="17" y="37"/>
                  </a:moveTo>
                  <a:cubicBezTo>
                    <a:pt x="32" y="48"/>
                    <a:pt x="19" y="108"/>
                    <a:pt x="0" y="126"/>
                  </a:cubicBezTo>
                  <a:cubicBezTo>
                    <a:pt x="42" y="115"/>
                    <a:pt x="87" y="105"/>
                    <a:pt x="87" y="105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76" y="18"/>
                    <a:pt x="17" y="37"/>
                  </a:cubicBezTo>
                  <a:close/>
                </a:path>
              </a:pathLst>
            </a:custGeom>
            <a:solidFill>
              <a:srgbClr val="005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4" name="ísḻidê">
              <a:extLst>
                <a:ext uri="{FF2B5EF4-FFF2-40B4-BE49-F238E27FC236}">
                  <a16:creationId xmlns:a16="http://schemas.microsoft.com/office/drawing/2014/main" xmlns="" id="{F2CC36E0-19D3-494B-BBBB-BF555F14A9AC}"/>
                </a:ext>
              </a:extLst>
            </p:cNvPr>
            <p:cNvSpPr/>
            <p:nvPr/>
          </p:nvSpPr>
          <p:spPr bwMode="auto">
            <a:xfrm>
              <a:off x="5465763" y="1493838"/>
              <a:ext cx="1098550" cy="1317625"/>
            </a:xfrm>
            <a:custGeom>
              <a:avLst/>
              <a:gdLst>
                <a:gd name="T0" fmla="*/ 347 w 374"/>
                <a:gd name="T1" fmla="*/ 52 h 449"/>
                <a:gd name="T2" fmla="*/ 263 w 374"/>
                <a:gd name="T3" fmla="*/ 11 h 449"/>
                <a:gd name="T4" fmla="*/ 98 w 374"/>
                <a:gd name="T5" fmla="*/ 218 h 449"/>
                <a:gd name="T6" fmla="*/ 0 w 374"/>
                <a:gd name="T7" fmla="*/ 435 h 449"/>
                <a:gd name="T8" fmla="*/ 250 w 374"/>
                <a:gd name="T9" fmla="*/ 398 h 449"/>
                <a:gd name="T10" fmla="*/ 285 w 374"/>
                <a:gd name="T11" fmla="*/ 248 h 449"/>
                <a:gd name="T12" fmla="*/ 347 w 374"/>
                <a:gd name="T13" fmla="*/ 52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4" h="449">
                  <a:moveTo>
                    <a:pt x="347" y="52"/>
                  </a:moveTo>
                  <a:cubicBezTo>
                    <a:pt x="338" y="33"/>
                    <a:pt x="300" y="0"/>
                    <a:pt x="263" y="11"/>
                  </a:cubicBezTo>
                  <a:cubicBezTo>
                    <a:pt x="204" y="30"/>
                    <a:pt x="129" y="117"/>
                    <a:pt x="98" y="218"/>
                  </a:cubicBezTo>
                  <a:cubicBezTo>
                    <a:pt x="80" y="276"/>
                    <a:pt x="39" y="405"/>
                    <a:pt x="0" y="435"/>
                  </a:cubicBezTo>
                  <a:cubicBezTo>
                    <a:pt x="0" y="435"/>
                    <a:pt x="163" y="449"/>
                    <a:pt x="250" y="398"/>
                  </a:cubicBezTo>
                  <a:cubicBezTo>
                    <a:pt x="250" y="398"/>
                    <a:pt x="242" y="373"/>
                    <a:pt x="285" y="248"/>
                  </a:cubicBezTo>
                  <a:cubicBezTo>
                    <a:pt x="324" y="162"/>
                    <a:pt x="374" y="109"/>
                    <a:pt x="347" y="52"/>
                  </a:cubicBezTo>
                  <a:close/>
                </a:path>
              </a:pathLst>
            </a:custGeom>
            <a:solidFill>
              <a:srgbClr val="0083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5" name="ïṥ1ïḍè">
              <a:extLst>
                <a:ext uri="{FF2B5EF4-FFF2-40B4-BE49-F238E27FC236}">
                  <a16:creationId xmlns:a16="http://schemas.microsoft.com/office/drawing/2014/main" xmlns="" id="{7ABA1A83-A52C-4DEF-8502-363C4A38B176}"/>
                </a:ext>
              </a:extLst>
            </p:cNvPr>
            <p:cNvSpPr/>
            <p:nvPr/>
          </p:nvSpPr>
          <p:spPr bwMode="auto">
            <a:xfrm>
              <a:off x="6188076" y="1660526"/>
              <a:ext cx="368300" cy="628650"/>
            </a:xfrm>
            <a:custGeom>
              <a:avLst/>
              <a:gdLst>
                <a:gd name="T0" fmla="*/ 67 w 125"/>
                <a:gd name="T1" fmla="*/ 13 h 214"/>
                <a:gd name="T2" fmla="*/ 26 w 125"/>
                <a:gd name="T3" fmla="*/ 17 h 214"/>
                <a:gd name="T4" fmla="*/ 32 w 125"/>
                <a:gd name="T5" fmla="*/ 214 h 214"/>
                <a:gd name="T6" fmla="*/ 39 w 125"/>
                <a:gd name="T7" fmla="*/ 191 h 214"/>
                <a:gd name="T8" fmla="*/ 103 w 125"/>
                <a:gd name="T9" fmla="*/ 0 h 214"/>
                <a:gd name="T10" fmla="*/ 67 w 125"/>
                <a:gd name="T11" fmla="*/ 1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214">
                  <a:moveTo>
                    <a:pt x="67" y="13"/>
                  </a:moveTo>
                  <a:cubicBezTo>
                    <a:pt x="55" y="18"/>
                    <a:pt x="30" y="5"/>
                    <a:pt x="26" y="17"/>
                  </a:cubicBezTo>
                  <a:cubicBezTo>
                    <a:pt x="0" y="94"/>
                    <a:pt x="32" y="169"/>
                    <a:pt x="32" y="214"/>
                  </a:cubicBezTo>
                  <a:cubicBezTo>
                    <a:pt x="34" y="207"/>
                    <a:pt x="37" y="199"/>
                    <a:pt x="39" y="191"/>
                  </a:cubicBezTo>
                  <a:cubicBezTo>
                    <a:pt x="77" y="107"/>
                    <a:pt x="125" y="55"/>
                    <a:pt x="103" y="0"/>
                  </a:cubicBezTo>
                  <a:cubicBezTo>
                    <a:pt x="91" y="5"/>
                    <a:pt x="79" y="9"/>
                    <a:pt x="67" y="13"/>
                  </a:cubicBezTo>
                  <a:close/>
                </a:path>
              </a:pathLst>
            </a:custGeom>
            <a:solidFill>
              <a:srgbClr val="0A6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6" name="íşḻiḓê">
              <a:extLst>
                <a:ext uri="{FF2B5EF4-FFF2-40B4-BE49-F238E27FC236}">
                  <a16:creationId xmlns:a16="http://schemas.microsoft.com/office/drawing/2014/main" xmlns="" id="{4BDAE239-6B07-4008-8399-1A55C8897299}"/>
                </a:ext>
              </a:extLst>
            </p:cNvPr>
            <p:cNvSpPr/>
            <p:nvPr/>
          </p:nvSpPr>
          <p:spPr bwMode="auto">
            <a:xfrm>
              <a:off x="7232651" y="2130426"/>
              <a:ext cx="373063" cy="279400"/>
            </a:xfrm>
            <a:custGeom>
              <a:avLst/>
              <a:gdLst>
                <a:gd name="T0" fmla="*/ 20 w 127"/>
                <a:gd name="T1" fmla="*/ 11 h 95"/>
                <a:gd name="T2" fmla="*/ 44 w 127"/>
                <a:gd name="T3" fmla="*/ 15 h 95"/>
                <a:gd name="T4" fmla="*/ 53 w 127"/>
                <a:gd name="T5" fmla="*/ 12 h 95"/>
                <a:gd name="T6" fmla="*/ 55 w 127"/>
                <a:gd name="T7" fmla="*/ 10 h 95"/>
                <a:gd name="T8" fmla="*/ 75 w 127"/>
                <a:gd name="T9" fmla="*/ 1 h 95"/>
                <a:gd name="T10" fmla="*/ 96 w 127"/>
                <a:gd name="T11" fmla="*/ 2 h 95"/>
                <a:gd name="T12" fmla="*/ 107 w 127"/>
                <a:gd name="T13" fmla="*/ 10 h 95"/>
                <a:gd name="T14" fmla="*/ 108 w 127"/>
                <a:gd name="T15" fmla="*/ 14 h 95"/>
                <a:gd name="T16" fmla="*/ 119 w 127"/>
                <a:gd name="T17" fmla="*/ 18 h 95"/>
                <a:gd name="T18" fmla="*/ 126 w 127"/>
                <a:gd name="T19" fmla="*/ 27 h 95"/>
                <a:gd name="T20" fmla="*/ 124 w 127"/>
                <a:gd name="T21" fmla="*/ 36 h 95"/>
                <a:gd name="T22" fmla="*/ 125 w 127"/>
                <a:gd name="T23" fmla="*/ 43 h 95"/>
                <a:gd name="T24" fmla="*/ 125 w 127"/>
                <a:gd name="T25" fmla="*/ 44 h 95"/>
                <a:gd name="T26" fmla="*/ 123 w 127"/>
                <a:gd name="T27" fmla="*/ 56 h 95"/>
                <a:gd name="T28" fmla="*/ 122 w 127"/>
                <a:gd name="T29" fmla="*/ 58 h 95"/>
                <a:gd name="T30" fmla="*/ 120 w 127"/>
                <a:gd name="T31" fmla="*/ 64 h 95"/>
                <a:gd name="T32" fmla="*/ 119 w 127"/>
                <a:gd name="T33" fmla="*/ 68 h 95"/>
                <a:gd name="T34" fmla="*/ 117 w 127"/>
                <a:gd name="T35" fmla="*/ 74 h 95"/>
                <a:gd name="T36" fmla="*/ 115 w 127"/>
                <a:gd name="T37" fmla="*/ 77 h 95"/>
                <a:gd name="T38" fmla="*/ 113 w 127"/>
                <a:gd name="T39" fmla="*/ 80 h 95"/>
                <a:gd name="T40" fmla="*/ 111 w 127"/>
                <a:gd name="T41" fmla="*/ 85 h 95"/>
                <a:gd name="T42" fmla="*/ 95 w 127"/>
                <a:gd name="T43" fmla="*/ 95 h 95"/>
                <a:gd name="T44" fmla="*/ 54 w 127"/>
                <a:gd name="T45" fmla="*/ 86 h 95"/>
                <a:gd name="T46" fmla="*/ 43 w 127"/>
                <a:gd name="T47" fmla="*/ 81 h 95"/>
                <a:gd name="T48" fmla="*/ 39 w 127"/>
                <a:gd name="T49" fmla="*/ 77 h 95"/>
                <a:gd name="T50" fmla="*/ 30 w 127"/>
                <a:gd name="T51" fmla="*/ 73 h 95"/>
                <a:gd name="T52" fmla="*/ 9 w 127"/>
                <a:gd name="T53" fmla="*/ 72 h 95"/>
                <a:gd name="T54" fmla="*/ 2 w 127"/>
                <a:gd name="T55" fmla="*/ 65 h 95"/>
                <a:gd name="T56" fmla="*/ 2 w 127"/>
                <a:gd name="T57" fmla="*/ 59 h 95"/>
                <a:gd name="T58" fmla="*/ 11 w 127"/>
                <a:gd name="T59" fmla="*/ 15 h 95"/>
                <a:gd name="T60" fmla="*/ 20 w 127"/>
                <a:gd name="T61" fmla="*/ 1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7" h="95">
                  <a:moveTo>
                    <a:pt x="20" y="11"/>
                  </a:moveTo>
                  <a:cubicBezTo>
                    <a:pt x="44" y="15"/>
                    <a:pt x="44" y="15"/>
                    <a:pt x="44" y="15"/>
                  </a:cubicBezTo>
                  <a:cubicBezTo>
                    <a:pt x="47" y="16"/>
                    <a:pt x="51" y="15"/>
                    <a:pt x="53" y="12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60" y="4"/>
                    <a:pt x="67" y="0"/>
                    <a:pt x="75" y="1"/>
                  </a:cubicBezTo>
                  <a:cubicBezTo>
                    <a:pt x="96" y="2"/>
                    <a:pt x="96" y="2"/>
                    <a:pt x="96" y="2"/>
                  </a:cubicBezTo>
                  <a:cubicBezTo>
                    <a:pt x="101" y="2"/>
                    <a:pt x="105" y="6"/>
                    <a:pt x="107" y="10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3" y="15"/>
                    <a:pt x="117" y="17"/>
                    <a:pt x="119" y="18"/>
                  </a:cubicBezTo>
                  <a:cubicBezTo>
                    <a:pt x="122" y="19"/>
                    <a:pt x="125" y="22"/>
                    <a:pt x="126" y="27"/>
                  </a:cubicBezTo>
                  <a:cubicBezTo>
                    <a:pt x="127" y="30"/>
                    <a:pt x="125" y="34"/>
                    <a:pt x="124" y="36"/>
                  </a:cubicBezTo>
                  <a:cubicBezTo>
                    <a:pt x="122" y="38"/>
                    <a:pt x="125" y="41"/>
                    <a:pt x="125" y="43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7" y="48"/>
                    <a:pt x="126" y="52"/>
                    <a:pt x="123" y="56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20" y="60"/>
                    <a:pt x="120" y="62"/>
                    <a:pt x="120" y="64"/>
                  </a:cubicBezTo>
                  <a:cubicBezTo>
                    <a:pt x="119" y="68"/>
                    <a:pt x="119" y="68"/>
                    <a:pt x="119" y="68"/>
                  </a:cubicBezTo>
                  <a:cubicBezTo>
                    <a:pt x="119" y="70"/>
                    <a:pt x="119" y="72"/>
                    <a:pt x="117" y="74"/>
                  </a:cubicBezTo>
                  <a:cubicBezTo>
                    <a:pt x="115" y="77"/>
                    <a:pt x="115" y="77"/>
                    <a:pt x="115" y="77"/>
                  </a:cubicBezTo>
                  <a:cubicBezTo>
                    <a:pt x="114" y="78"/>
                    <a:pt x="113" y="79"/>
                    <a:pt x="113" y="80"/>
                  </a:cubicBezTo>
                  <a:cubicBezTo>
                    <a:pt x="111" y="85"/>
                    <a:pt x="111" y="85"/>
                    <a:pt x="111" y="85"/>
                  </a:cubicBezTo>
                  <a:cubicBezTo>
                    <a:pt x="108" y="91"/>
                    <a:pt x="102" y="95"/>
                    <a:pt x="95" y="95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0" y="86"/>
                    <a:pt x="46" y="84"/>
                    <a:pt x="43" y="81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7" y="75"/>
                    <a:pt x="34" y="73"/>
                    <a:pt x="30" y="73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5" y="71"/>
                    <a:pt x="3" y="68"/>
                    <a:pt x="2" y="65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44"/>
                    <a:pt x="4" y="29"/>
                    <a:pt x="11" y="15"/>
                  </a:cubicBezTo>
                  <a:cubicBezTo>
                    <a:pt x="13" y="12"/>
                    <a:pt x="16" y="11"/>
                    <a:pt x="20" y="11"/>
                  </a:cubicBezTo>
                  <a:close/>
                </a:path>
              </a:pathLst>
            </a:custGeom>
            <a:solidFill>
              <a:srgbClr val="FBD2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7" name="isľíḑe">
              <a:extLst>
                <a:ext uri="{FF2B5EF4-FFF2-40B4-BE49-F238E27FC236}">
                  <a16:creationId xmlns:a16="http://schemas.microsoft.com/office/drawing/2014/main" xmlns="" id="{3A7CD14C-DDE5-47A2-86E2-88DDE495801D}"/>
                </a:ext>
              </a:extLst>
            </p:cNvPr>
            <p:cNvSpPr/>
            <p:nvPr/>
          </p:nvSpPr>
          <p:spPr bwMode="auto">
            <a:xfrm>
              <a:off x="7461251" y="2147888"/>
              <a:ext cx="87313" cy="23813"/>
            </a:xfrm>
            <a:custGeom>
              <a:avLst/>
              <a:gdLst>
                <a:gd name="T0" fmla="*/ 0 w 30"/>
                <a:gd name="T1" fmla="*/ 4 h 8"/>
                <a:gd name="T2" fmla="*/ 26 w 30"/>
                <a:gd name="T3" fmla="*/ 0 h 8"/>
                <a:gd name="T4" fmla="*/ 29 w 30"/>
                <a:gd name="T5" fmla="*/ 4 h 8"/>
                <a:gd name="T6" fmla="*/ 30 w 30"/>
                <a:gd name="T7" fmla="*/ 8 h 8"/>
                <a:gd name="T8" fmla="*/ 0 w 30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">
                  <a:moveTo>
                    <a:pt x="0" y="4"/>
                  </a:moveTo>
                  <a:cubicBezTo>
                    <a:pt x="7" y="4"/>
                    <a:pt x="25" y="3"/>
                    <a:pt x="26" y="0"/>
                  </a:cubicBezTo>
                  <a:cubicBezTo>
                    <a:pt x="27" y="1"/>
                    <a:pt x="28" y="2"/>
                    <a:pt x="29" y="4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7" y="8"/>
                    <a:pt x="3" y="4"/>
                    <a:pt x="0" y="4"/>
                  </a:cubicBezTo>
                  <a:close/>
                </a:path>
              </a:pathLst>
            </a:custGeom>
            <a:solidFill>
              <a:srgbClr val="F8C2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8" name="íşlïḋê">
              <a:extLst>
                <a:ext uri="{FF2B5EF4-FFF2-40B4-BE49-F238E27FC236}">
                  <a16:creationId xmlns:a16="http://schemas.microsoft.com/office/drawing/2014/main" xmlns="" id="{58590833-4DC6-4136-91E3-149EB888FCC3}"/>
                </a:ext>
              </a:extLst>
            </p:cNvPr>
            <p:cNvSpPr/>
            <p:nvPr/>
          </p:nvSpPr>
          <p:spPr bwMode="auto">
            <a:xfrm>
              <a:off x="7319963" y="2165351"/>
              <a:ext cx="68263" cy="103188"/>
            </a:xfrm>
            <a:custGeom>
              <a:avLst/>
              <a:gdLst>
                <a:gd name="T0" fmla="*/ 12 w 23"/>
                <a:gd name="T1" fmla="*/ 31 h 35"/>
                <a:gd name="T2" fmla="*/ 16 w 23"/>
                <a:gd name="T3" fmla="*/ 13 h 35"/>
                <a:gd name="T4" fmla="*/ 23 w 23"/>
                <a:gd name="T5" fmla="*/ 0 h 35"/>
                <a:gd name="T6" fmla="*/ 14 w 23"/>
                <a:gd name="T7" fmla="*/ 3 h 35"/>
                <a:gd name="T8" fmla="*/ 0 w 23"/>
                <a:gd name="T9" fmla="*/ 1 h 35"/>
                <a:gd name="T10" fmla="*/ 12 w 23"/>
                <a:gd name="T11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5">
                  <a:moveTo>
                    <a:pt x="12" y="31"/>
                  </a:moveTo>
                  <a:cubicBezTo>
                    <a:pt x="14" y="35"/>
                    <a:pt x="13" y="27"/>
                    <a:pt x="16" y="13"/>
                  </a:cubicBezTo>
                  <a:cubicBezTo>
                    <a:pt x="18" y="6"/>
                    <a:pt x="23" y="0"/>
                    <a:pt x="23" y="0"/>
                  </a:cubicBezTo>
                  <a:cubicBezTo>
                    <a:pt x="21" y="3"/>
                    <a:pt x="17" y="4"/>
                    <a:pt x="14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2" y="4"/>
                    <a:pt x="11" y="27"/>
                    <a:pt x="12" y="31"/>
                  </a:cubicBezTo>
                  <a:close/>
                </a:path>
              </a:pathLst>
            </a:custGeom>
            <a:solidFill>
              <a:srgbClr val="F8C2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9" name="işḷîḋê">
              <a:extLst>
                <a:ext uri="{FF2B5EF4-FFF2-40B4-BE49-F238E27FC236}">
                  <a16:creationId xmlns:a16="http://schemas.microsoft.com/office/drawing/2014/main" xmlns="" id="{B36A84D2-F649-4D4B-87A1-F19C0CAA96CC}"/>
                </a:ext>
              </a:extLst>
            </p:cNvPr>
            <p:cNvSpPr/>
            <p:nvPr/>
          </p:nvSpPr>
          <p:spPr bwMode="auto">
            <a:xfrm>
              <a:off x="7537451" y="2185988"/>
              <a:ext cx="68263" cy="214313"/>
            </a:xfrm>
            <a:custGeom>
              <a:avLst/>
              <a:gdLst>
                <a:gd name="T0" fmla="*/ 22 w 23"/>
                <a:gd name="T1" fmla="*/ 8 h 73"/>
                <a:gd name="T2" fmla="*/ 20 w 23"/>
                <a:gd name="T3" fmla="*/ 17 h 73"/>
                <a:gd name="T4" fmla="*/ 21 w 23"/>
                <a:gd name="T5" fmla="*/ 24 h 73"/>
                <a:gd name="T6" fmla="*/ 21 w 23"/>
                <a:gd name="T7" fmla="*/ 25 h 73"/>
                <a:gd name="T8" fmla="*/ 22 w 23"/>
                <a:gd name="T9" fmla="*/ 27 h 73"/>
                <a:gd name="T10" fmla="*/ 22 w 23"/>
                <a:gd name="T11" fmla="*/ 30 h 73"/>
                <a:gd name="T12" fmla="*/ 19 w 23"/>
                <a:gd name="T13" fmla="*/ 37 h 73"/>
                <a:gd name="T14" fmla="*/ 18 w 23"/>
                <a:gd name="T15" fmla="*/ 39 h 73"/>
                <a:gd name="T16" fmla="*/ 16 w 23"/>
                <a:gd name="T17" fmla="*/ 45 h 73"/>
                <a:gd name="T18" fmla="*/ 15 w 23"/>
                <a:gd name="T19" fmla="*/ 49 h 73"/>
                <a:gd name="T20" fmla="*/ 13 w 23"/>
                <a:gd name="T21" fmla="*/ 55 h 73"/>
                <a:gd name="T22" fmla="*/ 11 w 23"/>
                <a:gd name="T23" fmla="*/ 58 h 73"/>
                <a:gd name="T24" fmla="*/ 9 w 23"/>
                <a:gd name="T25" fmla="*/ 61 h 73"/>
                <a:gd name="T26" fmla="*/ 7 w 23"/>
                <a:gd name="T27" fmla="*/ 66 h 73"/>
                <a:gd name="T28" fmla="*/ 0 w 23"/>
                <a:gd name="T29" fmla="*/ 73 h 73"/>
                <a:gd name="T30" fmla="*/ 5 w 23"/>
                <a:gd name="T31" fmla="*/ 60 h 73"/>
                <a:gd name="T32" fmla="*/ 9 w 23"/>
                <a:gd name="T33" fmla="*/ 53 h 73"/>
                <a:gd name="T34" fmla="*/ 10 w 23"/>
                <a:gd name="T35" fmla="*/ 48 h 73"/>
                <a:gd name="T36" fmla="*/ 10 w 23"/>
                <a:gd name="T37" fmla="*/ 42 h 73"/>
                <a:gd name="T38" fmla="*/ 16 w 23"/>
                <a:gd name="T39" fmla="*/ 27 h 73"/>
                <a:gd name="T40" fmla="*/ 17 w 23"/>
                <a:gd name="T41" fmla="*/ 13 h 73"/>
                <a:gd name="T42" fmla="*/ 17 w 23"/>
                <a:gd name="T43" fmla="*/ 0 h 73"/>
                <a:gd name="T44" fmla="*/ 22 w 23"/>
                <a:gd name="T45" fmla="*/ 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" h="73">
                  <a:moveTo>
                    <a:pt x="22" y="8"/>
                  </a:moveTo>
                  <a:cubicBezTo>
                    <a:pt x="23" y="11"/>
                    <a:pt x="21" y="15"/>
                    <a:pt x="20" y="17"/>
                  </a:cubicBezTo>
                  <a:cubicBezTo>
                    <a:pt x="18" y="19"/>
                    <a:pt x="21" y="22"/>
                    <a:pt x="21" y="24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5"/>
                    <a:pt x="22" y="26"/>
                    <a:pt x="22" y="27"/>
                  </a:cubicBezTo>
                  <a:cubicBezTo>
                    <a:pt x="22" y="28"/>
                    <a:pt x="22" y="29"/>
                    <a:pt x="22" y="30"/>
                  </a:cubicBezTo>
                  <a:cubicBezTo>
                    <a:pt x="21" y="33"/>
                    <a:pt x="21" y="35"/>
                    <a:pt x="19" y="37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6" y="41"/>
                    <a:pt x="16" y="43"/>
                    <a:pt x="16" y="45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1"/>
                    <a:pt x="15" y="53"/>
                    <a:pt x="13" y="55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0" y="59"/>
                    <a:pt x="9" y="60"/>
                    <a:pt x="9" y="61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5" y="69"/>
                    <a:pt x="3" y="72"/>
                    <a:pt x="0" y="73"/>
                  </a:cubicBezTo>
                  <a:cubicBezTo>
                    <a:pt x="2" y="72"/>
                    <a:pt x="5" y="68"/>
                    <a:pt x="5" y="60"/>
                  </a:cubicBezTo>
                  <a:cubicBezTo>
                    <a:pt x="5" y="57"/>
                    <a:pt x="8" y="55"/>
                    <a:pt x="9" y="53"/>
                  </a:cubicBezTo>
                  <a:cubicBezTo>
                    <a:pt x="10" y="51"/>
                    <a:pt x="10" y="50"/>
                    <a:pt x="10" y="48"/>
                  </a:cubicBezTo>
                  <a:cubicBezTo>
                    <a:pt x="11" y="46"/>
                    <a:pt x="10" y="44"/>
                    <a:pt x="10" y="42"/>
                  </a:cubicBezTo>
                  <a:cubicBezTo>
                    <a:pt x="10" y="37"/>
                    <a:pt x="16" y="36"/>
                    <a:pt x="16" y="27"/>
                  </a:cubicBezTo>
                  <a:cubicBezTo>
                    <a:pt x="16" y="19"/>
                    <a:pt x="13" y="19"/>
                    <a:pt x="17" y="13"/>
                  </a:cubicBezTo>
                  <a:cubicBezTo>
                    <a:pt x="19" y="9"/>
                    <a:pt x="19" y="5"/>
                    <a:pt x="17" y="0"/>
                  </a:cubicBezTo>
                  <a:cubicBezTo>
                    <a:pt x="20" y="1"/>
                    <a:pt x="22" y="4"/>
                    <a:pt x="22" y="8"/>
                  </a:cubicBezTo>
                  <a:close/>
                </a:path>
              </a:pathLst>
            </a:custGeom>
            <a:solidFill>
              <a:srgbClr val="F8C2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0" name="îsļïḓè">
              <a:extLst>
                <a:ext uri="{FF2B5EF4-FFF2-40B4-BE49-F238E27FC236}">
                  <a16:creationId xmlns:a16="http://schemas.microsoft.com/office/drawing/2014/main" xmlns="" id="{E7316B51-0A54-468A-9265-941DDA887B69}"/>
                </a:ext>
              </a:extLst>
            </p:cNvPr>
            <p:cNvSpPr/>
            <p:nvPr/>
          </p:nvSpPr>
          <p:spPr bwMode="auto">
            <a:xfrm>
              <a:off x="7302501" y="2286001"/>
              <a:ext cx="65088" cy="87313"/>
            </a:xfrm>
            <a:custGeom>
              <a:avLst/>
              <a:gdLst>
                <a:gd name="T0" fmla="*/ 17 w 22"/>
                <a:gd name="T1" fmla="*/ 3 h 30"/>
                <a:gd name="T2" fmla="*/ 0 w 22"/>
                <a:gd name="T3" fmla="*/ 20 h 30"/>
                <a:gd name="T4" fmla="*/ 6 w 22"/>
                <a:gd name="T5" fmla="*/ 20 h 30"/>
                <a:gd name="T6" fmla="*/ 15 w 22"/>
                <a:gd name="T7" fmla="*/ 24 h 30"/>
                <a:gd name="T8" fmla="*/ 19 w 22"/>
                <a:gd name="T9" fmla="*/ 28 h 30"/>
                <a:gd name="T10" fmla="*/ 22 w 22"/>
                <a:gd name="T11" fmla="*/ 30 h 30"/>
                <a:gd name="T12" fmla="*/ 16 w 22"/>
                <a:gd name="T13" fmla="*/ 19 h 30"/>
                <a:gd name="T14" fmla="*/ 17 w 22"/>
                <a:gd name="T1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0">
                  <a:moveTo>
                    <a:pt x="17" y="3"/>
                  </a:moveTo>
                  <a:cubicBezTo>
                    <a:pt x="16" y="0"/>
                    <a:pt x="10" y="20"/>
                    <a:pt x="0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0" y="20"/>
                    <a:pt x="13" y="22"/>
                    <a:pt x="15" y="24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9"/>
                    <a:pt x="21" y="30"/>
                    <a:pt x="22" y="30"/>
                  </a:cubicBezTo>
                  <a:cubicBezTo>
                    <a:pt x="19" y="28"/>
                    <a:pt x="17" y="25"/>
                    <a:pt x="16" y="19"/>
                  </a:cubicBezTo>
                  <a:cubicBezTo>
                    <a:pt x="15" y="13"/>
                    <a:pt x="17" y="4"/>
                    <a:pt x="17" y="3"/>
                  </a:cubicBezTo>
                  <a:close/>
                </a:path>
              </a:pathLst>
            </a:custGeom>
            <a:solidFill>
              <a:srgbClr val="F8C2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1" name="ïsļíḍe">
              <a:extLst>
                <a:ext uri="{FF2B5EF4-FFF2-40B4-BE49-F238E27FC236}">
                  <a16:creationId xmlns:a16="http://schemas.microsoft.com/office/drawing/2014/main" xmlns="" id="{EA6297A0-8D50-47E7-927F-71DC4A1B8BB1}"/>
                </a:ext>
              </a:extLst>
            </p:cNvPr>
            <p:cNvSpPr/>
            <p:nvPr/>
          </p:nvSpPr>
          <p:spPr bwMode="auto">
            <a:xfrm>
              <a:off x="6218238" y="1498601"/>
              <a:ext cx="1116013" cy="901700"/>
            </a:xfrm>
            <a:custGeom>
              <a:avLst/>
              <a:gdLst>
                <a:gd name="T0" fmla="*/ 85 w 380"/>
                <a:gd name="T1" fmla="*/ 41 h 307"/>
                <a:gd name="T2" fmla="*/ 188 w 380"/>
                <a:gd name="T3" fmla="*/ 186 h 307"/>
                <a:gd name="T4" fmla="*/ 380 w 380"/>
                <a:gd name="T5" fmla="*/ 226 h 307"/>
                <a:gd name="T6" fmla="*/ 363 w 380"/>
                <a:gd name="T7" fmla="*/ 307 h 307"/>
                <a:gd name="T8" fmla="*/ 160 w 380"/>
                <a:gd name="T9" fmla="*/ 271 h 307"/>
                <a:gd name="T10" fmla="*/ 14 w 380"/>
                <a:gd name="T11" fmla="*/ 113 h 307"/>
                <a:gd name="T12" fmla="*/ 85 w 380"/>
                <a:gd name="T13" fmla="*/ 41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307">
                  <a:moveTo>
                    <a:pt x="85" y="41"/>
                  </a:moveTo>
                  <a:cubicBezTo>
                    <a:pt x="85" y="41"/>
                    <a:pt x="173" y="174"/>
                    <a:pt x="188" y="186"/>
                  </a:cubicBezTo>
                  <a:cubicBezTo>
                    <a:pt x="203" y="199"/>
                    <a:pt x="362" y="222"/>
                    <a:pt x="380" y="226"/>
                  </a:cubicBezTo>
                  <a:cubicBezTo>
                    <a:pt x="363" y="307"/>
                    <a:pt x="363" y="307"/>
                    <a:pt x="363" y="307"/>
                  </a:cubicBezTo>
                  <a:cubicBezTo>
                    <a:pt x="363" y="307"/>
                    <a:pt x="174" y="282"/>
                    <a:pt x="160" y="271"/>
                  </a:cubicBezTo>
                  <a:cubicBezTo>
                    <a:pt x="147" y="259"/>
                    <a:pt x="34" y="178"/>
                    <a:pt x="14" y="113"/>
                  </a:cubicBezTo>
                  <a:cubicBezTo>
                    <a:pt x="0" y="71"/>
                    <a:pt x="46" y="0"/>
                    <a:pt x="85" y="41"/>
                  </a:cubicBezTo>
                  <a:close/>
                </a:path>
              </a:pathLst>
            </a:custGeom>
            <a:solidFill>
              <a:srgbClr val="328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25007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公司介绍</a:t>
              </a:r>
              <a:r>
                <a:rPr lang="en-US" altLang="zh-CN" dirty="0"/>
                <a:t>-</a:t>
              </a:r>
              <a:r>
                <a:rPr lang="zh-CN" altLang="en-US" dirty="0"/>
                <a:t>企业理念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23" name="TextBox 12">
            <a:extLst>
              <a:ext uri="{FF2B5EF4-FFF2-40B4-BE49-F238E27FC236}">
                <a16:creationId xmlns:a16="http://schemas.microsoft.com/office/drawing/2014/main" xmlns="" id="{AA4EDC32-D222-415B-939E-207E4D987F4E}"/>
              </a:ext>
            </a:extLst>
          </p:cNvPr>
          <p:cNvSpPr txBox="1"/>
          <p:nvPr/>
        </p:nvSpPr>
        <p:spPr>
          <a:xfrm>
            <a:off x="4143245" y="1646760"/>
            <a:ext cx="989896" cy="410306"/>
          </a:xfrm>
          <a:prstGeom prst="rect">
            <a:avLst/>
          </a:prstGeom>
          <a:noFill/>
        </p:spPr>
        <p:txBody>
          <a:bodyPr wrap="square" lIns="101541" tIns="50769" rIns="101541" bIns="50769" rtlCol="0">
            <a:spAutoFit/>
          </a:bodyPr>
          <a:lstStyle/>
          <a:p>
            <a:pPr algn="ctr">
              <a:buClr>
                <a:schemeClr val="tx1">
                  <a:lumMod val="90000"/>
                  <a:lumOff val="10000"/>
                </a:schemeClr>
              </a:buClr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远见</a:t>
            </a:r>
          </a:p>
        </p:txBody>
      </p:sp>
      <p:sp>
        <p:nvSpPr>
          <p:cNvPr id="24" name="TextBox 13">
            <a:extLst>
              <a:ext uri="{FF2B5EF4-FFF2-40B4-BE49-F238E27FC236}">
                <a16:creationId xmlns:a16="http://schemas.microsoft.com/office/drawing/2014/main" xmlns="" id="{FD076E14-D3A5-4348-9F6F-4DC17D586B75}"/>
              </a:ext>
            </a:extLst>
          </p:cNvPr>
          <p:cNvSpPr txBox="1"/>
          <p:nvPr/>
        </p:nvSpPr>
        <p:spPr>
          <a:xfrm>
            <a:off x="7305446" y="5999336"/>
            <a:ext cx="989896" cy="410306"/>
          </a:xfrm>
          <a:prstGeom prst="rect">
            <a:avLst/>
          </a:prstGeom>
          <a:noFill/>
        </p:spPr>
        <p:txBody>
          <a:bodyPr wrap="square" lIns="101541" tIns="50769" rIns="101541" bIns="50769" rtlCol="0">
            <a:spAutoFit/>
          </a:bodyPr>
          <a:lstStyle/>
          <a:p>
            <a:pPr algn="ctr">
              <a:buClr>
                <a:schemeClr val="tx1">
                  <a:lumMod val="90000"/>
                  <a:lumOff val="10000"/>
                </a:schemeClr>
              </a:buClr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决策</a:t>
            </a:r>
          </a:p>
        </p:txBody>
      </p:sp>
      <p:sp>
        <p:nvSpPr>
          <p:cNvPr id="25" name="TextBox 14">
            <a:extLst>
              <a:ext uri="{FF2B5EF4-FFF2-40B4-BE49-F238E27FC236}">
                <a16:creationId xmlns:a16="http://schemas.microsoft.com/office/drawing/2014/main" xmlns="" id="{E0490CB9-909F-4E05-AADD-3EB7D8E8A263}"/>
              </a:ext>
            </a:extLst>
          </p:cNvPr>
          <p:cNvSpPr txBox="1"/>
          <p:nvPr/>
        </p:nvSpPr>
        <p:spPr>
          <a:xfrm>
            <a:off x="8779627" y="4851487"/>
            <a:ext cx="989896" cy="410306"/>
          </a:xfrm>
          <a:prstGeom prst="rect">
            <a:avLst/>
          </a:prstGeom>
          <a:noFill/>
        </p:spPr>
        <p:txBody>
          <a:bodyPr wrap="square" lIns="101541" tIns="50769" rIns="101541" bIns="50769" rtlCol="0">
            <a:spAutoFit/>
          </a:bodyPr>
          <a:lstStyle/>
          <a:p>
            <a:pPr algn="ctr">
              <a:buClr>
                <a:schemeClr val="tx1">
                  <a:lumMod val="90000"/>
                  <a:lumOff val="10000"/>
                </a:schemeClr>
              </a:buClr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团结</a:t>
            </a:r>
          </a:p>
        </p:txBody>
      </p:sp>
      <p:sp>
        <p:nvSpPr>
          <p:cNvPr id="26" name="TextBox 15">
            <a:extLst>
              <a:ext uri="{FF2B5EF4-FFF2-40B4-BE49-F238E27FC236}">
                <a16:creationId xmlns:a16="http://schemas.microsoft.com/office/drawing/2014/main" xmlns="" id="{D4A52202-8602-4259-A57E-21F4F917F47B}"/>
              </a:ext>
            </a:extLst>
          </p:cNvPr>
          <p:cNvSpPr txBox="1"/>
          <p:nvPr/>
        </p:nvSpPr>
        <p:spPr>
          <a:xfrm>
            <a:off x="3571322" y="3820781"/>
            <a:ext cx="989896" cy="410306"/>
          </a:xfrm>
          <a:prstGeom prst="rect">
            <a:avLst/>
          </a:prstGeom>
          <a:noFill/>
        </p:spPr>
        <p:txBody>
          <a:bodyPr wrap="square" lIns="101541" tIns="50769" rIns="101541" bIns="50769" rtlCol="0">
            <a:spAutoFit/>
          </a:bodyPr>
          <a:lstStyle/>
          <a:p>
            <a:pPr algn="ctr">
              <a:buClr>
                <a:schemeClr val="tx1">
                  <a:lumMod val="90000"/>
                  <a:lumOff val="10000"/>
                </a:schemeClr>
              </a:buClr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创新</a:t>
            </a:r>
          </a:p>
        </p:txBody>
      </p:sp>
      <p:sp>
        <p:nvSpPr>
          <p:cNvPr id="27" name="TextBox 16">
            <a:extLst>
              <a:ext uri="{FF2B5EF4-FFF2-40B4-BE49-F238E27FC236}">
                <a16:creationId xmlns:a16="http://schemas.microsoft.com/office/drawing/2014/main" xmlns="" id="{44C71D0B-4257-4547-B6FD-A644D1733BC5}"/>
              </a:ext>
            </a:extLst>
          </p:cNvPr>
          <p:cNvSpPr txBox="1"/>
          <p:nvPr/>
        </p:nvSpPr>
        <p:spPr>
          <a:xfrm>
            <a:off x="8520831" y="1288534"/>
            <a:ext cx="3194234" cy="834397"/>
          </a:xfrm>
          <a:prstGeom prst="rect">
            <a:avLst/>
          </a:prstGeom>
          <a:noFill/>
        </p:spPr>
        <p:txBody>
          <a:bodyPr wrap="square" lIns="101541" tIns="50769" rIns="101541" bIns="50769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在此输入相关文字，输入您的文字内容输入您的文字内容，输入您的文字内容输入您的文字内容，更多精品模板输入您的文字内容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8" name="TextBox 17">
            <a:extLst>
              <a:ext uri="{FF2B5EF4-FFF2-40B4-BE49-F238E27FC236}">
                <a16:creationId xmlns:a16="http://schemas.microsoft.com/office/drawing/2014/main" xmlns="" id="{D71C6E01-70D0-4576-BCFE-6927EF66BF18}"/>
              </a:ext>
            </a:extLst>
          </p:cNvPr>
          <p:cNvSpPr txBox="1"/>
          <p:nvPr/>
        </p:nvSpPr>
        <p:spPr>
          <a:xfrm>
            <a:off x="939143" y="2454405"/>
            <a:ext cx="594643" cy="1949189"/>
          </a:xfrm>
          <a:prstGeom prst="rect">
            <a:avLst/>
          </a:prstGeom>
          <a:noFill/>
        </p:spPr>
        <p:txBody>
          <a:bodyPr wrap="square" lIns="101541" tIns="50769" rIns="101541" bIns="50769" rtlCol="0">
            <a:spAutoFit/>
          </a:bodyPr>
          <a:lstStyle/>
          <a:p>
            <a:r>
              <a:rPr lang="zh-CN" altLang="en-US" sz="20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诚信铸就品质</a:t>
            </a:r>
          </a:p>
        </p:txBody>
      </p:sp>
      <p:sp>
        <p:nvSpPr>
          <p:cNvPr id="29" name="TextBox 18">
            <a:extLst>
              <a:ext uri="{FF2B5EF4-FFF2-40B4-BE49-F238E27FC236}">
                <a16:creationId xmlns:a16="http://schemas.microsoft.com/office/drawing/2014/main" xmlns="" id="{D97CA977-7C71-4B8A-A61F-F7FD1F1710B1}"/>
              </a:ext>
            </a:extLst>
          </p:cNvPr>
          <p:cNvSpPr txBox="1"/>
          <p:nvPr/>
        </p:nvSpPr>
        <p:spPr>
          <a:xfrm>
            <a:off x="1595747" y="2470171"/>
            <a:ext cx="667512" cy="1949189"/>
          </a:xfrm>
          <a:prstGeom prst="rect">
            <a:avLst/>
          </a:prstGeom>
          <a:noFill/>
        </p:spPr>
        <p:txBody>
          <a:bodyPr wrap="square" lIns="101541" tIns="50769" rIns="101541" bIns="50769" rtlCol="0">
            <a:spAutoFit/>
          </a:bodyPr>
          <a:lstStyle/>
          <a:p>
            <a:r>
              <a:rPr lang="zh-CN" altLang="en-US" sz="20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创新引领未来</a:t>
            </a:r>
          </a:p>
        </p:txBody>
      </p:sp>
      <p:sp>
        <p:nvSpPr>
          <p:cNvPr id="32" name="TextBox 25">
            <a:extLst>
              <a:ext uri="{FF2B5EF4-FFF2-40B4-BE49-F238E27FC236}">
                <a16:creationId xmlns:a16="http://schemas.microsoft.com/office/drawing/2014/main" xmlns="" id="{9FC0EC30-1626-4FC3-B2F6-16146743A729}"/>
              </a:ext>
            </a:extLst>
          </p:cNvPr>
          <p:cNvSpPr txBox="1"/>
          <p:nvPr/>
        </p:nvSpPr>
        <p:spPr>
          <a:xfrm>
            <a:off x="4910883" y="5511411"/>
            <a:ext cx="989896" cy="410306"/>
          </a:xfrm>
          <a:prstGeom prst="rect">
            <a:avLst/>
          </a:prstGeom>
          <a:noFill/>
        </p:spPr>
        <p:txBody>
          <a:bodyPr wrap="square" lIns="101541" tIns="50769" rIns="101541" bIns="50769" rtlCol="0">
            <a:spAutoFit/>
          </a:bodyPr>
          <a:lstStyle/>
          <a:p>
            <a:pPr algn="ctr">
              <a:buClr>
                <a:schemeClr val="tx1">
                  <a:lumMod val="90000"/>
                  <a:lumOff val="10000"/>
                </a:schemeClr>
              </a:buClr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坚持</a:t>
            </a:r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CA410FB6-8DCD-4BC7-9075-A82865D5AED0}"/>
              </a:ext>
            </a:extLst>
          </p:cNvPr>
          <p:cNvGrpSpPr/>
          <p:nvPr/>
        </p:nvGrpSpPr>
        <p:grpSpPr>
          <a:xfrm>
            <a:off x="3809071" y="5398823"/>
            <a:ext cx="3927273" cy="647703"/>
            <a:chOff x="3809071" y="5398823"/>
            <a:chExt cx="3927273" cy="647703"/>
          </a:xfrm>
        </p:grpSpPr>
        <p:sp>
          <p:nvSpPr>
            <p:cNvPr id="36" name="íŝ1íde">
              <a:extLst>
                <a:ext uri="{FF2B5EF4-FFF2-40B4-BE49-F238E27FC236}">
                  <a16:creationId xmlns:a16="http://schemas.microsoft.com/office/drawing/2014/main" xmlns="" id="{B54F7FF4-07E5-4440-AA0D-F9B48424C2A0}"/>
                </a:ext>
              </a:extLst>
            </p:cNvPr>
            <p:cNvSpPr/>
            <p:nvPr/>
          </p:nvSpPr>
          <p:spPr bwMode="auto">
            <a:xfrm>
              <a:off x="3809071" y="5398823"/>
              <a:ext cx="2088080" cy="310758"/>
            </a:xfrm>
            <a:custGeom>
              <a:avLst/>
              <a:gdLst>
                <a:gd name="T0" fmla="*/ 35 w 1474"/>
                <a:gd name="T1" fmla="*/ 229 h 230"/>
                <a:gd name="T2" fmla="*/ 222 w 1474"/>
                <a:gd name="T3" fmla="*/ 94 h 230"/>
                <a:gd name="T4" fmla="*/ 1474 w 1474"/>
                <a:gd name="T5" fmla="*/ 23 h 230"/>
                <a:gd name="T6" fmla="*/ 588 w 1474"/>
                <a:gd name="T7" fmla="*/ 83 h 230"/>
                <a:gd name="T8" fmla="*/ 454 w 1474"/>
                <a:gd name="T9" fmla="*/ 230 h 230"/>
                <a:gd name="T10" fmla="*/ 35 w 1474"/>
                <a:gd name="T11" fmla="*/ 22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4" h="230">
                  <a:moveTo>
                    <a:pt x="35" y="229"/>
                  </a:moveTo>
                  <a:cubicBezTo>
                    <a:pt x="0" y="183"/>
                    <a:pt x="57" y="136"/>
                    <a:pt x="222" y="94"/>
                  </a:cubicBezTo>
                  <a:cubicBezTo>
                    <a:pt x="509" y="22"/>
                    <a:pt x="988" y="0"/>
                    <a:pt x="1474" y="23"/>
                  </a:cubicBezTo>
                  <a:cubicBezTo>
                    <a:pt x="1126" y="12"/>
                    <a:pt x="794" y="31"/>
                    <a:pt x="588" y="83"/>
                  </a:cubicBezTo>
                  <a:cubicBezTo>
                    <a:pt x="419" y="126"/>
                    <a:pt x="380" y="179"/>
                    <a:pt x="454" y="230"/>
                  </a:cubicBezTo>
                  <a:lnTo>
                    <a:pt x="35" y="2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defTabSz="914377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7" name="îṥļîḓè">
              <a:extLst>
                <a:ext uri="{FF2B5EF4-FFF2-40B4-BE49-F238E27FC236}">
                  <a16:creationId xmlns:a16="http://schemas.microsoft.com/office/drawing/2014/main" xmlns="" id="{B014B931-EA33-4C75-95B9-A262379372B9}"/>
                </a:ext>
              </a:extLst>
            </p:cNvPr>
            <p:cNvSpPr/>
            <p:nvPr/>
          </p:nvSpPr>
          <p:spPr bwMode="auto">
            <a:xfrm>
              <a:off x="3865801" y="5716564"/>
              <a:ext cx="1268221" cy="242671"/>
            </a:xfrm>
            <a:custGeom>
              <a:avLst/>
              <a:gdLst>
                <a:gd name="T0" fmla="*/ 685 w 895"/>
                <a:gd name="T1" fmla="*/ 180 h 180"/>
                <a:gd name="T2" fmla="*/ 0 w 895"/>
                <a:gd name="T3" fmla="*/ 0 h 180"/>
                <a:gd name="T4" fmla="*/ 425 w 895"/>
                <a:gd name="T5" fmla="*/ 1 h 180"/>
                <a:gd name="T6" fmla="*/ 892 w 895"/>
                <a:gd name="T7" fmla="*/ 117 h 180"/>
                <a:gd name="T8" fmla="*/ 895 w 895"/>
                <a:gd name="T9" fmla="*/ 117 h 180"/>
                <a:gd name="T10" fmla="*/ 685 w 895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5" h="180">
                  <a:moveTo>
                    <a:pt x="685" y="180"/>
                  </a:moveTo>
                  <a:cubicBezTo>
                    <a:pt x="309" y="131"/>
                    <a:pt x="63" y="66"/>
                    <a:pt x="0" y="0"/>
                  </a:cubicBezTo>
                  <a:lnTo>
                    <a:pt x="425" y="1"/>
                  </a:lnTo>
                  <a:cubicBezTo>
                    <a:pt x="499" y="45"/>
                    <a:pt x="658" y="86"/>
                    <a:pt x="892" y="117"/>
                  </a:cubicBezTo>
                  <a:lnTo>
                    <a:pt x="895" y="117"/>
                  </a:lnTo>
                  <a:lnTo>
                    <a:pt x="685" y="1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defTabSz="914377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8" name="iṣlîḋé">
              <a:extLst>
                <a:ext uri="{FF2B5EF4-FFF2-40B4-BE49-F238E27FC236}">
                  <a16:creationId xmlns:a16="http://schemas.microsoft.com/office/drawing/2014/main" xmlns="" id="{937CDE93-53CC-49A9-A724-1AFDFC20023E}"/>
                </a:ext>
              </a:extLst>
            </p:cNvPr>
            <p:cNvSpPr/>
            <p:nvPr/>
          </p:nvSpPr>
          <p:spPr bwMode="auto">
            <a:xfrm>
              <a:off x="4870496" y="5878927"/>
              <a:ext cx="1484166" cy="167599"/>
            </a:xfrm>
            <a:custGeom>
              <a:avLst/>
              <a:gdLst>
                <a:gd name="T0" fmla="*/ 1048 w 1048"/>
                <a:gd name="T1" fmla="*/ 119 h 124"/>
                <a:gd name="T2" fmla="*/ 0 w 1048"/>
                <a:gd name="T3" fmla="*/ 63 h 124"/>
                <a:gd name="T4" fmla="*/ 210 w 1048"/>
                <a:gd name="T5" fmla="*/ 0 h 124"/>
                <a:gd name="T6" fmla="*/ 969 w 1048"/>
                <a:gd name="T7" fmla="*/ 40 h 124"/>
                <a:gd name="T8" fmla="*/ 1048 w 1048"/>
                <a:gd name="T9" fmla="*/ 11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8" h="124">
                  <a:moveTo>
                    <a:pt x="1048" y="119"/>
                  </a:moveTo>
                  <a:cubicBezTo>
                    <a:pt x="710" y="124"/>
                    <a:pt x="336" y="106"/>
                    <a:pt x="0" y="63"/>
                  </a:cubicBezTo>
                  <a:lnTo>
                    <a:pt x="210" y="0"/>
                  </a:lnTo>
                  <a:cubicBezTo>
                    <a:pt x="447" y="30"/>
                    <a:pt x="717" y="42"/>
                    <a:pt x="969" y="40"/>
                  </a:cubicBezTo>
                  <a:lnTo>
                    <a:pt x="1048" y="1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32500" lnSpcReduction="20000"/>
            </a:bodyPr>
            <a:lstStyle/>
            <a:p>
              <a:pPr defTabSz="914377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iṩ1ïḑé">
              <a:extLst>
                <a:ext uri="{FF2B5EF4-FFF2-40B4-BE49-F238E27FC236}">
                  <a16:creationId xmlns:a16="http://schemas.microsoft.com/office/drawing/2014/main" xmlns="" id="{B8A932D4-62E8-4BAA-93C2-4D71EB6C7386}"/>
                </a:ext>
              </a:extLst>
            </p:cNvPr>
            <p:cNvSpPr/>
            <p:nvPr/>
          </p:nvSpPr>
          <p:spPr bwMode="auto">
            <a:xfrm>
              <a:off x="6290610" y="5817823"/>
              <a:ext cx="1445734" cy="221721"/>
            </a:xfrm>
            <a:custGeom>
              <a:avLst/>
              <a:gdLst>
                <a:gd name="T0" fmla="*/ 1021 w 1021"/>
                <a:gd name="T1" fmla="*/ 12 h 164"/>
                <a:gd name="T2" fmla="*/ 834 w 1021"/>
                <a:gd name="T3" fmla="*/ 91 h 164"/>
                <a:gd name="T4" fmla="*/ 79 w 1021"/>
                <a:gd name="T5" fmla="*/ 164 h 164"/>
                <a:gd name="T6" fmla="*/ 0 w 1021"/>
                <a:gd name="T7" fmla="*/ 84 h 164"/>
                <a:gd name="T8" fmla="*/ 698 w 1021"/>
                <a:gd name="T9" fmla="*/ 14 h 164"/>
                <a:gd name="T10" fmla="*/ 747 w 1021"/>
                <a:gd name="T11" fmla="*/ 0 h 164"/>
                <a:gd name="T12" fmla="*/ 1021 w 1021"/>
                <a:gd name="T13" fmla="*/ 1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1" h="164">
                  <a:moveTo>
                    <a:pt x="1021" y="12"/>
                  </a:moveTo>
                  <a:cubicBezTo>
                    <a:pt x="998" y="41"/>
                    <a:pt x="937" y="68"/>
                    <a:pt x="834" y="91"/>
                  </a:cubicBezTo>
                  <a:cubicBezTo>
                    <a:pt x="649" y="133"/>
                    <a:pt x="380" y="158"/>
                    <a:pt x="79" y="164"/>
                  </a:cubicBezTo>
                  <a:lnTo>
                    <a:pt x="0" y="84"/>
                  </a:lnTo>
                  <a:cubicBezTo>
                    <a:pt x="279" y="80"/>
                    <a:pt x="534" y="56"/>
                    <a:pt x="698" y="14"/>
                  </a:cubicBezTo>
                  <a:cubicBezTo>
                    <a:pt x="716" y="10"/>
                    <a:pt x="732" y="5"/>
                    <a:pt x="747" y="0"/>
                  </a:cubicBezTo>
                  <a:lnTo>
                    <a:pt x="1021" y="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defTabSz="914377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1" name="íSḻîḋè">
            <a:extLst>
              <a:ext uri="{FF2B5EF4-FFF2-40B4-BE49-F238E27FC236}">
                <a16:creationId xmlns:a16="http://schemas.microsoft.com/office/drawing/2014/main" xmlns="" id="{939AF180-3BB1-483E-B871-E032958A3E05}"/>
              </a:ext>
            </a:extLst>
          </p:cNvPr>
          <p:cNvSpPr/>
          <p:nvPr/>
        </p:nvSpPr>
        <p:spPr bwMode="auto">
          <a:xfrm>
            <a:off x="4379241" y="1846084"/>
            <a:ext cx="4192408" cy="4193460"/>
          </a:xfrm>
          <a:custGeom>
            <a:avLst/>
            <a:gdLst>
              <a:gd name="T0" fmla="*/ 2619 w 2990"/>
              <a:gd name="T1" fmla="*/ 1374 h 3243"/>
              <a:gd name="T2" fmla="*/ 2526 w 2990"/>
              <a:gd name="T3" fmla="*/ 2982 h 3243"/>
              <a:gd name="T4" fmla="*/ 649 w 2990"/>
              <a:gd name="T5" fmla="*/ 2109 h 3243"/>
              <a:gd name="T6" fmla="*/ 540 w 2990"/>
              <a:gd name="T7" fmla="*/ 222 h 3243"/>
              <a:gd name="T8" fmla="*/ 1879 w 2990"/>
              <a:gd name="T9" fmla="*/ 495 h 3243"/>
              <a:gd name="T10" fmla="*/ 919 w 2990"/>
              <a:gd name="T11" fmla="*/ 350 h 3243"/>
              <a:gd name="T12" fmla="*/ 932 w 2990"/>
              <a:gd name="T13" fmla="*/ 1891 h 3243"/>
              <a:gd name="T14" fmla="*/ 2484 w 2990"/>
              <a:gd name="T15" fmla="*/ 2524 h 3243"/>
              <a:gd name="T16" fmla="*/ 2619 w 2990"/>
              <a:gd name="T17" fmla="*/ 1374 h 3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90" h="3243">
                <a:moveTo>
                  <a:pt x="2619" y="1374"/>
                </a:moveTo>
                <a:cubicBezTo>
                  <a:pt x="2990" y="2055"/>
                  <a:pt x="2978" y="2754"/>
                  <a:pt x="2526" y="2982"/>
                </a:cubicBezTo>
                <a:cubicBezTo>
                  <a:pt x="2010" y="3243"/>
                  <a:pt x="1197" y="2872"/>
                  <a:pt x="649" y="2109"/>
                </a:cubicBezTo>
                <a:cubicBezTo>
                  <a:pt x="100" y="1347"/>
                  <a:pt x="0" y="540"/>
                  <a:pt x="540" y="222"/>
                </a:cubicBezTo>
                <a:cubicBezTo>
                  <a:pt x="916" y="0"/>
                  <a:pt x="1421" y="135"/>
                  <a:pt x="1879" y="495"/>
                </a:cubicBezTo>
                <a:cubicBezTo>
                  <a:pt x="1545" y="265"/>
                  <a:pt x="1189" y="190"/>
                  <a:pt x="919" y="350"/>
                </a:cubicBezTo>
                <a:cubicBezTo>
                  <a:pt x="494" y="601"/>
                  <a:pt x="500" y="1291"/>
                  <a:pt x="932" y="1891"/>
                </a:cubicBezTo>
                <a:cubicBezTo>
                  <a:pt x="1364" y="2492"/>
                  <a:pt x="2059" y="2775"/>
                  <a:pt x="2484" y="2524"/>
                </a:cubicBezTo>
                <a:cubicBezTo>
                  <a:pt x="2828" y="2320"/>
                  <a:pt x="2852" y="1860"/>
                  <a:pt x="2619" y="137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4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defTabSz="914377"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572C787-7A8D-4B05-8C62-E0C1D615CB8B}"/>
              </a:ext>
            </a:extLst>
          </p:cNvPr>
          <p:cNvGrpSpPr/>
          <p:nvPr/>
        </p:nvGrpSpPr>
        <p:grpSpPr>
          <a:xfrm>
            <a:off x="4582960" y="1745011"/>
            <a:ext cx="2395527" cy="1384444"/>
            <a:chOff x="4437858" y="1335669"/>
            <a:chExt cx="2395527" cy="1384444"/>
          </a:xfrm>
        </p:grpSpPr>
        <p:sp>
          <p:nvSpPr>
            <p:cNvPr id="42" name="îṣḷiḍè">
              <a:extLst>
                <a:ext uri="{FF2B5EF4-FFF2-40B4-BE49-F238E27FC236}">
                  <a16:creationId xmlns:a16="http://schemas.microsoft.com/office/drawing/2014/main" xmlns="" id="{FEF4A66E-25FF-4C00-884E-1D4E4661DED1}"/>
                </a:ext>
              </a:extLst>
            </p:cNvPr>
            <p:cNvSpPr/>
            <p:nvPr/>
          </p:nvSpPr>
          <p:spPr bwMode="auto">
            <a:xfrm>
              <a:off x="4437858" y="1335669"/>
              <a:ext cx="2395527" cy="1384444"/>
            </a:xfrm>
            <a:custGeom>
              <a:avLst/>
              <a:gdLst>
                <a:gd name="T0" fmla="*/ 0 w 1692"/>
                <a:gd name="T1" fmla="*/ 809 h 1026"/>
                <a:gd name="T2" fmla="*/ 353 w 1692"/>
                <a:gd name="T3" fmla="*/ 222 h 1026"/>
                <a:gd name="T4" fmla="*/ 1692 w 1692"/>
                <a:gd name="T5" fmla="*/ 495 h 1026"/>
                <a:gd name="T6" fmla="*/ 732 w 1692"/>
                <a:gd name="T7" fmla="*/ 350 h 1026"/>
                <a:gd name="T8" fmla="*/ 418 w 1692"/>
                <a:gd name="T9" fmla="*/ 1026 h 1026"/>
                <a:gd name="T10" fmla="*/ 0 w 1692"/>
                <a:gd name="T11" fmla="*/ 809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2" h="1026">
                  <a:moveTo>
                    <a:pt x="0" y="809"/>
                  </a:moveTo>
                  <a:cubicBezTo>
                    <a:pt x="22" y="557"/>
                    <a:pt x="136" y="350"/>
                    <a:pt x="353" y="222"/>
                  </a:cubicBezTo>
                  <a:cubicBezTo>
                    <a:pt x="729" y="0"/>
                    <a:pt x="1234" y="135"/>
                    <a:pt x="1692" y="495"/>
                  </a:cubicBezTo>
                  <a:cubicBezTo>
                    <a:pt x="1358" y="265"/>
                    <a:pt x="1002" y="190"/>
                    <a:pt x="732" y="350"/>
                  </a:cubicBezTo>
                  <a:cubicBezTo>
                    <a:pt x="511" y="481"/>
                    <a:pt x="406" y="731"/>
                    <a:pt x="418" y="1026"/>
                  </a:cubicBezTo>
                  <a:lnTo>
                    <a:pt x="0" y="809"/>
                  </a:lnTo>
                  <a:close/>
                </a:path>
              </a:pathLst>
            </a:custGeom>
            <a:solidFill>
              <a:srgbClr val="2C5568"/>
            </a:solidFill>
            <a:ln w="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914377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7" name="îṥľïḓé">
              <a:extLst>
                <a:ext uri="{FF2B5EF4-FFF2-40B4-BE49-F238E27FC236}">
                  <a16:creationId xmlns:a16="http://schemas.microsoft.com/office/drawing/2014/main" xmlns="" id="{F3D842A7-8D43-4A83-AFAD-A74C9D39FE60}"/>
                </a:ext>
              </a:extLst>
            </p:cNvPr>
            <p:cNvSpPr txBox="1"/>
            <p:nvPr/>
          </p:nvSpPr>
          <p:spPr>
            <a:xfrm>
              <a:off x="4665245" y="1981147"/>
              <a:ext cx="323675" cy="37471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1">
              <a:normAutofit lnSpcReduction="10000"/>
            </a:bodyPr>
            <a:lstStyle/>
            <a:p>
              <a:pPr defTabSz="914377">
                <a:defRPr/>
              </a:pPr>
              <a:r>
                <a:rPr lang="en-US" sz="2000" b="1" kern="0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8E240F4-4C9D-48A1-9C63-8E5B081084C9}"/>
              </a:ext>
            </a:extLst>
          </p:cNvPr>
          <p:cNvGrpSpPr/>
          <p:nvPr/>
        </p:nvGrpSpPr>
        <p:grpSpPr>
          <a:xfrm>
            <a:off x="4561218" y="2912760"/>
            <a:ext cx="1088876" cy="1698694"/>
            <a:chOff x="4416116" y="2503418"/>
            <a:chExt cx="1088876" cy="1698694"/>
          </a:xfrm>
        </p:grpSpPr>
        <p:sp>
          <p:nvSpPr>
            <p:cNvPr id="43" name="iṧľídé">
              <a:extLst>
                <a:ext uri="{FF2B5EF4-FFF2-40B4-BE49-F238E27FC236}">
                  <a16:creationId xmlns:a16="http://schemas.microsoft.com/office/drawing/2014/main" xmlns="" id="{FF729921-11B0-4F3A-B4FE-D24202C5A4B7}"/>
                </a:ext>
              </a:extLst>
            </p:cNvPr>
            <p:cNvSpPr/>
            <p:nvPr/>
          </p:nvSpPr>
          <p:spPr bwMode="auto">
            <a:xfrm>
              <a:off x="4416116" y="2503418"/>
              <a:ext cx="1088876" cy="1698694"/>
            </a:xfrm>
            <a:custGeom>
              <a:avLst/>
              <a:gdLst>
                <a:gd name="T0" fmla="*/ 482 w 769"/>
                <a:gd name="T1" fmla="*/ 1260 h 1260"/>
                <a:gd name="T2" fmla="*/ 19 w 769"/>
                <a:gd name="T3" fmla="*/ 0 h 1260"/>
                <a:gd name="T4" fmla="*/ 443 w 769"/>
                <a:gd name="T5" fmla="*/ 220 h 1260"/>
                <a:gd name="T6" fmla="*/ 767 w 769"/>
                <a:gd name="T7" fmla="*/ 1044 h 1260"/>
                <a:gd name="T8" fmla="*/ 769 w 769"/>
                <a:gd name="T9" fmla="*/ 1048 h 1260"/>
                <a:gd name="T10" fmla="*/ 482 w 769"/>
                <a:gd name="T1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9" h="1260">
                  <a:moveTo>
                    <a:pt x="482" y="1260"/>
                  </a:moveTo>
                  <a:cubicBezTo>
                    <a:pt x="167" y="821"/>
                    <a:pt x="0" y="367"/>
                    <a:pt x="19" y="0"/>
                  </a:cubicBezTo>
                  <a:lnTo>
                    <a:pt x="443" y="220"/>
                  </a:lnTo>
                  <a:cubicBezTo>
                    <a:pt x="463" y="481"/>
                    <a:pt x="571" y="772"/>
                    <a:pt x="767" y="1044"/>
                  </a:cubicBezTo>
                  <a:lnTo>
                    <a:pt x="769" y="1048"/>
                  </a:lnTo>
                  <a:lnTo>
                    <a:pt x="482" y="1260"/>
                  </a:lnTo>
                  <a:close/>
                </a:path>
              </a:pathLst>
            </a:custGeom>
            <a:solidFill>
              <a:schemeClr val="accent2"/>
            </a:solidFill>
            <a:ln w="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914377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8" name="ïṧ1îďê">
              <a:extLst>
                <a:ext uri="{FF2B5EF4-FFF2-40B4-BE49-F238E27FC236}">
                  <a16:creationId xmlns:a16="http://schemas.microsoft.com/office/drawing/2014/main" xmlns="" id="{8886A61D-72B5-4BE3-8079-ACB755EB2891}"/>
                </a:ext>
              </a:extLst>
            </p:cNvPr>
            <p:cNvSpPr txBox="1"/>
            <p:nvPr/>
          </p:nvSpPr>
          <p:spPr>
            <a:xfrm>
              <a:off x="4789688" y="3238145"/>
              <a:ext cx="323675" cy="37471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1">
              <a:normAutofit lnSpcReduction="10000"/>
            </a:bodyPr>
            <a:lstStyle/>
            <a:p>
              <a:pPr defTabSz="914377">
                <a:defRPr/>
              </a:pPr>
              <a:r>
                <a:rPr lang="en-US" sz="2000" b="1" kern="0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0017E93D-3EDA-4D33-A68E-355A5E35CE15}"/>
              </a:ext>
            </a:extLst>
          </p:cNvPr>
          <p:cNvGrpSpPr/>
          <p:nvPr/>
        </p:nvGrpSpPr>
        <p:grpSpPr>
          <a:xfrm>
            <a:off x="5273105" y="4363545"/>
            <a:ext cx="1412793" cy="1386190"/>
            <a:chOff x="5128003" y="3954203"/>
            <a:chExt cx="1412793" cy="1386190"/>
          </a:xfrm>
        </p:grpSpPr>
        <p:sp>
          <p:nvSpPr>
            <p:cNvPr id="44" name="îṧlidé">
              <a:extLst>
                <a:ext uri="{FF2B5EF4-FFF2-40B4-BE49-F238E27FC236}">
                  <a16:creationId xmlns:a16="http://schemas.microsoft.com/office/drawing/2014/main" xmlns="" id="{6E523E74-B93D-4017-B01D-4010448326A8}"/>
                </a:ext>
              </a:extLst>
            </p:cNvPr>
            <p:cNvSpPr/>
            <p:nvPr/>
          </p:nvSpPr>
          <p:spPr bwMode="auto">
            <a:xfrm>
              <a:off x="5128003" y="3954203"/>
              <a:ext cx="1412793" cy="1386190"/>
            </a:xfrm>
            <a:custGeom>
              <a:avLst/>
              <a:gdLst>
                <a:gd name="T0" fmla="*/ 979 w 998"/>
                <a:gd name="T1" fmla="*/ 1027 h 1027"/>
                <a:gd name="T2" fmla="*/ 0 w 998"/>
                <a:gd name="T3" fmla="*/ 212 h 1027"/>
                <a:gd name="T4" fmla="*/ 287 w 998"/>
                <a:gd name="T5" fmla="*/ 0 h 1027"/>
                <a:gd name="T6" fmla="*/ 998 w 998"/>
                <a:gd name="T7" fmla="*/ 585 h 1027"/>
                <a:gd name="T8" fmla="*/ 979 w 998"/>
                <a:gd name="T9" fmla="*/ 1027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8" h="1027">
                  <a:moveTo>
                    <a:pt x="979" y="1027"/>
                  </a:moveTo>
                  <a:cubicBezTo>
                    <a:pt x="635" y="881"/>
                    <a:pt x="284" y="598"/>
                    <a:pt x="0" y="212"/>
                  </a:cubicBezTo>
                  <a:lnTo>
                    <a:pt x="287" y="0"/>
                  </a:lnTo>
                  <a:cubicBezTo>
                    <a:pt x="488" y="269"/>
                    <a:pt x="742" y="470"/>
                    <a:pt x="998" y="585"/>
                  </a:cubicBezTo>
                  <a:lnTo>
                    <a:pt x="979" y="1027"/>
                  </a:lnTo>
                  <a:close/>
                </a:path>
              </a:pathLst>
            </a:custGeom>
            <a:solidFill>
              <a:srgbClr val="2C5568"/>
            </a:solidFill>
            <a:ln w="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914377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9" name="işḻïḋê">
              <a:extLst>
                <a:ext uri="{FF2B5EF4-FFF2-40B4-BE49-F238E27FC236}">
                  <a16:creationId xmlns:a16="http://schemas.microsoft.com/office/drawing/2014/main" xmlns="" id="{311F4C4D-B788-4ABA-9EB9-EB73361E76EE}"/>
                </a:ext>
              </a:extLst>
            </p:cNvPr>
            <p:cNvSpPr txBox="1"/>
            <p:nvPr/>
          </p:nvSpPr>
          <p:spPr>
            <a:xfrm>
              <a:off x="5712030" y="4439276"/>
              <a:ext cx="323675" cy="37471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1">
              <a:normAutofit lnSpcReduction="10000"/>
            </a:bodyPr>
            <a:lstStyle/>
            <a:p>
              <a:pPr defTabSz="914377">
                <a:defRPr/>
              </a:pPr>
              <a:r>
                <a:rPr lang="en-US" sz="2000" b="1" kern="0" dirty="0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6ACE09C7-4884-475B-924D-3EC4C3EA12A4}"/>
              </a:ext>
            </a:extLst>
          </p:cNvPr>
          <p:cNvGrpSpPr/>
          <p:nvPr/>
        </p:nvGrpSpPr>
        <p:grpSpPr>
          <a:xfrm>
            <a:off x="6704185" y="5100276"/>
            <a:ext cx="1597629" cy="841491"/>
            <a:chOff x="6564587" y="4703165"/>
            <a:chExt cx="1597629" cy="841491"/>
          </a:xfrm>
        </p:grpSpPr>
        <p:sp>
          <p:nvSpPr>
            <p:cNvPr id="45" name="îṥ1îde">
              <a:extLst>
                <a:ext uri="{FF2B5EF4-FFF2-40B4-BE49-F238E27FC236}">
                  <a16:creationId xmlns:a16="http://schemas.microsoft.com/office/drawing/2014/main" xmlns="" id="{6B824ECF-1123-4277-B3B3-470BD4DD2A65}"/>
                </a:ext>
              </a:extLst>
            </p:cNvPr>
            <p:cNvSpPr/>
            <p:nvPr/>
          </p:nvSpPr>
          <p:spPr bwMode="auto">
            <a:xfrm>
              <a:off x="6564587" y="4703165"/>
              <a:ext cx="1597629" cy="841491"/>
            </a:xfrm>
            <a:custGeom>
              <a:avLst/>
              <a:gdLst>
                <a:gd name="T0" fmla="*/ 1128 w 1128"/>
                <a:gd name="T1" fmla="*/ 199 h 624"/>
                <a:gd name="T2" fmla="*/ 844 w 1128"/>
                <a:gd name="T3" fmla="*/ 504 h 624"/>
                <a:gd name="T4" fmla="*/ 0 w 1128"/>
                <a:gd name="T5" fmla="*/ 487 h 624"/>
                <a:gd name="T6" fmla="*/ 19 w 1128"/>
                <a:gd name="T7" fmla="*/ 45 h 624"/>
                <a:gd name="T8" fmla="*/ 802 w 1128"/>
                <a:gd name="T9" fmla="*/ 46 h 624"/>
                <a:gd name="T10" fmla="*/ 868 w 1128"/>
                <a:gd name="T11" fmla="*/ 0 h 624"/>
                <a:gd name="T12" fmla="*/ 1128 w 1128"/>
                <a:gd name="T13" fmla="*/ 199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8" h="624">
                  <a:moveTo>
                    <a:pt x="1128" y="199"/>
                  </a:moveTo>
                  <a:cubicBezTo>
                    <a:pt x="1069" y="332"/>
                    <a:pt x="975" y="438"/>
                    <a:pt x="844" y="504"/>
                  </a:cubicBezTo>
                  <a:cubicBezTo>
                    <a:pt x="607" y="624"/>
                    <a:pt x="307" y="610"/>
                    <a:pt x="0" y="487"/>
                  </a:cubicBezTo>
                  <a:lnTo>
                    <a:pt x="19" y="45"/>
                  </a:lnTo>
                  <a:cubicBezTo>
                    <a:pt x="303" y="163"/>
                    <a:pt x="587" y="173"/>
                    <a:pt x="802" y="46"/>
                  </a:cubicBezTo>
                  <a:cubicBezTo>
                    <a:pt x="826" y="32"/>
                    <a:pt x="848" y="16"/>
                    <a:pt x="868" y="0"/>
                  </a:cubicBezTo>
                  <a:lnTo>
                    <a:pt x="1128" y="199"/>
                  </a:lnTo>
                  <a:close/>
                </a:path>
              </a:pathLst>
            </a:custGeom>
            <a:solidFill>
              <a:srgbClr val="ED7D31"/>
            </a:solidFill>
            <a:ln w="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914377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0" name="íśḻídé">
              <a:extLst>
                <a:ext uri="{FF2B5EF4-FFF2-40B4-BE49-F238E27FC236}">
                  <a16:creationId xmlns:a16="http://schemas.microsoft.com/office/drawing/2014/main" xmlns="" id="{0A49DFD8-A8D2-4635-8CEF-C396D66A0C54}"/>
                </a:ext>
              </a:extLst>
            </p:cNvPr>
            <p:cNvSpPr txBox="1"/>
            <p:nvPr/>
          </p:nvSpPr>
          <p:spPr>
            <a:xfrm>
              <a:off x="7198025" y="4983976"/>
              <a:ext cx="323675" cy="37471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1">
              <a:normAutofit lnSpcReduction="10000"/>
            </a:bodyPr>
            <a:lstStyle/>
            <a:p>
              <a:pPr defTabSz="914377">
                <a:defRPr/>
              </a:pPr>
              <a:r>
                <a:rPr lang="en-US" sz="2000" b="1" kern="0" dirty="0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E1A4FCF5-37F7-4AEC-AB09-D568048482A7}"/>
              </a:ext>
            </a:extLst>
          </p:cNvPr>
          <p:cNvGrpSpPr/>
          <p:nvPr/>
        </p:nvGrpSpPr>
        <p:grpSpPr>
          <a:xfrm>
            <a:off x="7977909" y="3623311"/>
            <a:ext cx="523394" cy="1712661"/>
            <a:chOff x="7832807" y="3213969"/>
            <a:chExt cx="523394" cy="1712661"/>
          </a:xfrm>
        </p:grpSpPr>
        <p:sp>
          <p:nvSpPr>
            <p:cNvPr id="46" name="îšḷiḋé">
              <a:extLst>
                <a:ext uri="{FF2B5EF4-FFF2-40B4-BE49-F238E27FC236}">
                  <a16:creationId xmlns:a16="http://schemas.microsoft.com/office/drawing/2014/main" xmlns="" id="{8B9B9EFA-6E33-4625-B6C1-3EB2C4A8657C}"/>
                </a:ext>
              </a:extLst>
            </p:cNvPr>
            <p:cNvSpPr/>
            <p:nvPr/>
          </p:nvSpPr>
          <p:spPr bwMode="auto">
            <a:xfrm>
              <a:off x="7832807" y="3213969"/>
              <a:ext cx="523394" cy="1712661"/>
            </a:xfrm>
            <a:custGeom>
              <a:avLst/>
              <a:gdLst>
                <a:gd name="T0" fmla="*/ 41 w 370"/>
                <a:gd name="T1" fmla="*/ 0 h 1269"/>
                <a:gd name="T2" fmla="*/ 245 w 370"/>
                <a:gd name="T3" fmla="*/ 1269 h 1269"/>
                <a:gd name="T4" fmla="*/ 0 w 370"/>
                <a:gd name="T5" fmla="*/ 1081 h 1269"/>
                <a:gd name="T6" fmla="*/ 41 w 370"/>
                <a:gd name="T7" fmla="*/ 0 h 1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0" h="1269">
                  <a:moveTo>
                    <a:pt x="41" y="0"/>
                  </a:moveTo>
                  <a:cubicBezTo>
                    <a:pt x="296" y="467"/>
                    <a:pt x="370" y="943"/>
                    <a:pt x="245" y="1269"/>
                  </a:cubicBezTo>
                  <a:lnTo>
                    <a:pt x="0" y="1081"/>
                  </a:lnTo>
                  <a:cubicBezTo>
                    <a:pt x="252" y="854"/>
                    <a:pt x="250" y="437"/>
                    <a:pt x="41" y="0"/>
                  </a:cubicBezTo>
                  <a:close/>
                </a:path>
              </a:pathLst>
            </a:custGeom>
            <a:solidFill>
              <a:srgbClr val="2C5568"/>
            </a:solidFill>
            <a:ln w="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914377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1" name="i$ļîḑé">
              <a:extLst>
                <a:ext uri="{FF2B5EF4-FFF2-40B4-BE49-F238E27FC236}">
                  <a16:creationId xmlns:a16="http://schemas.microsoft.com/office/drawing/2014/main" xmlns="" id="{917762A7-1F23-4949-AD9C-38EC3D8916A6}"/>
                </a:ext>
              </a:extLst>
            </p:cNvPr>
            <p:cNvSpPr txBox="1"/>
            <p:nvPr/>
          </p:nvSpPr>
          <p:spPr>
            <a:xfrm>
              <a:off x="7930043" y="4404361"/>
              <a:ext cx="323675" cy="37471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1">
              <a:normAutofit lnSpcReduction="10000"/>
            </a:bodyPr>
            <a:lstStyle/>
            <a:p>
              <a:pPr defTabSz="914377">
                <a:defRPr/>
              </a:pPr>
              <a:r>
                <a:rPr lang="en-US" sz="2000" b="1" kern="0" dirty="0">
                  <a:solidFill>
                    <a:srgbClr val="FFFFFF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890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2" grpId="0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公司介绍</a:t>
              </a:r>
              <a:r>
                <a:rPr lang="en-US" altLang="zh-CN" dirty="0"/>
                <a:t>-</a:t>
              </a:r>
              <a:r>
                <a:rPr lang="zh-CN" altLang="en-US" dirty="0"/>
                <a:t>发展历程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BCEF2989-B544-4F3D-8E04-D703D1A960DA}"/>
              </a:ext>
            </a:extLst>
          </p:cNvPr>
          <p:cNvSpPr/>
          <p:nvPr/>
        </p:nvSpPr>
        <p:spPr>
          <a:xfrm>
            <a:off x="11249395" y="3222215"/>
            <a:ext cx="366074" cy="168507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某集团有限公司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29EA49D6-71AF-42FB-870C-5DD2D4E85519}"/>
              </a:ext>
            </a:extLst>
          </p:cNvPr>
          <p:cNvSpPr/>
          <p:nvPr/>
        </p:nvSpPr>
        <p:spPr>
          <a:xfrm>
            <a:off x="4219886" y="4907292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9537A902-FC79-4FED-8F3D-AC811B39AF07}"/>
              </a:ext>
            </a:extLst>
          </p:cNvPr>
          <p:cNvSpPr/>
          <p:nvPr/>
        </p:nvSpPr>
        <p:spPr>
          <a:xfrm>
            <a:off x="771677" y="4766547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B22D431B-3065-4185-805A-1B4444FD44EA}"/>
              </a:ext>
            </a:extLst>
          </p:cNvPr>
          <p:cNvSpPr/>
          <p:nvPr/>
        </p:nvSpPr>
        <p:spPr>
          <a:xfrm>
            <a:off x="2484530" y="3024242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EEE7A27F-E5D3-45D5-84B8-E816A7A52C47}"/>
              </a:ext>
            </a:extLst>
          </p:cNvPr>
          <p:cNvSpPr/>
          <p:nvPr/>
        </p:nvSpPr>
        <p:spPr>
          <a:xfrm>
            <a:off x="9305727" y="2629170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69C5AB24-60BD-43E0-8B0A-57B3673F9C8A}"/>
              </a:ext>
            </a:extLst>
          </p:cNvPr>
          <p:cNvSpPr/>
          <p:nvPr/>
        </p:nvSpPr>
        <p:spPr>
          <a:xfrm>
            <a:off x="5888016" y="2659063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E2AFD1CB-4526-4D38-8B39-AF69F0DFBB8F}"/>
              </a:ext>
            </a:extLst>
          </p:cNvPr>
          <p:cNvSpPr/>
          <p:nvPr/>
        </p:nvSpPr>
        <p:spPr>
          <a:xfrm>
            <a:off x="7586138" y="5103275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36" name="ïŝlïḑe">
            <a:extLst>
              <a:ext uri="{FF2B5EF4-FFF2-40B4-BE49-F238E27FC236}">
                <a16:creationId xmlns:a16="http://schemas.microsoft.com/office/drawing/2014/main" xmlns="" id="{6169C0FD-3BD1-4F85-BD4A-4C3635461B62}"/>
              </a:ext>
            </a:extLst>
          </p:cNvPr>
          <p:cNvSpPr/>
          <p:nvPr/>
        </p:nvSpPr>
        <p:spPr>
          <a:xfrm>
            <a:off x="641189" y="3847534"/>
            <a:ext cx="1758833" cy="355904"/>
          </a:xfrm>
          <a:prstGeom prst="chevron">
            <a:avLst/>
          </a:prstGeom>
          <a:solidFill>
            <a:srgbClr val="2C55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28FA11C-5A7D-4E90-86B2-CC29F8DB653B}"/>
              </a:ext>
            </a:extLst>
          </p:cNvPr>
          <p:cNvGrpSpPr/>
          <p:nvPr/>
        </p:nvGrpSpPr>
        <p:grpSpPr>
          <a:xfrm>
            <a:off x="963560" y="1921823"/>
            <a:ext cx="1044000" cy="1044000"/>
            <a:chOff x="963560" y="1921823"/>
            <a:chExt cx="1044000" cy="1044000"/>
          </a:xfrm>
        </p:grpSpPr>
        <p:sp>
          <p:nvSpPr>
            <p:cNvPr id="137" name="îṥḻiḑê">
              <a:extLst>
                <a:ext uri="{FF2B5EF4-FFF2-40B4-BE49-F238E27FC236}">
                  <a16:creationId xmlns:a16="http://schemas.microsoft.com/office/drawing/2014/main" xmlns="" id="{C342451A-CF1C-43CC-B76D-B3A1A9DDEB5E}"/>
                </a:ext>
              </a:extLst>
            </p:cNvPr>
            <p:cNvSpPr/>
            <p:nvPr/>
          </p:nvSpPr>
          <p:spPr>
            <a:xfrm>
              <a:off x="963560" y="1921823"/>
              <a:ext cx="1044000" cy="1044000"/>
            </a:xfrm>
            <a:prstGeom prst="ellipse">
              <a:avLst/>
            </a:prstGeom>
            <a:solidFill>
              <a:srgbClr val="2C5568"/>
            </a:solidFill>
            <a:ln w="12700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8" name="islîḓe">
              <a:extLst>
                <a:ext uri="{FF2B5EF4-FFF2-40B4-BE49-F238E27FC236}">
                  <a16:creationId xmlns:a16="http://schemas.microsoft.com/office/drawing/2014/main" xmlns="" id="{990AB556-22A3-40AC-8430-57542D817D1B}"/>
                </a:ext>
              </a:extLst>
            </p:cNvPr>
            <p:cNvSpPr/>
            <p:nvPr/>
          </p:nvSpPr>
          <p:spPr bwMode="auto">
            <a:xfrm>
              <a:off x="1317866" y="2318243"/>
              <a:ext cx="405478" cy="340820"/>
            </a:xfrm>
            <a:custGeom>
              <a:avLst/>
              <a:gdLst>
                <a:gd name="connsiteX0" fmla="*/ 536415 w 607227"/>
                <a:gd name="connsiteY0" fmla="*/ 12631 h 510399"/>
                <a:gd name="connsiteX1" fmla="*/ 557192 w 607227"/>
                <a:gd name="connsiteY1" fmla="*/ 21221 h 510399"/>
                <a:gd name="connsiteX2" fmla="*/ 598584 w 607227"/>
                <a:gd name="connsiteY2" fmla="*/ 62633 h 510399"/>
                <a:gd name="connsiteX3" fmla="*/ 598584 w 607227"/>
                <a:gd name="connsiteY3" fmla="*/ 104044 h 510399"/>
                <a:gd name="connsiteX4" fmla="*/ 511175 w 607227"/>
                <a:gd name="connsiteY4" fmla="*/ 191324 h 510399"/>
                <a:gd name="connsiteX5" fmla="*/ 444948 w 607227"/>
                <a:gd name="connsiteY5" fmla="*/ 257453 h 510399"/>
                <a:gd name="connsiteX6" fmla="*/ 339441 w 607227"/>
                <a:gd name="connsiteY6" fmla="*/ 362805 h 510399"/>
                <a:gd name="connsiteX7" fmla="*/ 297968 w 607227"/>
                <a:gd name="connsiteY7" fmla="*/ 404217 h 510399"/>
                <a:gd name="connsiteX8" fmla="*/ 277191 w 607227"/>
                <a:gd name="connsiteY8" fmla="*/ 412807 h 510399"/>
                <a:gd name="connsiteX9" fmla="*/ 256495 w 607227"/>
                <a:gd name="connsiteY9" fmla="*/ 404217 h 510399"/>
                <a:gd name="connsiteX10" fmla="*/ 215023 w 607227"/>
                <a:gd name="connsiteY10" fmla="*/ 362805 h 510399"/>
                <a:gd name="connsiteX11" fmla="*/ 138814 w 607227"/>
                <a:gd name="connsiteY11" fmla="*/ 286790 h 510399"/>
                <a:gd name="connsiteX12" fmla="*/ 138814 w 607227"/>
                <a:gd name="connsiteY12" fmla="*/ 245378 h 510399"/>
                <a:gd name="connsiteX13" fmla="*/ 180286 w 607227"/>
                <a:gd name="connsiteY13" fmla="*/ 203967 h 510399"/>
                <a:gd name="connsiteX14" fmla="*/ 201063 w 607227"/>
                <a:gd name="connsiteY14" fmla="*/ 195376 h 510399"/>
                <a:gd name="connsiteX15" fmla="*/ 221759 w 607227"/>
                <a:gd name="connsiteY15" fmla="*/ 203967 h 510399"/>
                <a:gd name="connsiteX16" fmla="*/ 277191 w 607227"/>
                <a:gd name="connsiteY16" fmla="*/ 259317 h 510399"/>
                <a:gd name="connsiteX17" fmla="*/ 444948 w 607227"/>
                <a:gd name="connsiteY17" fmla="*/ 91807 h 510399"/>
                <a:gd name="connsiteX18" fmla="*/ 503951 w 607227"/>
                <a:gd name="connsiteY18" fmla="*/ 32891 h 510399"/>
                <a:gd name="connsiteX19" fmla="*/ 515719 w 607227"/>
                <a:gd name="connsiteY19" fmla="*/ 21221 h 510399"/>
                <a:gd name="connsiteX20" fmla="*/ 536415 w 607227"/>
                <a:gd name="connsiteY20" fmla="*/ 12631 h 510399"/>
                <a:gd name="connsiteX21" fmla="*/ 61847 w 607227"/>
                <a:gd name="connsiteY21" fmla="*/ 0 h 510399"/>
                <a:gd name="connsiteX22" fmla="*/ 449328 w 607227"/>
                <a:gd name="connsiteY22" fmla="*/ 0 h 510399"/>
                <a:gd name="connsiteX23" fmla="*/ 491858 w 607227"/>
                <a:gd name="connsiteY23" fmla="*/ 17019 h 510399"/>
                <a:gd name="connsiteX24" fmla="*/ 442591 w 607227"/>
                <a:gd name="connsiteY24" fmla="*/ 66130 h 510399"/>
                <a:gd name="connsiteX25" fmla="*/ 66230 w 607227"/>
                <a:gd name="connsiteY25" fmla="*/ 66130 h 510399"/>
                <a:gd name="connsiteX26" fmla="*/ 66230 w 607227"/>
                <a:gd name="connsiteY26" fmla="*/ 444269 h 510399"/>
                <a:gd name="connsiteX27" fmla="*/ 444945 w 607227"/>
                <a:gd name="connsiteY27" fmla="*/ 444269 h 510399"/>
                <a:gd name="connsiteX28" fmla="*/ 444945 w 607227"/>
                <a:gd name="connsiteY28" fmla="*/ 285590 h 510399"/>
                <a:gd name="connsiteX29" fmla="*/ 511175 w 607227"/>
                <a:gd name="connsiteY29" fmla="*/ 219460 h 510399"/>
                <a:gd name="connsiteX30" fmla="*/ 511175 w 607227"/>
                <a:gd name="connsiteY30" fmla="*/ 448645 h 510399"/>
                <a:gd name="connsiteX31" fmla="*/ 449328 w 607227"/>
                <a:gd name="connsiteY31" fmla="*/ 510399 h 510399"/>
                <a:gd name="connsiteX32" fmla="*/ 61847 w 607227"/>
                <a:gd name="connsiteY32" fmla="*/ 510399 h 510399"/>
                <a:gd name="connsiteX33" fmla="*/ 0 w 607227"/>
                <a:gd name="connsiteY33" fmla="*/ 448645 h 510399"/>
                <a:gd name="connsiteX34" fmla="*/ 0 w 607227"/>
                <a:gd name="connsiteY34" fmla="*/ 61673 h 510399"/>
                <a:gd name="connsiteX35" fmla="*/ 61847 w 607227"/>
                <a:gd name="connsiteY35" fmla="*/ 0 h 51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7227" h="510399">
                  <a:moveTo>
                    <a:pt x="536415" y="12631"/>
                  </a:moveTo>
                  <a:cubicBezTo>
                    <a:pt x="543882" y="12631"/>
                    <a:pt x="551430" y="15467"/>
                    <a:pt x="557192" y="21221"/>
                  </a:cubicBezTo>
                  <a:lnTo>
                    <a:pt x="598584" y="62633"/>
                  </a:lnTo>
                  <a:cubicBezTo>
                    <a:pt x="610108" y="74059"/>
                    <a:pt x="610108" y="92618"/>
                    <a:pt x="598584" y="104044"/>
                  </a:cubicBezTo>
                  <a:lnTo>
                    <a:pt x="511175" y="191324"/>
                  </a:lnTo>
                  <a:lnTo>
                    <a:pt x="444948" y="257453"/>
                  </a:lnTo>
                  <a:lnTo>
                    <a:pt x="339441" y="362805"/>
                  </a:lnTo>
                  <a:lnTo>
                    <a:pt x="297968" y="404217"/>
                  </a:lnTo>
                  <a:cubicBezTo>
                    <a:pt x="292206" y="409971"/>
                    <a:pt x="284739" y="412807"/>
                    <a:pt x="277191" y="412807"/>
                  </a:cubicBezTo>
                  <a:cubicBezTo>
                    <a:pt x="269724" y="412807"/>
                    <a:pt x="262177" y="409971"/>
                    <a:pt x="256495" y="404217"/>
                  </a:cubicBezTo>
                  <a:lnTo>
                    <a:pt x="215023" y="362805"/>
                  </a:lnTo>
                  <a:lnTo>
                    <a:pt x="138814" y="286790"/>
                  </a:lnTo>
                  <a:cubicBezTo>
                    <a:pt x="127370" y="275363"/>
                    <a:pt x="127370" y="256805"/>
                    <a:pt x="138814" y="245378"/>
                  </a:cubicBezTo>
                  <a:lnTo>
                    <a:pt x="180286" y="203967"/>
                  </a:lnTo>
                  <a:cubicBezTo>
                    <a:pt x="186049" y="198213"/>
                    <a:pt x="193515" y="195376"/>
                    <a:pt x="201063" y="195376"/>
                  </a:cubicBezTo>
                  <a:cubicBezTo>
                    <a:pt x="208530" y="195376"/>
                    <a:pt x="215997" y="198213"/>
                    <a:pt x="221759" y="203967"/>
                  </a:cubicBezTo>
                  <a:lnTo>
                    <a:pt x="277191" y="259317"/>
                  </a:lnTo>
                  <a:lnTo>
                    <a:pt x="444948" y="91807"/>
                  </a:lnTo>
                  <a:lnTo>
                    <a:pt x="503951" y="32891"/>
                  </a:lnTo>
                  <a:lnTo>
                    <a:pt x="515719" y="21221"/>
                  </a:lnTo>
                  <a:cubicBezTo>
                    <a:pt x="521401" y="15467"/>
                    <a:pt x="528949" y="12631"/>
                    <a:pt x="536415" y="12631"/>
                  </a:cubicBezTo>
                  <a:close/>
                  <a:moveTo>
                    <a:pt x="61847" y="0"/>
                  </a:moveTo>
                  <a:lnTo>
                    <a:pt x="449328" y="0"/>
                  </a:lnTo>
                  <a:cubicBezTo>
                    <a:pt x="465804" y="0"/>
                    <a:pt x="480738" y="6483"/>
                    <a:pt x="491858" y="17019"/>
                  </a:cubicBezTo>
                  <a:lnTo>
                    <a:pt x="442591" y="66130"/>
                  </a:lnTo>
                  <a:lnTo>
                    <a:pt x="66230" y="66130"/>
                  </a:lnTo>
                  <a:lnTo>
                    <a:pt x="66230" y="444269"/>
                  </a:lnTo>
                  <a:lnTo>
                    <a:pt x="444945" y="444269"/>
                  </a:lnTo>
                  <a:lnTo>
                    <a:pt x="444945" y="285590"/>
                  </a:lnTo>
                  <a:lnTo>
                    <a:pt x="511175" y="219460"/>
                  </a:lnTo>
                  <a:lnTo>
                    <a:pt x="511175" y="448645"/>
                  </a:lnTo>
                  <a:cubicBezTo>
                    <a:pt x="511175" y="482683"/>
                    <a:pt x="483417" y="510399"/>
                    <a:pt x="449328" y="510399"/>
                  </a:cubicBezTo>
                  <a:lnTo>
                    <a:pt x="61847" y="510399"/>
                  </a:lnTo>
                  <a:cubicBezTo>
                    <a:pt x="27758" y="510399"/>
                    <a:pt x="0" y="482683"/>
                    <a:pt x="0" y="448645"/>
                  </a:cubicBezTo>
                  <a:lnTo>
                    <a:pt x="0" y="61673"/>
                  </a:lnTo>
                  <a:cubicBezTo>
                    <a:pt x="0" y="27635"/>
                    <a:pt x="27758" y="0"/>
                    <a:pt x="6184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cxnSp>
        <p:nvCxnSpPr>
          <p:cNvPr id="139" name="直接连接符 138">
            <a:extLst>
              <a:ext uri="{FF2B5EF4-FFF2-40B4-BE49-F238E27FC236}">
                <a16:creationId xmlns:a16="http://schemas.microsoft.com/office/drawing/2014/main" xmlns="" id="{77D6AE0C-885F-48B7-BBED-7274C45923D0}"/>
              </a:ext>
            </a:extLst>
          </p:cNvPr>
          <p:cNvCxnSpPr>
            <a:cxnSpLocks/>
          </p:cNvCxnSpPr>
          <p:nvPr/>
        </p:nvCxnSpPr>
        <p:spPr>
          <a:xfrm flipV="1">
            <a:off x="1520605" y="3055486"/>
            <a:ext cx="0" cy="727191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ïṡļíḑe">
            <a:extLst>
              <a:ext uri="{FF2B5EF4-FFF2-40B4-BE49-F238E27FC236}">
                <a16:creationId xmlns:a16="http://schemas.microsoft.com/office/drawing/2014/main" xmlns="" id="{E522322F-415E-4A02-9C42-84C00B254BCA}"/>
              </a:ext>
            </a:extLst>
          </p:cNvPr>
          <p:cNvSpPr/>
          <p:nvPr/>
        </p:nvSpPr>
        <p:spPr>
          <a:xfrm>
            <a:off x="4084368" y="3847534"/>
            <a:ext cx="1758833" cy="355904"/>
          </a:xfrm>
          <a:prstGeom prst="chevron">
            <a:avLst/>
          </a:prstGeom>
          <a:solidFill>
            <a:srgbClr val="2C55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</a:p>
        </p:txBody>
      </p:sp>
      <p:cxnSp>
        <p:nvCxnSpPr>
          <p:cNvPr id="142" name="直接连接符 141">
            <a:extLst>
              <a:ext uri="{FF2B5EF4-FFF2-40B4-BE49-F238E27FC236}">
                <a16:creationId xmlns:a16="http://schemas.microsoft.com/office/drawing/2014/main" xmlns="" id="{5B8D5650-1402-4DCE-80AD-136E7D817DEA}"/>
              </a:ext>
            </a:extLst>
          </p:cNvPr>
          <p:cNvCxnSpPr>
            <a:cxnSpLocks/>
          </p:cNvCxnSpPr>
          <p:nvPr/>
        </p:nvCxnSpPr>
        <p:spPr>
          <a:xfrm flipV="1">
            <a:off x="4963784" y="3055485"/>
            <a:ext cx="1" cy="727194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A4076F6-6366-45BE-9979-B6C9AA6F5953}"/>
              </a:ext>
            </a:extLst>
          </p:cNvPr>
          <p:cNvGrpSpPr/>
          <p:nvPr/>
        </p:nvGrpSpPr>
        <p:grpSpPr>
          <a:xfrm>
            <a:off x="4406739" y="1921823"/>
            <a:ext cx="1044000" cy="1044000"/>
            <a:chOff x="4406739" y="1921823"/>
            <a:chExt cx="1044000" cy="1044000"/>
          </a:xfrm>
        </p:grpSpPr>
        <p:sp>
          <p:nvSpPr>
            <p:cNvPr id="141" name="îṩlîde">
              <a:extLst>
                <a:ext uri="{FF2B5EF4-FFF2-40B4-BE49-F238E27FC236}">
                  <a16:creationId xmlns:a16="http://schemas.microsoft.com/office/drawing/2014/main" xmlns="" id="{F1525BC2-EDBA-4B8E-8176-0A855C213F79}"/>
                </a:ext>
              </a:extLst>
            </p:cNvPr>
            <p:cNvSpPr/>
            <p:nvPr/>
          </p:nvSpPr>
          <p:spPr>
            <a:xfrm>
              <a:off x="4406739" y="1921823"/>
              <a:ext cx="1044000" cy="1044000"/>
            </a:xfrm>
            <a:prstGeom prst="ellipse">
              <a:avLst/>
            </a:prstGeom>
            <a:solidFill>
              <a:srgbClr val="2C5568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3" name="íṧľîḋê">
              <a:extLst>
                <a:ext uri="{FF2B5EF4-FFF2-40B4-BE49-F238E27FC236}">
                  <a16:creationId xmlns:a16="http://schemas.microsoft.com/office/drawing/2014/main" xmlns="" id="{0AB82D1B-538A-414C-BF89-AD5D077DD4CC}"/>
                </a:ext>
              </a:extLst>
            </p:cNvPr>
            <p:cNvSpPr/>
            <p:nvPr/>
          </p:nvSpPr>
          <p:spPr bwMode="auto">
            <a:xfrm>
              <a:off x="4701944" y="2241302"/>
              <a:ext cx="429084" cy="400108"/>
            </a:xfrm>
            <a:custGeom>
              <a:avLst/>
              <a:gdLst>
                <a:gd name="T0" fmla="*/ 3958 w 4630"/>
                <a:gd name="T1" fmla="*/ 1193 h 4324"/>
                <a:gd name="T2" fmla="*/ 3772 w 4630"/>
                <a:gd name="T3" fmla="*/ 1223 h 4324"/>
                <a:gd name="T4" fmla="*/ 3358 w 4630"/>
                <a:gd name="T5" fmla="*/ 1778 h 4324"/>
                <a:gd name="T6" fmla="*/ 3055 w 4630"/>
                <a:gd name="T7" fmla="*/ 1876 h 4324"/>
                <a:gd name="T8" fmla="*/ 2515 w 4630"/>
                <a:gd name="T9" fmla="*/ 1484 h 4324"/>
                <a:gd name="T10" fmla="*/ 2515 w 4630"/>
                <a:gd name="T11" fmla="*/ 1166 h 4324"/>
                <a:gd name="T12" fmla="*/ 2915 w 4630"/>
                <a:gd name="T13" fmla="*/ 600 h 4324"/>
                <a:gd name="T14" fmla="*/ 2315 w 4630"/>
                <a:gd name="T15" fmla="*/ 0 h 4324"/>
                <a:gd name="T16" fmla="*/ 1715 w 4630"/>
                <a:gd name="T17" fmla="*/ 600 h 4324"/>
                <a:gd name="T18" fmla="*/ 2115 w 4630"/>
                <a:gd name="T19" fmla="*/ 1166 h 4324"/>
                <a:gd name="T20" fmla="*/ 2115 w 4630"/>
                <a:gd name="T21" fmla="*/ 1484 h 4324"/>
                <a:gd name="T22" fmla="*/ 1575 w 4630"/>
                <a:gd name="T23" fmla="*/ 1877 h 4324"/>
                <a:gd name="T24" fmla="*/ 1273 w 4630"/>
                <a:gd name="T25" fmla="*/ 1778 h 4324"/>
                <a:gd name="T26" fmla="*/ 858 w 4630"/>
                <a:gd name="T27" fmla="*/ 1223 h 4324"/>
                <a:gd name="T28" fmla="*/ 673 w 4630"/>
                <a:gd name="T29" fmla="*/ 1193 h 4324"/>
                <a:gd name="T30" fmla="*/ 102 w 4630"/>
                <a:gd name="T31" fmla="*/ 1608 h 4324"/>
                <a:gd name="T32" fmla="*/ 488 w 4630"/>
                <a:gd name="T33" fmla="*/ 2364 h 4324"/>
                <a:gd name="T34" fmla="*/ 673 w 4630"/>
                <a:gd name="T35" fmla="*/ 2394 h 4324"/>
                <a:gd name="T36" fmla="*/ 1149 w 4630"/>
                <a:gd name="T37" fmla="*/ 2159 h 4324"/>
                <a:gd name="T38" fmla="*/ 1452 w 4630"/>
                <a:gd name="T39" fmla="*/ 2258 h 4324"/>
                <a:gd name="T40" fmla="*/ 1449 w 4630"/>
                <a:gd name="T41" fmla="*/ 2327 h 4324"/>
                <a:gd name="T42" fmla="*/ 1658 w 4630"/>
                <a:gd name="T43" fmla="*/ 2891 h 4324"/>
                <a:gd name="T44" fmla="*/ 1471 w 4630"/>
                <a:gd name="T45" fmla="*/ 3149 h 4324"/>
                <a:gd name="T46" fmla="*/ 1301 w 4630"/>
                <a:gd name="T47" fmla="*/ 3124 h 4324"/>
                <a:gd name="T48" fmla="*/ 815 w 4630"/>
                <a:gd name="T49" fmla="*/ 3371 h 4324"/>
                <a:gd name="T50" fmla="*/ 948 w 4630"/>
                <a:gd name="T51" fmla="*/ 4209 h 4324"/>
                <a:gd name="T52" fmla="*/ 1300 w 4630"/>
                <a:gd name="T53" fmla="*/ 4324 h 4324"/>
                <a:gd name="T54" fmla="*/ 1786 w 4630"/>
                <a:gd name="T55" fmla="*/ 4077 h 4324"/>
                <a:gd name="T56" fmla="*/ 1795 w 4630"/>
                <a:gd name="T57" fmla="*/ 3384 h 4324"/>
                <a:gd name="T58" fmla="*/ 1981 w 4630"/>
                <a:gd name="T59" fmla="*/ 3127 h 4324"/>
                <a:gd name="T60" fmla="*/ 2315 w 4630"/>
                <a:gd name="T61" fmla="*/ 3194 h 4324"/>
                <a:gd name="T62" fmla="*/ 2647 w 4630"/>
                <a:gd name="T63" fmla="*/ 3127 h 4324"/>
                <a:gd name="T64" fmla="*/ 2836 w 4630"/>
                <a:gd name="T65" fmla="*/ 3385 h 4324"/>
                <a:gd name="T66" fmla="*/ 2845 w 4630"/>
                <a:gd name="T67" fmla="*/ 4077 h 4324"/>
                <a:gd name="T68" fmla="*/ 3331 w 4630"/>
                <a:gd name="T69" fmla="*/ 4324 h 4324"/>
                <a:gd name="T70" fmla="*/ 3331 w 4630"/>
                <a:gd name="T71" fmla="*/ 4324 h 4324"/>
                <a:gd name="T72" fmla="*/ 3683 w 4630"/>
                <a:gd name="T73" fmla="*/ 4209 h 4324"/>
                <a:gd name="T74" fmla="*/ 3816 w 4630"/>
                <a:gd name="T75" fmla="*/ 3371 h 4324"/>
                <a:gd name="T76" fmla="*/ 3330 w 4630"/>
                <a:gd name="T77" fmla="*/ 3124 h 4324"/>
                <a:gd name="T78" fmla="*/ 3159 w 4630"/>
                <a:gd name="T79" fmla="*/ 3149 h 4324"/>
                <a:gd name="T80" fmla="*/ 2971 w 4630"/>
                <a:gd name="T81" fmla="*/ 2893 h 4324"/>
                <a:gd name="T82" fmla="*/ 3182 w 4630"/>
                <a:gd name="T83" fmla="*/ 2327 h 4324"/>
                <a:gd name="T84" fmla="*/ 3179 w 4630"/>
                <a:gd name="T85" fmla="*/ 2257 h 4324"/>
                <a:gd name="T86" fmla="*/ 3481 w 4630"/>
                <a:gd name="T87" fmla="*/ 2159 h 4324"/>
                <a:gd name="T88" fmla="*/ 3957 w 4630"/>
                <a:gd name="T89" fmla="*/ 2394 h 4324"/>
                <a:gd name="T90" fmla="*/ 3957 w 4630"/>
                <a:gd name="T91" fmla="*/ 2394 h 4324"/>
                <a:gd name="T92" fmla="*/ 4143 w 4630"/>
                <a:gd name="T93" fmla="*/ 2364 h 4324"/>
                <a:gd name="T94" fmla="*/ 4528 w 4630"/>
                <a:gd name="T95" fmla="*/ 1608 h 4324"/>
                <a:gd name="T96" fmla="*/ 3958 w 4630"/>
                <a:gd name="T97" fmla="*/ 1193 h 4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30" h="4324">
                  <a:moveTo>
                    <a:pt x="3958" y="1193"/>
                  </a:moveTo>
                  <a:cubicBezTo>
                    <a:pt x="3895" y="1193"/>
                    <a:pt x="3832" y="1203"/>
                    <a:pt x="3772" y="1223"/>
                  </a:cubicBezTo>
                  <a:cubicBezTo>
                    <a:pt x="3524" y="1304"/>
                    <a:pt x="3364" y="1531"/>
                    <a:pt x="3358" y="1778"/>
                  </a:cubicBezTo>
                  <a:lnTo>
                    <a:pt x="3055" y="1876"/>
                  </a:lnTo>
                  <a:cubicBezTo>
                    <a:pt x="2936" y="1682"/>
                    <a:pt x="2743" y="1538"/>
                    <a:pt x="2515" y="1484"/>
                  </a:cubicBezTo>
                  <a:lnTo>
                    <a:pt x="2515" y="1166"/>
                  </a:lnTo>
                  <a:cubicBezTo>
                    <a:pt x="2748" y="1083"/>
                    <a:pt x="2915" y="861"/>
                    <a:pt x="2915" y="600"/>
                  </a:cubicBezTo>
                  <a:cubicBezTo>
                    <a:pt x="2915" y="270"/>
                    <a:pt x="2646" y="0"/>
                    <a:pt x="2315" y="0"/>
                  </a:cubicBezTo>
                  <a:cubicBezTo>
                    <a:pt x="1984" y="0"/>
                    <a:pt x="1715" y="270"/>
                    <a:pt x="1715" y="600"/>
                  </a:cubicBezTo>
                  <a:cubicBezTo>
                    <a:pt x="1715" y="861"/>
                    <a:pt x="1882" y="1083"/>
                    <a:pt x="2115" y="1166"/>
                  </a:cubicBezTo>
                  <a:lnTo>
                    <a:pt x="2115" y="1484"/>
                  </a:lnTo>
                  <a:cubicBezTo>
                    <a:pt x="1887" y="1538"/>
                    <a:pt x="1694" y="1682"/>
                    <a:pt x="1575" y="1877"/>
                  </a:cubicBezTo>
                  <a:lnTo>
                    <a:pt x="1273" y="1778"/>
                  </a:lnTo>
                  <a:cubicBezTo>
                    <a:pt x="1266" y="1531"/>
                    <a:pt x="1107" y="1304"/>
                    <a:pt x="858" y="1223"/>
                  </a:cubicBezTo>
                  <a:cubicBezTo>
                    <a:pt x="798" y="1203"/>
                    <a:pt x="736" y="1193"/>
                    <a:pt x="673" y="1193"/>
                  </a:cubicBezTo>
                  <a:cubicBezTo>
                    <a:pt x="412" y="1193"/>
                    <a:pt x="183" y="1360"/>
                    <a:pt x="102" y="1608"/>
                  </a:cubicBezTo>
                  <a:cubicBezTo>
                    <a:pt x="0" y="1923"/>
                    <a:pt x="173" y="2262"/>
                    <a:pt x="488" y="2364"/>
                  </a:cubicBezTo>
                  <a:cubicBezTo>
                    <a:pt x="548" y="2384"/>
                    <a:pt x="610" y="2394"/>
                    <a:pt x="673" y="2394"/>
                  </a:cubicBezTo>
                  <a:cubicBezTo>
                    <a:pt x="864" y="2394"/>
                    <a:pt x="1038" y="2304"/>
                    <a:pt x="1149" y="2159"/>
                  </a:cubicBezTo>
                  <a:lnTo>
                    <a:pt x="1452" y="2258"/>
                  </a:lnTo>
                  <a:cubicBezTo>
                    <a:pt x="1450" y="2281"/>
                    <a:pt x="1449" y="2304"/>
                    <a:pt x="1449" y="2327"/>
                  </a:cubicBezTo>
                  <a:cubicBezTo>
                    <a:pt x="1449" y="2542"/>
                    <a:pt x="1528" y="2740"/>
                    <a:pt x="1658" y="2891"/>
                  </a:cubicBezTo>
                  <a:lnTo>
                    <a:pt x="1471" y="3149"/>
                  </a:lnTo>
                  <a:cubicBezTo>
                    <a:pt x="1416" y="3132"/>
                    <a:pt x="1359" y="3124"/>
                    <a:pt x="1301" y="3124"/>
                  </a:cubicBezTo>
                  <a:cubicBezTo>
                    <a:pt x="1109" y="3124"/>
                    <a:pt x="927" y="3216"/>
                    <a:pt x="815" y="3371"/>
                  </a:cubicBezTo>
                  <a:cubicBezTo>
                    <a:pt x="620" y="3639"/>
                    <a:pt x="680" y="4015"/>
                    <a:pt x="948" y="4209"/>
                  </a:cubicBezTo>
                  <a:cubicBezTo>
                    <a:pt x="1051" y="4284"/>
                    <a:pt x="1173" y="4324"/>
                    <a:pt x="1300" y="4324"/>
                  </a:cubicBezTo>
                  <a:cubicBezTo>
                    <a:pt x="1492" y="4324"/>
                    <a:pt x="1673" y="4232"/>
                    <a:pt x="1786" y="4077"/>
                  </a:cubicBezTo>
                  <a:cubicBezTo>
                    <a:pt x="1939" y="3866"/>
                    <a:pt x="1934" y="3588"/>
                    <a:pt x="1795" y="3384"/>
                  </a:cubicBezTo>
                  <a:lnTo>
                    <a:pt x="1981" y="3127"/>
                  </a:lnTo>
                  <a:cubicBezTo>
                    <a:pt x="2084" y="3170"/>
                    <a:pt x="2197" y="3194"/>
                    <a:pt x="2315" y="3194"/>
                  </a:cubicBezTo>
                  <a:cubicBezTo>
                    <a:pt x="2433" y="3194"/>
                    <a:pt x="2545" y="3170"/>
                    <a:pt x="2647" y="3127"/>
                  </a:cubicBezTo>
                  <a:lnTo>
                    <a:pt x="2836" y="3385"/>
                  </a:lnTo>
                  <a:cubicBezTo>
                    <a:pt x="2696" y="3588"/>
                    <a:pt x="2692" y="3866"/>
                    <a:pt x="2845" y="4077"/>
                  </a:cubicBezTo>
                  <a:cubicBezTo>
                    <a:pt x="2957" y="4232"/>
                    <a:pt x="3139" y="4324"/>
                    <a:pt x="3331" y="4324"/>
                  </a:cubicBezTo>
                  <a:lnTo>
                    <a:pt x="3331" y="4324"/>
                  </a:lnTo>
                  <a:cubicBezTo>
                    <a:pt x="3458" y="4324"/>
                    <a:pt x="3580" y="4284"/>
                    <a:pt x="3683" y="4209"/>
                  </a:cubicBezTo>
                  <a:cubicBezTo>
                    <a:pt x="3951" y="4015"/>
                    <a:pt x="4010" y="3639"/>
                    <a:pt x="3816" y="3371"/>
                  </a:cubicBezTo>
                  <a:cubicBezTo>
                    <a:pt x="3703" y="3216"/>
                    <a:pt x="3522" y="3124"/>
                    <a:pt x="3330" y="3124"/>
                  </a:cubicBezTo>
                  <a:cubicBezTo>
                    <a:pt x="3271" y="3124"/>
                    <a:pt x="3214" y="3133"/>
                    <a:pt x="3159" y="3149"/>
                  </a:cubicBezTo>
                  <a:lnTo>
                    <a:pt x="2971" y="2893"/>
                  </a:lnTo>
                  <a:cubicBezTo>
                    <a:pt x="3102" y="2741"/>
                    <a:pt x="3182" y="2543"/>
                    <a:pt x="3182" y="2327"/>
                  </a:cubicBezTo>
                  <a:cubicBezTo>
                    <a:pt x="3182" y="2303"/>
                    <a:pt x="3181" y="2280"/>
                    <a:pt x="3179" y="2257"/>
                  </a:cubicBezTo>
                  <a:lnTo>
                    <a:pt x="3481" y="2159"/>
                  </a:lnTo>
                  <a:cubicBezTo>
                    <a:pt x="3592" y="2304"/>
                    <a:pt x="3766" y="2394"/>
                    <a:pt x="3957" y="2394"/>
                  </a:cubicBezTo>
                  <a:lnTo>
                    <a:pt x="3957" y="2394"/>
                  </a:lnTo>
                  <a:cubicBezTo>
                    <a:pt x="4020" y="2394"/>
                    <a:pt x="4083" y="2384"/>
                    <a:pt x="4143" y="2364"/>
                  </a:cubicBezTo>
                  <a:cubicBezTo>
                    <a:pt x="4458" y="2262"/>
                    <a:pt x="4630" y="1923"/>
                    <a:pt x="4528" y="1608"/>
                  </a:cubicBezTo>
                  <a:cubicBezTo>
                    <a:pt x="4447" y="1360"/>
                    <a:pt x="4218" y="1193"/>
                    <a:pt x="3958" y="11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cxnSp>
        <p:nvCxnSpPr>
          <p:cNvPr id="144" name="直接连接符 143">
            <a:extLst>
              <a:ext uri="{FF2B5EF4-FFF2-40B4-BE49-F238E27FC236}">
                <a16:creationId xmlns:a16="http://schemas.microsoft.com/office/drawing/2014/main" xmlns="" id="{24F1EA5A-626D-4967-B3C1-A389BA25E272}"/>
              </a:ext>
            </a:extLst>
          </p:cNvPr>
          <p:cNvCxnSpPr>
            <a:cxnSpLocks/>
          </p:cNvCxnSpPr>
          <p:nvPr/>
        </p:nvCxnSpPr>
        <p:spPr>
          <a:xfrm>
            <a:off x="3242194" y="4220827"/>
            <a:ext cx="0" cy="68909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" name="ísḷïḋé">
            <a:extLst>
              <a:ext uri="{FF2B5EF4-FFF2-40B4-BE49-F238E27FC236}">
                <a16:creationId xmlns:a16="http://schemas.microsoft.com/office/drawing/2014/main" xmlns="" id="{343AA1C1-467B-4DE6-A862-C42295B64A2A}"/>
              </a:ext>
            </a:extLst>
          </p:cNvPr>
          <p:cNvSpPr/>
          <p:nvPr/>
        </p:nvSpPr>
        <p:spPr>
          <a:xfrm>
            <a:off x="2362778" y="3847534"/>
            <a:ext cx="1758833" cy="355904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0CB1930E-EECD-4DB1-9D31-161762EF1CC3}"/>
              </a:ext>
            </a:extLst>
          </p:cNvPr>
          <p:cNvGrpSpPr/>
          <p:nvPr/>
        </p:nvGrpSpPr>
        <p:grpSpPr>
          <a:xfrm>
            <a:off x="2685149" y="4909919"/>
            <a:ext cx="1044000" cy="1044000"/>
            <a:chOff x="2685149" y="4909919"/>
            <a:chExt cx="1044000" cy="1044000"/>
          </a:xfrm>
        </p:grpSpPr>
        <p:sp>
          <p:nvSpPr>
            <p:cNvPr id="146" name="íşḻiḓe">
              <a:extLst>
                <a:ext uri="{FF2B5EF4-FFF2-40B4-BE49-F238E27FC236}">
                  <a16:creationId xmlns:a16="http://schemas.microsoft.com/office/drawing/2014/main" xmlns="" id="{9F8FD5FC-7D13-4CBA-BEDB-EF36ADFFB3BE}"/>
                </a:ext>
              </a:extLst>
            </p:cNvPr>
            <p:cNvSpPr/>
            <p:nvPr/>
          </p:nvSpPr>
          <p:spPr>
            <a:xfrm>
              <a:off x="2685149" y="4909919"/>
              <a:ext cx="1044000" cy="1044000"/>
            </a:xfrm>
            <a:prstGeom prst="ellipse">
              <a:avLst/>
            </a:prstGeom>
            <a:solidFill>
              <a:schemeClr val="accent2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7" name="îṣ1iḓé">
              <a:extLst>
                <a:ext uri="{FF2B5EF4-FFF2-40B4-BE49-F238E27FC236}">
                  <a16:creationId xmlns:a16="http://schemas.microsoft.com/office/drawing/2014/main" xmlns="" id="{C44EE375-E5FE-477A-A2E9-A18705D54E1B}"/>
                </a:ext>
              </a:extLst>
            </p:cNvPr>
            <p:cNvSpPr/>
            <p:nvPr/>
          </p:nvSpPr>
          <p:spPr bwMode="auto">
            <a:xfrm>
              <a:off x="3029550" y="5248637"/>
              <a:ext cx="393756" cy="393161"/>
            </a:xfrm>
            <a:custGeom>
              <a:avLst/>
              <a:gdLst>
                <a:gd name="T0" fmla="*/ 1422 w 6827"/>
                <a:gd name="T1" fmla="*/ 0 h 6827"/>
                <a:gd name="T2" fmla="*/ 569 w 6827"/>
                <a:gd name="T3" fmla="*/ 5120 h 6827"/>
                <a:gd name="T4" fmla="*/ 0 w 6827"/>
                <a:gd name="T5" fmla="*/ 5404 h 6827"/>
                <a:gd name="T6" fmla="*/ 1138 w 6827"/>
                <a:gd name="T7" fmla="*/ 6827 h 6827"/>
                <a:gd name="T8" fmla="*/ 5120 w 6827"/>
                <a:gd name="T9" fmla="*/ 5689 h 6827"/>
                <a:gd name="T10" fmla="*/ 5120 w 6827"/>
                <a:gd name="T11" fmla="*/ 2844 h 6827"/>
                <a:gd name="T12" fmla="*/ 6827 w 6827"/>
                <a:gd name="T13" fmla="*/ 2560 h 6827"/>
                <a:gd name="T14" fmla="*/ 5689 w 6827"/>
                <a:gd name="T15" fmla="*/ 0 h 6827"/>
                <a:gd name="T16" fmla="*/ 2560 w 6827"/>
                <a:gd name="T17" fmla="*/ 1422 h 6827"/>
                <a:gd name="T18" fmla="*/ 2560 w 6827"/>
                <a:gd name="T19" fmla="*/ 1991 h 6827"/>
                <a:gd name="T20" fmla="*/ 1707 w 6827"/>
                <a:gd name="T21" fmla="*/ 1707 h 6827"/>
                <a:gd name="T22" fmla="*/ 1991 w 6827"/>
                <a:gd name="T23" fmla="*/ 2560 h 6827"/>
                <a:gd name="T24" fmla="*/ 1991 w 6827"/>
                <a:gd name="T25" fmla="*/ 3129 h 6827"/>
                <a:gd name="T26" fmla="*/ 1991 w 6827"/>
                <a:gd name="T27" fmla="*/ 2560 h 6827"/>
                <a:gd name="T28" fmla="*/ 2560 w 6827"/>
                <a:gd name="T29" fmla="*/ 3698 h 6827"/>
                <a:gd name="T30" fmla="*/ 2560 w 6827"/>
                <a:gd name="T31" fmla="*/ 4267 h 6827"/>
                <a:gd name="T32" fmla="*/ 1707 w 6827"/>
                <a:gd name="T33" fmla="*/ 3982 h 6827"/>
                <a:gd name="T34" fmla="*/ 1138 w 6827"/>
                <a:gd name="T35" fmla="*/ 6258 h 6827"/>
                <a:gd name="T36" fmla="*/ 2844 w 6827"/>
                <a:gd name="T37" fmla="*/ 5689 h 6827"/>
                <a:gd name="T38" fmla="*/ 2875 w 6827"/>
                <a:gd name="T39" fmla="*/ 5941 h 6827"/>
                <a:gd name="T40" fmla="*/ 2938 w 6827"/>
                <a:gd name="T41" fmla="*/ 6139 h 6827"/>
                <a:gd name="T42" fmla="*/ 1138 w 6827"/>
                <a:gd name="T43" fmla="*/ 6258 h 6827"/>
                <a:gd name="T44" fmla="*/ 3413 w 6827"/>
                <a:gd name="T45" fmla="*/ 4267 h 6827"/>
                <a:gd name="T46" fmla="*/ 3413 w 6827"/>
                <a:gd name="T47" fmla="*/ 3698 h 6827"/>
                <a:gd name="T48" fmla="*/ 3982 w 6827"/>
                <a:gd name="T49" fmla="*/ 3982 h 6827"/>
                <a:gd name="T50" fmla="*/ 3698 w 6827"/>
                <a:gd name="T51" fmla="*/ 3129 h 6827"/>
                <a:gd name="T52" fmla="*/ 2844 w 6827"/>
                <a:gd name="T53" fmla="*/ 2844 h 6827"/>
                <a:gd name="T54" fmla="*/ 3698 w 6827"/>
                <a:gd name="T55" fmla="*/ 2560 h 6827"/>
                <a:gd name="T56" fmla="*/ 3698 w 6827"/>
                <a:gd name="T57" fmla="*/ 3129 h 6827"/>
                <a:gd name="T58" fmla="*/ 3413 w 6827"/>
                <a:gd name="T59" fmla="*/ 1991 h 6827"/>
                <a:gd name="T60" fmla="*/ 3413 w 6827"/>
                <a:gd name="T61" fmla="*/ 1422 h 6827"/>
                <a:gd name="T62" fmla="*/ 3982 w 6827"/>
                <a:gd name="T63" fmla="*/ 1707 h 6827"/>
                <a:gd name="T64" fmla="*/ 6258 w 6827"/>
                <a:gd name="T65" fmla="*/ 2276 h 6827"/>
                <a:gd name="T66" fmla="*/ 5120 w 6827"/>
                <a:gd name="T67" fmla="*/ 1138 h 6827"/>
                <a:gd name="T68" fmla="*/ 6258 w 6827"/>
                <a:gd name="T69" fmla="*/ 1138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27" h="6827">
                  <a:moveTo>
                    <a:pt x="5689" y="0"/>
                  </a:moveTo>
                  <a:lnTo>
                    <a:pt x="1422" y="0"/>
                  </a:lnTo>
                  <a:cubicBezTo>
                    <a:pt x="952" y="0"/>
                    <a:pt x="569" y="383"/>
                    <a:pt x="569" y="853"/>
                  </a:cubicBezTo>
                  <a:lnTo>
                    <a:pt x="569" y="5120"/>
                  </a:lnTo>
                  <a:lnTo>
                    <a:pt x="284" y="5120"/>
                  </a:lnTo>
                  <a:cubicBezTo>
                    <a:pt x="127" y="5120"/>
                    <a:pt x="0" y="5247"/>
                    <a:pt x="0" y="5404"/>
                  </a:cubicBezTo>
                  <a:lnTo>
                    <a:pt x="0" y="5689"/>
                  </a:lnTo>
                  <a:cubicBezTo>
                    <a:pt x="0" y="6316"/>
                    <a:pt x="510" y="6827"/>
                    <a:pt x="1138" y="6827"/>
                  </a:cubicBezTo>
                  <a:lnTo>
                    <a:pt x="3982" y="6827"/>
                  </a:lnTo>
                  <a:cubicBezTo>
                    <a:pt x="4610" y="6827"/>
                    <a:pt x="5120" y="6316"/>
                    <a:pt x="5120" y="5689"/>
                  </a:cubicBezTo>
                  <a:lnTo>
                    <a:pt x="5120" y="5404"/>
                  </a:lnTo>
                  <a:lnTo>
                    <a:pt x="5120" y="2844"/>
                  </a:lnTo>
                  <a:lnTo>
                    <a:pt x="6542" y="2844"/>
                  </a:lnTo>
                  <a:cubicBezTo>
                    <a:pt x="6700" y="2844"/>
                    <a:pt x="6827" y="2717"/>
                    <a:pt x="6827" y="2560"/>
                  </a:cubicBezTo>
                  <a:lnTo>
                    <a:pt x="6827" y="1138"/>
                  </a:lnTo>
                  <a:cubicBezTo>
                    <a:pt x="6827" y="510"/>
                    <a:pt x="6316" y="0"/>
                    <a:pt x="5689" y="0"/>
                  </a:cubicBezTo>
                  <a:close/>
                  <a:moveTo>
                    <a:pt x="1991" y="1422"/>
                  </a:moveTo>
                  <a:lnTo>
                    <a:pt x="2560" y="1422"/>
                  </a:lnTo>
                  <a:cubicBezTo>
                    <a:pt x="2717" y="1422"/>
                    <a:pt x="2844" y="1550"/>
                    <a:pt x="2844" y="1707"/>
                  </a:cubicBezTo>
                  <a:cubicBezTo>
                    <a:pt x="2844" y="1864"/>
                    <a:pt x="2717" y="1991"/>
                    <a:pt x="2560" y="1991"/>
                  </a:cubicBezTo>
                  <a:lnTo>
                    <a:pt x="1991" y="1991"/>
                  </a:lnTo>
                  <a:cubicBezTo>
                    <a:pt x="1834" y="1991"/>
                    <a:pt x="1707" y="1864"/>
                    <a:pt x="1707" y="1707"/>
                  </a:cubicBezTo>
                  <a:cubicBezTo>
                    <a:pt x="1707" y="1550"/>
                    <a:pt x="1834" y="1422"/>
                    <a:pt x="1991" y="1422"/>
                  </a:cubicBezTo>
                  <a:close/>
                  <a:moveTo>
                    <a:pt x="1991" y="2560"/>
                  </a:moveTo>
                  <a:cubicBezTo>
                    <a:pt x="2148" y="2560"/>
                    <a:pt x="2276" y="2687"/>
                    <a:pt x="2276" y="2844"/>
                  </a:cubicBezTo>
                  <a:cubicBezTo>
                    <a:pt x="2276" y="3001"/>
                    <a:pt x="2148" y="3129"/>
                    <a:pt x="1991" y="3129"/>
                  </a:cubicBezTo>
                  <a:cubicBezTo>
                    <a:pt x="1834" y="3129"/>
                    <a:pt x="1707" y="3001"/>
                    <a:pt x="1707" y="2844"/>
                  </a:cubicBezTo>
                  <a:cubicBezTo>
                    <a:pt x="1707" y="2687"/>
                    <a:pt x="1834" y="2560"/>
                    <a:pt x="1991" y="2560"/>
                  </a:cubicBezTo>
                  <a:close/>
                  <a:moveTo>
                    <a:pt x="1991" y="3698"/>
                  </a:moveTo>
                  <a:lnTo>
                    <a:pt x="2560" y="3698"/>
                  </a:lnTo>
                  <a:cubicBezTo>
                    <a:pt x="2717" y="3698"/>
                    <a:pt x="2844" y="3825"/>
                    <a:pt x="2844" y="3982"/>
                  </a:cubicBezTo>
                  <a:cubicBezTo>
                    <a:pt x="2844" y="4139"/>
                    <a:pt x="2717" y="4267"/>
                    <a:pt x="2560" y="4267"/>
                  </a:cubicBezTo>
                  <a:lnTo>
                    <a:pt x="1991" y="4267"/>
                  </a:lnTo>
                  <a:cubicBezTo>
                    <a:pt x="1834" y="4267"/>
                    <a:pt x="1707" y="4139"/>
                    <a:pt x="1707" y="3982"/>
                  </a:cubicBezTo>
                  <a:cubicBezTo>
                    <a:pt x="1707" y="3825"/>
                    <a:pt x="1834" y="3698"/>
                    <a:pt x="1991" y="3698"/>
                  </a:cubicBezTo>
                  <a:close/>
                  <a:moveTo>
                    <a:pt x="1138" y="6258"/>
                  </a:moveTo>
                  <a:cubicBezTo>
                    <a:pt x="824" y="6258"/>
                    <a:pt x="569" y="6003"/>
                    <a:pt x="569" y="5689"/>
                  </a:cubicBezTo>
                  <a:lnTo>
                    <a:pt x="2844" y="5689"/>
                  </a:lnTo>
                  <a:cubicBezTo>
                    <a:pt x="2844" y="5759"/>
                    <a:pt x="2853" y="5827"/>
                    <a:pt x="2865" y="5893"/>
                  </a:cubicBezTo>
                  <a:cubicBezTo>
                    <a:pt x="2868" y="5909"/>
                    <a:pt x="2871" y="5925"/>
                    <a:pt x="2875" y="5941"/>
                  </a:cubicBezTo>
                  <a:cubicBezTo>
                    <a:pt x="2890" y="6006"/>
                    <a:pt x="2908" y="6069"/>
                    <a:pt x="2933" y="6129"/>
                  </a:cubicBezTo>
                  <a:cubicBezTo>
                    <a:pt x="2935" y="6133"/>
                    <a:pt x="2937" y="6136"/>
                    <a:pt x="2938" y="6139"/>
                  </a:cubicBezTo>
                  <a:cubicBezTo>
                    <a:pt x="2956" y="6180"/>
                    <a:pt x="2975" y="6220"/>
                    <a:pt x="2997" y="6258"/>
                  </a:cubicBezTo>
                  <a:lnTo>
                    <a:pt x="1138" y="6258"/>
                  </a:lnTo>
                  <a:close/>
                  <a:moveTo>
                    <a:pt x="3698" y="4267"/>
                  </a:moveTo>
                  <a:lnTo>
                    <a:pt x="3413" y="4267"/>
                  </a:lnTo>
                  <a:cubicBezTo>
                    <a:pt x="3256" y="4267"/>
                    <a:pt x="3129" y="4139"/>
                    <a:pt x="3129" y="3982"/>
                  </a:cubicBezTo>
                  <a:cubicBezTo>
                    <a:pt x="3129" y="3825"/>
                    <a:pt x="3256" y="3698"/>
                    <a:pt x="3413" y="3698"/>
                  </a:cubicBezTo>
                  <a:lnTo>
                    <a:pt x="3698" y="3698"/>
                  </a:lnTo>
                  <a:cubicBezTo>
                    <a:pt x="3855" y="3698"/>
                    <a:pt x="3982" y="3825"/>
                    <a:pt x="3982" y="3982"/>
                  </a:cubicBezTo>
                  <a:cubicBezTo>
                    <a:pt x="3982" y="4139"/>
                    <a:pt x="3855" y="4267"/>
                    <a:pt x="3698" y="4267"/>
                  </a:cubicBezTo>
                  <a:close/>
                  <a:moveTo>
                    <a:pt x="3698" y="3129"/>
                  </a:moveTo>
                  <a:lnTo>
                    <a:pt x="3129" y="3129"/>
                  </a:lnTo>
                  <a:cubicBezTo>
                    <a:pt x="2972" y="3129"/>
                    <a:pt x="2844" y="3001"/>
                    <a:pt x="2844" y="2844"/>
                  </a:cubicBezTo>
                  <a:cubicBezTo>
                    <a:pt x="2844" y="2687"/>
                    <a:pt x="2972" y="2560"/>
                    <a:pt x="3129" y="2560"/>
                  </a:cubicBezTo>
                  <a:lnTo>
                    <a:pt x="3698" y="2560"/>
                  </a:lnTo>
                  <a:cubicBezTo>
                    <a:pt x="3855" y="2560"/>
                    <a:pt x="3982" y="2687"/>
                    <a:pt x="3982" y="2844"/>
                  </a:cubicBezTo>
                  <a:cubicBezTo>
                    <a:pt x="3982" y="3001"/>
                    <a:pt x="3855" y="3129"/>
                    <a:pt x="3698" y="3129"/>
                  </a:cubicBezTo>
                  <a:close/>
                  <a:moveTo>
                    <a:pt x="3698" y="1991"/>
                  </a:moveTo>
                  <a:lnTo>
                    <a:pt x="3413" y="1991"/>
                  </a:lnTo>
                  <a:cubicBezTo>
                    <a:pt x="3256" y="1991"/>
                    <a:pt x="3129" y="1864"/>
                    <a:pt x="3129" y="1707"/>
                  </a:cubicBezTo>
                  <a:cubicBezTo>
                    <a:pt x="3129" y="1550"/>
                    <a:pt x="3256" y="1422"/>
                    <a:pt x="3413" y="1422"/>
                  </a:cubicBezTo>
                  <a:lnTo>
                    <a:pt x="3698" y="1422"/>
                  </a:lnTo>
                  <a:cubicBezTo>
                    <a:pt x="3855" y="1422"/>
                    <a:pt x="3982" y="1550"/>
                    <a:pt x="3982" y="1707"/>
                  </a:cubicBezTo>
                  <a:cubicBezTo>
                    <a:pt x="3982" y="1864"/>
                    <a:pt x="3855" y="1991"/>
                    <a:pt x="3698" y="1991"/>
                  </a:cubicBezTo>
                  <a:close/>
                  <a:moveTo>
                    <a:pt x="6258" y="2276"/>
                  </a:moveTo>
                  <a:lnTo>
                    <a:pt x="5120" y="2276"/>
                  </a:lnTo>
                  <a:lnTo>
                    <a:pt x="5120" y="1138"/>
                  </a:lnTo>
                  <a:cubicBezTo>
                    <a:pt x="5120" y="824"/>
                    <a:pt x="5375" y="569"/>
                    <a:pt x="5689" y="569"/>
                  </a:cubicBezTo>
                  <a:cubicBezTo>
                    <a:pt x="6003" y="569"/>
                    <a:pt x="6258" y="824"/>
                    <a:pt x="6258" y="1138"/>
                  </a:cubicBezTo>
                  <a:lnTo>
                    <a:pt x="6258" y="2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sp>
        <p:nvSpPr>
          <p:cNvPr id="148" name="ïsḷîḑê">
            <a:extLst>
              <a:ext uri="{FF2B5EF4-FFF2-40B4-BE49-F238E27FC236}">
                <a16:creationId xmlns:a16="http://schemas.microsoft.com/office/drawing/2014/main" xmlns="" id="{B27A8311-6277-4680-B8DC-750278C6D9CA}"/>
              </a:ext>
            </a:extLst>
          </p:cNvPr>
          <p:cNvSpPr/>
          <p:nvPr/>
        </p:nvSpPr>
        <p:spPr>
          <a:xfrm>
            <a:off x="7527547" y="3847534"/>
            <a:ext cx="1758833" cy="355904"/>
          </a:xfrm>
          <a:prstGeom prst="chevron">
            <a:avLst/>
          </a:prstGeom>
          <a:solidFill>
            <a:srgbClr val="ED7D3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</a:p>
        </p:txBody>
      </p:sp>
      <p:cxnSp>
        <p:nvCxnSpPr>
          <p:cNvPr id="150" name="直接连接符 149">
            <a:extLst>
              <a:ext uri="{FF2B5EF4-FFF2-40B4-BE49-F238E27FC236}">
                <a16:creationId xmlns:a16="http://schemas.microsoft.com/office/drawing/2014/main" xmlns="" id="{D9EDC57E-A744-4D00-A024-FB2C49B95969}"/>
              </a:ext>
            </a:extLst>
          </p:cNvPr>
          <p:cNvCxnSpPr>
            <a:cxnSpLocks/>
          </p:cNvCxnSpPr>
          <p:nvPr/>
        </p:nvCxnSpPr>
        <p:spPr>
          <a:xfrm flipV="1">
            <a:off x="8406963" y="3055485"/>
            <a:ext cx="1" cy="727194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034CC212-1A87-492C-AA3F-C36DF080F650}"/>
              </a:ext>
            </a:extLst>
          </p:cNvPr>
          <p:cNvGrpSpPr/>
          <p:nvPr/>
        </p:nvGrpSpPr>
        <p:grpSpPr>
          <a:xfrm>
            <a:off x="7849918" y="1921823"/>
            <a:ext cx="1044000" cy="1044000"/>
            <a:chOff x="7849918" y="1921823"/>
            <a:chExt cx="1044000" cy="1044000"/>
          </a:xfrm>
        </p:grpSpPr>
        <p:sp>
          <p:nvSpPr>
            <p:cNvPr id="149" name="îś1ïďé">
              <a:extLst>
                <a:ext uri="{FF2B5EF4-FFF2-40B4-BE49-F238E27FC236}">
                  <a16:creationId xmlns:a16="http://schemas.microsoft.com/office/drawing/2014/main" xmlns="" id="{7F24F35E-AAC9-4E3B-9468-1FB189F0D751}"/>
                </a:ext>
              </a:extLst>
            </p:cNvPr>
            <p:cNvSpPr/>
            <p:nvPr/>
          </p:nvSpPr>
          <p:spPr>
            <a:xfrm>
              <a:off x="7849918" y="1921823"/>
              <a:ext cx="1044000" cy="1044000"/>
            </a:xfrm>
            <a:prstGeom prst="ellipse">
              <a:avLst/>
            </a:prstGeom>
            <a:solidFill>
              <a:srgbClr val="ED7D3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1" name="iṧlíḑê">
              <a:extLst>
                <a:ext uri="{FF2B5EF4-FFF2-40B4-BE49-F238E27FC236}">
                  <a16:creationId xmlns:a16="http://schemas.microsoft.com/office/drawing/2014/main" xmlns="" id="{A9A577CF-BFE1-4341-857A-B56DDA7DBB08}"/>
                </a:ext>
              </a:extLst>
            </p:cNvPr>
            <p:cNvSpPr/>
            <p:nvPr/>
          </p:nvSpPr>
          <p:spPr bwMode="auto">
            <a:xfrm>
              <a:off x="8178583" y="2294774"/>
              <a:ext cx="393696" cy="293163"/>
            </a:xfrm>
            <a:custGeom>
              <a:avLst/>
              <a:gdLst>
                <a:gd name="T0" fmla="*/ 209 w 464"/>
                <a:gd name="T1" fmla="*/ 291 h 346"/>
                <a:gd name="T2" fmla="*/ 281 w 464"/>
                <a:gd name="T3" fmla="*/ 291 h 346"/>
                <a:gd name="T4" fmla="*/ 209 w 464"/>
                <a:gd name="T5" fmla="*/ 346 h 346"/>
                <a:gd name="T6" fmla="*/ 209 w 464"/>
                <a:gd name="T7" fmla="*/ 304 h 346"/>
                <a:gd name="T8" fmla="*/ 0 w 464"/>
                <a:gd name="T9" fmla="*/ 304 h 346"/>
                <a:gd name="T10" fmla="*/ 0 w 464"/>
                <a:gd name="T11" fmla="*/ 175 h 346"/>
                <a:gd name="T12" fmla="*/ 13 w 464"/>
                <a:gd name="T13" fmla="*/ 175 h 346"/>
                <a:gd name="T14" fmla="*/ 13 w 464"/>
                <a:gd name="T15" fmla="*/ 291 h 346"/>
                <a:gd name="T16" fmla="*/ 209 w 464"/>
                <a:gd name="T17" fmla="*/ 291 h 346"/>
                <a:gd name="T18" fmla="*/ 209 w 464"/>
                <a:gd name="T19" fmla="*/ 291 h 346"/>
                <a:gd name="T20" fmla="*/ 464 w 464"/>
                <a:gd name="T21" fmla="*/ 42 h 346"/>
                <a:gd name="T22" fmla="*/ 281 w 464"/>
                <a:gd name="T23" fmla="*/ 42 h 346"/>
                <a:gd name="T24" fmla="*/ 281 w 464"/>
                <a:gd name="T25" fmla="*/ 0 h 346"/>
                <a:gd name="T26" fmla="*/ 209 w 464"/>
                <a:gd name="T27" fmla="*/ 55 h 346"/>
                <a:gd name="T28" fmla="*/ 232 w 464"/>
                <a:gd name="T29" fmla="*/ 55 h 346"/>
                <a:gd name="T30" fmla="*/ 232 w 464"/>
                <a:gd name="T31" fmla="*/ 55 h 346"/>
                <a:gd name="T32" fmla="*/ 263 w 464"/>
                <a:gd name="T33" fmla="*/ 55 h 346"/>
                <a:gd name="T34" fmla="*/ 280 w 464"/>
                <a:gd name="T35" fmla="*/ 55 h 346"/>
                <a:gd name="T36" fmla="*/ 280 w 464"/>
                <a:gd name="T37" fmla="*/ 55 h 346"/>
                <a:gd name="T38" fmla="*/ 451 w 464"/>
                <a:gd name="T39" fmla="*/ 55 h 346"/>
                <a:gd name="T40" fmla="*/ 451 w 464"/>
                <a:gd name="T41" fmla="*/ 167 h 346"/>
                <a:gd name="T42" fmla="*/ 464 w 464"/>
                <a:gd name="T43" fmla="*/ 167 h 346"/>
                <a:gd name="T44" fmla="*/ 464 w 464"/>
                <a:gd name="T45" fmla="*/ 42 h 346"/>
                <a:gd name="T46" fmla="*/ 431 w 464"/>
                <a:gd name="T47" fmla="*/ 75 h 346"/>
                <a:gd name="T48" fmla="*/ 431 w 464"/>
                <a:gd name="T49" fmla="*/ 271 h 346"/>
                <a:gd name="T50" fmla="*/ 33 w 464"/>
                <a:gd name="T51" fmla="*/ 271 h 346"/>
                <a:gd name="T52" fmla="*/ 33 w 464"/>
                <a:gd name="T53" fmla="*/ 75 h 346"/>
                <a:gd name="T54" fmla="*/ 431 w 464"/>
                <a:gd name="T55" fmla="*/ 75 h 346"/>
                <a:gd name="T56" fmla="*/ 299 w 464"/>
                <a:gd name="T57" fmla="*/ 173 h 346"/>
                <a:gd name="T58" fmla="*/ 232 w 464"/>
                <a:gd name="T59" fmla="*/ 106 h 346"/>
                <a:gd name="T60" fmla="*/ 165 w 464"/>
                <a:gd name="T61" fmla="*/ 173 h 346"/>
                <a:gd name="T62" fmla="*/ 232 w 464"/>
                <a:gd name="T63" fmla="*/ 240 h 346"/>
                <a:gd name="T64" fmla="*/ 299 w 464"/>
                <a:gd name="T65" fmla="*/ 173 h 346"/>
                <a:gd name="T66" fmla="*/ 268 w 464"/>
                <a:gd name="T67" fmla="*/ 135 h 346"/>
                <a:gd name="T68" fmla="*/ 249 w 464"/>
                <a:gd name="T69" fmla="*/ 135 h 346"/>
                <a:gd name="T70" fmla="*/ 229 w 464"/>
                <a:gd name="T71" fmla="*/ 172 h 346"/>
                <a:gd name="T72" fmla="*/ 229 w 464"/>
                <a:gd name="T73" fmla="*/ 172 h 346"/>
                <a:gd name="T74" fmla="*/ 210 w 464"/>
                <a:gd name="T75" fmla="*/ 135 h 346"/>
                <a:gd name="T76" fmla="*/ 191 w 464"/>
                <a:gd name="T77" fmla="*/ 135 h 346"/>
                <a:gd name="T78" fmla="*/ 205 w 464"/>
                <a:gd name="T79" fmla="*/ 160 h 346"/>
                <a:gd name="T80" fmla="*/ 194 w 464"/>
                <a:gd name="T81" fmla="*/ 160 h 346"/>
                <a:gd name="T82" fmla="*/ 194 w 464"/>
                <a:gd name="T83" fmla="*/ 172 h 346"/>
                <a:gd name="T84" fmla="*/ 212 w 464"/>
                <a:gd name="T85" fmla="*/ 172 h 346"/>
                <a:gd name="T86" fmla="*/ 218 w 464"/>
                <a:gd name="T87" fmla="*/ 183 h 346"/>
                <a:gd name="T88" fmla="*/ 194 w 464"/>
                <a:gd name="T89" fmla="*/ 183 h 346"/>
                <a:gd name="T90" fmla="*/ 194 w 464"/>
                <a:gd name="T91" fmla="*/ 195 h 346"/>
                <a:gd name="T92" fmla="*/ 221 w 464"/>
                <a:gd name="T93" fmla="*/ 195 h 346"/>
                <a:gd name="T94" fmla="*/ 221 w 464"/>
                <a:gd name="T95" fmla="*/ 223 h 346"/>
                <a:gd name="T96" fmla="*/ 237 w 464"/>
                <a:gd name="T97" fmla="*/ 223 h 346"/>
                <a:gd name="T98" fmla="*/ 237 w 464"/>
                <a:gd name="T99" fmla="*/ 195 h 346"/>
                <a:gd name="T100" fmla="*/ 265 w 464"/>
                <a:gd name="T101" fmla="*/ 195 h 346"/>
                <a:gd name="T102" fmla="*/ 265 w 464"/>
                <a:gd name="T103" fmla="*/ 183 h 346"/>
                <a:gd name="T104" fmla="*/ 240 w 464"/>
                <a:gd name="T105" fmla="*/ 183 h 346"/>
                <a:gd name="T106" fmla="*/ 247 w 464"/>
                <a:gd name="T107" fmla="*/ 172 h 346"/>
                <a:gd name="T108" fmla="*/ 265 w 464"/>
                <a:gd name="T109" fmla="*/ 172 h 346"/>
                <a:gd name="T110" fmla="*/ 265 w 464"/>
                <a:gd name="T111" fmla="*/ 160 h 346"/>
                <a:gd name="T112" fmla="*/ 254 w 464"/>
                <a:gd name="T113" fmla="*/ 160 h 346"/>
                <a:gd name="T114" fmla="*/ 268 w 464"/>
                <a:gd name="T115" fmla="*/ 135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4" h="346">
                  <a:moveTo>
                    <a:pt x="209" y="291"/>
                  </a:moveTo>
                  <a:lnTo>
                    <a:pt x="281" y="291"/>
                  </a:lnTo>
                  <a:lnTo>
                    <a:pt x="209" y="346"/>
                  </a:lnTo>
                  <a:lnTo>
                    <a:pt x="209" y="304"/>
                  </a:lnTo>
                  <a:lnTo>
                    <a:pt x="0" y="304"/>
                  </a:lnTo>
                  <a:lnTo>
                    <a:pt x="0" y="175"/>
                  </a:lnTo>
                  <a:lnTo>
                    <a:pt x="13" y="175"/>
                  </a:lnTo>
                  <a:lnTo>
                    <a:pt x="13" y="291"/>
                  </a:lnTo>
                  <a:lnTo>
                    <a:pt x="209" y="291"/>
                  </a:lnTo>
                  <a:lnTo>
                    <a:pt x="209" y="291"/>
                  </a:lnTo>
                  <a:close/>
                  <a:moveTo>
                    <a:pt x="464" y="42"/>
                  </a:moveTo>
                  <a:lnTo>
                    <a:pt x="281" y="42"/>
                  </a:lnTo>
                  <a:lnTo>
                    <a:pt x="281" y="0"/>
                  </a:lnTo>
                  <a:lnTo>
                    <a:pt x="209" y="55"/>
                  </a:lnTo>
                  <a:lnTo>
                    <a:pt x="232" y="55"/>
                  </a:lnTo>
                  <a:lnTo>
                    <a:pt x="232" y="55"/>
                  </a:lnTo>
                  <a:lnTo>
                    <a:pt x="263" y="55"/>
                  </a:lnTo>
                  <a:lnTo>
                    <a:pt x="280" y="55"/>
                  </a:lnTo>
                  <a:lnTo>
                    <a:pt x="280" y="55"/>
                  </a:lnTo>
                  <a:lnTo>
                    <a:pt x="451" y="55"/>
                  </a:lnTo>
                  <a:lnTo>
                    <a:pt x="451" y="167"/>
                  </a:lnTo>
                  <a:lnTo>
                    <a:pt x="464" y="167"/>
                  </a:lnTo>
                  <a:lnTo>
                    <a:pt x="464" y="42"/>
                  </a:lnTo>
                  <a:close/>
                  <a:moveTo>
                    <a:pt x="431" y="75"/>
                  </a:moveTo>
                  <a:lnTo>
                    <a:pt x="431" y="271"/>
                  </a:lnTo>
                  <a:lnTo>
                    <a:pt x="33" y="271"/>
                  </a:lnTo>
                  <a:lnTo>
                    <a:pt x="33" y="75"/>
                  </a:lnTo>
                  <a:lnTo>
                    <a:pt x="431" y="75"/>
                  </a:lnTo>
                  <a:close/>
                  <a:moveTo>
                    <a:pt x="299" y="173"/>
                  </a:moveTo>
                  <a:cubicBezTo>
                    <a:pt x="299" y="136"/>
                    <a:pt x="269" y="106"/>
                    <a:pt x="232" y="106"/>
                  </a:cubicBezTo>
                  <a:cubicBezTo>
                    <a:pt x="195" y="106"/>
                    <a:pt x="165" y="136"/>
                    <a:pt x="165" y="173"/>
                  </a:cubicBezTo>
                  <a:cubicBezTo>
                    <a:pt x="165" y="210"/>
                    <a:pt x="195" y="240"/>
                    <a:pt x="232" y="240"/>
                  </a:cubicBezTo>
                  <a:cubicBezTo>
                    <a:pt x="269" y="240"/>
                    <a:pt x="299" y="210"/>
                    <a:pt x="299" y="173"/>
                  </a:cubicBezTo>
                  <a:close/>
                  <a:moveTo>
                    <a:pt x="268" y="135"/>
                  </a:moveTo>
                  <a:lnTo>
                    <a:pt x="249" y="135"/>
                  </a:lnTo>
                  <a:lnTo>
                    <a:pt x="229" y="172"/>
                  </a:lnTo>
                  <a:lnTo>
                    <a:pt x="229" y="172"/>
                  </a:lnTo>
                  <a:lnTo>
                    <a:pt x="210" y="135"/>
                  </a:lnTo>
                  <a:lnTo>
                    <a:pt x="191" y="135"/>
                  </a:lnTo>
                  <a:lnTo>
                    <a:pt x="205" y="160"/>
                  </a:lnTo>
                  <a:lnTo>
                    <a:pt x="194" y="160"/>
                  </a:lnTo>
                  <a:lnTo>
                    <a:pt x="194" y="172"/>
                  </a:lnTo>
                  <a:lnTo>
                    <a:pt x="212" y="172"/>
                  </a:lnTo>
                  <a:lnTo>
                    <a:pt x="218" y="183"/>
                  </a:lnTo>
                  <a:lnTo>
                    <a:pt x="194" y="183"/>
                  </a:lnTo>
                  <a:lnTo>
                    <a:pt x="194" y="195"/>
                  </a:lnTo>
                  <a:lnTo>
                    <a:pt x="221" y="195"/>
                  </a:lnTo>
                  <a:lnTo>
                    <a:pt x="221" y="223"/>
                  </a:lnTo>
                  <a:lnTo>
                    <a:pt x="237" y="223"/>
                  </a:lnTo>
                  <a:lnTo>
                    <a:pt x="237" y="195"/>
                  </a:lnTo>
                  <a:lnTo>
                    <a:pt x="265" y="195"/>
                  </a:lnTo>
                  <a:lnTo>
                    <a:pt x="265" y="183"/>
                  </a:lnTo>
                  <a:lnTo>
                    <a:pt x="240" y="183"/>
                  </a:lnTo>
                  <a:lnTo>
                    <a:pt x="247" y="172"/>
                  </a:lnTo>
                  <a:lnTo>
                    <a:pt x="265" y="172"/>
                  </a:lnTo>
                  <a:lnTo>
                    <a:pt x="265" y="160"/>
                  </a:lnTo>
                  <a:lnTo>
                    <a:pt x="254" y="160"/>
                  </a:lnTo>
                  <a:lnTo>
                    <a:pt x="268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sp>
        <p:nvSpPr>
          <p:cNvPr id="152" name="îṩľíďé">
            <a:extLst>
              <a:ext uri="{FF2B5EF4-FFF2-40B4-BE49-F238E27FC236}">
                <a16:creationId xmlns:a16="http://schemas.microsoft.com/office/drawing/2014/main" xmlns="" id="{46165F94-DD4E-4976-B6BD-3C778D2D87DA}"/>
              </a:ext>
            </a:extLst>
          </p:cNvPr>
          <p:cNvSpPr/>
          <p:nvPr/>
        </p:nvSpPr>
        <p:spPr>
          <a:xfrm>
            <a:off x="5805957" y="3847534"/>
            <a:ext cx="1758833" cy="355904"/>
          </a:xfrm>
          <a:prstGeom prst="chevron">
            <a:avLst/>
          </a:prstGeom>
          <a:solidFill>
            <a:srgbClr val="2C55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</a:p>
        </p:txBody>
      </p:sp>
      <p:cxnSp>
        <p:nvCxnSpPr>
          <p:cNvPr id="154" name="直接连接符 153">
            <a:extLst>
              <a:ext uri="{FF2B5EF4-FFF2-40B4-BE49-F238E27FC236}">
                <a16:creationId xmlns:a16="http://schemas.microsoft.com/office/drawing/2014/main" xmlns="" id="{434E6FDA-57F4-436E-8A06-E5FFD58714C9}"/>
              </a:ext>
            </a:extLst>
          </p:cNvPr>
          <p:cNvCxnSpPr>
            <a:cxnSpLocks/>
          </p:cNvCxnSpPr>
          <p:nvPr/>
        </p:nvCxnSpPr>
        <p:spPr>
          <a:xfrm>
            <a:off x="6685373" y="4220827"/>
            <a:ext cx="1" cy="68909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0" name="组合 159">
            <a:extLst>
              <a:ext uri="{FF2B5EF4-FFF2-40B4-BE49-F238E27FC236}">
                <a16:creationId xmlns:a16="http://schemas.microsoft.com/office/drawing/2014/main" xmlns="" id="{145899DE-A3B4-4701-86E1-922181BCDEBC}"/>
              </a:ext>
            </a:extLst>
          </p:cNvPr>
          <p:cNvGrpSpPr/>
          <p:nvPr/>
        </p:nvGrpSpPr>
        <p:grpSpPr>
          <a:xfrm>
            <a:off x="6128328" y="4909919"/>
            <a:ext cx="1044000" cy="1044000"/>
            <a:chOff x="6128328" y="4909919"/>
            <a:chExt cx="1044000" cy="1044000"/>
          </a:xfrm>
        </p:grpSpPr>
        <p:sp>
          <p:nvSpPr>
            <p:cNvPr id="153" name="îṡlide">
              <a:extLst>
                <a:ext uri="{FF2B5EF4-FFF2-40B4-BE49-F238E27FC236}">
                  <a16:creationId xmlns:a16="http://schemas.microsoft.com/office/drawing/2014/main" xmlns="" id="{08EFEBEE-CA5D-4E5C-80EA-252916077AE7}"/>
                </a:ext>
              </a:extLst>
            </p:cNvPr>
            <p:cNvSpPr/>
            <p:nvPr/>
          </p:nvSpPr>
          <p:spPr>
            <a:xfrm>
              <a:off x="6128328" y="4909919"/>
              <a:ext cx="1044000" cy="1044000"/>
            </a:xfrm>
            <a:prstGeom prst="ellipse">
              <a:avLst/>
            </a:prstGeom>
            <a:solidFill>
              <a:srgbClr val="2C5568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5" name="išļíḍé">
              <a:extLst>
                <a:ext uri="{FF2B5EF4-FFF2-40B4-BE49-F238E27FC236}">
                  <a16:creationId xmlns:a16="http://schemas.microsoft.com/office/drawing/2014/main" xmlns="" id="{53A0EF1F-97BE-4911-9E94-7C663EDCCE49}"/>
                </a:ext>
              </a:extLst>
            </p:cNvPr>
            <p:cNvSpPr/>
            <p:nvPr/>
          </p:nvSpPr>
          <p:spPr bwMode="auto">
            <a:xfrm>
              <a:off x="6490811" y="5276281"/>
              <a:ext cx="294527" cy="369406"/>
            </a:xfrm>
            <a:custGeom>
              <a:avLst/>
              <a:gdLst>
                <a:gd name="connsiteX0" fmla="*/ 253338 w 483514"/>
                <a:gd name="connsiteY0" fmla="*/ 416124 h 606439"/>
                <a:gd name="connsiteX1" fmla="*/ 396788 w 483514"/>
                <a:gd name="connsiteY1" fmla="*/ 416124 h 606439"/>
                <a:gd name="connsiteX2" fmla="*/ 436657 w 483514"/>
                <a:gd name="connsiteY2" fmla="*/ 455944 h 606439"/>
                <a:gd name="connsiteX3" fmla="*/ 436657 w 483514"/>
                <a:gd name="connsiteY3" fmla="*/ 529284 h 606439"/>
                <a:gd name="connsiteX4" fmla="*/ 462697 w 483514"/>
                <a:gd name="connsiteY4" fmla="*/ 566619 h 606439"/>
                <a:gd name="connsiteX5" fmla="*/ 422769 w 483514"/>
                <a:gd name="connsiteY5" fmla="*/ 606439 h 606439"/>
                <a:gd name="connsiteX6" fmla="*/ 161736 w 483514"/>
                <a:gd name="connsiteY6" fmla="*/ 606439 h 606439"/>
                <a:gd name="connsiteX7" fmla="*/ 121866 w 483514"/>
                <a:gd name="connsiteY7" fmla="*/ 566619 h 606439"/>
                <a:gd name="connsiteX8" fmla="*/ 161736 w 483514"/>
                <a:gd name="connsiteY8" fmla="*/ 526799 h 606439"/>
                <a:gd name="connsiteX9" fmla="*/ 213468 w 483514"/>
                <a:gd name="connsiteY9" fmla="*/ 526799 h 606439"/>
                <a:gd name="connsiteX10" fmla="*/ 213468 w 483514"/>
                <a:gd name="connsiteY10" fmla="*/ 455944 h 606439"/>
                <a:gd name="connsiteX11" fmla="*/ 253338 w 483514"/>
                <a:gd name="connsiteY11" fmla="*/ 416124 h 606439"/>
                <a:gd name="connsiteX12" fmla="*/ 10995 w 483514"/>
                <a:gd name="connsiteY12" fmla="*/ 381265 h 606439"/>
                <a:gd name="connsiteX13" fmla="*/ 170134 w 483514"/>
                <a:gd name="connsiteY13" fmla="*/ 381265 h 606439"/>
                <a:gd name="connsiteX14" fmla="*/ 181071 w 483514"/>
                <a:gd name="connsiteY14" fmla="*/ 392188 h 606439"/>
                <a:gd name="connsiteX15" fmla="*/ 181071 w 483514"/>
                <a:gd name="connsiteY15" fmla="*/ 513502 h 606439"/>
                <a:gd name="connsiteX16" fmla="*/ 161743 w 483514"/>
                <a:gd name="connsiteY16" fmla="*/ 513502 h 606439"/>
                <a:gd name="connsiteX17" fmla="*/ 160354 w 483514"/>
                <a:gd name="connsiteY17" fmla="*/ 513560 h 606439"/>
                <a:gd name="connsiteX18" fmla="*/ 160354 w 483514"/>
                <a:gd name="connsiteY18" fmla="*/ 405308 h 606439"/>
                <a:gd name="connsiteX19" fmla="*/ 20775 w 483514"/>
                <a:gd name="connsiteY19" fmla="*/ 405308 h 606439"/>
                <a:gd name="connsiteX20" fmla="*/ 20775 w 483514"/>
                <a:gd name="connsiteY20" fmla="*/ 548064 h 606439"/>
                <a:gd name="connsiteX21" fmla="*/ 111976 w 483514"/>
                <a:gd name="connsiteY21" fmla="*/ 548064 h 606439"/>
                <a:gd name="connsiteX22" fmla="*/ 108619 w 483514"/>
                <a:gd name="connsiteY22" fmla="*/ 566616 h 606439"/>
                <a:gd name="connsiteX23" fmla="*/ 111339 w 483514"/>
                <a:gd name="connsiteY23" fmla="*/ 583435 h 606439"/>
                <a:gd name="connsiteX24" fmla="*/ 10995 w 483514"/>
                <a:gd name="connsiteY24" fmla="*/ 583435 h 606439"/>
                <a:gd name="connsiteX25" fmla="*/ 0 w 483514"/>
                <a:gd name="connsiteY25" fmla="*/ 572512 h 606439"/>
                <a:gd name="connsiteX26" fmla="*/ 0 w 483514"/>
                <a:gd name="connsiteY26" fmla="*/ 392188 h 606439"/>
                <a:gd name="connsiteX27" fmla="*/ 10995 w 483514"/>
                <a:gd name="connsiteY27" fmla="*/ 381265 h 606439"/>
                <a:gd name="connsiteX28" fmla="*/ 325060 w 483514"/>
                <a:gd name="connsiteY28" fmla="*/ 224892 h 606439"/>
                <a:gd name="connsiteX29" fmla="*/ 416831 w 483514"/>
                <a:gd name="connsiteY29" fmla="*/ 316521 h 606439"/>
                <a:gd name="connsiteX30" fmla="*/ 325060 w 483514"/>
                <a:gd name="connsiteY30" fmla="*/ 408150 h 606439"/>
                <a:gd name="connsiteX31" fmla="*/ 233289 w 483514"/>
                <a:gd name="connsiteY31" fmla="*/ 316521 h 606439"/>
                <a:gd name="connsiteX32" fmla="*/ 325060 w 483514"/>
                <a:gd name="connsiteY32" fmla="*/ 224892 h 606439"/>
                <a:gd name="connsiteX33" fmla="*/ 196031 w 483514"/>
                <a:gd name="connsiteY33" fmla="*/ 170204 h 606439"/>
                <a:gd name="connsiteX34" fmla="*/ 244015 w 483514"/>
                <a:gd name="connsiteY34" fmla="*/ 170204 h 606439"/>
                <a:gd name="connsiteX35" fmla="*/ 244015 w 483514"/>
                <a:gd name="connsiteY35" fmla="*/ 249703 h 606439"/>
                <a:gd name="connsiteX36" fmla="*/ 234812 w 483514"/>
                <a:gd name="connsiteY36" fmla="*/ 262645 h 606439"/>
                <a:gd name="connsiteX37" fmla="*/ 196031 w 483514"/>
                <a:gd name="connsiteY37" fmla="*/ 262645 h 606439"/>
                <a:gd name="connsiteX38" fmla="*/ 352897 w 483514"/>
                <a:gd name="connsiteY38" fmla="*/ 149316 h 606439"/>
                <a:gd name="connsiteX39" fmla="*/ 400881 w 483514"/>
                <a:gd name="connsiteY39" fmla="*/ 149316 h 606439"/>
                <a:gd name="connsiteX40" fmla="*/ 400881 w 483514"/>
                <a:gd name="connsiteY40" fmla="*/ 243944 h 606439"/>
                <a:gd name="connsiteX41" fmla="*/ 352897 w 483514"/>
                <a:gd name="connsiteY41" fmla="*/ 215348 h 606439"/>
                <a:gd name="connsiteX42" fmla="*/ 274429 w 483514"/>
                <a:gd name="connsiteY42" fmla="*/ 113469 h 606439"/>
                <a:gd name="connsiteX43" fmla="*/ 322413 w 483514"/>
                <a:gd name="connsiteY43" fmla="*/ 113469 h 606439"/>
                <a:gd name="connsiteX44" fmla="*/ 322413 w 483514"/>
                <a:gd name="connsiteY44" fmla="*/ 211675 h 606439"/>
                <a:gd name="connsiteX45" fmla="*/ 274429 w 483514"/>
                <a:gd name="connsiteY45" fmla="*/ 224680 h 606439"/>
                <a:gd name="connsiteX46" fmla="*/ 117632 w 483514"/>
                <a:gd name="connsiteY46" fmla="*/ 77692 h 606439"/>
                <a:gd name="connsiteX47" fmla="*/ 165616 w 483514"/>
                <a:gd name="connsiteY47" fmla="*/ 77692 h 606439"/>
                <a:gd name="connsiteX48" fmla="*/ 165616 w 483514"/>
                <a:gd name="connsiteY48" fmla="*/ 262644 h 606439"/>
                <a:gd name="connsiteX49" fmla="*/ 117632 w 483514"/>
                <a:gd name="connsiteY49" fmla="*/ 262644 h 606439"/>
                <a:gd name="connsiteX50" fmla="*/ 68875 w 483514"/>
                <a:gd name="connsiteY50" fmla="*/ 0 h 606439"/>
                <a:gd name="connsiteX51" fmla="*/ 443641 w 483514"/>
                <a:gd name="connsiteY51" fmla="*/ 0 h 606439"/>
                <a:gd name="connsiteX52" fmla="*/ 483514 w 483514"/>
                <a:gd name="connsiteY52" fmla="*/ 39813 h 606439"/>
                <a:gd name="connsiteX53" fmla="*/ 483514 w 483514"/>
                <a:gd name="connsiteY53" fmla="*/ 300594 h 606439"/>
                <a:gd name="connsiteX54" fmla="*/ 443641 w 483514"/>
                <a:gd name="connsiteY54" fmla="*/ 340407 h 606439"/>
                <a:gd name="connsiteX55" fmla="*/ 427322 w 483514"/>
                <a:gd name="connsiteY55" fmla="*/ 340407 h 606439"/>
                <a:gd name="connsiteX56" fmla="*/ 430100 w 483514"/>
                <a:gd name="connsiteY56" fmla="*/ 316542 h 606439"/>
                <a:gd name="connsiteX57" fmla="*/ 429405 w 483514"/>
                <a:gd name="connsiteY57" fmla="*/ 304581 h 606439"/>
                <a:gd name="connsiteX58" fmla="*/ 439706 w 483514"/>
                <a:gd name="connsiteY58" fmla="*/ 304581 h 606439"/>
                <a:gd name="connsiteX59" fmla="*/ 439706 w 483514"/>
                <a:gd name="connsiteY59" fmla="*/ 35826 h 606439"/>
                <a:gd name="connsiteX60" fmla="*/ 72810 w 483514"/>
                <a:gd name="connsiteY60" fmla="*/ 35826 h 606439"/>
                <a:gd name="connsiteX61" fmla="*/ 72810 w 483514"/>
                <a:gd name="connsiteY61" fmla="*/ 304581 h 606439"/>
                <a:gd name="connsiteX62" fmla="*/ 220668 w 483514"/>
                <a:gd name="connsiteY62" fmla="*/ 304581 h 606439"/>
                <a:gd name="connsiteX63" fmla="*/ 220031 w 483514"/>
                <a:gd name="connsiteY63" fmla="*/ 316542 h 606439"/>
                <a:gd name="connsiteX64" fmla="*/ 222751 w 483514"/>
                <a:gd name="connsiteY64" fmla="*/ 340407 h 606439"/>
                <a:gd name="connsiteX65" fmla="*/ 68875 w 483514"/>
                <a:gd name="connsiteY65" fmla="*/ 340407 h 606439"/>
                <a:gd name="connsiteX66" fmla="*/ 29002 w 483514"/>
                <a:gd name="connsiteY66" fmla="*/ 300594 h 606439"/>
                <a:gd name="connsiteX67" fmla="*/ 29002 w 483514"/>
                <a:gd name="connsiteY67" fmla="*/ 39813 h 606439"/>
                <a:gd name="connsiteX68" fmla="*/ 68875 w 483514"/>
                <a:gd name="connsiteY68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83514" h="606439">
                  <a:moveTo>
                    <a:pt x="253338" y="416124"/>
                  </a:moveTo>
                  <a:lnTo>
                    <a:pt x="396788" y="416124"/>
                  </a:lnTo>
                  <a:cubicBezTo>
                    <a:pt x="418835" y="416124"/>
                    <a:pt x="436657" y="433982"/>
                    <a:pt x="436657" y="455944"/>
                  </a:cubicBezTo>
                  <a:lnTo>
                    <a:pt x="436657" y="529284"/>
                  </a:lnTo>
                  <a:cubicBezTo>
                    <a:pt x="451876" y="534890"/>
                    <a:pt x="462697" y="549512"/>
                    <a:pt x="462697" y="566619"/>
                  </a:cubicBezTo>
                  <a:cubicBezTo>
                    <a:pt x="462697" y="588639"/>
                    <a:pt x="444816" y="606439"/>
                    <a:pt x="422769" y="606439"/>
                  </a:cubicBezTo>
                  <a:lnTo>
                    <a:pt x="161736" y="606439"/>
                  </a:lnTo>
                  <a:cubicBezTo>
                    <a:pt x="139747" y="606439"/>
                    <a:pt x="121866" y="588639"/>
                    <a:pt x="121866" y="566619"/>
                  </a:cubicBezTo>
                  <a:cubicBezTo>
                    <a:pt x="121866" y="544657"/>
                    <a:pt x="139747" y="526799"/>
                    <a:pt x="161736" y="526799"/>
                  </a:cubicBezTo>
                  <a:lnTo>
                    <a:pt x="213468" y="526799"/>
                  </a:lnTo>
                  <a:lnTo>
                    <a:pt x="213468" y="455944"/>
                  </a:lnTo>
                  <a:cubicBezTo>
                    <a:pt x="213468" y="433982"/>
                    <a:pt x="231291" y="416124"/>
                    <a:pt x="253338" y="416124"/>
                  </a:cubicBezTo>
                  <a:close/>
                  <a:moveTo>
                    <a:pt x="10995" y="381265"/>
                  </a:moveTo>
                  <a:lnTo>
                    <a:pt x="170134" y="381265"/>
                  </a:lnTo>
                  <a:cubicBezTo>
                    <a:pt x="176210" y="381265"/>
                    <a:pt x="181071" y="386120"/>
                    <a:pt x="181071" y="392188"/>
                  </a:cubicBezTo>
                  <a:lnTo>
                    <a:pt x="181071" y="513502"/>
                  </a:lnTo>
                  <a:lnTo>
                    <a:pt x="161743" y="513502"/>
                  </a:lnTo>
                  <a:cubicBezTo>
                    <a:pt x="161280" y="513502"/>
                    <a:pt x="160817" y="513560"/>
                    <a:pt x="160354" y="513560"/>
                  </a:cubicBezTo>
                  <a:lnTo>
                    <a:pt x="160354" y="405308"/>
                  </a:lnTo>
                  <a:lnTo>
                    <a:pt x="20775" y="405308"/>
                  </a:lnTo>
                  <a:lnTo>
                    <a:pt x="20775" y="548064"/>
                  </a:lnTo>
                  <a:lnTo>
                    <a:pt x="111976" y="548064"/>
                  </a:lnTo>
                  <a:cubicBezTo>
                    <a:pt x="109777" y="553843"/>
                    <a:pt x="108619" y="560085"/>
                    <a:pt x="108619" y="566616"/>
                  </a:cubicBezTo>
                  <a:cubicBezTo>
                    <a:pt x="108619" y="572512"/>
                    <a:pt x="109545" y="578176"/>
                    <a:pt x="111339" y="583435"/>
                  </a:cubicBezTo>
                  <a:lnTo>
                    <a:pt x="10995" y="583435"/>
                  </a:lnTo>
                  <a:cubicBezTo>
                    <a:pt x="4919" y="583435"/>
                    <a:pt x="0" y="578580"/>
                    <a:pt x="0" y="572512"/>
                  </a:cubicBezTo>
                  <a:lnTo>
                    <a:pt x="0" y="392188"/>
                  </a:lnTo>
                  <a:cubicBezTo>
                    <a:pt x="0" y="386120"/>
                    <a:pt x="4919" y="381265"/>
                    <a:pt x="10995" y="381265"/>
                  </a:cubicBezTo>
                  <a:close/>
                  <a:moveTo>
                    <a:pt x="325060" y="224892"/>
                  </a:moveTo>
                  <a:cubicBezTo>
                    <a:pt x="375744" y="224892"/>
                    <a:pt x="416831" y="265916"/>
                    <a:pt x="416831" y="316521"/>
                  </a:cubicBezTo>
                  <a:cubicBezTo>
                    <a:pt x="416831" y="367126"/>
                    <a:pt x="375744" y="408150"/>
                    <a:pt x="325060" y="408150"/>
                  </a:cubicBezTo>
                  <a:cubicBezTo>
                    <a:pt x="274376" y="408150"/>
                    <a:pt x="233289" y="367126"/>
                    <a:pt x="233289" y="316521"/>
                  </a:cubicBezTo>
                  <a:cubicBezTo>
                    <a:pt x="233289" y="265916"/>
                    <a:pt x="274376" y="224892"/>
                    <a:pt x="325060" y="224892"/>
                  </a:cubicBezTo>
                  <a:close/>
                  <a:moveTo>
                    <a:pt x="196031" y="170204"/>
                  </a:moveTo>
                  <a:lnTo>
                    <a:pt x="244015" y="170204"/>
                  </a:lnTo>
                  <a:lnTo>
                    <a:pt x="244015" y="249703"/>
                  </a:lnTo>
                  <a:cubicBezTo>
                    <a:pt x="240658" y="253748"/>
                    <a:pt x="237590" y="258081"/>
                    <a:pt x="234812" y="262645"/>
                  </a:cubicBezTo>
                  <a:lnTo>
                    <a:pt x="196031" y="262645"/>
                  </a:lnTo>
                  <a:close/>
                  <a:moveTo>
                    <a:pt x="352897" y="149316"/>
                  </a:moveTo>
                  <a:lnTo>
                    <a:pt x="400881" y="149316"/>
                  </a:lnTo>
                  <a:lnTo>
                    <a:pt x="400881" y="243944"/>
                  </a:lnTo>
                  <a:cubicBezTo>
                    <a:pt x="387915" y="230483"/>
                    <a:pt x="371419" y="220431"/>
                    <a:pt x="352897" y="215348"/>
                  </a:cubicBezTo>
                  <a:close/>
                  <a:moveTo>
                    <a:pt x="274429" y="113469"/>
                  </a:moveTo>
                  <a:lnTo>
                    <a:pt x="322413" y="113469"/>
                  </a:lnTo>
                  <a:lnTo>
                    <a:pt x="322413" y="211675"/>
                  </a:lnTo>
                  <a:cubicBezTo>
                    <a:pt x="305048" y="212137"/>
                    <a:pt x="288726" y="216761"/>
                    <a:pt x="274429" y="224680"/>
                  </a:cubicBezTo>
                  <a:close/>
                  <a:moveTo>
                    <a:pt x="117632" y="77692"/>
                  </a:moveTo>
                  <a:lnTo>
                    <a:pt x="165616" y="77692"/>
                  </a:lnTo>
                  <a:lnTo>
                    <a:pt x="165616" y="262644"/>
                  </a:lnTo>
                  <a:lnTo>
                    <a:pt x="117632" y="262644"/>
                  </a:lnTo>
                  <a:close/>
                  <a:moveTo>
                    <a:pt x="68875" y="0"/>
                  </a:moveTo>
                  <a:lnTo>
                    <a:pt x="443641" y="0"/>
                  </a:lnTo>
                  <a:cubicBezTo>
                    <a:pt x="465632" y="0"/>
                    <a:pt x="483514" y="17855"/>
                    <a:pt x="483514" y="39813"/>
                  </a:cubicBezTo>
                  <a:lnTo>
                    <a:pt x="483514" y="300594"/>
                  </a:lnTo>
                  <a:cubicBezTo>
                    <a:pt x="483514" y="322609"/>
                    <a:pt x="465632" y="340407"/>
                    <a:pt x="443641" y="340407"/>
                  </a:cubicBezTo>
                  <a:lnTo>
                    <a:pt x="427322" y="340407"/>
                  </a:lnTo>
                  <a:cubicBezTo>
                    <a:pt x="429116" y="332722"/>
                    <a:pt x="430100" y="324747"/>
                    <a:pt x="430100" y="316542"/>
                  </a:cubicBezTo>
                  <a:cubicBezTo>
                    <a:pt x="430100" y="312497"/>
                    <a:pt x="429868" y="308510"/>
                    <a:pt x="429405" y="304581"/>
                  </a:cubicBezTo>
                  <a:lnTo>
                    <a:pt x="439706" y="304581"/>
                  </a:lnTo>
                  <a:lnTo>
                    <a:pt x="439706" y="35826"/>
                  </a:lnTo>
                  <a:lnTo>
                    <a:pt x="72810" y="35826"/>
                  </a:lnTo>
                  <a:lnTo>
                    <a:pt x="72810" y="304581"/>
                  </a:lnTo>
                  <a:lnTo>
                    <a:pt x="220668" y="304581"/>
                  </a:lnTo>
                  <a:cubicBezTo>
                    <a:pt x="220263" y="308510"/>
                    <a:pt x="220031" y="312497"/>
                    <a:pt x="220031" y="316542"/>
                  </a:cubicBezTo>
                  <a:cubicBezTo>
                    <a:pt x="220031" y="324747"/>
                    <a:pt x="220957" y="332722"/>
                    <a:pt x="222751" y="340407"/>
                  </a:cubicBezTo>
                  <a:lnTo>
                    <a:pt x="68875" y="340407"/>
                  </a:lnTo>
                  <a:cubicBezTo>
                    <a:pt x="46826" y="340407"/>
                    <a:pt x="29002" y="322609"/>
                    <a:pt x="29002" y="300594"/>
                  </a:cubicBezTo>
                  <a:lnTo>
                    <a:pt x="29002" y="39813"/>
                  </a:lnTo>
                  <a:cubicBezTo>
                    <a:pt x="29002" y="17855"/>
                    <a:pt x="46826" y="0"/>
                    <a:pt x="688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sp>
        <p:nvSpPr>
          <p:cNvPr id="156" name="isļïďe">
            <a:extLst>
              <a:ext uri="{FF2B5EF4-FFF2-40B4-BE49-F238E27FC236}">
                <a16:creationId xmlns:a16="http://schemas.microsoft.com/office/drawing/2014/main" xmlns="" id="{96DF06F4-F726-4137-9923-EAAFF6E79360}"/>
              </a:ext>
            </a:extLst>
          </p:cNvPr>
          <p:cNvSpPr/>
          <p:nvPr/>
        </p:nvSpPr>
        <p:spPr>
          <a:xfrm>
            <a:off x="9249137" y="3847534"/>
            <a:ext cx="1758833" cy="355904"/>
          </a:xfrm>
          <a:prstGeom prst="chevron">
            <a:avLst/>
          </a:prstGeom>
          <a:solidFill>
            <a:srgbClr val="2C55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</a:p>
        </p:txBody>
      </p:sp>
      <p:cxnSp>
        <p:nvCxnSpPr>
          <p:cNvPr id="158" name="直接连接符 157">
            <a:extLst>
              <a:ext uri="{FF2B5EF4-FFF2-40B4-BE49-F238E27FC236}">
                <a16:creationId xmlns:a16="http://schemas.microsoft.com/office/drawing/2014/main" xmlns="" id="{08A42DE0-6617-4301-A6F4-5F773A308CC0}"/>
              </a:ext>
            </a:extLst>
          </p:cNvPr>
          <p:cNvCxnSpPr>
            <a:cxnSpLocks/>
          </p:cNvCxnSpPr>
          <p:nvPr/>
        </p:nvCxnSpPr>
        <p:spPr>
          <a:xfrm flipH="1">
            <a:off x="10117015" y="4220827"/>
            <a:ext cx="0" cy="68909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1" name="组合 160">
            <a:extLst>
              <a:ext uri="{FF2B5EF4-FFF2-40B4-BE49-F238E27FC236}">
                <a16:creationId xmlns:a16="http://schemas.microsoft.com/office/drawing/2014/main" xmlns="" id="{68AA38B2-5407-4EF0-B84A-C180BD6BC0B6}"/>
              </a:ext>
            </a:extLst>
          </p:cNvPr>
          <p:cNvGrpSpPr/>
          <p:nvPr/>
        </p:nvGrpSpPr>
        <p:grpSpPr>
          <a:xfrm>
            <a:off x="9571508" y="4909919"/>
            <a:ext cx="1044000" cy="1044000"/>
            <a:chOff x="9571508" y="4909919"/>
            <a:chExt cx="1044000" cy="1044000"/>
          </a:xfrm>
        </p:grpSpPr>
        <p:sp>
          <p:nvSpPr>
            <p:cNvPr id="157" name="íṥļïde">
              <a:extLst>
                <a:ext uri="{FF2B5EF4-FFF2-40B4-BE49-F238E27FC236}">
                  <a16:creationId xmlns:a16="http://schemas.microsoft.com/office/drawing/2014/main" xmlns="" id="{0C312EC0-FC24-4112-A3D2-C832726FAE2A}"/>
                </a:ext>
              </a:extLst>
            </p:cNvPr>
            <p:cNvSpPr/>
            <p:nvPr/>
          </p:nvSpPr>
          <p:spPr>
            <a:xfrm>
              <a:off x="9571508" y="4909919"/>
              <a:ext cx="1044000" cy="1044000"/>
            </a:xfrm>
            <a:prstGeom prst="ellipse">
              <a:avLst/>
            </a:prstGeom>
            <a:solidFill>
              <a:srgbClr val="2C5568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9" name="iṩļiḑe">
              <a:extLst>
                <a:ext uri="{FF2B5EF4-FFF2-40B4-BE49-F238E27FC236}">
                  <a16:creationId xmlns:a16="http://schemas.microsoft.com/office/drawing/2014/main" xmlns="" id="{02FBC12B-FC18-4858-8D82-3C4098056C54}"/>
                </a:ext>
              </a:extLst>
            </p:cNvPr>
            <p:cNvSpPr/>
            <p:nvPr/>
          </p:nvSpPr>
          <p:spPr bwMode="auto">
            <a:xfrm>
              <a:off x="9894307" y="5227986"/>
              <a:ext cx="342363" cy="371400"/>
            </a:xfrm>
            <a:custGeom>
              <a:avLst/>
              <a:gdLst>
                <a:gd name="T0" fmla="*/ 765 w 869"/>
                <a:gd name="T1" fmla="*/ 794 h 944"/>
                <a:gd name="T2" fmla="*/ 668 w 869"/>
                <a:gd name="T3" fmla="*/ 687 h 944"/>
                <a:gd name="T4" fmla="*/ 681 w 869"/>
                <a:gd name="T5" fmla="*/ 579 h 944"/>
                <a:gd name="T6" fmla="*/ 659 w 869"/>
                <a:gd name="T7" fmla="*/ 472 h 944"/>
                <a:gd name="T8" fmla="*/ 603 w 869"/>
                <a:gd name="T9" fmla="*/ 379 h 944"/>
                <a:gd name="T10" fmla="*/ 520 w 869"/>
                <a:gd name="T11" fmla="*/ 308 h 944"/>
                <a:gd name="T12" fmla="*/ 418 w 869"/>
                <a:gd name="T13" fmla="*/ 269 h 944"/>
                <a:gd name="T14" fmla="*/ 309 w 869"/>
                <a:gd name="T15" fmla="*/ 265 h 944"/>
                <a:gd name="T16" fmla="*/ 205 w 869"/>
                <a:gd name="T17" fmla="*/ 296 h 944"/>
                <a:gd name="T18" fmla="*/ 116 w 869"/>
                <a:gd name="T19" fmla="*/ 359 h 944"/>
                <a:gd name="T20" fmla="*/ 53 w 869"/>
                <a:gd name="T21" fmla="*/ 448 h 944"/>
                <a:gd name="T22" fmla="*/ 22 w 869"/>
                <a:gd name="T23" fmla="*/ 553 h 944"/>
                <a:gd name="T24" fmla="*/ 26 w 869"/>
                <a:gd name="T25" fmla="*/ 662 h 944"/>
                <a:gd name="T26" fmla="*/ 66 w 869"/>
                <a:gd name="T27" fmla="*/ 763 h 944"/>
                <a:gd name="T28" fmla="*/ 137 w 869"/>
                <a:gd name="T29" fmla="*/ 846 h 944"/>
                <a:gd name="T30" fmla="*/ 231 w 869"/>
                <a:gd name="T31" fmla="*/ 902 h 944"/>
                <a:gd name="T32" fmla="*/ 337 w 869"/>
                <a:gd name="T33" fmla="*/ 924 h 944"/>
                <a:gd name="T34" fmla="*/ 446 w 869"/>
                <a:gd name="T35" fmla="*/ 911 h 944"/>
                <a:gd name="T36" fmla="*/ 543 w 869"/>
                <a:gd name="T37" fmla="*/ 863 h 944"/>
                <a:gd name="T38" fmla="*/ 591 w 869"/>
                <a:gd name="T39" fmla="*/ 799 h 944"/>
                <a:gd name="T40" fmla="*/ 752 w 869"/>
                <a:gd name="T41" fmla="*/ 922 h 944"/>
                <a:gd name="T42" fmla="*/ 824 w 869"/>
                <a:gd name="T43" fmla="*/ 800 h 944"/>
                <a:gd name="T44" fmla="*/ 445 w 869"/>
                <a:gd name="T45" fmla="*/ 604 h 944"/>
                <a:gd name="T46" fmla="*/ 309 w 869"/>
                <a:gd name="T47" fmla="*/ 533 h 944"/>
                <a:gd name="T48" fmla="*/ 372 w 869"/>
                <a:gd name="T49" fmla="*/ 615 h 944"/>
                <a:gd name="T50" fmla="*/ 269 w 869"/>
                <a:gd name="T51" fmla="*/ 600 h 944"/>
                <a:gd name="T52" fmla="*/ 398 w 869"/>
                <a:gd name="T53" fmla="*/ 685 h 944"/>
                <a:gd name="T54" fmla="*/ 399 w 869"/>
                <a:gd name="T55" fmla="*/ 786 h 944"/>
                <a:gd name="T56" fmla="*/ 299 w 869"/>
                <a:gd name="T57" fmla="*/ 400 h 944"/>
                <a:gd name="T58" fmla="*/ 537 w 869"/>
                <a:gd name="T59" fmla="*/ 659 h 944"/>
                <a:gd name="T60" fmla="*/ 563 w 869"/>
                <a:gd name="T61" fmla="*/ 674 h 944"/>
                <a:gd name="T62" fmla="*/ 292 w 869"/>
                <a:gd name="T63" fmla="*/ 371 h 944"/>
                <a:gd name="T64" fmla="*/ 406 w 869"/>
                <a:gd name="T65" fmla="*/ 814 h 944"/>
                <a:gd name="T66" fmla="*/ 531 w 869"/>
                <a:gd name="T67" fmla="*/ 763 h 944"/>
                <a:gd name="T68" fmla="*/ 107 w 869"/>
                <a:gd name="T69" fmla="*/ 655 h 944"/>
                <a:gd name="T70" fmla="*/ 591 w 869"/>
                <a:gd name="T71" fmla="*/ 531 h 944"/>
                <a:gd name="T72" fmla="*/ 820 w 869"/>
                <a:gd name="T73" fmla="*/ 880 h 944"/>
                <a:gd name="T74" fmla="*/ 755 w 869"/>
                <a:gd name="T75" fmla="*/ 879 h 944"/>
                <a:gd name="T76" fmla="*/ 788 w 869"/>
                <a:gd name="T77" fmla="*/ 824 h 944"/>
                <a:gd name="T78" fmla="*/ 820 w 869"/>
                <a:gd name="T79" fmla="*/ 880 h 944"/>
                <a:gd name="T80" fmla="*/ 530 w 869"/>
                <a:gd name="T81" fmla="*/ 221 h 944"/>
                <a:gd name="T82" fmla="*/ 557 w 869"/>
                <a:gd name="T83" fmla="*/ 286 h 944"/>
                <a:gd name="T84" fmla="*/ 606 w 869"/>
                <a:gd name="T85" fmla="*/ 305 h 944"/>
                <a:gd name="T86" fmla="*/ 671 w 869"/>
                <a:gd name="T87" fmla="*/ 332 h 944"/>
                <a:gd name="T88" fmla="*/ 719 w 869"/>
                <a:gd name="T89" fmla="*/ 311 h 944"/>
                <a:gd name="T90" fmla="*/ 784 w 869"/>
                <a:gd name="T91" fmla="*/ 284 h 944"/>
                <a:gd name="T92" fmla="*/ 803 w 869"/>
                <a:gd name="T93" fmla="*/ 235 h 944"/>
                <a:gd name="T94" fmla="*/ 830 w 869"/>
                <a:gd name="T95" fmla="*/ 170 h 944"/>
                <a:gd name="T96" fmla="*/ 808 w 869"/>
                <a:gd name="T97" fmla="*/ 122 h 944"/>
                <a:gd name="T98" fmla="*/ 781 w 869"/>
                <a:gd name="T99" fmla="*/ 57 h 944"/>
                <a:gd name="T100" fmla="*/ 732 w 869"/>
                <a:gd name="T101" fmla="*/ 38 h 944"/>
                <a:gd name="T102" fmla="*/ 667 w 869"/>
                <a:gd name="T103" fmla="*/ 11 h 944"/>
                <a:gd name="T104" fmla="*/ 619 w 869"/>
                <a:gd name="T105" fmla="*/ 33 h 944"/>
                <a:gd name="T106" fmla="*/ 554 w 869"/>
                <a:gd name="T107" fmla="*/ 59 h 944"/>
                <a:gd name="T108" fmla="*/ 536 w 869"/>
                <a:gd name="T109" fmla="*/ 108 h 944"/>
                <a:gd name="T110" fmla="*/ 509 w 869"/>
                <a:gd name="T111" fmla="*/ 173 h 944"/>
                <a:gd name="T112" fmla="*/ 669 w 869"/>
                <a:gd name="T113" fmla="*/ 91 h 944"/>
                <a:gd name="T114" fmla="*/ 669 w 869"/>
                <a:gd name="T115" fmla="*/ 252 h 944"/>
                <a:gd name="T116" fmla="*/ 669 w 869"/>
                <a:gd name="T117" fmla="*/ 91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69" h="944">
                  <a:moveTo>
                    <a:pt x="824" y="800"/>
                  </a:moveTo>
                  <a:cubicBezTo>
                    <a:pt x="805" y="789"/>
                    <a:pt x="784" y="787"/>
                    <a:pt x="765" y="794"/>
                  </a:cubicBezTo>
                  <a:lnTo>
                    <a:pt x="642" y="721"/>
                  </a:lnTo>
                  <a:cubicBezTo>
                    <a:pt x="644" y="706"/>
                    <a:pt x="653" y="693"/>
                    <a:pt x="668" y="687"/>
                  </a:cubicBezTo>
                  <a:cubicBezTo>
                    <a:pt x="691" y="678"/>
                    <a:pt x="695" y="657"/>
                    <a:pt x="678" y="639"/>
                  </a:cubicBezTo>
                  <a:cubicBezTo>
                    <a:pt x="662" y="622"/>
                    <a:pt x="663" y="595"/>
                    <a:pt x="681" y="579"/>
                  </a:cubicBezTo>
                  <a:cubicBezTo>
                    <a:pt x="700" y="563"/>
                    <a:pt x="697" y="541"/>
                    <a:pt x="676" y="530"/>
                  </a:cubicBezTo>
                  <a:cubicBezTo>
                    <a:pt x="654" y="519"/>
                    <a:pt x="647" y="493"/>
                    <a:pt x="659" y="472"/>
                  </a:cubicBezTo>
                  <a:cubicBezTo>
                    <a:pt x="671" y="452"/>
                    <a:pt x="661" y="432"/>
                    <a:pt x="638" y="428"/>
                  </a:cubicBezTo>
                  <a:cubicBezTo>
                    <a:pt x="614" y="425"/>
                    <a:pt x="598" y="402"/>
                    <a:pt x="603" y="379"/>
                  </a:cubicBezTo>
                  <a:cubicBezTo>
                    <a:pt x="608" y="355"/>
                    <a:pt x="592" y="339"/>
                    <a:pt x="568" y="344"/>
                  </a:cubicBezTo>
                  <a:cubicBezTo>
                    <a:pt x="545" y="348"/>
                    <a:pt x="523" y="332"/>
                    <a:pt x="520" y="308"/>
                  </a:cubicBezTo>
                  <a:cubicBezTo>
                    <a:pt x="516" y="284"/>
                    <a:pt x="497" y="275"/>
                    <a:pt x="476" y="287"/>
                  </a:cubicBezTo>
                  <a:cubicBezTo>
                    <a:pt x="455" y="298"/>
                    <a:pt x="429" y="291"/>
                    <a:pt x="418" y="269"/>
                  </a:cubicBezTo>
                  <a:cubicBezTo>
                    <a:pt x="407" y="247"/>
                    <a:pt x="385" y="244"/>
                    <a:pt x="369" y="263"/>
                  </a:cubicBezTo>
                  <a:cubicBezTo>
                    <a:pt x="353" y="281"/>
                    <a:pt x="326" y="282"/>
                    <a:pt x="309" y="265"/>
                  </a:cubicBezTo>
                  <a:cubicBezTo>
                    <a:pt x="292" y="248"/>
                    <a:pt x="270" y="252"/>
                    <a:pt x="261" y="274"/>
                  </a:cubicBezTo>
                  <a:cubicBezTo>
                    <a:pt x="252" y="297"/>
                    <a:pt x="226" y="306"/>
                    <a:pt x="205" y="296"/>
                  </a:cubicBezTo>
                  <a:cubicBezTo>
                    <a:pt x="183" y="285"/>
                    <a:pt x="164" y="297"/>
                    <a:pt x="162" y="321"/>
                  </a:cubicBezTo>
                  <a:cubicBezTo>
                    <a:pt x="161" y="345"/>
                    <a:pt x="140" y="362"/>
                    <a:pt x="116" y="359"/>
                  </a:cubicBezTo>
                  <a:cubicBezTo>
                    <a:pt x="92" y="357"/>
                    <a:pt x="78" y="373"/>
                    <a:pt x="84" y="397"/>
                  </a:cubicBezTo>
                  <a:cubicBezTo>
                    <a:pt x="90" y="420"/>
                    <a:pt x="76" y="443"/>
                    <a:pt x="53" y="448"/>
                  </a:cubicBezTo>
                  <a:cubicBezTo>
                    <a:pt x="29" y="453"/>
                    <a:pt x="21" y="474"/>
                    <a:pt x="35" y="494"/>
                  </a:cubicBezTo>
                  <a:cubicBezTo>
                    <a:pt x="48" y="514"/>
                    <a:pt x="42" y="540"/>
                    <a:pt x="22" y="553"/>
                  </a:cubicBezTo>
                  <a:cubicBezTo>
                    <a:pt x="1" y="565"/>
                    <a:pt x="0" y="587"/>
                    <a:pt x="19" y="602"/>
                  </a:cubicBezTo>
                  <a:cubicBezTo>
                    <a:pt x="39" y="616"/>
                    <a:pt x="42" y="643"/>
                    <a:pt x="26" y="662"/>
                  </a:cubicBezTo>
                  <a:cubicBezTo>
                    <a:pt x="11" y="680"/>
                    <a:pt x="17" y="701"/>
                    <a:pt x="40" y="709"/>
                  </a:cubicBezTo>
                  <a:cubicBezTo>
                    <a:pt x="63" y="716"/>
                    <a:pt x="75" y="741"/>
                    <a:pt x="66" y="763"/>
                  </a:cubicBezTo>
                  <a:cubicBezTo>
                    <a:pt x="58" y="786"/>
                    <a:pt x="70" y="804"/>
                    <a:pt x="94" y="803"/>
                  </a:cubicBezTo>
                  <a:cubicBezTo>
                    <a:pt x="119" y="803"/>
                    <a:pt x="138" y="822"/>
                    <a:pt x="137" y="846"/>
                  </a:cubicBezTo>
                  <a:cubicBezTo>
                    <a:pt x="136" y="870"/>
                    <a:pt x="154" y="883"/>
                    <a:pt x="177" y="875"/>
                  </a:cubicBezTo>
                  <a:cubicBezTo>
                    <a:pt x="199" y="867"/>
                    <a:pt x="224" y="879"/>
                    <a:pt x="231" y="902"/>
                  </a:cubicBezTo>
                  <a:cubicBezTo>
                    <a:pt x="238" y="925"/>
                    <a:pt x="259" y="932"/>
                    <a:pt x="278" y="916"/>
                  </a:cubicBezTo>
                  <a:cubicBezTo>
                    <a:pt x="296" y="901"/>
                    <a:pt x="323" y="905"/>
                    <a:pt x="337" y="924"/>
                  </a:cubicBezTo>
                  <a:cubicBezTo>
                    <a:pt x="352" y="944"/>
                    <a:pt x="374" y="943"/>
                    <a:pt x="386" y="923"/>
                  </a:cubicBezTo>
                  <a:cubicBezTo>
                    <a:pt x="399" y="902"/>
                    <a:pt x="426" y="897"/>
                    <a:pt x="446" y="911"/>
                  </a:cubicBezTo>
                  <a:cubicBezTo>
                    <a:pt x="465" y="924"/>
                    <a:pt x="486" y="916"/>
                    <a:pt x="491" y="893"/>
                  </a:cubicBezTo>
                  <a:cubicBezTo>
                    <a:pt x="497" y="869"/>
                    <a:pt x="520" y="856"/>
                    <a:pt x="543" y="863"/>
                  </a:cubicBezTo>
                  <a:cubicBezTo>
                    <a:pt x="567" y="869"/>
                    <a:pt x="584" y="855"/>
                    <a:pt x="581" y="831"/>
                  </a:cubicBezTo>
                  <a:cubicBezTo>
                    <a:pt x="580" y="819"/>
                    <a:pt x="584" y="807"/>
                    <a:pt x="591" y="799"/>
                  </a:cubicBezTo>
                  <a:lnTo>
                    <a:pt x="718" y="874"/>
                  </a:lnTo>
                  <a:cubicBezTo>
                    <a:pt x="722" y="893"/>
                    <a:pt x="733" y="911"/>
                    <a:pt x="752" y="922"/>
                  </a:cubicBezTo>
                  <a:cubicBezTo>
                    <a:pt x="785" y="942"/>
                    <a:pt x="829" y="931"/>
                    <a:pt x="849" y="897"/>
                  </a:cubicBezTo>
                  <a:cubicBezTo>
                    <a:pt x="869" y="863"/>
                    <a:pt x="858" y="820"/>
                    <a:pt x="824" y="800"/>
                  </a:cubicBezTo>
                  <a:close/>
                  <a:moveTo>
                    <a:pt x="537" y="659"/>
                  </a:moveTo>
                  <a:lnTo>
                    <a:pt x="445" y="604"/>
                  </a:lnTo>
                  <a:cubicBezTo>
                    <a:pt x="445" y="575"/>
                    <a:pt x="429" y="547"/>
                    <a:pt x="402" y="530"/>
                  </a:cubicBezTo>
                  <a:cubicBezTo>
                    <a:pt x="372" y="513"/>
                    <a:pt x="337" y="515"/>
                    <a:pt x="309" y="533"/>
                  </a:cubicBezTo>
                  <a:lnTo>
                    <a:pt x="360" y="563"/>
                  </a:lnTo>
                  <a:cubicBezTo>
                    <a:pt x="378" y="573"/>
                    <a:pt x="383" y="597"/>
                    <a:pt x="372" y="615"/>
                  </a:cubicBezTo>
                  <a:cubicBezTo>
                    <a:pt x="361" y="634"/>
                    <a:pt x="338" y="641"/>
                    <a:pt x="320" y="630"/>
                  </a:cubicBezTo>
                  <a:lnTo>
                    <a:pt x="269" y="600"/>
                  </a:lnTo>
                  <a:cubicBezTo>
                    <a:pt x="267" y="632"/>
                    <a:pt x="282" y="665"/>
                    <a:pt x="312" y="682"/>
                  </a:cubicBezTo>
                  <a:cubicBezTo>
                    <a:pt x="339" y="699"/>
                    <a:pt x="372" y="698"/>
                    <a:pt x="398" y="685"/>
                  </a:cubicBezTo>
                  <a:lnTo>
                    <a:pt x="486" y="737"/>
                  </a:lnTo>
                  <a:cubicBezTo>
                    <a:pt x="462" y="760"/>
                    <a:pt x="433" y="777"/>
                    <a:pt x="399" y="786"/>
                  </a:cubicBezTo>
                  <a:cubicBezTo>
                    <a:pt x="292" y="813"/>
                    <a:pt x="183" y="749"/>
                    <a:pt x="156" y="642"/>
                  </a:cubicBezTo>
                  <a:cubicBezTo>
                    <a:pt x="129" y="536"/>
                    <a:pt x="193" y="427"/>
                    <a:pt x="299" y="400"/>
                  </a:cubicBezTo>
                  <a:cubicBezTo>
                    <a:pt x="406" y="373"/>
                    <a:pt x="515" y="437"/>
                    <a:pt x="542" y="543"/>
                  </a:cubicBezTo>
                  <a:cubicBezTo>
                    <a:pt x="552" y="583"/>
                    <a:pt x="550" y="623"/>
                    <a:pt x="537" y="659"/>
                  </a:cubicBezTo>
                  <a:close/>
                  <a:moveTo>
                    <a:pt x="581" y="685"/>
                  </a:moveTo>
                  <a:lnTo>
                    <a:pt x="563" y="674"/>
                  </a:lnTo>
                  <a:cubicBezTo>
                    <a:pt x="579" y="631"/>
                    <a:pt x="583" y="583"/>
                    <a:pt x="571" y="536"/>
                  </a:cubicBezTo>
                  <a:cubicBezTo>
                    <a:pt x="539" y="414"/>
                    <a:pt x="414" y="340"/>
                    <a:pt x="292" y="371"/>
                  </a:cubicBezTo>
                  <a:cubicBezTo>
                    <a:pt x="170" y="402"/>
                    <a:pt x="96" y="527"/>
                    <a:pt x="127" y="650"/>
                  </a:cubicBezTo>
                  <a:cubicBezTo>
                    <a:pt x="159" y="772"/>
                    <a:pt x="284" y="846"/>
                    <a:pt x="406" y="814"/>
                  </a:cubicBezTo>
                  <a:cubicBezTo>
                    <a:pt x="448" y="803"/>
                    <a:pt x="484" y="781"/>
                    <a:pt x="512" y="752"/>
                  </a:cubicBezTo>
                  <a:lnTo>
                    <a:pt x="531" y="763"/>
                  </a:lnTo>
                  <a:cubicBezTo>
                    <a:pt x="500" y="797"/>
                    <a:pt x="459" y="822"/>
                    <a:pt x="411" y="835"/>
                  </a:cubicBezTo>
                  <a:cubicBezTo>
                    <a:pt x="277" y="869"/>
                    <a:pt x="141" y="789"/>
                    <a:pt x="107" y="655"/>
                  </a:cubicBezTo>
                  <a:cubicBezTo>
                    <a:pt x="72" y="521"/>
                    <a:pt x="153" y="385"/>
                    <a:pt x="287" y="351"/>
                  </a:cubicBezTo>
                  <a:cubicBezTo>
                    <a:pt x="420" y="316"/>
                    <a:pt x="557" y="397"/>
                    <a:pt x="591" y="531"/>
                  </a:cubicBezTo>
                  <a:cubicBezTo>
                    <a:pt x="605" y="584"/>
                    <a:pt x="600" y="637"/>
                    <a:pt x="581" y="685"/>
                  </a:cubicBezTo>
                  <a:close/>
                  <a:moveTo>
                    <a:pt x="820" y="880"/>
                  </a:moveTo>
                  <a:lnTo>
                    <a:pt x="787" y="898"/>
                  </a:lnTo>
                  <a:lnTo>
                    <a:pt x="755" y="879"/>
                  </a:lnTo>
                  <a:lnTo>
                    <a:pt x="755" y="842"/>
                  </a:lnTo>
                  <a:lnTo>
                    <a:pt x="788" y="824"/>
                  </a:lnTo>
                  <a:lnTo>
                    <a:pt x="820" y="842"/>
                  </a:lnTo>
                  <a:lnTo>
                    <a:pt x="820" y="880"/>
                  </a:lnTo>
                  <a:close/>
                  <a:moveTo>
                    <a:pt x="514" y="211"/>
                  </a:moveTo>
                  <a:lnTo>
                    <a:pt x="530" y="221"/>
                  </a:lnTo>
                  <a:cubicBezTo>
                    <a:pt x="544" y="230"/>
                    <a:pt x="556" y="251"/>
                    <a:pt x="556" y="267"/>
                  </a:cubicBezTo>
                  <a:lnTo>
                    <a:pt x="557" y="286"/>
                  </a:lnTo>
                  <a:cubicBezTo>
                    <a:pt x="558" y="303"/>
                    <a:pt x="571" y="313"/>
                    <a:pt x="587" y="309"/>
                  </a:cubicBezTo>
                  <a:lnTo>
                    <a:pt x="606" y="305"/>
                  </a:lnTo>
                  <a:cubicBezTo>
                    <a:pt x="622" y="302"/>
                    <a:pt x="645" y="308"/>
                    <a:pt x="657" y="319"/>
                  </a:cubicBezTo>
                  <a:lnTo>
                    <a:pt x="671" y="332"/>
                  </a:lnTo>
                  <a:cubicBezTo>
                    <a:pt x="683" y="343"/>
                    <a:pt x="700" y="341"/>
                    <a:pt x="709" y="327"/>
                  </a:cubicBezTo>
                  <a:lnTo>
                    <a:pt x="719" y="311"/>
                  </a:lnTo>
                  <a:cubicBezTo>
                    <a:pt x="728" y="297"/>
                    <a:pt x="748" y="285"/>
                    <a:pt x="764" y="284"/>
                  </a:cubicBezTo>
                  <a:lnTo>
                    <a:pt x="784" y="284"/>
                  </a:lnTo>
                  <a:cubicBezTo>
                    <a:pt x="800" y="283"/>
                    <a:pt x="811" y="270"/>
                    <a:pt x="807" y="254"/>
                  </a:cubicBezTo>
                  <a:lnTo>
                    <a:pt x="803" y="235"/>
                  </a:lnTo>
                  <a:cubicBezTo>
                    <a:pt x="799" y="219"/>
                    <a:pt x="805" y="196"/>
                    <a:pt x="816" y="184"/>
                  </a:cubicBezTo>
                  <a:lnTo>
                    <a:pt x="830" y="170"/>
                  </a:lnTo>
                  <a:cubicBezTo>
                    <a:pt x="841" y="158"/>
                    <a:pt x="839" y="141"/>
                    <a:pt x="825" y="132"/>
                  </a:cubicBezTo>
                  <a:lnTo>
                    <a:pt x="808" y="122"/>
                  </a:lnTo>
                  <a:cubicBezTo>
                    <a:pt x="794" y="113"/>
                    <a:pt x="783" y="93"/>
                    <a:pt x="782" y="76"/>
                  </a:cubicBezTo>
                  <a:lnTo>
                    <a:pt x="781" y="57"/>
                  </a:lnTo>
                  <a:cubicBezTo>
                    <a:pt x="781" y="40"/>
                    <a:pt x="767" y="30"/>
                    <a:pt x="751" y="34"/>
                  </a:cubicBezTo>
                  <a:lnTo>
                    <a:pt x="732" y="38"/>
                  </a:lnTo>
                  <a:cubicBezTo>
                    <a:pt x="716" y="42"/>
                    <a:pt x="694" y="36"/>
                    <a:pt x="682" y="24"/>
                  </a:cubicBezTo>
                  <a:lnTo>
                    <a:pt x="667" y="11"/>
                  </a:lnTo>
                  <a:cubicBezTo>
                    <a:pt x="655" y="0"/>
                    <a:pt x="638" y="2"/>
                    <a:pt x="630" y="16"/>
                  </a:cubicBezTo>
                  <a:lnTo>
                    <a:pt x="619" y="33"/>
                  </a:lnTo>
                  <a:cubicBezTo>
                    <a:pt x="611" y="46"/>
                    <a:pt x="590" y="58"/>
                    <a:pt x="574" y="59"/>
                  </a:cubicBezTo>
                  <a:lnTo>
                    <a:pt x="554" y="59"/>
                  </a:lnTo>
                  <a:cubicBezTo>
                    <a:pt x="538" y="60"/>
                    <a:pt x="528" y="73"/>
                    <a:pt x="531" y="89"/>
                  </a:cubicBezTo>
                  <a:lnTo>
                    <a:pt x="536" y="108"/>
                  </a:lnTo>
                  <a:cubicBezTo>
                    <a:pt x="539" y="124"/>
                    <a:pt x="533" y="147"/>
                    <a:pt x="522" y="159"/>
                  </a:cubicBezTo>
                  <a:lnTo>
                    <a:pt x="509" y="173"/>
                  </a:lnTo>
                  <a:cubicBezTo>
                    <a:pt x="498" y="185"/>
                    <a:pt x="500" y="202"/>
                    <a:pt x="514" y="211"/>
                  </a:cubicBezTo>
                  <a:close/>
                  <a:moveTo>
                    <a:pt x="669" y="91"/>
                  </a:moveTo>
                  <a:cubicBezTo>
                    <a:pt x="714" y="91"/>
                    <a:pt x="750" y="127"/>
                    <a:pt x="750" y="172"/>
                  </a:cubicBezTo>
                  <a:cubicBezTo>
                    <a:pt x="750" y="216"/>
                    <a:pt x="714" y="252"/>
                    <a:pt x="669" y="252"/>
                  </a:cubicBezTo>
                  <a:cubicBezTo>
                    <a:pt x="625" y="252"/>
                    <a:pt x="589" y="216"/>
                    <a:pt x="589" y="172"/>
                  </a:cubicBezTo>
                  <a:cubicBezTo>
                    <a:pt x="589" y="127"/>
                    <a:pt x="625" y="91"/>
                    <a:pt x="669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21397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grpId="0" nodeType="after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4000">
                                          <p:cBhvr additive="base">
                                            <p:cTn id="14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4000">
                                          <p:cBhvr additive="base">
                                            <p:cTn id="15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8" fill="hold" grpId="0" nodeType="after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4000">
                                          <p:cBhvr additive="base">
                                            <p:cTn id="19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4000">
                                          <p:cBhvr additive="base">
                                            <p:cTn id="20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" presetClass="entr" presetSubtype="8" fill="hold" grpId="0" nodeType="after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4000">
                                          <p:cBhvr additive="base">
                                            <p:cTn id="24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4000">
                                          <p:cBhvr additive="base">
                                            <p:cTn id="25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8" fill="hold" grpId="0" nodeType="after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4000">
                                          <p:cBhvr additive="base">
                                            <p:cTn id="2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4000">
                                          <p:cBhvr additive="base">
                                            <p:cTn id="30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2" presetClass="entr" presetSubtype="8" fill="hold" grpId="0" nodeType="after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4000">
                                          <p:cBhvr additive="base">
                                            <p:cTn id="34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4000">
                                          <p:cBhvr additive="base">
                                            <p:cTn id="3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2" presetClass="entr" presetSubtype="8" fill="hold" grpId="0" nodeType="after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4000">
                                          <p:cBhvr additive="base">
                                            <p:cTn id="39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4000">
                                          <p:cBhvr additive="base">
                                            <p:cTn id="40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1" presetID="2" presetClass="entr" presetSubtype="1" fill="hold" nodeType="after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6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6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6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6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0" presetID="2" presetClass="entr" presetSubtype="1" fill="hold" nodeType="after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7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7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76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77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9" presetID="2" presetClass="entr" presetSubtype="1" fill="hold" nodeType="after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8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8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fill="hold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85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8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9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9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0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1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21" grpId="0"/>
          <p:bldP spid="23" grpId="0"/>
          <p:bldP spid="25" grpId="0"/>
          <p:bldP spid="27" grpId="0"/>
          <p:bldP spid="29" grpId="0"/>
          <p:bldP spid="31" grpId="0"/>
          <p:bldP spid="136" grpId="0" animBg="1"/>
          <p:bldP spid="140" grpId="0" animBg="1"/>
          <p:bldP spid="145" grpId="0" animBg="1"/>
          <p:bldP spid="148" grpId="0" animBg="1"/>
          <p:bldP spid="152" grpId="0" animBg="1"/>
          <p:bldP spid="15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9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9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0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1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21" grpId="0"/>
          <p:bldP spid="23" grpId="0"/>
          <p:bldP spid="25" grpId="0"/>
          <p:bldP spid="27" grpId="0"/>
          <p:bldP spid="29" grpId="0"/>
          <p:bldP spid="31" grpId="0"/>
          <p:bldP spid="136" grpId="0" animBg="1"/>
          <p:bldP spid="140" grpId="0" animBg="1"/>
          <p:bldP spid="145" grpId="0" animBg="1"/>
          <p:bldP spid="148" grpId="0" animBg="1"/>
          <p:bldP spid="152" grpId="0" animBg="1"/>
          <p:bldP spid="156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公司介绍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dirty="0"/>
                <a:t>我们的优势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18" name="TextBox 33">
            <a:extLst>
              <a:ext uri="{FF2B5EF4-FFF2-40B4-BE49-F238E27FC236}">
                <a16:creationId xmlns:a16="http://schemas.microsoft.com/office/drawing/2014/main" xmlns="" id="{A231E699-F18E-4FC4-A209-4729AB8B3607}"/>
              </a:ext>
            </a:extLst>
          </p:cNvPr>
          <p:cNvSpPr txBox="1"/>
          <p:nvPr/>
        </p:nvSpPr>
        <p:spPr>
          <a:xfrm>
            <a:off x="5897908" y="4268477"/>
            <a:ext cx="234381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强大的执行力</a:t>
            </a:r>
          </a:p>
        </p:txBody>
      </p:sp>
      <p:sp>
        <p:nvSpPr>
          <p:cNvPr id="19" name="TextBox 49">
            <a:extLst>
              <a:ext uri="{FF2B5EF4-FFF2-40B4-BE49-F238E27FC236}">
                <a16:creationId xmlns:a16="http://schemas.microsoft.com/office/drawing/2014/main" xmlns="" id="{395336AF-E412-4D6E-92E1-98CD1B4EB159}"/>
              </a:ext>
            </a:extLst>
          </p:cNvPr>
          <p:cNvSpPr txBox="1"/>
          <p:nvPr/>
        </p:nvSpPr>
        <p:spPr>
          <a:xfrm>
            <a:off x="6066471" y="5588734"/>
            <a:ext cx="219928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精准的营销能力</a:t>
            </a:r>
          </a:p>
        </p:txBody>
      </p:sp>
      <p:sp>
        <p:nvSpPr>
          <p:cNvPr id="20" name="TextBox 42">
            <a:extLst>
              <a:ext uri="{FF2B5EF4-FFF2-40B4-BE49-F238E27FC236}">
                <a16:creationId xmlns:a16="http://schemas.microsoft.com/office/drawing/2014/main" xmlns="" id="{4FADD98C-F099-4F4C-99FF-13ECB20118AC}"/>
              </a:ext>
            </a:extLst>
          </p:cNvPr>
          <p:cNvSpPr txBox="1"/>
          <p:nvPr/>
        </p:nvSpPr>
        <p:spPr>
          <a:xfrm>
            <a:off x="9040750" y="4244896"/>
            <a:ext cx="256836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对项目的深刻理解</a:t>
            </a:r>
          </a:p>
        </p:txBody>
      </p:sp>
      <p:sp>
        <p:nvSpPr>
          <p:cNvPr id="21" name="TextBox 57">
            <a:extLst>
              <a:ext uri="{FF2B5EF4-FFF2-40B4-BE49-F238E27FC236}">
                <a16:creationId xmlns:a16="http://schemas.microsoft.com/office/drawing/2014/main" xmlns="" id="{52DFB26E-B68A-4F93-8040-E50D41ECE869}"/>
              </a:ext>
            </a:extLst>
          </p:cNvPr>
          <p:cNvSpPr txBox="1"/>
          <p:nvPr/>
        </p:nvSpPr>
        <p:spPr>
          <a:xfrm>
            <a:off x="9028129" y="5596475"/>
            <a:ext cx="26939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丰富的产品运营经验</a:t>
            </a:r>
          </a:p>
        </p:txBody>
      </p:sp>
      <p:sp>
        <p:nvSpPr>
          <p:cNvPr id="23" name="iŝļíḑé">
            <a:extLst>
              <a:ext uri="{FF2B5EF4-FFF2-40B4-BE49-F238E27FC236}">
                <a16:creationId xmlns:a16="http://schemas.microsoft.com/office/drawing/2014/main" xmlns="" id="{76EBA45E-5E98-47A6-B9CB-1D59BFB3ACF5}"/>
              </a:ext>
            </a:extLst>
          </p:cNvPr>
          <p:cNvSpPr/>
          <p:nvPr/>
        </p:nvSpPr>
        <p:spPr>
          <a:xfrm>
            <a:off x="5505659" y="4091582"/>
            <a:ext cx="560812" cy="557399"/>
          </a:xfrm>
          <a:prstGeom prst="roundRect">
            <a:avLst/>
          </a:prstGeom>
          <a:solidFill>
            <a:srgbClr val="EF8943"/>
          </a:solidFill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i="1" dirty="0">
                <a:solidFill>
                  <a:schemeClr val="bg1"/>
                </a:solidFill>
              </a:rPr>
              <a:t>01</a:t>
            </a:r>
            <a:endParaRPr lang="zh-CN" altLang="en-US" b="1" i="1" dirty="0">
              <a:solidFill>
                <a:schemeClr val="bg1"/>
              </a:solidFill>
            </a:endParaRPr>
          </a:p>
        </p:txBody>
      </p:sp>
      <p:sp>
        <p:nvSpPr>
          <p:cNvPr id="24" name="işļíḋé">
            <a:extLst>
              <a:ext uri="{FF2B5EF4-FFF2-40B4-BE49-F238E27FC236}">
                <a16:creationId xmlns:a16="http://schemas.microsoft.com/office/drawing/2014/main" xmlns="" id="{DED2BA69-2079-484A-B07E-6B7A83809D9B}"/>
              </a:ext>
            </a:extLst>
          </p:cNvPr>
          <p:cNvSpPr/>
          <p:nvPr/>
        </p:nvSpPr>
        <p:spPr>
          <a:xfrm>
            <a:off x="8677755" y="4091582"/>
            <a:ext cx="560812" cy="557399"/>
          </a:xfrm>
          <a:prstGeom prst="roundRect">
            <a:avLst/>
          </a:prstGeom>
          <a:solidFill>
            <a:srgbClr val="EF8943"/>
          </a:solidFill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i="1" dirty="0">
                <a:solidFill>
                  <a:schemeClr val="bg1"/>
                </a:solidFill>
              </a:rPr>
              <a:t>02</a:t>
            </a:r>
            <a:endParaRPr lang="zh-CN" altLang="en-US" b="1" i="1" dirty="0">
              <a:solidFill>
                <a:schemeClr val="bg1"/>
              </a:solidFill>
            </a:endParaRPr>
          </a:p>
        </p:txBody>
      </p:sp>
      <p:sp>
        <p:nvSpPr>
          <p:cNvPr id="25" name="ïšḻiḑè">
            <a:extLst>
              <a:ext uri="{FF2B5EF4-FFF2-40B4-BE49-F238E27FC236}">
                <a16:creationId xmlns:a16="http://schemas.microsoft.com/office/drawing/2014/main" xmlns="" id="{502A7555-5A53-413D-954A-1B4657228B7D}"/>
              </a:ext>
            </a:extLst>
          </p:cNvPr>
          <p:cNvSpPr/>
          <p:nvPr/>
        </p:nvSpPr>
        <p:spPr>
          <a:xfrm>
            <a:off x="5505659" y="5440284"/>
            <a:ext cx="560812" cy="557399"/>
          </a:xfrm>
          <a:prstGeom prst="roundRect">
            <a:avLst/>
          </a:prstGeom>
          <a:solidFill>
            <a:srgbClr val="EF8943"/>
          </a:solidFill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i="1" dirty="0">
                <a:solidFill>
                  <a:schemeClr val="bg1"/>
                </a:solidFill>
              </a:rPr>
              <a:t>03</a:t>
            </a:r>
            <a:endParaRPr lang="zh-CN" altLang="en-US" b="1" i="1" dirty="0">
              <a:solidFill>
                <a:schemeClr val="bg1"/>
              </a:solidFill>
            </a:endParaRPr>
          </a:p>
        </p:txBody>
      </p:sp>
      <p:sp>
        <p:nvSpPr>
          <p:cNvPr id="26" name="išļïḑê">
            <a:extLst>
              <a:ext uri="{FF2B5EF4-FFF2-40B4-BE49-F238E27FC236}">
                <a16:creationId xmlns:a16="http://schemas.microsoft.com/office/drawing/2014/main" xmlns="" id="{7D6EB957-EDA1-48DC-92DF-11F072BE720A}"/>
              </a:ext>
            </a:extLst>
          </p:cNvPr>
          <p:cNvSpPr/>
          <p:nvPr/>
        </p:nvSpPr>
        <p:spPr>
          <a:xfrm>
            <a:off x="8677755" y="5440284"/>
            <a:ext cx="560812" cy="557399"/>
          </a:xfrm>
          <a:prstGeom prst="roundRect">
            <a:avLst/>
          </a:prstGeom>
          <a:solidFill>
            <a:srgbClr val="EF8943"/>
          </a:solidFill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i="1" dirty="0">
                <a:solidFill>
                  <a:schemeClr val="bg1"/>
                </a:solidFill>
              </a:rPr>
              <a:t>04</a:t>
            </a:r>
            <a:endParaRPr lang="zh-CN" altLang="en-US" b="1" i="1" dirty="0">
              <a:solidFill>
                <a:schemeClr val="bg1"/>
              </a:solidFill>
            </a:endParaRPr>
          </a:p>
        </p:txBody>
      </p:sp>
      <p:sp>
        <p:nvSpPr>
          <p:cNvPr id="27" name="iŝḷidê">
            <a:extLst>
              <a:ext uri="{FF2B5EF4-FFF2-40B4-BE49-F238E27FC236}">
                <a16:creationId xmlns:a16="http://schemas.microsoft.com/office/drawing/2014/main" xmlns="" id="{9CA945A4-ED49-461E-BA32-939E42D4CC31}"/>
              </a:ext>
            </a:extLst>
          </p:cNvPr>
          <p:cNvSpPr/>
          <p:nvPr/>
        </p:nvSpPr>
        <p:spPr bwMode="auto">
          <a:xfrm>
            <a:off x="1236713" y="1467263"/>
            <a:ext cx="3481017" cy="4629864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175">
            <a:noFill/>
            <a:prstDash val="sysDash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en-US"/>
            </a:defPPr>
            <a:lvl1pPr marL="0" algn="l" defTabSz="914354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78" algn="l" defTabSz="914354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54" algn="l" defTabSz="914354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32" algn="l" defTabSz="914354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09" algn="l" defTabSz="914354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886" algn="l" defTabSz="914354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062" algn="l" defTabSz="914354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240" algn="l" defTabSz="914354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418" algn="l" defTabSz="914354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en-US" sz="2800" b="1" dirty="0">
              <a:solidFill>
                <a:schemeClr val="lt1"/>
              </a:solidFill>
            </a:endParaRPr>
          </a:p>
        </p:txBody>
      </p:sp>
      <p:sp>
        <p:nvSpPr>
          <p:cNvPr id="28" name="iṣľíḋe">
            <a:extLst>
              <a:ext uri="{FF2B5EF4-FFF2-40B4-BE49-F238E27FC236}">
                <a16:creationId xmlns:a16="http://schemas.microsoft.com/office/drawing/2014/main" xmlns="" id="{62F4E358-B8B1-4094-9D3D-2359AD5EEF94}"/>
              </a:ext>
            </a:extLst>
          </p:cNvPr>
          <p:cNvSpPr/>
          <p:nvPr/>
        </p:nvSpPr>
        <p:spPr bwMode="auto">
          <a:xfrm>
            <a:off x="851803" y="1837048"/>
            <a:ext cx="10483604" cy="1629978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txBody>
          <a:bodyPr wrap="square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354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78" algn="l" defTabSz="914354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54" algn="l" defTabSz="914354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32" algn="l" defTabSz="914354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09" algn="l" defTabSz="914354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886" algn="l" defTabSz="914354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062" algn="l" defTabSz="914354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240" algn="l" defTabSz="914354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418" algn="l" defTabSz="914354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buSzPct val="25000"/>
            </a:pPr>
            <a:endParaRPr lang="en-US" altLang="zh-CN" sz="2000" b="1" dirty="0">
              <a:solidFill>
                <a:schemeClr val="bg1"/>
              </a:solidFill>
            </a:endParaRPr>
          </a:p>
        </p:txBody>
      </p:sp>
      <p:sp>
        <p:nvSpPr>
          <p:cNvPr id="12" name="TextBox 30">
            <a:extLst>
              <a:ext uri="{FF2B5EF4-FFF2-40B4-BE49-F238E27FC236}">
                <a16:creationId xmlns:a16="http://schemas.microsoft.com/office/drawing/2014/main" xmlns="" id="{9E92C152-68DC-4C4B-A525-74B88D6D6556}"/>
              </a:ext>
            </a:extLst>
          </p:cNvPr>
          <p:cNvSpPr txBox="1"/>
          <p:nvPr/>
        </p:nvSpPr>
        <p:spPr>
          <a:xfrm>
            <a:off x="1405944" y="2436058"/>
            <a:ext cx="9717174" cy="701504"/>
          </a:xfrm>
          <a:prstGeom prst="rect">
            <a:avLst/>
          </a:prstGeom>
          <a:noFill/>
        </p:spPr>
        <p:txBody>
          <a:bodyPr wrap="square" lIns="135399" tIns="67706" rIns="135399" bIns="67706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300">
                <a:solidFill>
                  <a:schemeClr val="bg1">
                    <a:lumMod val="50000"/>
                  </a:schemeClr>
                </a:solidFill>
                <a:latin typeface="+mn-ea"/>
                <a:cs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在此输入相关文字，输入您的文字内容输入您的文字内容，输入您的文字内容输入您的文字内容，更多精品模板输入您的文字内容输入您的文字内容。</a:t>
            </a:r>
          </a:p>
        </p:txBody>
      </p:sp>
      <p:sp>
        <p:nvSpPr>
          <p:cNvPr id="13" name="TextBox 33">
            <a:extLst>
              <a:ext uri="{FF2B5EF4-FFF2-40B4-BE49-F238E27FC236}">
                <a16:creationId xmlns:a16="http://schemas.microsoft.com/office/drawing/2014/main" xmlns="" id="{D1CE6078-46C7-4CF1-90A8-05933A2AEA64}"/>
              </a:ext>
            </a:extLst>
          </p:cNvPr>
          <p:cNvSpPr txBox="1"/>
          <p:nvPr/>
        </p:nvSpPr>
        <p:spPr>
          <a:xfrm>
            <a:off x="1296175" y="2068571"/>
            <a:ext cx="2343238" cy="3042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20000"/>
              </a:lnSpc>
              <a:buClr>
                <a:srgbClr val="C00000"/>
              </a:buClr>
            </a:pPr>
            <a:r>
              <a:rPr lang="zh-CN" altLang="en-US" sz="18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添加主要标题内容</a:t>
            </a:r>
          </a:p>
        </p:txBody>
      </p:sp>
    </p:spTree>
    <p:extLst>
      <p:ext uri="{BB962C8B-B14F-4D97-AF65-F5344CB8AC3E}">
        <p14:creationId xmlns:p14="http://schemas.microsoft.com/office/powerpoint/2010/main" val="137515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9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9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1" fill="hold" grpId="0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2" presetClass="entr" presetSubtype="1" fill="hold" grpId="0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4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4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8" presetID="2" presetClass="entr" presetSubtype="1" fill="hold" grpId="0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8" presetID="2" presetClass="entr" presetSubtype="1" fill="hold" grpId="0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6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6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1" grpId="0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9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9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1" grpId="0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12" grpId="0"/>
          <p:bldP spid="13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ṥḻïďé">
            <a:extLst>
              <a:ext uri="{FF2B5EF4-FFF2-40B4-BE49-F238E27FC236}">
                <a16:creationId xmlns:a16="http://schemas.microsoft.com/office/drawing/2014/main" xmlns="" id="{A7930888-BF30-4C81-A214-8D661E45D724}"/>
              </a:ext>
            </a:extLst>
          </p:cNvPr>
          <p:cNvSpPr/>
          <p:nvPr/>
        </p:nvSpPr>
        <p:spPr>
          <a:xfrm>
            <a:off x="6571390" y="3347833"/>
            <a:ext cx="2078598" cy="13624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599" extrusionOk="0">
                <a:moveTo>
                  <a:pt x="13632" y="0"/>
                </a:moveTo>
                <a:lnTo>
                  <a:pt x="355" y="152"/>
                </a:lnTo>
                <a:cubicBezTo>
                  <a:pt x="413" y="219"/>
                  <a:pt x="483" y="257"/>
                  <a:pt x="534" y="340"/>
                </a:cubicBezTo>
                <a:lnTo>
                  <a:pt x="7537" y="9973"/>
                </a:lnTo>
                <a:cubicBezTo>
                  <a:pt x="7675" y="10162"/>
                  <a:pt x="7744" y="10419"/>
                  <a:pt x="7744" y="10678"/>
                </a:cubicBezTo>
                <a:cubicBezTo>
                  <a:pt x="7745" y="10937"/>
                  <a:pt x="7678" y="11199"/>
                  <a:pt x="7541" y="11389"/>
                </a:cubicBezTo>
                <a:lnTo>
                  <a:pt x="570" y="21076"/>
                </a:lnTo>
                <a:cubicBezTo>
                  <a:pt x="444" y="21283"/>
                  <a:pt x="293" y="21446"/>
                  <a:pt x="127" y="21556"/>
                </a:cubicBezTo>
                <a:cubicBezTo>
                  <a:pt x="88" y="21583"/>
                  <a:pt x="41" y="21578"/>
                  <a:pt x="0" y="21599"/>
                </a:cubicBezTo>
                <a:lnTo>
                  <a:pt x="13668" y="21441"/>
                </a:lnTo>
                <a:cubicBezTo>
                  <a:pt x="13847" y="21440"/>
                  <a:pt x="14025" y="21378"/>
                  <a:pt x="14186" y="21271"/>
                </a:cubicBezTo>
                <a:cubicBezTo>
                  <a:pt x="14347" y="21163"/>
                  <a:pt x="14494" y="21010"/>
                  <a:pt x="14616" y="20809"/>
                </a:cubicBezTo>
                <a:lnTo>
                  <a:pt x="21400" y="11377"/>
                </a:lnTo>
                <a:cubicBezTo>
                  <a:pt x="21534" y="11192"/>
                  <a:pt x="21600" y="10936"/>
                  <a:pt x="21599" y="10684"/>
                </a:cubicBezTo>
                <a:cubicBezTo>
                  <a:pt x="21599" y="10431"/>
                  <a:pt x="21534" y="10181"/>
                  <a:pt x="21400" y="9997"/>
                </a:cubicBezTo>
                <a:lnTo>
                  <a:pt x="14580" y="620"/>
                </a:lnTo>
                <a:cubicBezTo>
                  <a:pt x="14458" y="420"/>
                  <a:pt x="14307" y="264"/>
                  <a:pt x="14146" y="158"/>
                </a:cubicBezTo>
                <a:cubicBezTo>
                  <a:pt x="13985" y="52"/>
                  <a:pt x="13812" y="-1"/>
                  <a:pt x="13632" y="0"/>
                </a:cubicBezTo>
                <a:close/>
              </a:path>
            </a:pathLst>
          </a:cu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ysDash"/>
            <a:miter lim="400000"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zh-CN" sz="2000" b="1" i="1" dirty="0"/>
          </a:p>
        </p:txBody>
      </p:sp>
      <p:sp>
        <p:nvSpPr>
          <p:cNvPr id="24" name="ïşḻïḓé">
            <a:extLst>
              <a:ext uri="{FF2B5EF4-FFF2-40B4-BE49-F238E27FC236}">
                <a16:creationId xmlns:a16="http://schemas.microsoft.com/office/drawing/2014/main" xmlns="" id="{AC268DC1-1942-40FF-ACF2-C759A2AD754D}"/>
              </a:ext>
            </a:extLst>
          </p:cNvPr>
          <p:cNvSpPr/>
          <p:nvPr/>
        </p:nvSpPr>
        <p:spPr>
          <a:xfrm>
            <a:off x="4088352" y="3347833"/>
            <a:ext cx="2078598" cy="13624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599" extrusionOk="0">
                <a:moveTo>
                  <a:pt x="13632" y="0"/>
                </a:moveTo>
                <a:lnTo>
                  <a:pt x="355" y="152"/>
                </a:lnTo>
                <a:cubicBezTo>
                  <a:pt x="413" y="219"/>
                  <a:pt x="483" y="257"/>
                  <a:pt x="534" y="340"/>
                </a:cubicBezTo>
                <a:lnTo>
                  <a:pt x="7537" y="9973"/>
                </a:lnTo>
                <a:cubicBezTo>
                  <a:pt x="7675" y="10162"/>
                  <a:pt x="7744" y="10419"/>
                  <a:pt x="7744" y="10678"/>
                </a:cubicBezTo>
                <a:cubicBezTo>
                  <a:pt x="7745" y="10937"/>
                  <a:pt x="7678" y="11199"/>
                  <a:pt x="7541" y="11389"/>
                </a:cubicBezTo>
                <a:lnTo>
                  <a:pt x="570" y="21076"/>
                </a:lnTo>
                <a:cubicBezTo>
                  <a:pt x="444" y="21283"/>
                  <a:pt x="293" y="21446"/>
                  <a:pt x="127" y="21556"/>
                </a:cubicBezTo>
                <a:cubicBezTo>
                  <a:pt x="88" y="21583"/>
                  <a:pt x="41" y="21578"/>
                  <a:pt x="0" y="21599"/>
                </a:cubicBezTo>
                <a:lnTo>
                  <a:pt x="13668" y="21441"/>
                </a:lnTo>
                <a:cubicBezTo>
                  <a:pt x="13847" y="21440"/>
                  <a:pt x="14025" y="21378"/>
                  <a:pt x="14186" y="21271"/>
                </a:cubicBezTo>
                <a:cubicBezTo>
                  <a:pt x="14347" y="21163"/>
                  <a:pt x="14494" y="21010"/>
                  <a:pt x="14616" y="20809"/>
                </a:cubicBezTo>
                <a:lnTo>
                  <a:pt x="21400" y="11377"/>
                </a:lnTo>
                <a:cubicBezTo>
                  <a:pt x="21534" y="11192"/>
                  <a:pt x="21600" y="10936"/>
                  <a:pt x="21599" y="10684"/>
                </a:cubicBezTo>
                <a:cubicBezTo>
                  <a:pt x="21599" y="10431"/>
                  <a:pt x="21534" y="10181"/>
                  <a:pt x="21400" y="9997"/>
                </a:cubicBezTo>
                <a:lnTo>
                  <a:pt x="14580" y="620"/>
                </a:lnTo>
                <a:cubicBezTo>
                  <a:pt x="14458" y="420"/>
                  <a:pt x="14307" y="264"/>
                  <a:pt x="14146" y="158"/>
                </a:cubicBezTo>
                <a:cubicBezTo>
                  <a:pt x="13985" y="52"/>
                  <a:pt x="13812" y="-1"/>
                  <a:pt x="13632" y="0"/>
                </a:cubicBezTo>
                <a:close/>
              </a:path>
            </a:pathLst>
          </a:cu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ysDash"/>
            <a:miter lim="400000"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zh-CN" sz="2000" b="1" i="1" dirty="0"/>
          </a:p>
        </p:txBody>
      </p:sp>
      <p:sp>
        <p:nvSpPr>
          <p:cNvPr id="25" name="îṡḷíḋê">
            <a:extLst>
              <a:ext uri="{FF2B5EF4-FFF2-40B4-BE49-F238E27FC236}">
                <a16:creationId xmlns:a16="http://schemas.microsoft.com/office/drawing/2014/main" xmlns="" id="{E6BC085F-5C7A-49AB-8842-21BDE6B32E56}"/>
              </a:ext>
            </a:extLst>
          </p:cNvPr>
          <p:cNvSpPr/>
          <p:nvPr/>
        </p:nvSpPr>
        <p:spPr>
          <a:xfrm>
            <a:off x="1605315" y="3347833"/>
            <a:ext cx="2078598" cy="13624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599" extrusionOk="0">
                <a:moveTo>
                  <a:pt x="13632" y="0"/>
                </a:moveTo>
                <a:lnTo>
                  <a:pt x="355" y="152"/>
                </a:lnTo>
                <a:cubicBezTo>
                  <a:pt x="413" y="219"/>
                  <a:pt x="483" y="257"/>
                  <a:pt x="534" y="340"/>
                </a:cubicBezTo>
                <a:lnTo>
                  <a:pt x="7537" y="9973"/>
                </a:lnTo>
                <a:cubicBezTo>
                  <a:pt x="7675" y="10162"/>
                  <a:pt x="7744" y="10419"/>
                  <a:pt x="7744" y="10678"/>
                </a:cubicBezTo>
                <a:cubicBezTo>
                  <a:pt x="7745" y="10937"/>
                  <a:pt x="7678" y="11199"/>
                  <a:pt x="7541" y="11389"/>
                </a:cubicBezTo>
                <a:lnTo>
                  <a:pt x="570" y="21076"/>
                </a:lnTo>
                <a:cubicBezTo>
                  <a:pt x="444" y="21283"/>
                  <a:pt x="293" y="21446"/>
                  <a:pt x="127" y="21556"/>
                </a:cubicBezTo>
                <a:cubicBezTo>
                  <a:pt x="88" y="21583"/>
                  <a:pt x="41" y="21578"/>
                  <a:pt x="0" y="21599"/>
                </a:cubicBezTo>
                <a:lnTo>
                  <a:pt x="13668" y="21441"/>
                </a:lnTo>
                <a:cubicBezTo>
                  <a:pt x="13847" y="21440"/>
                  <a:pt x="14025" y="21378"/>
                  <a:pt x="14186" y="21271"/>
                </a:cubicBezTo>
                <a:cubicBezTo>
                  <a:pt x="14347" y="21163"/>
                  <a:pt x="14494" y="21010"/>
                  <a:pt x="14616" y="20809"/>
                </a:cubicBezTo>
                <a:lnTo>
                  <a:pt x="21400" y="11377"/>
                </a:lnTo>
                <a:cubicBezTo>
                  <a:pt x="21534" y="11192"/>
                  <a:pt x="21600" y="10936"/>
                  <a:pt x="21599" y="10684"/>
                </a:cubicBezTo>
                <a:cubicBezTo>
                  <a:pt x="21599" y="10431"/>
                  <a:pt x="21534" y="10181"/>
                  <a:pt x="21400" y="9997"/>
                </a:cubicBezTo>
                <a:lnTo>
                  <a:pt x="14580" y="620"/>
                </a:lnTo>
                <a:cubicBezTo>
                  <a:pt x="14458" y="420"/>
                  <a:pt x="14307" y="264"/>
                  <a:pt x="14146" y="158"/>
                </a:cubicBezTo>
                <a:cubicBezTo>
                  <a:pt x="13985" y="52"/>
                  <a:pt x="13812" y="-1"/>
                  <a:pt x="13632" y="0"/>
                </a:cubicBezTo>
                <a:close/>
              </a:path>
            </a:pathLst>
          </a:cu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ysDash"/>
            <a:miter lim="400000"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zh-CN" sz="2000" b="1" i="1" dirty="0"/>
          </a:p>
        </p:txBody>
      </p:sp>
      <p:sp>
        <p:nvSpPr>
          <p:cNvPr id="26" name="ïṩľïḑe">
            <a:extLst>
              <a:ext uri="{FF2B5EF4-FFF2-40B4-BE49-F238E27FC236}">
                <a16:creationId xmlns:a16="http://schemas.microsoft.com/office/drawing/2014/main" xmlns="" id="{697011A3-900E-43C2-BA1C-5463FB9131DB}"/>
              </a:ext>
            </a:extLst>
          </p:cNvPr>
          <p:cNvSpPr/>
          <p:nvPr/>
        </p:nvSpPr>
        <p:spPr>
          <a:xfrm flipH="1">
            <a:off x="838200" y="3147801"/>
            <a:ext cx="9566275" cy="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miter lim="400000"/>
          </a:ln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00000"/>
              </a:lnSpc>
              <a:defRPr sz="3200" b="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7" name="ïşlîḑé">
            <a:extLst>
              <a:ext uri="{FF2B5EF4-FFF2-40B4-BE49-F238E27FC236}">
                <a16:creationId xmlns:a16="http://schemas.microsoft.com/office/drawing/2014/main" xmlns="" id="{9372C6E0-AE2A-40CE-A3D8-72889CC30E52}"/>
              </a:ext>
            </a:extLst>
          </p:cNvPr>
          <p:cNvSpPr/>
          <p:nvPr/>
        </p:nvSpPr>
        <p:spPr>
          <a:xfrm flipH="1">
            <a:off x="838200" y="4910340"/>
            <a:ext cx="9566275" cy="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miter lim="400000"/>
          </a:ln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00000"/>
              </a:lnSpc>
              <a:defRPr sz="3200" b="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8" name="ïṡ1iḓè">
            <a:extLst>
              <a:ext uri="{FF2B5EF4-FFF2-40B4-BE49-F238E27FC236}">
                <a16:creationId xmlns:a16="http://schemas.microsoft.com/office/drawing/2014/main" xmlns="" id="{424D5783-D774-4EDD-ACFC-87715FAC8980}"/>
              </a:ext>
            </a:extLst>
          </p:cNvPr>
          <p:cNvSpPr/>
          <p:nvPr/>
        </p:nvSpPr>
        <p:spPr>
          <a:xfrm>
            <a:off x="9775442" y="3143247"/>
            <a:ext cx="1884781" cy="1771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778" y="21600"/>
                </a:moveTo>
                <a:lnTo>
                  <a:pt x="7938" y="21600"/>
                </a:lnTo>
                <a:lnTo>
                  <a:pt x="12785" y="12409"/>
                </a:lnTo>
                <a:lnTo>
                  <a:pt x="18360" y="12409"/>
                </a:lnTo>
                <a:cubicBezTo>
                  <a:pt x="18360" y="12409"/>
                  <a:pt x="21600" y="12409"/>
                  <a:pt x="21600" y="10800"/>
                </a:cubicBezTo>
                <a:cubicBezTo>
                  <a:pt x="21600" y="9191"/>
                  <a:pt x="18360" y="9191"/>
                  <a:pt x="18360" y="9191"/>
                </a:cubicBezTo>
                <a:lnTo>
                  <a:pt x="12785" y="9191"/>
                </a:lnTo>
                <a:lnTo>
                  <a:pt x="7938" y="0"/>
                </a:lnTo>
                <a:lnTo>
                  <a:pt x="5778" y="0"/>
                </a:lnTo>
                <a:lnTo>
                  <a:pt x="8465" y="9191"/>
                </a:lnTo>
                <a:lnTo>
                  <a:pt x="4591" y="9191"/>
                </a:lnTo>
                <a:lnTo>
                  <a:pt x="2160" y="6893"/>
                </a:lnTo>
                <a:lnTo>
                  <a:pt x="0" y="6893"/>
                </a:lnTo>
                <a:lnTo>
                  <a:pt x="1728" y="10800"/>
                </a:lnTo>
                <a:lnTo>
                  <a:pt x="0" y="14707"/>
                </a:lnTo>
                <a:lnTo>
                  <a:pt x="2160" y="14707"/>
                </a:lnTo>
                <a:lnTo>
                  <a:pt x="4591" y="12409"/>
                </a:lnTo>
                <a:lnTo>
                  <a:pt x="8465" y="12409"/>
                </a:lnTo>
                <a:cubicBezTo>
                  <a:pt x="8465" y="12409"/>
                  <a:pt x="5778" y="21600"/>
                  <a:pt x="5778" y="21600"/>
                </a:cubicBezTo>
                <a:close/>
              </a:path>
            </a:pathLst>
          </a:custGeom>
          <a:solidFill>
            <a:srgbClr val="EF8943"/>
          </a:solidFill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00000"/>
              </a:lnSpc>
              <a:defRPr sz="3200" b="0" spc="0"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20" name="ïṥľiḑê">
            <a:extLst>
              <a:ext uri="{FF2B5EF4-FFF2-40B4-BE49-F238E27FC236}">
                <a16:creationId xmlns:a16="http://schemas.microsoft.com/office/drawing/2014/main" xmlns="" id="{3843B1D6-BC32-4CC7-A680-A78F4DBCF129}"/>
              </a:ext>
            </a:extLst>
          </p:cNvPr>
          <p:cNvSpPr/>
          <p:nvPr/>
        </p:nvSpPr>
        <p:spPr>
          <a:xfrm>
            <a:off x="2572861" y="3824776"/>
            <a:ext cx="408592" cy="408590"/>
          </a:xfrm>
          <a:custGeom>
            <a:avLst/>
            <a:gdLst>
              <a:gd name="connsiteX0" fmla="*/ 199497 w 331788"/>
              <a:gd name="connsiteY0" fmla="*/ 265112 h 331787"/>
              <a:gd name="connsiteX1" fmla="*/ 209798 w 331788"/>
              <a:gd name="connsiteY1" fmla="*/ 279217 h 331787"/>
              <a:gd name="connsiteX2" fmla="*/ 238126 w 331788"/>
              <a:gd name="connsiteY2" fmla="*/ 315118 h 331787"/>
              <a:gd name="connsiteX3" fmla="*/ 166018 w 331788"/>
              <a:gd name="connsiteY3" fmla="*/ 331787 h 331787"/>
              <a:gd name="connsiteX4" fmla="*/ 122238 w 331788"/>
              <a:gd name="connsiteY4" fmla="*/ 325376 h 331787"/>
              <a:gd name="connsiteX5" fmla="*/ 199497 w 331788"/>
              <a:gd name="connsiteY5" fmla="*/ 265112 h 331787"/>
              <a:gd name="connsiteX6" fmla="*/ 190500 w 331788"/>
              <a:gd name="connsiteY6" fmla="*/ 228600 h 331787"/>
              <a:gd name="connsiteX7" fmla="*/ 201490 w 331788"/>
              <a:gd name="connsiteY7" fmla="*/ 228600 h 331787"/>
              <a:gd name="connsiteX8" fmla="*/ 206375 w 331788"/>
              <a:gd name="connsiteY8" fmla="*/ 236394 h 331787"/>
              <a:gd name="connsiteX9" fmla="*/ 200269 w 331788"/>
              <a:gd name="connsiteY9" fmla="*/ 242888 h 331787"/>
              <a:gd name="connsiteX10" fmla="*/ 190500 w 331788"/>
              <a:gd name="connsiteY10" fmla="*/ 228600 h 331787"/>
              <a:gd name="connsiteX11" fmla="*/ 146452 w 331788"/>
              <a:gd name="connsiteY11" fmla="*/ 228600 h 331787"/>
              <a:gd name="connsiteX12" fmla="*/ 164590 w 331788"/>
              <a:gd name="connsiteY12" fmla="*/ 229897 h 331787"/>
              <a:gd name="connsiteX13" fmla="*/ 165885 w 331788"/>
              <a:gd name="connsiteY13" fmla="*/ 229897 h 331787"/>
              <a:gd name="connsiteX14" fmla="*/ 173659 w 331788"/>
              <a:gd name="connsiteY14" fmla="*/ 229897 h 331787"/>
              <a:gd name="connsiteX15" fmla="*/ 190501 w 331788"/>
              <a:gd name="connsiteY15" fmla="*/ 253240 h 331787"/>
              <a:gd name="connsiteX16" fmla="*/ 103699 w 331788"/>
              <a:gd name="connsiteY16" fmla="*/ 320675 h 331787"/>
              <a:gd name="connsiteX17" fmla="*/ 77788 w 331788"/>
              <a:gd name="connsiteY17" fmla="*/ 306410 h 331787"/>
              <a:gd name="connsiteX18" fmla="*/ 112768 w 331788"/>
              <a:gd name="connsiteY18" fmla="*/ 244162 h 331787"/>
              <a:gd name="connsiteX19" fmla="*/ 121837 w 331788"/>
              <a:gd name="connsiteY19" fmla="*/ 245459 h 331787"/>
              <a:gd name="connsiteX20" fmla="*/ 146452 w 331788"/>
              <a:gd name="connsiteY20" fmla="*/ 228600 h 331787"/>
              <a:gd name="connsiteX21" fmla="*/ 323851 w 331788"/>
              <a:gd name="connsiteY21" fmla="*/ 217487 h 331787"/>
              <a:gd name="connsiteX22" fmla="*/ 249631 w 331788"/>
              <a:gd name="connsiteY22" fmla="*/ 307975 h 331787"/>
              <a:gd name="connsiteX23" fmla="*/ 207963 w 331788"/>
              <a:gd name="connsiteY23" fmla="*/ 253682 h 331787"/>
              <a:gd name="connsiteX24" fmla="*/ 218380 w 331788"/>
              <a:gd name="connsiteY24" fmla="*/ 243341 h 331787"/>
              <a:gd name="connsiteX25" fmla="*/ 227495 w 331788"/>
              <a:gd name="connsiteY25" fmla="*/ 244634 h 331787"/>
              <a:gd name="connsiteX26" fmla="*/ 253537 w 331788"/>
              <a:gd name="connsiteY26" fmla="*/ 225243 h 331787"/>
              <a:gd name="connsiteX27" fmla="*/ 323851 w 331788"/>
              <a:gd name="connsiteY27" fmla="*/ 217487 h 331787"/>
              <a:gd name="connsiteX28" fmla="*/ 3175 w 331788"/>
              <a:gd name="connsiteY28" fmla="*/ 196850 h 331787"/>
              <a:gd name="connsiteX29" fmla="*/ 93642 w 331788"/>
              <a:gd name="connsiteY29" fmla="*/ 222902 h 331787"/>
              <a:gd name="connsiteX30" fmla="*/ 100013 w 331788"/>
              <a:gd name="connsiteY30" fmla="*/ 235927 h 331787"/>
              <a:gd name="connsiteX31" fmla="*/ 65610 w 331788"/>
              <a:gd name="connsiteY31" fmla="*/ 298450 h 331787"/>
              <a:gd name="connsiteX32" fmla="*/ 3175 w 331788"/>
              <a:gd name="connsiteY32" fmla="*/ 196850 h 331787"/>
              <a:gd name="connsiteX33" fmla="*/ 146517 w 331788"/>
              <a:gd name="connsiteY33" fmla="*/ 192087 h 331787"/>
              <a:gd name="connsiteX34" fmla="*/ 163513 w 331788"/>
              <a:gd name="connsiteY34" fmla="*/ 215900 h 331787"/>
              <a:gd name="connsiteX35" fmla="*/ 147825 w 331788"/>
              <a:gd name="connsiteY35" fmla="*/ 214577 h 331787"/>
              <a:gd name="connsiteX36" fmla="*/ 141288 w 331788"/>
              <a:gd name="connsiteY36" fmla="*/ 200025 h 331787"/>
              <a:gd name="connsiteX37" fmla="*/ 146517 w 331788"/>
              <a:gd name="connsiteY37" fmla="*/ 192087 h 331787"/>
              <a:gd name="connsiteX38" fmla="*/ 277877 w 331788"/>
              <a:gd name="connsiteY38" fmla="*/ 160337 h 331787"/>
              <a:gd name="connsiteX39" fmla="*/ 314326 w 331788"/>
              <a:gd name="connsiteY39" fmla="*/ 204624 h 331787"/>
              <a:gd name="connsiteX40" fmla="*/ 253143 w 331788"/>
              <a:gd name="connsiteY40" fmla="*/ 211137 h 331787"/>
              <a:gd name="connsiteX41" fmla="*/ 249238 w 331788"/>
              <a:gd name="connsiteY41" fmla="*/ 203322 h 331787"/>
              <a:gd name="connsiteX42" fmla="*/ 277877 w 331788"/>
              <a:gd name="connsiteY42" fmla="*/ 160337 h 331787"/>
              <a:gd name="connsiteX43" fmla="*/ 290513 w 331788"/>
              <a:gd name="connsiteY43" fmla="*/ 153987 h 331787"/>
              <a:gd name="connsiteX44" fmla="*/ 331788 w 331788"/>
              <a:gd name="connsiteY44" fmla="*/ 167061 h 331787"/>
              <a:gd name="connsiteX45" fmla="*/ 329125 w 331788"/>
              <a:gd name="connsiteY45" fmla="*/ 198437 h 331787"/>
              <a:gd name="connsiteX46" fmla="*/ 290513 w 331788"/>
              <a:gd name="connsiteY46" fmla="*/ 153987 h 331787"/>
              <a:gd name="connsiteX47" fmla="*/ 113341 w 331788"/>
              <a:gd name="connsiteY47" fmla="*/ 139700 h 331787"/>
              <a:gd name="connsiteX48" fmla="*/ 130085 w 331788"/>
              <a:gd name="connsiteY48" fmla="*/ 169324 h 331787"/>
              <a:gd name="connsiteX49" fmla="*/ 136525 w 331788"/>
              <a:gd name="connsiteY49" fmla="*/ 178340 h 331787"/>
              <a:gd name="connsiteX50" fmla="*/ 128797 w 331788"/>
              <a:gd name="connsiteY50" fmla="*/ 191219 h 331787"/>
              <a:gd name="connsiteX51" fmla="*/ 121069 w 331788"/>
              <a:gd name="connsiteY51" fmla="*/ 189932 h 331787"/>
              <a:gd name="connsiteX52" fmla="*/ 95310 w 331788"/>
              <a:gd name="connsiteY52" fmla="*/ 207963 h 331787"/>
              <a:gd name="connsiteX53" fmla="*/ 1288 w 331788"/>
              <a:gd name="connsiteY53" fmla="*/ 179628 h 331787"/>
              <a:gd name="connsiteX54" fmla="*/ 0 w 331788"/>
              <a:gd name="connsiteY54" fmla="*/ 165460 h 331787"/>
              <a:gd name="connsiteX55" fmla="*/ 1288 w 331788"/>
              <a:gd name="connsiteY55" fmla="*/ 151292 h 331787"/>
              <a:gd name="connsiteX56" fmla="*/ 113341 w 331788"/>
              <a:gd name="connsiteY56" fmla="*/ 139700 h 331787"/>
              <a:gd name="connsiteX57" fmla="*/ 186315 w 331788"/>
              <a:gd name="connsiteY57" fmla="*/ 138112 h 331787"/>
              <a:gd name="connsiteX58" fmla="*/ 268288 w 331788"/>
              <a:gd name="connsiteY58" fmla="*/ 149780 h 331787"/>
              <a:gd name="connsiteX59" fmla="*/ 238829 w 331788"/>
              <a:gd name="connsiteY59" fmla="*/ 193860 h 331787"/>
              <a:gd name="connsiteX60" fmla="*/ 227301 w 331788"/>
              <a:gd name="connsiteY60" fmla="*/ 191267 h 331787"/>
              <a:gd name="connsiteX61" fmla="*/ 200404 w 331788"/>
              <a:gd name="connsiteY61" fmla="*/ 214604 h 331787"/>
              <a:gd name="connsiteX62" fmla="*/ 179911 w 331788"/>
              <a:gd name="connsiteY62" fmla="*/ 215900 h 331787"/>
              <a:gd name="connsiteX63" fmla="*/ 155575 w 331788"/>
              <a:gd name="connsiteY63" fmla="*/ 179599 h 331787"/>
              <a:gd name="connsiteX64" fmla="*/ 173507 w 331788"/>
              <a:gd name="connsiteY64" fmla="*/ 154966 h 331787"/>
              <a:gd name="connsiteX65" fmla="*/ 186315 w 331788"/>
              <a:gd name="connsiteY65" fmla="*/ 138112 h 331787"/>
              <a:gd name="connsiteX66" fmla="*/ 168276 w 331788"/>
              <a:gd name="connsiteY66" fmla="*/ 138112 h 331787"/>
              <a:gd name="connsiteX67" fmla="*/ 161661 w 331788"/>
              <a:gd name="connsiteY67" fmla="*/ 145566 h 331787"/>
              <a:gd name="connsiteX68" fmla="*/ 145786 w 331788"/>
              <a:gd name="connsiteY68" fmla="*/ 166687 h 331787"/>
              <a:gd name="connsiteX69" fmla="*/ 141817 w 331788"/>
              <a:gd name="connsiteY69" fmla="*/ 161718 h 331787"/>
              <a:gd name="connsiteX70" fmla="*/ 128588 w 331788"/>
              <a:gd name="connsiteY70" fmla="*/ 139354 h 331787"/>
              <a:gd name="connsiteX71" fmla="*/ 168276 w 331788"/>
              <a:gd name="connsiteY71" fmla="*/ 138112 h 331787"/>
              <a:gd name="connsiteX72" fmla="*/ 220028 w 331788"/>
              <a:gd name="connsiteY72" fmla="*/ 103187 h 331787"/>
              <a:gd name="connsiteX73" fmla="*/ 232728 w 331788"/>
              <a:gd name="connsiteY73" fmla="*/ 105784 h 331787"/>
              <a:gd name="connsiteX74" fmla="*/ 237808 w 331788"/>
              <a:gd name="connsiteY74" fmla="*/ 105784 h 331787"/>
              <a:gd name="connsiteX75" fmla="*/ 246698 w 331788"/>
              <a:gd name="connsiteY75" fmla="*/ 118773 h 331787"/>
              <a:gd name="connsiteX76" fmla="*/ 255588 w 331788"/>
              <a:gd name="connsiteY76" fmla="*/ 131762 h 331787"/>
              <a:gd name="connsiteX77" fmla="*/ 198438 w 331788"/>
              <a:gd name="connsiteY77" fmla="*/ 125267 h 331787"/>
              <a:gd name="connsiteX78" fmla="*/ 220028 w 331788"/>
              <a:gd name="connsiteY78" fmla="*/ 103187 h 331787"/>
              <a:gd name="connsiteX79" fmla="*/ 317236 w 331788"/>
              <a:gd name="connsiteY79" fmla="*/ 98425 h 331787"/>
              <a:gd name="connsiteX80" fmla="*/ 331788 w 331788"/>
              <a:gd name="connsiteY80" fmla="*/ 152400 h 331787"/>
              <a:gd name="connsiteX81" fmla="*/ 292100 w 331788"/>
              <a:gd name="connsiteY81" fmla="*/ 140552 h 331787"/>
              <a:gd name="connsiteX82" fmla="*/ 317236 w 331788"/>
              <a:gd name="connsiteY82" fmla="*/ 98425 h 331787"/>
              <a:gd name="connsiteX83" fmla="*/ 286068 w 331788"/>
              <a:gd name="connsiteY83" fmla="*/ 52387 h 331787"/>
              <a:gd name="connsiteX84" fmla="*/ 309563 w 331788"/>
              <a:gd name="connsiteY84" fmla="*/ 84748 h 331787"/>
              <a:gd name="connsiteX85" fmla="*/ 278236 w 331788"/>
              <a:gd name="connsiteY85" fmla="*/ 136525 h 331787"/>
              <a:gd name="connsiteX86" fmla="*/ 276931 w 331788"/>
              <a:gd name="connsiteY86" fmla="*/ 136525 h 331787"/>
              <a:gd name="connsiteX87" fmla="*/ 258657 w 331788"/>
              <a:gd name="connsiteY87" fmla="*/ 110636 h 331787"/>
              <a:gd name="connsiteX88" fmla="*/ 250825 w 331788"/>
              <a:gd name="connsiteY88" fmla="*/ 98986 h 331787"/>
              <a:gd name="connsiteX89" fmla="*/ 259962 w 331788"/>
              <a:gd name="connsiteY89" fmla="*/ 78275 h 331787"/>
              <a:gd name="connsiteX90" fmla="*/ 258657 w 331788"/>
              <a:gd name="connsiteY90" fmla="*/ 70509 h 331787"/>
              <a:gd name="connsiteX91" fmla="*/ 286068 w 331788"/>
              <a:gd name="connsiteY91" fmla="*/ 52387 h 331787"/>
              <a:gd name="connsiteX92" fmla="*/ 73025 w 331788"/>
              <a:gd name="connsiteY92" fmla="*/ 28575 h 331787"/>
              <a:gd name="connsiteX93" fmla="*/ 107950 w 331788"/>
              <a:gd name="connsiteY93" fmla="*/ 126377 h 331787"/>
              <a:gd name="connsiteX94" fmla="*/ 3175 w 331788"/>
              <a:gd name="connsiteY94" fmla="*/ 138113 h 331787"/>
              <a:gd name="connsiteX95" fmla="*/ 73025 w 331788"/>
              <a:gd name="connsiteY95" fmla="*/ 28575 h 331787"/>
              <a:gd name="connsiteX96" fmla="*/ 203200 w 331788"/>
              <a:gd name="connsiteY96" fmla="*/ 4762 h 331787"/>
              <a:gd name="connsiteX97" fmla="*/ 274638 w 331788"/>
              <a:gd name="connsiteY97" fmla="*/ 41817 h 331787"/>
              <a:gd name="connsiteX98" fmla="*/ 251258 w 331788"/>
              <a:gd name="connsiteY98" fmla="*/ 57150 h 331787"/>
              <a:gd name="connsiteX99" fmla="*/ 233074 w 331788"/>
              <a:gd name="connsiteY99" fmla="*/ 50761 h 331787"/>
              <a:gd name="connsiteX100" fmla="*/ 225281 w 331788"/>
              <a:gd name="connsiteY100" fmla="*/ 52039 h 331787"/>
              <a:gd name="connsiteX101" fmla="*/ 203200 w 331788"/>
              <a:gd name="connsiteY101" fmla="*/ 4762 h 331787"/>
              <a:gd name="connsiteX102" fmla="*/ 165260 w 331788"/>
              <a:gd name="connsiteY102" fmla="*/ 0 h 331787"/>
              <a:gd name="connsiteX103" fmla="*/ 185786 w 331788"/>
              <a:gd name="connsiteY103" fmla="*/ 1290 h 331787"/>
              <a:gd name="connsiteX104" fmla="*/ 212725 w 331788"/>
              <a:gd name="connsiteY104" fmla="*/ 59333 h 331787"/>
              <a:gd name="connsiteX105" fmla="*/ 205028 w 331788"/>
              <a:gd name="connsiteY105" fmla="*/ 77390 h 331787"/>
              <a:gd name="connsiteX106" fmla="*/ 208876 w 331788"/>
              <a:gd name="connsiteY106" fmla="*/ 91579 h 331787"/>
              <a:gd name="connsiteX107" fmla="*/ 179371 w 331788"/>
              <a:gd name="connsiteY107" fmla="*/ 122535 h 331787"/>
              <a:gd name="connsiteX108" fmla="*/ 176806 w 331788"/>
              <a:gd name="connsiteY108" fmla="*/ 122535 h 331787"/>
              <a:gd name="connsiteX109" fmla="*/ 122927 w 331788"/>
              <a:gd name="connsiteY109" fmla="*/ 123825 h 331787"/>
              <a:gd name="connsiteX110" fmla="*/ 85725 w 331788"/>
              <a:gd name="connsiteY110" fmla="*/ 20637 h 331787"/>
              <a:gd name="connsiteX111" fmla="*/ 165260 w 331788"/>
              <a:gd name="connsiteY111" fmla="*/ 0 h 33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331788" h="331787">
                <a:moveTo>
                  <a:pt x="199497" y="265112"/>
                </a:moveTo>
                <a:cubicBezTo>
                  <a:pt x="203360" y="270241"/>
                  <a:pt x="205935" y="274088"/>
                  <a:pt x="209798" y="279217"/>
                </a:cubicBezTo>
                <a:cubicBezTo>
                  <a:pt x="222674" y="295885"/>
                  <a:pt x="231688" y="307425"/>
                  <a:pt x="238126" y="315118"/>
                </a:cubicBezTo>
                <a:cubicBezTo>
                  <a:pt x="216236" y="325376"/>
                  <a:pt x="191771" y="331787"/>
                  <a:pt x="166018" y="331787"/>
                </a:cubicBezTo>
                <a:cubicBezTo>
                  <a:pt x="150566" y="331787"/>
                  <a:pt x="136402" y="329223"/>
                  <a:pt x="122238" y="325376"/>
                </a:cubicBezTo>
                <a:cubicBezTo>
                  <a:pt x="141553" y="312554"/>
                  <a:pt x="169881" y="293321"/>
                  <a:pt x="199497" y="265112"/>
                </a:cubicBezTo>
                <a:close/>
                <a:moveTo>
                  <a:pt x="190500" y="228600"/>
                </a:moveTo>
                <a:cubicBezTo>
                  <a:pt x="194163" y="228600"/>
                  <a:pt x="197827" y="228600"/>
                  <a:pt x="201490" y="228600"/>
                </a:cubicBezTo>
                <a:cubicBezTo>
                  <a:pt x="202712" y="231198"/>
                  <a:pt x="203933" y="233796"/>
                  <a:pt x="206375" y="236394"/>
                </a:cubicBezTo>
                <a:cubicBezTo>
                  <a:pt x="203933" y="237693"/>
                  <a:pt x="201490" y="240290"/>
                  <a:pt x="200269" y="242888"/>
                </a:cubicBezTo>
                <a:cubicBezTo>
                  <a:pt x="196606" y="237693"/>
                  <a:pt x="194163" y="233796"/>
                  <a:pt x="190500" y="228600"/>
                </a:cubicBezTo>
                <a:close/>
                <a:moveTo>
                  <a:pt x="146452" y="228600"/>
                </a:moveTo>
                <a:cubicBezTo>
                  <a:pt x="152930" y="228600"/>
                  <a:pt x="159408" y="229897"/>
                  <a:pt x="164590" y="229897"/>
                </a:cubicBezTo>
                <a:cubicBezTo>
                  <a:pt x="164590" y="229897"/>
                  <a:pt x="164590" y="229897"/>
                  <a:pt x="165885" y="229897"/>
                </a:cubicBezTo>
                <a:cubicBezTo>
                  <a:pt x="168477" y="229897"/>
                  <a:pt x="171068" y="229897"/>
                  <a:pt x="173659" y="229897"/>
                </a:cubicBezTo>
                <a:cubicBezTo>
                  <a:pt x="178841" y="237678"/>
                  <a:pt x="185319" y="245459"/>
                  <a:pt x="190501" y="253240"/>
                </a:cubicBezTo>
                <a:cubicBezTo>
                  <a:pt x="156817" y="286958"/>
                  <a:pt x="123132" y="309004"/>
                  <a:pt x="103699" y="320675"/>
                </a:cubicBezTo>
                <a:cubicBezTo>
                  <a:pt x="94630" y="316785"/>
                  <a:pt x="85561" y="311597"/>
                  <a:pt x="77788" y="306410"/>
                </a:cubicBezTo>
                <a:cubicBezTo>
                  <a:pt x="84266" y="293442"/>
                  <a:pt x="97221" y="271396"/>
                  <a:pt x="112768" y="244162"/>
                </a:cubicBezTo>
                <a:cubicBezTo>
                  <a:pt x="115359" y="245459"/>
                  <a:pt x="117950" y="245459"/>
                  <a:pt x="121837" y="245459"/>
                </a:cubicBezTo>
                <a:cubicBezTo>
                  <a:pt x="132201" y="245459"/>
                  <a:pt x="142566" y="238975"/>
                  <a:pt x="146452" y="228600"/>
                </a:cubicBezTo>
                <a:close/>
                <a:moveTo>
                  <a:pt x="323851" y="217487"/>
                </a:moveTo>
                <a:cubicBezTo>
                  <a:pt x="310830" y="256268"/>
                  <a:pt x="284788" y="287292"/>
                  <a:pt x="249631" y="307975"/>
                </a:cubicBezTo>
                <a:cubicBezTo>
                  <a:pt x="240516" y="295048"/>
                  <a:pt x="224890" y="275658"/>
                  <a:pt x="207963" y="253682"/>
                </a:cubicBezTo>
                <a:cubicBezTo>
                  <a:pt x="211869" y="249804"/>
                  <a:pt x="214474" y="247219"/>
                  <a:pt x="218380" y="243341"/>
                </a:cubicBezTo>
                <a:cubicBezTo>
                  <a:pt x="220984" y="244634"/>
                  <a:pt x="223588" y="244634"/>
                  <a:pt x="227495" y="244634"/>
                </a:cubicBezTo>
                <a:cubicBezTo>
                  <a:pt x="239214" y="244634"/>
                  <a:pt x="250933" y="236878"/>
                  <a:pt x="253537" y="225243"/>
                </a:cubicBezTo>
                <a:cubicBezTo>
                  <a:pt x="280881" y="222658"/>
                  <a:pt x="304319" y="220073"/>
                  <a:pt x="323851" y="217487"/>
                </a:cubicBezTo>
                <a:close/>
                <a:moveTo>
                  <a:pt x="3175" y="196850"/>
                </a:moveTo>
                <a:cubicBezTo>
                  <a:pt x="23562" y="204666"/>
                  <a:pt x="55417" y="215086"/>
                  <a:pt x="93642" y="222902"/>
                </a:cubicBezTo>
                <a:cubicBezTo>
                  <a:pt x="94916" y="228112"/>
                  <a:pt x="96190" y="232019"/>
                  <a:pt x="100013" y="235927"/>
                </a:cubicBezTo>
                <a:cubicBezTo>
                  <a:pt x="84723" y="261978"/>
                  <a:pt x="71981" y="284122"/>
                  <a:pt x="65610" y="298450"/>
                </a:cubicBezTo>
                <a:cubicBezTo>
                  <a:pt x="33755" y="273702"/>
                  <a:pt x="10820" y="237230"/>
                  <a:pt x="3175" y="196850"/>
                </a:cubicBezTo>
                <a:close/>
                <a:moveTo>
                  <a:pt x="146517" y="192087"/>
                </a:moveTo>
                <a:cubicBezTo>
                  <a:pt x="151747" y="200025"/>
                  <a:pt x="156976" y="207963"/>
                  <a:pt x="163513" y="215900"/>
                </a:cubicBezTo>
                <a:cubicBezTo>
                  <a:pt x="158284" y="215900"/>
                  <a:pt x="153054" y="214577"/>
                  <a:pt x="147825" y="214577"/>
                </a:cubicBezTo>
                <a:cubicBezTo>
                  <a:pt x="147825" y="209286"/>
                  <a:pt x="145210" y="203994"/>
                  <a:pt x="141288" y="200025"/>
                </a:cubicBezTo>
                <a:cubicBezTo>
                  <a:pt x="142595" y="197379"/>
                  <a:pt x="145210" y="194733"/>
                  <a:pt x="146517" y="192087"/>
                </a:cubicBezTo>
                <a:close/>
                <a:moveTo>
                  <a:pt x="277877" y="160337"/>
                </a:moveTo>
                <a:cubicBezTo>
                  <a:pt x="290894" y="175968"/>
                  <a:pt x="302610" y="190296"/>
                  <a:pt x="314326" y="204624"/>
                </a:cubicBezTo>
                <a:cubicBezTo>
                  <a:pt x="297403" y="205927"/>
                  <a:pt x="276575" y="208532"/>
                  <a:pt x="253143" y="211137"/>
                </a:cubicBezTo>
                <a:cubicBezTo>
                  <a:pt x="251842" y="207230"/>
                  <a:pt x="251842" y="204624"/>
                  <a:pt x="249238" y="203322"/>
                </a:cubicBezTo>
                <a:cubicBezTo>
                  <a:pt x="259652" y="188994"/>
                  <a:pt x="270066" y="174665"/>
                  <a:pt x="277877" y="160337"/>
                </a:cubicBezTo>
                <a:close/>
                <a:moveTo>
                  <a:pt x="290513" y="153987"/>
                </a:moveTo>
                <a:cubicBezTo>
                  <a:pt x="306490" y="159216"/>
                  <a:pt x="321136" y="163139"/>
                  <a:pt x="331788" y="167061"/>
                </a:cubicBezTo>
                <a:cubicBezTo>
                  <a:pt x="331788" y="178827"/>
                  <a:pt x="330457" y="187978"/>
                  <a:pt x="329125" y="198437"/>
                </a:cubicBezTo>
                <a:cubicBezTo>
                  <a:pt x="317142" y="185364"/>
                  <a:pt x="303828" y="170983"/>
                  <a:pt x="290513" y="153987"/>
                </a:cubicBezTo>
                <a:close/>
                <a:moveTo>
                  <a:pt x="113341" y="139700"/>
                </a:moveTo>
                <a:cubicBezTo>
                  <a:pt x="118493" y="150004"/>
                  <a:pt x="124933" y="160307"/>
                  <a:pt x="130085" y="169324"/>
                </a:cubicBezTo>
                <a:cubicBezTo>
                  <a:pt x="132661" y="171900"/>
                  <a:pt x="135237" y="175764"/>
                  <a:pt x="136525" y="178340"/>
                </a:cubicBezTo>
                <a:cubicBezTo>
                  <a:pt x="133949" y="183492"/>
                  <a:pt x="131373" y="187356"/>
                  <a:pt x="128797" y="191219"/>
                </a:cubicBezTo>
                <a:cubicBezTo>
                  <a:pt x="126221" y="189932"/>
                  <a:pt x="123645" y="189932"/>
                  <a:pt x="121069" y="189932"/>
                </a:cubicBezTo>
                <a:cubicBezTo>
                  <a:pt x="109478" y="189932"/>
                  <a:pt x="99174" y="197659"/>
                  <a:pt x="95310" y="207963"/>
                </a:cubicBezTo>
                <a:cubicBezTo>
                  <a:pt x="52807" y="200235"/>
                  <a:pt x="19320" y="187356"/>
                  <a:pt x="1288" y="179628"/>
                </a:cubicBezTo>
                <a:cubicBezTo>
                  <a:pt x="0" y="174476"/>
                  <a:pt x="0" y="170612"/>
                  <a:pt x="0" y="165460"/>
                </a:cubicBezTo>
                <a:cubicBezTo>
                  <a:pt x="0" y="160307"/>
                  <a:pt x="0" y="156444"/>
                  <a:pt x="1288" y="151292"/>
                </a:cubicBezTo>
                <a:cubicBezTo>
                  <a:pt x="23183" y="147428"/>
                  <a:pt x="64399" y="142276"/>
                  <a:pt x="113341" y="139700"/>
                </a:cubicBezTo>
                <a:close/>
                <a:moveTo>
                  <a:pt x="186315" y="138112"/>
                </a:moveTo>
                <a:cubicBezTo>
                  <a:pt x="215774" y="139408"/>
                  <a:pt x="243952" y="143298"/>
                  <a:pt x="268288" y="149780"/>
                </a:cubicBezTo>
                <a:cubicBezTo>
                  <a:pt x="259322" y="164042"/>
                  <a:pt x="249076" y="179599"/>
                  <a:pt x="238829" y="193860"/>
                </a:cubicBezTo>
                <a:cubicBezTo>
                  <a:pt x="234986" y="192564"/>
                  <a:pt x="231144" y="191267"/>
                  <a:pt x="227301" y="191267"/>
                </a:cubicBezTo>
                <a:cubicBezTo>
                  <a:pt x="213212" y="191267"/>
                  <a:pt x="201685" y="201639"/>
                  <a:pt x="200404" y="214604"/>
                </a:cubicBezTo>
                <a:cubicBezTo>
                  <a:pt x="194000" y="214604"/>
                  <a:pt x="186315" y="214604"/>
                  <a:pt x="179911" y="215900"/>
                </a:cubicBezTo>
                <a:cubicBezTo>
                  <a:pt x="170945" y="202936"/>
                  <a:pt x="163260" y="191267"/>
                  <a:pt x="155575" y="179599"/>
                </a:cubicBezTo>
                <a:cubicBezTo>
                  <a:pt x="160698" y="171820"/>
                  <a:pt x="167102" y="162745"/>
                  <a:pt x="173507" y="154966"/>
                </a:cubicBezTo>
                <a:cubicBezTo>
                  <a:pt x="177349" y="148483"/>
                  <a:pt x="182472" y="143298"/>
                  <a:pt x="186315" y="138112"/>
                </a:cubicBezTo>
                <a:close/>
                <a:moveTo>
                  <a:pt x="168276" y="138112"/>
                </a:moveTo>
                <a:cubicBezTo>
                  <a:pt x="165630" y="140597"/>
                  <a:pt x="164307" y="143081"/>
                  <a:pt x="161661" y="145566"/>
                </a:cubicBezTo>
                <a:cubicBezTo>
                  <a:pt x="156370" y="153020"/>
                  <a:pt x="151078" y="159232"/>
                  <a:pt x="145786" y="166687"/>
                </a:cubicBezTo>
                <a:cubicBezTo>
                  <a:pt x="144463" y="165445"/>
                  <a:pt x="143140" y="162960"/>
                  <a:pt x="141817" y="161718"/>
                </a:cubicBezTo>
                <a:cubicBezTo>
                  <a:pt x="137849" y="154263"/>
                  <a:pt x="132557" y="146808"/>
                  <a:pt x="128588" y="139354"/>
                </a:cubicBezTo>
                <a:cubicBezTo>
                  <a:pt x="141817" y="139354"/>
                  <a:pt x="155047" y="138112"/>
                  <a:pt x="168276" y="138112"/>
                </a:cubicBezTo>
                <a:close/>
                <a:moveTo>
                  <a:pt x="220028" y="103187"/>
                </a:moveTo>
                <a:cubicBezTo>
                  <a:pt x="223838" y="104486"/>
                  <a:pt x="227648" y="105784"/>
                  <a:pt x="232728" y="105784"/>
                </a:cubicBezTo>
                <a:cubicBezTo>
                  <a:pt x="233998" y="105784"/>
                  <a:pt x="236538" y="105784"/>
                  <a:pt x="237808" y="105784"/>
                </a:cubicBezTo>
                <a:cubicBezTo>
                  <a:pt x="241618" y="109681"/>
                  <a:pt x="244158" y="114877"/>
                  <a:pt x="246698" y="118773"/>
                </a:cubicBezTo>
                <a:cubicBezTo>
                  <a:pt x="249238" y="122670"/>
                  <a:pt x="253048" y="127865"/>
                  <a:pt x="255588" y="131762"/>
                </a:cubicBezTo>
                <a:cubicBezTo>
                  <a:pt x="237808" y="129164"/>
                  <a:pt x="218758" y="126566"/>
                  <a:pt x="198438" y="125267"/>
                </a:cubicBezTo>
                <a:cubicBezTo>
                  <a:pt x="206058" y="117474"/>
                  <a:pt x="213678" y="109681"/>
                  <a:pt x="220028" y="103187"/>
                </a:cubicBezTo>
                <a:close/>
                <a:moveTo>
                  <a:pt x="317236" y="98425"/>
                </a:moveTo>
                <a:cubicBezTo>
                  <a:pt x="325173" y="115539"/>
                  <a:pt x="329142" y="133969"/>
                  <a:pt x="331788" y="152400"/>
                </a:cubicBezTo>
                <a:cubicBezTo>
                  <a:pt x="319882" y="148450"/>
                  <a:pt x="306652" y="144501"/>
                  <a:pt x="292100" y="140552"/>
                </a:cubicBezTo>
                <a:cubicBezTo>
                  <a:pt x="301361" y="124754"/>
                  <a:pt x="310621" y="111589"/>
                  <a:pt x="317236" y="98425"/>
                </a:cubicBezTo>
                <a:close/>
                <a:moveTo>
                  <a:pt x="286068" y="52387"/>
                </a:moveTo>
                <a:cubicBezTo>
                  <a:pt x="295205" y="61448"/>
                  <a:pt x="303037" y="71803"/>
                  <a:pt x="309563" y="84748"/>
                </a:cubicBezTo>
                <a:cubicBezTo>
                  <a:pt x="301731" y="98986"/>
                  <a:pt x="289984" y="117108"/>
                  <a:pt x="278236" y="136525"/>
                </a:cubicBezTo>
                <a:cubicBezTo>
                  <a:pt x="278236" y="136525"/>
                  <a:pt x="276931" y="136525"/>
                  <a:pt x="276931" y="136525"/>
                </a:cubicBezTo>
                <a:cubicBezTo>
                  <a:pt x="270404" y="127464"/>
                  <a:pt x="265183" y="119697"/>
                  <a:pt x="258657" y="110636"/>
                </a:cubicBezTo>
                <a:cubicBezTo>
                  <a:pt x="256046" y="106753"/>
                  <a:pt x="253436" y="102870"/>
                  <a:pt x="250825" y="98986"/>
                </a:cubicBezTo>
                <a:cubicBezTo>
                  <a:pt x="256046" y="93809"/>
                  <a:pt x="259962" y="86042"/>
                  <a:pt x="259962" y="78275"/>
                </a:cubicBezTo>
                <a:cubicBezTo>
                  <a:pt x="259962" y="75687"/>
                  <a:pt x="259962" y="73098"/>
                  <a:pt x="258657" y="70509"/>
                </a:cubicBezTo>
                <a:cubicBezTo>
                  <a:pt x="269099" y="62742"/>
                  <a:pt x="278236" y="57564"/>
                  <a:pt x="286068" y="52387"/>
                </a:cubicBezTo>
                <a:close/>
                <a:moveTo>
                  <a:pt x="73025" y="28575"/>
                </a:moveTo>
                <a:cubicBezTo>
                  <a:pt x="79493" y="54655"/>
                  <a:pt x="92428" y="92472"/>
                  <a:pt x="107950" y="126377"/>
                </a:cubicBezTo>
                <a:cubicBezTo>
                  <a:pt x="63970" y="128985"/>
                  <a:pt x="25165" y="134201"/>
                  <a:pt x="3175" y="138113"/>
                </a:cubicBezTo>
                <a:cubicBezTo>
                  <a:pt x="10936" y="92472"/>
                  <a:pt x="36806" y="53351"/>
                  <a:pt x="73025" y="28575"/>
                </a:cubicBezTo>
                <a:close/>
                <a:moveTo>
                  <a:pt x="203200" y="4762"/>
                </a:moveTo>
                <a:cubicBezTo>
                  <a:pt x="230476" y="11151"/>
                  <a:pt x="255155" y="23928"/>
                  <a:pt x="274638" y="41817"/>
                </a:cubicBezTo>
                <a:cubicBezTo>
                  <a:pt x="268144" y="45650"/>
                  <a:pt x="260350" y="52039"/>
                  <a:pt x="251258" y="57150"/>
                </a:cubicBezTo>
                <a:cubicBezTo>
                  <a:pt x="246063" y="53316"/>
                  <a:pt x="239568" y="50761"/>
                  <a:pt x="233074" y="50761"/>
                </a:cubicBezTo>
                <a:cubicBezTo>
                  <a:pt x="230476" y="50761"/>
                  <a:pt x="227879" y="50761"/>
                  <a:pt x="225281" y="52039"/>
                </a:cubicBezTo>
                <a:cubicBezTo>
                  <a:pt x="216189" y="34150"/>
                  <a:pt x="208395" y="17539"/>
                  <a:pt x="203200" y="4762"/>
                </a:cubicBezTo>
                <a:close/>
                <a:moveTo>
                  <a:pt x="165260" y="0"/>
                </a:moveTo>
                <a:cubicBezTo>
                  <a:pt x="172957" y="0"/>
                  <a:pt x="179371" y="0"/>
                  <a:pt x="185786" y="1290"/>
                </a:cubicBezTo>
                <a:cubicBezTo>
                  <a:pt x="192200" y="15478"/>
                  <a:pt x="199897" y="36115"/>
                  <a:pt x="212725" y="59333"/>
                </a:cubicBezTo>
                <a:cubicBezTo>
                  <a:pt x="207594" y="63202"/>
                  <a:pt x="205028" y="69651"/>
                  <a:pt x="205028" y="77390"/>
                </a:cubicBezTo>
                <a:cubicBezTo>
                  <a:pt x="205028" y="82550"/>
                  <a:pt x="206311" y="87709"/>
                  <a:pt x="208876" y="91579"/>
                </a:cubicBezTo>
                <a:cubicBezTo>
                  <a:pt x="198614" y="100608"/>
                  <a:pt x="188351" y="110926"/>
                  <a:pt x="179371" y="122535"/>
                </a:cubicBezTo>
                <a:cubicBezTo>
                  <a:pt x="178089" y="122535"/>
                  <a:pt x="178089" y="122535"/>
                  <a:pt x="176806" y="122535"/>
                </a:cubicBezTo>
                <a:cubicBezTo>
                  <a:pt x="158846" y="122535"/>
                  <a:pt x="139604" y="123825"/>
                  <a:pt x="122927" y="123825"/>
                </a:cubicBezTo>
                <a:cubicBezTo>
                  <a:pt x="104967" y="87709"/>
                  <a:pt x="92139" y="45144"/>
                  <a:pt x="85725" y="20637"/>
                </a:cubicBezTo>
                <a:cubicBezTo>
                  <a:pt x="108816" y="7739"/>
                  <a:pt x="135755" y="0"/>
                  <a:pt x="165260" y="0"/>
                </a:cubicBezTo>
                <a:close/>
              </a:path>
            </a:pathLst>
          </a:custGeom>
          <a:solidFill>
            <a:srgbClr val="2C556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ïsļïḑè">
            <a:extLst>
              <a:ext uri="{FF2B5EF4-FFF2-40B4-BE49-F238E27FC236}">
                <a16:creationId xmlns:a16="http://schemas.microsoft.com/office/drawing/2014/main" xmlns="" id="{E50E572A-C54F-4539-B8F9-88A4209C3DF5}"/>
              </a:ext>
            </a:extLst>
          </p:cNvPr>
          <p:cNvSpPr/>
          <p:nvPr/>
        </p:nvSpPr>
        <p:spPr>
          <a:xfrm>
            <a:off x="5019930" y="3824776"/>
            <a:ext cx="408592" cy="408590"/>
          </a:xfrm>
          <a:custGeom>
            <a:avLst/>
            <a:gdLst>
              <a:gd name="connsiteX0" fmla="*/ 199497 w 331788"/>
              <a:gd name="connsiteY0" fmla="*/ 265112 h 331787"/>
              <a:gd name="connsiteX1" fmla="*/ 209798 w 331788"/>
              <a:gd name="connsiteY1" fmla="*/ 279217 h 331787"/>
              <a:gd name="connsiteX2" fmla="*/ 238126 w 331788"/>
              <a:gd name="connsiteY2" fmla="*/ 315118 h 331787"/>
              <a:gd name="connsiteX3" fmla="*/ 166018 w 331788"/>
              <a:gd name="connsiteY3" fmla="*/ 331787 h 331787"/>
              <a:gd name="connsiteX4" fmla="*/ 122238 w 331788"/>
              <a:gd name="connsiteY4" fmla="*/ 325376 h 331787"/>
              <a:gd name="connsiteX5" fmla="*/ 199497 w 331788"/>
              <a:gd name="connsiteY5" fmla="*/ 265112 h 331787"/>
              <a:gd name="connsiteX6" fmla="*/ 190500 w 331788"/>
              <a:gd name="connsiteY6" fmla="*/ 228600 h 331787"/>
              <a:gd name="connsiteX7" fmla="*/ 201490 w 331788"/>
              <a:gd name="connsiteY7" fmla="*/ 228600 h 331787"/>
              <a:gd name="connsiteX8" fmla="*/ 206375 w 331788"/>
              <a:gd name="connsiteY8" fmla="*/ 236394 h 331787"/>
              <a:gd name="connsiteX9" fmla="*/ 200269 w 331788"/>
              <a:gd name="connsiteY9" fmla="*/ 242888 h 331787"/>
              <a:gd name="connsiteX10" fmla="*/ 190500 w 331788"/>
              <a:gd name="connsiteY10" fmla="*/ 228600 h 331787"/>
              <a:gd name="connsiteX11" fmla="*/ 146452 w 331788"/>
              <a:gd name="connsiteY11" fmla="*/ 228600 h 331787"/>
              <a:gd name="connsiteX12" fmla="*/ 164590 w 331788"/>
              <a:gd name="connsiteY12" fmla="*/ 229897 h 331787"/>
              <a:gd name="connsiteX13" fmla="*/ 165885 w 331788"/>
              <a:gd name="connsiteY13" fmla="*/ 229897 h 331787"/>
              <a:gd name="connsiteX14" fmla="*/ 173659 w 331788"/>
              <a:gd name="connsiteY14" fmla="*/ 229897 h 331787"/>
              <a:gd name="connsiteX15" fmla="*/ 190501 w 331788"/>
              <a:gd name="connsiteY15" fmla="*/ 253240 h 331787"/>
              <a:gd name="connsiteX16" fmla="*/ 103699 w 331788"/>
              <a:gd name="connsiteY16" fmla="*/ 320675 h 331787"/>
              <a:gd name="connsiteX17" fmla="*/ 77788 w 331788"/>
              <a:gd name="connsiteY17" fmla="*/ 306410 h 331787"/>
              <a:gd name="connsiteX18" fmla="*/ 112768 w 331788"/>
              <a:gd name="connsiteY18" fmla="*/ 244162 h 331787"/>
              <a:gd name="connsiteX19" fmla="*/ 121837 w 331788"/>
              <a:gd name="connsiteY19" fmla="*/ 245459 h 331787"/>
              <a:gd name="connsiteX20" fmla="*/ 146452 w 331788"/>
              <a:gd name="connsiteY20" fmla="*/ 228600 h 331787"/>
              <a:gd name="connsiteX21" fmla="*/ 323851 w 331788"/>
              <a:gd name="connsiteY21" fmla="*/ 217487 h 331787"/>
              <a:gd name="connsiteX22" fmla="*/ 249631 w 331788"/>
              <a:gd name="connsiteY22" fmla="*/ 307975 h 331787"/>
              <a:gd name="connsiteX23" fmla="*/ 207963 w 331788"/>
              <a:gd name="connsiteY23" fmla="*/ 253682 h 331787"/>
              <a:gd name="connsiteX24" fmla="*/ 218380 w 331788"/>
              <a:gd name="connsiteY24" fmla="*/ 243341 h 331787"/>
              <a:gd name="connsiteX25" fmla="*/ 227495 w 331788"/>
              <a:gd name="connsiteY25" fmla="*/ 244634 h 331787"/>
              <a:gd name="connsiteX26" fmla="*/ 253537 w 331788"/>
              <a:gd name="connsiteY26" fmla="*/ 225243 h 331787"/>
              <a:gd name="connsiteX27" fmla="*/ 323851 w 331788"/>
              <a:gd name="connsiteY27" fmla="*/ 217487 h 331787"/>
              <a:gd name="connsiteX28" fmla="*/ 3175 w 331788"/>
              <a:gd name="connsiteY28" fmla="*/ 196850 h 331787"/>
              <a:gd name="connsiteX29" fmla="*/ 93642 w 331788"/>
              <a:gd name="connsiteY29" fmla="*/ 222902 h 331787"/>
              <a:gd name="connsiteX30" fmla="*/ 100013 w 331788"/>
              <a:gd name="connsiteY30" fmla="*/ 235927 h 331787"/>
              <a:gd name="connsiteX31" fmla="*/ 65610 w 331788"/>
              <a:gd name="connsiteY31" fmla="*/ 298450 h 331787"/>
              <a:gd name="connsiteX32" fmla="*/ 3175 w 331788"/>
              <a:gd name="connsiteY32" fmla="*/ 196850 h 331787"/>
              <a:gd name="connsiteX33" fmla="*/ 146517 w 331788"/>
              <a:gd name="connsiteY33" fmla="*/ 192087 h 331787"/>
              <a:gd name="connsiteX34" fmla="*/ 163513 w 331788"/>
              <a:gd name="connsiteY34" fmla="*/ 215900 h 331787"/>
              <a:gd name="connsiteX35" fmla="*/ 147825 w 331788"/>
              <a:gd name="connsiteY35" fmla="*/ 214577 h 331787"/>
              <a:gd name="connsiteX36" fmla="*/ 141288 w 331788"/>
              <a:gd name="connsiteY36" fmla="*/ 200025 h 331787"/>
              <a:gd name="connsiteX37" fmla="*/ 146517 w 331788"/>
              <a:gd name="connsiteY37" fmla="*/ 192087 h 331787"/>
              <a:gd name="connsiteX38" fmla="*/ 277877 w 331788"/>
              <a:gd name="connsiteY38" fmla="*/ 160337 h 331787"/>
              <a:gd name="connsiteX39" fmla="*/ 314326 w 331788"/>
              <a:gd name="connsiteY39" fmla="*/ 204624 h 331787"/>
              <a:gd name="connsiteX40" fmla="*/ 253143 w 331788"/>
              <a:gd name="connsiteY40" fmla="*/ 211137 h 331787"/>
              <a:gd name="connsiteX41" fmla="*/ 249238 w 331788"/>
              <a:gd name="connsiteY41" fmla="*/ 203322 h 331787"/>
              <a:gd name="connsiteX42" fmla="*/ 277877 w 331788"/>
              <a:gd name="connsiteY42" fmla="*/ 160337 h 331787"/>
              <a:gd name="connsiteX43" fmla="*/ 290513 w 331788"/>
              <a:gd name="connsiteY43" fmla="*/ 153987 h 331787"/>
              <a:gd name="connsiteX44" fmla="*/ 331788 w 331788"/>
              <a:gd name="connsiteY44" fmla="*/ 167061 h 331787"/>
              <a:gd name="connsiteX45" fmla="*/ 329125 w 331788"/>
              <a:gd name="connsiteY45" fmla="*/ 198437 h 331787"/>
              <a:gd name="connsiteX46" fmla="*/ 290513 w 331788"/>
              <a:gd name="connsiteY46" fmla="*/ 153987 h 331787"/>
              <a:gd name="connsiteX47" fmla="*/ 113341 w 331788"/>
              <a:gd name="connsiteY47" fmla="*/ 139700 h 331787"/>
              <a:gd name="connsiteX48" fmla="*/ 130085 w 331788"/>
              <a:gd name="connsiteY48" fmla="*/ 169324 h 331787"/>
              <a:gd name="connsiteX49" fmla="*/ 136525 w 331788"/>
              <a:gd name="connsiteY49" fmla="*/ 178340 h 331787"/>
              <a:gd name="connsiteX50" fmla="*/ 128797 w 331788"/>
              <a:gd name="connsiteY50" fmla="*/ 191219 h 331787"/>
              <a:gd name="connsiteX51" fmla="*/ 121069 w 331788"/>
              <a:gd name="connsiteY51" fmla="*/ 189932 h 331787"/>
              <a:gd name="connsiteX52" fmla="*/ 95310 w 331788"/>
              <a:gd name="connsiteY52" fmla="*/ 207963 h 331787"/>
              <a:gd name="connsiteX53" fmla="*/ 1288 w 331788"/>
              <a:gd name="connsiteY53" fmla="*/ 179628 h 331787"/>
              <a:gd name="connsiteX54" fmla="*/ 0 w 331788"/>
              <a:gd name="connsiteY54" fmla="*/ 165460 h 331787"/>
              <a:gd name="connsiteX55" fmla="*/ 1288 w 331788"/>
              <a:gd name="connsiteY55" fmla="*/ 151292 h 331787"/>
              <a:gd name="connsiteX56" fmla="*/ 113341 w 331788"/>
              <a:gd name="connsiteY56" fmla="*/ 139700 h 331787"/>
              <a:gd name="connsiteX57" fmla="*/ 186315 w 331788"/>
              <a:gd name="connsiteY57" fmla="*/ 138112 h 331787"/>
              <a:gd name="connsiteX58" fmla="*/ 268288 w 331788"/>
              <a:gd name="connsiteY58" fmla="*/ 149780 h 331787"/>
              <a:gd name="connsiteX59" fmla="*/ 238829 w 331788"/>
              <a:gd name="connsiteY59" fmla="*/ 193860 h 331787"/>
              <a:gd name="connsiteX60" fmla="*/ 227301 w 331788"/>
              <a:gd name="connsiteY60" fmla="*/ 191267 h 331787"/>
              <a:gd name="connsiteX61" fmla="*/ 200404 w 331788"/>
              <a:gd name="connsiteY61" fmla="*/ 214604 h 331787"/>
              <a:gd name="connsiteX62" fmla="*/ 179911 w 331788"/>
              <a:gd name="connsiteY62" fmla="*/ 215900 h 331787"/>
              <a:gd name="connsiteX63" fmla="*/ 155575 w 331788"/>
              <a:gd name="connsiteY63" fmla="*/ 179599 h 331787"/>
              <a:gd name="connsiteX64" fmla="*/ 173507 w 331788"/>
              <a:gd name="connsiteY64" fmla="*/ 154966 h 331787"/>
              <a:gd name="connsiteX65" fmla="*/ 186315 w 331788"/>
              <a:gd name="connsiteY65" fmla="*/ 138112 h 331787"/>
              <a:gd name="connsiteX66" fmla="*/ 168276 w 331788"/>
              <a:gd name="connsiteY66" fmla="*/ 138112 h 331787"/>
              <a:gd name="connsiteX67" fmla="*/ 161661 w 331788"/>
              <a:gd name="connsiteY67" fmla="*/ 145566 h 331787"/>
              <a:gd name="connsiteX68" fmla="*/ 145786 w 331788"/>
              <a:gd name="connsiteY68" fmla="*/ 166687 h 331787"/>
              <a:gd name="connsiteX69" fmla="*/ 141817 w 331788"/>
              <a:gd name="connsiteY69" fmla="*/ 161718 h 331787"/>
              <a:gd name="connsiteX70" fmla="*/ 128588 w 331788"/>
              <a:gd name="connsiteY70" fmla="*/ 139354 h 331787"/>
              <a:gd name="connsiteX71" fmla="*/ 168276 w 331788"/>
              <a:gd name="connsiteY71" fmla="*/ 138112 h 331787"/>
              <a:gd name="connsiteX72" fmla="*/ 220028 w 331788"/>
              <a:gd name="connsiteY72" fmla="*/ 103187 h 331787"/>
              <a:gd name="connsiteX73" fmla="*/ 232728 w 331788"/>
              <a:gd name="connsiteY73" fmla="*/ 105784 h 331787"/>
              <a:gd name="connsiteX74" fmla="*/ 237808 w 331788"/>
              <a:gd name="connsiteY74" fmla="*/ 105784 h 331787"/>
              <a:gd name="connsiteX75" fmla="*/ 246698 w 331788"/>
              <a:gd name="connsiteY75" fmla="*/ 118773 h 331787"/>
              <a:gd name="connsiteX76" fmla="*/ 255588 w 331788"/>
              <a:gd name="connsiteY76" fmla="*/ 131762 h 331787"/>
              <a:gd name="connsiteX77" fmla="*/ 198438 w 331788"/>
              <a:gd name="connsiteY77" fmla="*/ 125267 h 331787"/>
              <a:gd name="connsiteX78" fmla="*/ 220028 w 331788"/>
              <a:gd name="connsiteY78" fmla="*/ 103187 h 331787"/>
              <a:gd name="connsiteX79" fmla="*/ 317236 w 331788"/>
              <a:gd name="connsiteY79" fmla="*/ 98425 h 331787"/>
              <a:gd name="connsiteX80" fmla="*/ 331788 w 331788"/>
              <a:gd name="connsiteY80" fmla="*/ 152400 h 331787"/>
              <a:gd name="connsiteX81" fmla="*/ 292100 w 331788"/>
              <a:gd name="connsiteY81" fmla="*/ 140552 h 331787"/>
              <a:gd name="connsiteX82" fmla="*/ 317236 w 331788"/>
              <a:gd name="connsiteY82" fmla="*/ 98425 h 331787"/>
              <a:gd name="connsiteX83" fmla="*/ 286068 w 331788"/>
              <a:gd name="connsiteY83" fmla="*/ 52387 h 331787"/>
              <a:gd name="connsiteX84" fmla="*/ 309563 w 331788"/>
              <a:gd name="connsiteY84" fmla="*/ 84748 h 331787"/>
              <a:gd name="connsiteX85" fmla="*/ 278236 w 331788"/>
              <a:gd name="connsiteY85" fmla="*/ 136525 h 331787"/>
              <a:gd name="connsiteX86" fmla="*/ 276931 w 331788"/>
              <a:gd name="connsiteY86" fmla="*/ 136525 h 331787"/>
              <a:gd name="connsiteX87" fmla="*/ 258657 w 331788"/>
              <a:gd name="connsiteY87" fmla="*/ 110636 h 331787"/>
              <a:gd name="connsiteX88" fmla="*/ 250825 w 331788"/>
              <a:gd name="connsiteY88" fmla="*/ 98986 h 331787"/>
              <a:gd name="connsiteX89" fmla="*/ 259962 w 331788"/>
              <a:gd name="connsiteY89" fmla="*/ 78275 h 331787"/>
              <a:gd name="connsiteX90" fmla="*/ 258657 w 331788"/>
              <a:gd name="connsiteY90" fmla="*/ 70509 h 331787"/>
              <a:gd name="connsiteX91" fmla="*/ 286068 w 331788"/>
              <a:gd name="connsiteY91" fmla="*/ 52387 h 331787"/>
              <a:gd name="connsiteX92" fmla="*/ 73025 w 331788"/>
              <a:gd name="connsiteY92" fmla="*/ 28575 h 331787"/>
              <a:gd name="connsiteX93" fmla="*/ 107950 w 331788"/>
              <a:gd name="connsiteY93" fmla="*/ 126377 h 331787"/>
              <a:gd name="connsiteX94" fmla="*/ 3175 w 331788"/>
              <a:gd name="connsiteY94" fmla="*/ 138113 h 331787"/>
              <a:gd name="connsiteX95" fmla="*/ 73025 w 331788"/>
              <a:gd name="connsiteY95" fmla="*/ 28575 h 331787"/>
              <a:gd name="connsiteX96" fmla="*/ 203200 w 331788"/>
              <a:gd name="connsiteY96" fmla="*/ 4762 h 331787"/>
              <a:gd name="connsiteX97" fmla="*/ 274638 w 331788"/>
              <a:gd name="connsiteY97" fmla="*/ 41817 h 331787"/>
              <a:gd name="connsiteX98" fmla="*/ 251258 w 331788"/>
              <a:gd name="connsiteY98" fmla="*/ 57150 h 331787"/>
              <a:gd name="connsiteX99" fmla="*/ 233074 w 331788"/>
              <a:gd name="connsiteY99" fmla="*/ 50761 h 331787"/>
              <a:gd name="connsiteX100" fmla="*/ 225281 w 331788"/>
              <a:gd name="connsiteY100" fmla="*/ 52039 h 331787"/>
              <a:gd name="connsiteX101" fmla="*/ 203200 w 331788"/>
              <a:gd name="connsiteY101" fmla="*/ 4762 h 331787"/>
              <a:gd name="connsiteX102" fmla="*/ 165260 w 331788"/>
              <a:gd name="connsiteY102" fmla="*/ 0 h 331787"/>
              <a:gd name="connsiteX103" fmla="*/ 185786 w 331788"/>
              <a:gd name="connsiteY103" fmla="*/ 1290 h 331787"/>
              <a:gd name="connsiteX104" fmla="*/ 212725 w 331788"/>
              <a:gd name="connsiteY104" fmla="*/ 59333 h 331787"/>
              <a:gd name="connsiteX105" fmla="*/ 205028 w 331788"/>
              <a:gd name="connsiteY105" fmla="*/ 77390 h 331787"/>
              <a:gd name="connsiteX106" fmla="*/ 208876 w 331788"/>
              <a:gd name="connsiteY106" fmla="*/ 91579 h 331787"/>
              <a:gd name="connsiteX107" fmla="*/ 179371 w 331788"/>
              <a:gd name="connsiteY107" fmla="*/ 122535 h 331787"/>
              <a:gd name="connsiteX108" fmla="*/ 176806 w 331788"/>
              <a:gd name="connsiteY108" fmla="*/ 122535 h 331787"/>
              <a:gd name="connsiteX109" fmla="*/ 122927 w 331788"/>
              <a:gd name="connsiteY109" fmla="*/ 123825 h 331787"/>
              <a:gd name="connsiteX110" fmla="*/ 85725 w 331788"/>
              <a:gd name="connsiteY110" fmla="*/ 20637 h 331787"/>
              <a:gd name="connsiteX111" fmla="*/ 165260 w 331788"/>
              <a:gd name="connsiteY111" fmla="*/ 0 h 33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331788" h="331787">
                <a:moveTo>
                  <a:pt x="199497" y="265112"/>
                </a:moveTo>
                <a:cubicBezTo>
                  <a:pt x="203360" y="270241"/>
                  <a:pt x="205935" y="274088"/>
                  <a:pt x="209798" y="279217"/>
                </a:cubicBezTo>
                <a:cubicBezTo>
                  <a:pt x="222674" y="295885"/>
                  <a:pt x="231688" y="307425"/>
                  <a:pt x="238126" y="315118"/>
                </a:cubicBezTo>
                <a:cubicBezTo>
                  <a:pt x="216236" y="325376"/>
                  <a:pt x="191771" y="331787"/>
                  <a:pt x="166018" y="331787"/>
                </a:cubicBezTo>
                <a:cubicBezTo>
                  <a:pt x="150566" y="331787"/>
                  <a:pt x="136402" y="329223"/>
                  <a:pt x="122238" y="325376"/>
                </a:cubicBezTo>
                <a:cubicBezTo>
                  <a:pt x="141553" y="312554"/>
                  <a:pt x="169881" y="293321"/>
                  <a:pt x="199497" y="265112"/>
                </a:cubicBezTo>
                <a:close/>
                <a:moveTo>
                  <a:pt x="190500" y="228600"/>
                </a:moveTo>
                <a:cubicBezTo>
                  <a:pt x="194163" y="228600"/>
                  <a:pt x="197827" y="228600"/>
                  <a:pt x="201490" y="228600"/>
                </a:cubicBezTo>
                <a:cubicBezTo>
                  <a:pt x="202712" y="231198"/>
                  <a:pt x="203933" y="233796"/>
                  <a:pt x="206375" y="236394"/>
                </a:cubicBezTo>
                <a:cubicBezTo>
                  <a:pt x="203933" y="237693"/>
                  <a:pt x="201490" y="240290"/>
                  <a:pt x="200269" y="242888"/>
                </a:cubicBezTo>
                <a:cubicBezTo>
                  <a:pt x="196606" y="237693"/>
                  <a:pt x="194163" y="233796"/>
                  <a:pt x="190500" y="228600"/>
                </a:cubicBezTo>
                <a:close/>
                <a:moveTo>
                  <a:pt x="146452" y="228600"/>
                </a:moveTo>
                <a:cubicBezTo>
                  <a:pt x="152930" y="228600"/>
                  <a:pt x="159408" y="229897"/>
                  <a:pt x="164590" y="229897"/>
                </a:cubicBezTo>
                <a:cubicBezTo>
                  <a:pt x="164590" y="229897"/>
                  <a:pt x="164590" y="229897"/>
                  <a:pt x="165885" y="229897"/>
                </a:cubicBezTo>
                <a:cubicBezTo>
                  <a:pt x="168477" y="229897"/>
                  <a:pt x="171068" y="229897"/>
                  <a:pt x="173659" y="229897"/>
                </a:cubicBezTo>
                <a:cubicBezTo>
                  <a:pt x="178841" y="237678"/>
                  <a:pt x="185319" y="245459"/>
                  <a:pt x="190501" y="253240"/>
                </a:cubicBezTo>
                <a:cubicBezTo>
                  <a:pt x="156817" y="286958"/>
                  <a:pt x="123132" y="309004"/>
                  <a:pt x="103699" y="320675"/>
                </a:cubicBezTo>
                <a:cubicBezTo>
                  <a:pt x="94630" y="316785"/>
                  <a:pt x="85561" y="311597"/>
                  <a:pt x="77788" y="306410"/>
                </a:cubicBezTo>
                <a:cubicBezTo>
                  <a:pt x="84266" y="293442"/>
                  <a:pt x="97221" y="271396"/>
                  <a:pt x="112768" y="244162"/>
                </a:cubicBezTo>
                <a:cubicBezTo>
                  <a:pt x="115359" y="245459"/>
                  <a:pt x="117950" y="245459"/>
                  <a:pt x="121837" y="245459"/>
                </a:cubicBezTo>
                <a:cubicBezTo>
                  <a:pt x="132201" y="245459"/>
                  <a:pt x="142566" y="238975"/>
                  <a:pt x="146452" y="228600"/>
                </a:cubicBezTo>
                <a:close/>
                <a:moveTo>
                  <a:pt x="323851" y="217487"/>
                </a:moveTo>
                <a:cubicBezTo>
                  <a:pt x="310830" y="256268"/>
                  <a:pt x="284788" y="287292"/>
                  <a:pt x="249631" y="307975"/>
                </a:cubicBezTo>
                <a:cubicBezTo>
                  <a:pt x="240516" y="295048"/>
                  <a:pt x="224890" y="275658"/>
                  <a:pt x="207963" y="253682"/>
                </a:cubicBezTo>
                <a:cubicBezTo>
                  <a:pt x="211869" y="249804"/>
                  <a:pt x="214474" y="247219"/>
                  <a:pt x="218380" y="243341"/>
                </a:cubicBezTo>
                <a:cubicBezTo>
                  <a:pt x="220984" y="244634"/>
                  <a:pt x="223588" y="244634"/>
                  <a:pt x="227495" y="244634"/>
                </a:cubicBezTo>
                <a:cubicBezTo>
                  <a:pt x="239214" y="244634"/>
                  <a:pt x="250933" y="236878"/>
                  <a:pt x="253537" y="225243"/>
                </a:cubicBezTo>
                <a:cubicBezTo>
                  <a:pt x="280881" y="222658"/>
                  <a:pt x="304319" y="220073"/>
                  <a:pt x="323851" y="217487"/>
                </a:cubicBezTo>
                <a:close/>
                <a:moveTo>
                  <a:pt x="3175" y="196850"/>
                </a:moveTo>
                <a:cubicBezTo>
                  <a:pt x="23562" y="204666"/>
                  <a:pt x="55417" y="215086"/>
                  <a:pt x="93642" y="222902"/>
                </a:cubicBezTo>
                <a:cubicBezTo>
                  <a:pt x="94916" y="228112"/>
                  <a:pt x="96190" y="232019"/>
                  <a:pt x="100013" y="235927"/>
                </a:cubicBezTo>
                <a:cubicBezTo>
                  <a:pt x="84723" y="261978"/>
                  <a:pt x="71981" y="284122"/>
                  <a:pt x="65610" y="298450"/>
                </a:cubicBezTo>
                <a:cubicBezTo>
                  <a:pt x="33755" y="273702"/>
                  <a:pt x="10820" y="237230"/>
                  <a:pt x="3175" y="196850"/>
                </a:cubicBezTo>
                <a:close/>
                <a:moveTo>
                  <a:pt x="146517" y="192087"/>
                </a:moveTo>
                <a:cubicBezTo>
                  <a:pt x="151747" y="200025"/>
                  <a:pt x="156976" y="207963"/>
                  <a:pt x="163513" y="215900"/>
                </a:cubicBezTo>
                <a:cubicBezTo>
                  <a:pt x="158284" y="215900"/>
                  <a:pt x="153054" y="214577"/>
                  <a:pt x="147825" y="214577"/>
                </a:cubicBezTo>
                <a:cubicBezTo>
                  <a:pt x="147825" y="209286"/>
                  <a:pt x="145210" y="203994"/>
                  <a:pt x="141288" y="200025"/>
                </a:cubicBezTo>
                <a:cubicBezTo>
                  <a:pt x="142595" y="197379"/>
                  <a:pt x="145210" y="194733"/>
                  <a:pt x="146517" y="192087"/>
                </a:cubicBezTo>
                <a:close/>
                <a:moveTo>
                  <a:pt x="277877" y="160337"/>
                </a:moveTo>
                <a:cubicBezTo>
                  <a:pt x="290894" y="175968"/>
                  <a:pt x="302610" y="190296"/>
                  <a:pt x="314326" y="204624"/>
                </a:cubicBezTo>
                <a:cubicBezTo>
                  <a:pt x="297403" y="205927"/>
                  <a:pt x="276575" y="208532"/>
                  <a:pt x="253143" y="211137"/>
                </a:cubicBezTo>
                <a:cubicBezTo>
                  <a:pt x="251842" y="207230"/>
                  <a:pt x="251842" y="204624"/>
                  <a:pt x="249238" y="203322"/>
                </a:cubicBezTo>
                <a:cubicBezTo>
                  <a:pt x="259652" y="188994"/>
                  <a:pt x="270066" y="174665"/>
                  <a:pt x="277877" y="160337"/>
                </a:cubicBezTo>
                <a:close/>
                <a:moveTo>
                  <a:pt x="290513" y="153987"/>
                </a:moveTo>
                <a:cubicBezTo>
                  <a:pt x="306490" y="159216"/>
                  <a:pt x="321136" y="163139"/>
                  <a:pt x="331788" y="167061"/>
                </a:cubicBezTo>
                <a:cubicBezTo>
                  <a:pt x="331788" y="178827"/>
                  <a:pt x="330457" y="187978"/>
                  <a:pt x="329125" y="198437"/>
                </a:cubicBezTo>
                <a:cubicBezTo>
                  <a:pt x="317142" y="185364"/>
                  <a:pt x="303828" y="170983"/>
                  <a:pt x="290513" y="153987"/>
                </a:cubicBezTo>
                <a:close/>
                <a:moveTo>
                  <a:pt x="113341" y="139700"/>
                </a:moveTo>
                <a:cubicBezTo>
                  <a:pt x="118493" y="150004"/>
                  <a:pt x="124933" y="160307"/>
                  <a:pt x="130085" y="169324"/>
                </a:cubicBezTo>
                <a:cubicBezTo>
                  <a:pt x="132661" y="171900"/>
                  <a:pt x="135237" y="175764"/>
                  <a:pt x="136525" y="178340"/>
                </a:cubicBezTo>
                <a:cubicBezTo>
                  <a:pt x="133949" y="183492"/>
                  <a:pt x="131373" y="187356"/>
                  <a:pt x="128797" y="191219"/>
                </a:cubicBezTo>
                <a:cubicBezTo>
                  <a:pt x="126221" y="189932"/>
                  <a:pt x="123645" y="189932"/>
                  <a:pt x="121069" y="189932"/>
                </a:cubicBezTo>
                <a:cubicBezTo>
                  <a:pt x="109478" y="189932"/>
                  <a:pt x="99174" y="197659"/>
                  <a:pt x="95310" y="207963"/>
                </a:cubicBezTo>
                <a:cubicBezTo>
                  <a:pt x="52807" y="200235"/>
                  <a:pt x="19320" y="187356"/>
                  <a:pt x="1288" y="179628"/>
                </a:cubicBezTo>
                <a:cubicBezTo>
                  <a:pt x="0" y="174476"/>
                  <a:pt x="0" y="170612"/>
                  <a:pt x="0" y="165460"/>
                </a:cubicBezTo>
                <a:cubicBezTo>
                  <a:pt x="0" y="160307"/>
                  <a:pt x="0" y="156444"/>
                  <a:pt x="1288" y="151292"/>
                </a:cubicBezTo>
                <a:cubicBezTo>
                  <a:pt x="23183" y="147428"/>
                  <a:pt x="64399" y="142276"/>
                  <a:pt x="113341" y="139700"/>
                </a:cubicBezTo>
                <a:close/>
                <a:moveTo>
                  <a:pt x="186315" y="138112"/>
                </a:moveTo>
                <a:cubicBezTo>
                  <a:pt x="215774" y="139408"/>
                  <a:pt x="243952" y="143298"/>
                  <a:pt x="268288" y="149780"/>
                </a:cubicBezTo>
                <a:cubicBezTo>
                  <a:pt x="259322" y="164042"/>
                  <a:pt x="249076" y="179599"/>
                  <a:pt x="238829" y="193860"/>
                </a:cubicBezTo>
                <a:cubicBezTo>
                  <a:pt x="234986" y="192564"/>
                  <a:pt x="231144" y="191267"/>
                  <a:pt x="227301" y="191267"/>
                </a:cubicBezTo>
                <a:cubicBezTo>
                  <a:pt x="213212" y="191267"/>
                  <a:pt x="201685" y="201639"/>
                  <a:pt x="200404" y="214604"/>
                </a:cubicBezTo>
                <a:cubicBezTo>
                  <a:pt x="194000" y="214604"/>
                  <a:pt x="186315" y="214604"/>
                  <a:pt x="179911" y="215900"/>
                </a:cubicBezTo>
                <a:cubicBezTo>
                  <a:pt x="170945" y="202936"/>
                  <a:pt x="163260" y="191267"/>
                  <a:pt x="155575" y="179599"/>
                </a:cubicBezTo>
                <a:cubicBezTo>
                  <a:pt x="160698" y="171820"/>
                  <a:pt x="167102" y="162745"/>
                  <a:pt x="173507" y="154966"/>
                </a:cubicBezTo>
                <a:cubicBezTo>
                  <a:pt x="177349" y="148483"/>
                  <a:pt x="182472" y="143298"/>
                  <a:pt x="186315" y="138112"/>
                </a:cubicBezTo>
                <a:close/>
                <a:moveTo>
                  <a:pt x="168276" y="138112"/>
                </a:moveTo>
                <a:cubicBezTo>
                  <a:pt x="165630" y="140597"/>
                  <a:pt x="164307" y="143081"/>
                  <a:pt x="161661" y="145566"/>
                </a:cubicBezTo>
                <a:cubicBezTo>
                  <a:pt x="156370" y="153020"/>
                  <a:pt x="151078" y="159232"/>
                  <a:pt x="145786" y="166687"/>
                </a:cubicBezTo>
                <a:cubicBezTo>
                  <a:pt x="144463" y="165445"/>
                  <a:pt x="143140" y="162960"/>
                  <a:pt x="141817" y="161718"/>
                </a:cubicBezTo>
                <a:cubicBezTo>
                  <a:pt x="137849" y="154263"/>
                  <a:pt x="132557" y="146808"/>
                  <a:pt x="128588" y="139354"/>
                </a:cubicBezTo>
                <a:cubicBezTo>
                  <a:pt x="141817" y="139354"/>
                  <a:pt x="155047" y="138112"/>
                  <a:pt x="168276" y="138112"/>
                </a:cubicBezTo>
                <a:close/>
                <a:moveTo>
                  <a:pt x="220028" y="103187"/>
                </a:moveTo>
                <a:cubicBezTo>
                  <a:pt x="223838" y="104486"/>
                  <a:pt x="227648" y="105784"/>
                  <a:pt x="232728" y="105784"/>
                </a:cubicBezTo>
                <a:cubicBezTo>
                  <a:pt x="233998" y="105784"/>
                  <a:pt x="236538" y="105784"/>
                  <a:pt x="237808" y="105784"/>
                </a:cubicBezTo>
                <a:cubicBezTo>
                  <a:pt x="241618" y="109681"/>
                  <a:pt x="244158" y="114877"/>
                  <a:pt x="246698" y="118773"/>
                </a:cubicBezTo>
                <a:cubicBezTo>
                  <a:pt x="249238" y="122670"/>
                  <a:pt x="253048" y="127865"/>
                  <a:pt x="255588" y="131762"/>
                </a:cubicBezTo>
                <a:cubicBezTo>
                  <a:pt x="237808" y="129164"/>
                  <a:pt x="218758" y="126566"/>
                  <a:pt x="198438" y="125267"/>
                </a:cubicBezTo>
                <a:cubicBezTo>
                  <a:pt x="206058" y="117474"/>
                  <a:pt x="213678" y="109681"/>
                  <a:pt x="220028" y="103187"/>
                </a:cubicBezTo>
                <a:close/>
                <a:moveTo>
                  <a:pt x="317236" y="98425"/>
                </a:moveTo>
                <a:cubicBezTo>
                  <a:pt x="325173" y="115539"/>
                  <a:pt x="329142" y="133969"/>
                  <a:pt x="331788" y="152400"/>
                </a:cubicBezTo>
                <a:cubicBezTo>
                  <a:pt x="319882" y="148450"/>
                  <a:pt x="306652" y="144501"/>
                  <a:pt x="292100" y="140552"/>
                </a:cubicBezTo>
                <a:cubicBezTo>
                  <a:pt x="301361" y="124754"/>
                  <a:pt x="310621" y="111589"/>
                  <a:pt x="317236" y="98425"/>
                </a:cubicBezTo>
                <a:close/>
                <a:moveTo>
                  <a:pt x="286068" y="52387"/>
                </a:moveTo>
                <a:cubicBezTo>
                  <a:pt x="295205" y="61448"/>
                  <a:pt x="303037" y="71803"/>
                  <a:pt x="309563" y="84748"/>
                </a:cubicBezTo>
                <a:cubicBezTo>
                  <a:pt x="301731" y="98986"/>
                  <a:pt x="289984" y="117108"/>
                  <a:pt x="278236" y="136525"/>
                </a:cubicBezTo>
                <a:cubicBezTo>
                  <a:pt x="278236" y="136525"/>
                  <a:pt x="276931" y="136525"/>
                  <a:pt x="276931" y="136525"/>
                </a:cubicBezTo>
                <a:cubicBezTo>
                  <a:pt x="270404" y="127464"/>
                  <a:pt x="265183" y="119697"/>
                  <a:pt x="258657" y="110636"/>
                </a:cubicBezTo>
                <a:cubicBezTo>
                  <a:pt x="256046" y="106753"/>
                  <a:pt x="253436" y="102870"/>
                  <a:pt x="250825" y="98986"/>
                </a:cubicBezTo>
                <a:cubicBezTo>
                  <a:pt x="256046" y="93809"/>
                  <a:pt x="259962" y="86042"/>
                  <a:pt x="259962" y="78275"/>
                </a:cubicBezTo>
                <a:cubicBezTo>
                  <a:pt x="259962" y="75687"/>
                  <a:pt x="259962" y="73098"/>
                  <a:pt x="258657" y="70509"/>
                </a:cubicBezTo>
                <a:cubicBezTo>
                  <a:pt x="269099" y="62742"/>
                  <a:pt x="278236" y="57564"/>
                  <a:pt x="286068" y="52387"/>
                </a:cubicBezTo>
                <a:close/>
                <a:moveTo>
                  <a:pt x="73025" y="28575"/>
                </a:moveTo>
                <a:cubicBezTo>
                  <a:pt x="79493" y="54655"/>
                  <a:pt x="92428" y="92472"/>
                  <a:pt x="107950" y="126377"/>
                </a:cubicBezTo>
                <a:cubicBezTo>
                  <a:pt x="63970" y="128985"/>
                  <a:pt x="25165" y="134201"/>
                  <a:pt x="3175" y="138113"/>
                </a:cubicBezTo>
                <a:cubicBezTo>
                  <a:pt x="10936" y="92472"/>
                  <a:pt x="36806" y="53351"/>
                  <a:pt x="73025" y="28575"/>
                </a:cubicBezTo>
                <a:close/>
                <a:moveTo>
                  <a:pt x="203200" y="4762"/>
                </a:moveTo>
                <a:cubicBezTo>
                  <a:pt x="230476" y="11151"/>
                  <a:pt x="255155" y="23928"/>
                  <a:pt x="274638" y="41817"/>
                </a:cubicBezTo>
                <a:cubicBezTo>
                  <a:pt x="268144" y="45650"/>
                  <a:pt x="260350" y="52039"/>
                  <a:pt x="251258" y="57150"/>
                </a:cubicBezTo>
                <a:cubicBezTo>
                  <a:pt x="246063" y="53316"/>
                  <a:pt x="239568" y="50761"/>
                  <a:pt x="233074" y="50761"/>
                </a:cubicBezTo>
                <a:cubicBezTo>
                  <a:pt x="230476" y="50761"/>
                  <a:pt x="227879" y="50761"/>
                  <a:pt x="225281" y="52039"/>
                </a:cubicBezTo>
                <a:cubicBezTo>
                  <a:pt x="216189" y="34150"/>
                  <a:pt x="208395" y="17539"/>
                  <a:pt x="203200" y="4762"/>
                </a:cubicBezTo>
                <a:close/>
                <a:moveTo>
                  <a:pt x="165260" y="0"/>
                </a:moveTo>
                <a:cubicBezTo>
                  <a:pt x="172957" y="0"/>
                  <a:pt x="179371" y="0"/>
                  <a:pt x="185786" y="1290"/>
                </a:cubicBezTo>
                <a:cubicBezTo>
                  <a:pt x="192200" y="15478"/>
                  <a:pt x="199897" y="36115"/>
                  <a:pt x="212725" y="59333"/>
                </a:cubicBezTo>
                <a:cubicBezTo>
                  <a:pt x="207594" y="63202"/>
                  <a:pt x="205028" y="69651"/>
                  <a:pt x="205028" y="77390"/>
                </a:cubicBezTo>
                <a:cubicBezTo>
                  <a:pt x="205028" y="82550"/>
                  <a:pt x="206311" y="87709"/>
                  <a:pt x="208876" y="91579"/>
                </a:cubicBezTo>
                <a:cubicBezTo>
                  <a:pt x="198614" y="100608"/>
                  <a:pt x="188351" y="110926"/>
                  <a:pt x="179371" y="122535"/>
                </a:cubicBezTo>
                <a:cubicBezTo>
                  <a:pt x="178089" y="122535"/>
                  <a:pt x="178089" y="122535"/>
                  <a:pt x="176806" y="122535"/>
                </a:cubicBezTo>
                <a:cubicBezTo>
                  <a:pt x="158846" y="122535"/>
                  <a:pt x="139604" y="123825"/>
                  <a:pt x="122927" y="123825"/>
                </a:cubicBezTo>
                <a:cubicBezTo>
                  <a:pt x="104967" y="87709"/>
                  <a:pt x="92139" y="45144"/>
                  <a:pt x="85725" y="20637"/>
                </a:cubicBezTo>
                <a:cubicBezTo>
                  <a:pt x="108816" y="7739"/>
                  <a:pt x="135755" y="0"/>
                  <a:pt x="165260" y="0"/>
                </a:cubicBezTo>
                <a:close/>
              </a:path>
            </a:pathLst>
          </a:custGeom>
          <a:solidFill>
            <a:srgbClr val="2C556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" name="í$ľïḍé">
            <a:extLst>
              <a:ext uri="{FF2B5EF4-FFF2-40B4-BE49-F238E27FC236}">
                <a16:creationId xmlns:a16="http://schemas.microsoft.com/office/drawing/2014/main" xmlns="" id="{D7E35C39-C329-446C-A5DA-22AF553454EA}"/>
              </a:ext>
            </a:extLst>
          </p:cNvPr>
          <p:cNvSpPr/>
          <p:nvPr/>
        </p:nvSpPr>
        <p:spPr>
          <a:xfrm>
            <a:off x="7652012" y="3824776"/>
            <a:ext cx="408592" cy="408590"/>
          </a:xfrm>
          <a:custGeom>
            <a:avLst/>
            <a:gdLst>
              <a:gd name="connsiteX0" fmla="*/ 199497 w 331788"/>
              <a:gd name="connsiteY0" fmla="*/ 265112 h 331787"/>
              <a:gd name="connsiteX1" fmla="*/ 209798 w 331788"/>
              <a:gd name="connsiteY1" fmla="*/ 279217 h 331787"/>
              <a:gd name="connsiteX2" fmla="*/ 238126 w 331788"/>
              <a:gd name="connsiteY2" fmla="*/ 315118 h 331787"/>
              <a:gd name="connsiteX3" fmla="*/ 166018 w 331788"/>
              <a:gd name="connsiteY3" fmla="*/ 331787 h 331787"/>
              <a:gd name="connsiteX4" fmla="*/ 122238 w 331788"/>
              <a:gd name="connsiteY4" fmla="*/ 325376 h 331787"/>
              <a:gd name="connsiteX5" fmla="*/ 199497 w 331788"/>
              <a:gd name="connsiteY5" fmla="*/ 265112 h 331787"/>
              <a:gd name="connsiteX6" fmla="*/ 190500 w 331788"/>
              <a:gd name="connsiteY6" fmla="*/ 228600 h 331787"/>
              <a:gd name="connsiteX7" fmla="*/ 201490 w 331788"/>
              <a:gd name="connsiteY7" fmla="*/ 228600 h 331787"/>
              <a:gd name="connsiteX8" fmla="*/ 206375 w 331788"/>
              <a:gd name="connsiteY8" fmla="*/ 236394 h 331787"/>
              <a:gd name="connsiteX9" fmla="*/ 200269 w 331788"/>
              <a:gd name="connsiteY9" fmla="*/ 242888 h 331787"/>
              <a:gd name="connsiteX10" fmla="*/ 190500 w 331788"/>
              <a:gd name="connsiteY10" fmla="*/ 228600 h 331787"/>
              <a:gd name="connsiteX11" fmla="*/ 146452 w 331788"/>
              <a:gd name="connsiteY11" fmla="*/ 228600 h 331787"/>
              <a:gd name="connsiteX12" fmla="*/ 164590 w 331788"/>
              <a:gd name="connsiteY12" fmla="*/ 229897 h 331787"/>
              <a:gd name="connsiteX13" fmla="*/ 165885 w 331788"/>
              <a:gd name="connsiteY13" fmla="*/ 229897 h 331787"/>
              <a:gd name="connsiteX14" fmla="*/ 173659 w 331788"/>
              <a:gd name="connsiteY14" fmla="*/ 229897 h 331787"/>
              <a:gd name="connsiteX15" fmla="*/ 190501 w 331788"/>
              <a:gd name="connsiteY15" fmla="*/ 253240 h 331787"/>
              <a:gd name="connsiteX16" fmla="*/ 103699 w 331788"/>
              <a:gd name="connsiteY16" fmla="*/ 320675 h 331787"/>
              <a:gd name="connsiteX17" fmla="*/ 77788 w 331788"/>
              <a:gd name="connsiteY17" fmla="*/ 306410 h 331787"/>
              <a:gd name="connsiteX18" fmla="*/ 112768 w 331788"/>
              <a:gd name="connsiteY18" fmla="*/ 244162 h 331787"/>
              <a:gd name="connsiteX19" fmla="*/ 121837 w 331788"/>
              <a:gd name="connsiteY19" fmla="*/ 245459 h 331787"/>
              <a:gd name="connsiteX20" fmla="*/ 146452 w 331788"/>
              <a:gd name="connsiteY20" fmla="*/ 228600 h 331787"/>
              <a:gd name="connsiteX21" fmla="*/ 323851 w 331788"/>
              <a:gd name="connsiteY21" fmla="*/ 217487 h 331787"/>
              <a:gd name="connsiteX22" fmla="*/ 249631 w 331788"/>
              <a:gd name="connsiteY22" fmla="*/ 307975 h 331787"/>
              <a:gd name="connsiteX23" fmla="*/ 207963 w 331788"/>
              <a:gd name="connsiteY23" fmla="*/ 253682 h 331787"/>
              <a:gd name="connsiteX24" fmla="*/ 218380 w 331788"/>
              <a:gd name="connsiteY24" fmla="*/ 243341 h 331787"/>
              <a:gd name="connsiteX25" fmla="*/ 227495 w 331788"/>
              <a:gd name="connsiteY25" fmla="*/ 244634 h 331787"/>
              <a:gd name="connsiteX26" fmla="*/ 253537 w 331788"/>
              <a:gd name="connsiteY26" fmla="*/ 225243 h 331787"/>
              <a:gd name="connsiteX27" fmla="*/ 323851 w 331788"/>
              <a:gd name="connsiteY27" fmla="*/ 217487 h 331787"/>
              <a:gd name="connsiteX28" fmla="*/ 3175 w 331788"/>
              <a:gd name="connsiteY28" fmla="*/ 196850 h 331787"/>
              <a:gd name="connsiteX29" fmla="*/ 93642 w 331788"/>
              <a:gd name="connsiteY29" fmla="*/ 222902 h 331787"/>
              <a:gd name="connsiteX30" fmla="*/ 100013 w 331788"/>
              <a:gd name="connsiteY30" fmla="*/ 235927 h 331787"/>
              <a:gd name="connsiteX31" fmla="*/ 65610 w 331788"/>
              <a:gd name="connsiteY31" fmla="*/ 298450 h 331787"/>
              <a:gd name="connsiteX32" fmla="*/ 3175 w 331788"/>
              <a:gd name="connsiteY32" fmla="*/ 196850 h 331787"/>
              <a:gd name="connsiteX33" fmla="*/ 146517 w 331788"/>
              <a:gd name="connsiteY33" fmla="*/ 192087 h 331787"/>
              <a:gd name="connsiteX34" fmla="*/ 163513 w 331788"/>
              <a:gd name="connsiteY34" fmla="*/ 215900 h 331787"/>
              <a:gd name="connsiteX35" fmla="*/ 147825 w 331788"/>
              <a:gd name="connsiteY35" fmla="*/ 214577 h 331787"/>
              <a:gd name="connsiteX36" fmla="*/ 141288 w 331788"/>
              <a:gd name="connsiteY36" fmla="*/ 200025 h 331787"/>
              <a:gd name="connsiteX37" fmla="*/ 146517 w 331788"/>
              <a:gd name="connsiteY37" fmla="*/ 192087 h 331787"/>
              <a:gd name="connsiteX38" fmla="*/ 277877 w 331788"/>
              <a:gd name="connsiteY38" fmla="*/ 160337 h 331787"/>
              <a:gd name="connsiteX39" fmla="*/ 314326 w 331788"/>
              <a:gd name="connsiteY39" fmla="*/ 204624 h 331787"/>
              <a:gd name="connsiteX40" fmla="*/ 253143 w 331788"/>
              <a:gd name="connsiteY40" fmla="*/ 211137 h 331787"/>
              <a:gd name="connsiteX41" fmla="*/ 249238 w 331788"/>
              <a:gd name="connsiteY41" fmla="*/ 203322 h 331787"/>
              <a:gd name="connsiteX42" fmla="*/ 277877 w 331788"/>
              <a:gd name="connsiteY42" fmla="*/ 160337 h 331787"/>
              <a:gd name="connsiteX43" fmla="*/ 290513 w 331788"/>
              <a:gd name="connsiteY43" fmla="*/ 153987 h 331787"/>
              <a:gd name="connsiteX44" fmla="*/ 331788 w 331788"/>
              <a:gd name="connsiteY44" fmla="*/ 167061 h 331787"/>
              <a:gd name="connsiteX45" fmla="*/ 329125 w 331788"/>
              <a:gd name="connsiteY45" fmla="*/ 198437 h 331787"/>
              <a:gd name="connsiteX46" fmla="*/ 290513 w 331788"/>
              <a:gd name="connsiteY46" fmla="*/ 153987 h 331787"/>
              <a:gd name="connsiteX47" fmla="*/ 113341 w 331788"/>
              <a:gd name="connsiteY47" fmla="*/ 139700 h 331787"/>
              <a:gd name="connsiteX48" fmla="*/ 130085 w 331788"/>
              <a:gd name="connsiteY48" fmla="*/ 169324 h 331787"/>
              <a:gd name="connsiteX49" fmla="*/ 136525 w 331788"/>
              <a:gd name="connsiteY49" fmla="*/ 178340 h 331787"/>
              <a:gd name="connsiteX50" fmla="*/ 128797 w 331788"/>
              <a:gd name="connsiteY50" fmla="*/ 191219 h 331787"/>
              <a:gd name="connsiteX51" fmla="*/ 121069 w 331788"/>
              <a:gd name="connsiteY51" fmla="*/ 189932 h 331787"/>
              <a:gd name="connsiteX52" fmla="*/ 95310 w 331788"/>
              <a:gd name="connsiteY52" fmla="*/ 207963 h 331787"/>
              <a:gd name="connsiteX53" fmla="*/ 1288 w 331788"/>
              <a:gd name="connsiteY53" fmla="*/ 179628 h 331787"/>
              <a:gd name="connsiteX54" fmla="*/ 0 w 331788"/>
              <a:gd name="connsiteY54" fmla="*/ 165460 h 331787"/>
              <a:gd name="connsiteX55" fmla="*/ 1288 w 331788"/>
              <a:gd name="connsiteY55" fmla="*/ 151292 h 331787"/>
              <a:gd name="connsiteX56" fmla="*/ 113341 w 331788"/>
              <a:gd name="connsiteY56" fmla="*/ 139700 h 331787"/>
              <a:gd name="connsiteX57" fmla="*/ 186315 w 331788"/>
              <a:gd name="connsiteY57" fmla="*/ 138112 h 331787"/>
              <a:gd name="connsiteX58" fmla="*/ 268288 w 331788"/>
              <a:gd name="connsiteY58" fmla="*/ 149780 h 331787"/>
              <a:gd name="connsiteX59" fmla="*/ 238829 w 331788"/>
              <a:gd name="connsiteY59" fmla="*/ 193860 h 331787"/>
              <a:gd name="connsiteX60" fmla="*/ 227301 w 331788"/>
              <a:gd name="connsiteY60" fmla="*/ 191267 h 331787"/>
              <a:gd name="connsiteX61" fmla="*/ 200404 w 331788"/>
              <a:gd name="connsiteY61" fmla="*/ 214604 h 331787"/>
              <a:gd name="connsiteX62" fmla="*/ 179911 w 331788"/>
              <a:gd name="connsiteY62" fmla="*/ 215900 h 331787"/>
              <a:gd name="connsiteX63" fmla="*/ 155575 w 331788"/>
              <a:gd name="connsiteY63" fmla="*/ 179599 h 331787"/>
              <a:gd name="connsiteX64" fmla="*/ 173507 w 331788"/>
              <a:gd name="connsiteY64" fmla="*/ 154966 h 331787"/>
              <a:gd name="connsiteX65" fmla="*/ 186315 w 331788"/>
              <a:gd name="connsiteY65" fmla="*/ 138112 h 331787"/>
              <a:gd name="connsiteX66" fmla="*/ 168276 w 331788"/>
              <a:gd name="connsiteY66" fmla="*/ 138112 h 331787"/>
              <a:gd name="connsiteX67" fmla="*/ 161661 w 331788"/>
              <a:gd name="connsiteY67" fmla="*/ 145566 h 331787"/>
              <a:gd name="connsiteX68" fmla="*/ 145786 w 331788"/>
              <a:gd name="connsiteY68" fmla="*/ 166687 h 331787"/>
              <a:gd name="connsiteX69" fmla="*/ 141817 w 331788"/>
              <a:gd name="connsiteY69" fmla="*/ 161718 h 331787"/>
              <a:gd name="connsiteX70" fmla="*/ 128588 w 331788"/>
              <a:gd name="connsiteY70" fmla="*/ 139354 h 331787"/>
              <a:gd name="connsiteX71" fmla="*/ 168276 w 331788"/>
              <a:gd name="connsiteY71" fmla="*/ 138112 h 331787"/>
              <a:gd name="connsiteX72" fmla="*/ 220028 w 331788"/>
              <a:gd name="connsiteY72" fmla="*/ 103187 h 331787"/>
              <a:gd name="connsiteX73" fmla="*/ 232728 w 331788"/>
              <a:gd name="connsiteY73" fmla="*/ 105784 h 331787"/>
              <a:gd name="connsiteX74" fmla="*/ 237808 w 331788"/>
              <a:gd name="connsiteY74" fmla="*/ 105784 h 331787"/>
              <a:gd name="connsiteX75" fmla="*/ 246698 w 331788"/>
              <a:gd name="connsiteY75" fmla="*/ 118773 h 331787"/>
              <a:gd name="connsiteX76" fmla="*/ 255588 w 331788"/>
              <a:gd name="connsiteY76" fmla="*/ 131762 h 331787"/>
              <a:gd name="connsiteX77" fmla="*/ 198438 w 331788"/>
              <a:gd name="connsiteY77" fmla="*/ 125267 h 331787"/>
              <a:gd name="connsiteX78" fmla="*/ 220028 w 331788"/>
              <a:gd name="connsiteY78" fmla="*/ 103187 h 331787"/>
              <a:gd name="connsiteX79" fmla="*/ 317236 w 331788"/>
              <a:gd name="connsiteY79" fmla="*/ 98425 h 331787"/>
              <a:gd name="connsiteX80" fmla="*/ 331788 w 331788"/>
              <a:gd name="connsiteY80" fmla="*/ 152400 h 331787"/>
              <a:gd name="connsiteX81" fmla="*/ 292100 w 331788"/>
              <a:gd name="connsiteY81" fmla="*/ 140552 h 331787"/>
              <a:gd name="connsiteX82" fmla="*/ 317236 w 331788"/>
              <a:gd name="connsiteY82" fmla="*/ 98425 h 331787"/>
              <a:gd name="connsiteX83" fmla="*/ 286068 w 331788"/>
              <a:gd name="connsiteY83" fmla="*/ 52387 h 331787"/>
              <a:gd name="connsiteX84" fmla="*/ 309563 w 331788"/>
              <a:gd name="connsiteY84" fmla="*/ 84748 h 331787"/>
              <a:gd name="connsiteX85" fmla="*/ 278236 w 331788"/>
              <a:gd name="connsiteY85" fmla="*/ 136525 h 331787"/>
              <a:gd name="connsiteX86" fmla="*/ 276931 w 331788"/>
              <a:gd name="connsiteY86" fmla="*/ 136525 h 331787"/>
              <a:gd name="connsiteX87" fmla="*/ 258657 w 331788"/>
              <a:gd name="connsiteY87" fmla="*/ 110636 h 331787"/>
              <a:gd name="connsiteX88" fmla="*/ 250825 w 331788"/>
              <a:gd name="connsiteY88" fmla="*/ 98986 h 331787"/>
              <a:gd name="connsiteX89" fmla="*/ 259962 w 331788"/>
              <a:gd name="connsiteY89" fmla="*/ 78275 h 331787"/>
              <a:gd name="connsiteX90" fmla="*/ 258657 w 331788"/>
              <a:gd name="connsiteY90" fmla="*/ 70509 h 331787"/>
              <a:gd name="connsiteX91" fmla="*/ 286068 w 331788"/>
              <a:gd name="connsiteY91" fmla="*/ 52387 h 331787"/>
              <a:gd name="connsiteX92" fmla="*/ 73025 w 331788"/>
              <a:gd name="connsiteY92" fmla="*/ 28575 h 331787"/>
              <a:gd name="connsiteX93" fmla="*/ 107950 w 331788"/>
              <a:gd name="connsiteY93" fmla="*/ 126377 h 331787"/>
              <a:gd name="connsiteX94" fmla="*/ 3175 w 331788"/>
              <a:gd name="connsiteY94" fmla="*/ 138113 h 331787"/>
              <a:gd name="connsiteX95" fmla="*/ 73025 w 331788"/>
              <a:gd name="connsiteY95" fmla="*/ 28575 h 331787"/>
              <a:gd name="connsiteX96" fmla="*/ 203200 w 331788"/>
              <a:gd name="connsiteY96" fmla="*/ 4762 h 331787"/>
              <a:gd name="connsiteX97" fmla="*/ 274638 w 331788"/>
              <a:gd name="connsiteY97" fmla="*/ 41817 h 331787"/>
              <a:gd name="connsiteX98" fmla="*/ 251258 w 331788"/>
              <a:gd name="connsiteY98" fmla="*/ 57150 h 331787"/>
              <a:gd name="connsiteX99" fmla="*/ 233074 w 331788"/>
              <a:gd name="connsiteY99" fmla="*/ 50761 h 331787"/>
              <a:gd name="connsiteX100" fmla="*/ 225281 w 331788"/>
              <a:gd name="connsiteY100" fmla="*/ 52039 h 331787"/>
              <a:gd name="connsiteX101" fmla="*/ 203200 w 331788"/>
              <a:gd name="connsiteY101" fmla="*/ 4762 h 331787"/>
              <a:gd name="connsiteX102" fmla="*/ 165260 w 331788"/>
              <a:gd name="connsiteY102" fmla="*/ 0 h 331787"/>
              <a:gd name="connsiteX103" fmla="*/ 185786 w 331788"/>
              <a:gd name="connsiteY103" fmla="*/ 1290 h 331787"/>
              <a:gd name="connsiteX104" fmla="*/ 212725 w 331788"/>
              <a:gd name="connsiteY104" fmla="*/ 59333 h 331787"/>
              <a:gd name="connsiteX105" fmla="*/ 205028 w 331788"/>
              <a:gd name="connsiteY105" fmla="*/ 77390 h 331787"/>
              <a:gd name="connsiteX106" fmla="*/ 208876 w 331788"/>
              <a:gd name="connsiteY106" fmla="*/ 91579 h 331787"/>
              <a:gd name="connsiteX107" fmla="*/ 179371 w 331788"/>
              <a:gd name="connsiteY107" fmla="*/ 122535 h 331787"/>
              <a:gd name="connsiteX108" fmla="*/ 176806 w 331788"/>
              <a:gd name="connsiteY108" fmla="*/ 122535 h 331787"/>
              <a:gd name="connsiteX109" fmla="*/ 122927 w 331788"/>
              <a:gd name="connsiteY109" fmla="*/ 123825 h 331787"/>
              <a:gd name="connsiteX110" fmla="*/ 85725 w 331788"/>
              <a:gd name="connsiteY110" fmla="*/ 20637 h 331787"/>
              <a:gd name="connsiteX111" fmla="*/ 165260 w 331788"/>
              <a:gd name="connsiteY111" fmla="*/ 0 h 33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331788" h="331787">
                <a:moveTo>
                  <a:pt x="199497" y="265112"/>
                </a:moveTo>
                <a:cubicBezTo>
                  <a:pt x="203360" y="270241"/>
                  <a:pt x="205935" y="274088"/>
                  <a:pt x="209798" y="279217"/>
                </a:cubicBezTo>
                <a:cubicBezTo>
                  <a:pt x="222674" y="295885"/>
                  <a:pt x="231688" y="307425"/>
                  <a:pt x="238126" y="315118"/>
                </a:cubicBezTo>
                <a:cubicBezTo>
                  <a:pt x="216236" y="325376"/>
                  <a:pt x="191771" y="331787"/>
                  <a:pt x="166018" y="331787"/>
                </a:cubicBezTo>
                <a:cubicBezTo>
                  <a:pt x="150566" y="331787"/>
                  <a:pt x="136402" y="329223"/>
                  <a:pt x="122238" y="325376"/>
                </a:cubicBezTo>
                <a:cubicBezTo>
                  <a:pt x="141553" y="312554"/>
                  <a:pt x="169881" y="293321"/>
                  <a:pt x="199497" y="265112"/>
                </a:cubicBezTo>
                <a:close/>
                <a:moveTo>
                  <a:pt x="190500" y="228600"/>
                </a:moveTo>
                <a:cubicBezTo>
                  <a:pt x="194163" y="228600"/>
                  <a:pt x="197827" y="228600"/>
                  <a:pt x="201490" y="228600"/>
                </a:cubicBezTo>
                <a:cubicBezTo>
                  <a:pt x="202712" y="231198"/>
                  <a:pt x="203933" y="233796"/>
                  <a:pt x="206375" y="236394"/>
                </a:cubicBezTo>
                <a:cubicBezTo>
                  <a:pt x="203933" y="237693"/>
                  <a:pt x="201490" y="240290"/>
                  <a:pt x="200269" y="242888"/>
                </a:cubicBezTo>
                <a:cubicBezTo>
                  <a:pt x="196606" y="237693"/>
                  <a:pt x="194163" y="233796"/>
                  <a:pt x="190500" y="228600"/>
                </a:cubicBezTo>
                <a:close/>
                <a:moveTo>
                  <a:pt x="146452" y="228600"/>
                </a:moveTo>
                <a:cubicBezTo>
                  <a:pt x="152930" y="228600"/>
                  <a:pt x="159408" y="229897"/>
                  <a:pt x="164590" y="229897"/>
                </a:cubicBezTo>
                <a:cubicBezTo>
                  <a:pt x="164590" y="229897"/>
                  <a:pt x="164590" y="229897"/>
                  <a:pt x="165885" y="229897"/>
                </a:cubicBezTo>
                <a:cubicBezTo>
                  <a:pt x="168477" y="229897"/>
                  <a:pt x="171068" y="229897"/>
                  <a:pt x="173659" y="229897"/>
                </a:cubicBezTo>
                <a:cubicBezTo>
                  <a:pt x="178841" y="237678"/>
                  <a:pt x="185319" y="245459"/>
                  <a:pt x="190501" y="253240"/>
                </a:cubicBezTo>
                <a:cubicBezTo>
                  <a:pt x="156817" y="286958"/>
                  <a:pt x="123132" y="309004"/>
                  <a:pt x="103699" y="320675"/>
                </a:cubicBezTo>
                <a:cubicBezTo>
                  <a:pt x="94630" y="316785"/>
                  <a:pt x="85561" y="311597"/>
                  <a:pt x="77788" y="306410"/>
                </a:cubicBezTo>
                <a:cubicBezTo>
                  <a:pt x="84266" y="293442"/>
                  <a:pt x="97221" y="271396"/>
                  <a:pt x="112768" y="244162"/>
                </a:cubicBezTo>
                <a:cubicBezTo>
                  <a:pt x="115359" y="245459"/>
                  <a:pt x="117950" y="245459"/>
                  <a:pt x="121837" y="245459"/>
                </a:cubicBezTo>
                <a:cubicBezTo>
                  <a:pt x="132201" y="245459"/>
                  <a:pt x="142566" y="238975"/>
                  <a:pt x="146452" y="228600"/>
                </a:cubicBezTo>
                <a:close/>
                <a:moveTo>
                  <a:pt x="323851" y="217487"/>
                </a:moveTo>
                <a:cubicBezTo>
                  <a:pt x="310830" y="256268"/>
                  <a:pt x="284788" y="287292"/>
                  <a:pt x="249631" y="307975"/>
                </a:cubicBezTo>
                <a:cubicBezTo>
                  <a:pt x="240516" y="295048"/>
                  <a:pt x="224890" y="275658"/>
                  <a:pt x="207963" y="253682"/>
                </a:cubicBezTo>
                <a:cubicBezTo>
                  <a:pt x="211869" y="249804"/>
                  <a:pt x="214474" y="247219"/>
                  <a:pt x="218380" y="243341"/>
                </a:cubicBezTo>
                <a:cubicBezTo>
                  <a:pt x="220984" y="244634"/>
                  <a:pt x="223588" y="244634"/>
                  <a:pt x="227495" y="244634"/>
                </a:cubicBezTo>
                <a:cubicBezTo>
                  <a:pt x="239214" y="244634"/>
                  <a:pt x="250933" y="236878"/>
                  <a:pt x="253537" y="225243"/>
                </a:cubicBezTo>
                <a:cubicBezTo>
                  <a:pt x="280881" y="222658"/>
                  <a:pt x="304319" y="220073"/>
                  <a:pt x="323851" y="217487"/>
                </a:cubicBezTo>
                <a:close/>
                <a:moveTo>
                  <a:pt x="3175" y="196850"/>
                </a:moveTo>
                <a:cubicBezTo>
                  <a:pt x="23562" y="204666"/>
                  <a:pt x="55417" y="215086"/>
                  <a:pt x="93642" y="222902"/>
                </a:cubicBezTo>
                <a:cubicBezTo>
                  <a:pt x="94916" y="228112"/>
                  <a:pt x="96190" y="232019"/>
                  <a:pt x="100013" y="235927"/>
                </a:cubicBezTo>
                <a:cubicBezTo>
                  <a:pt x="84723" y="261978"/>
                  <a:pt x="71981" y="284122"/>
                  <a:pt x="65610" y="298450"/>
                </a:cubicBezTo>
                <a:cubicBezTo>
                  <a:pt x="33755" y="273702"/>
                  <a:pt x="10820" y="237230"/>
                  <a:pt x="3175" y="196850"/>
                </a:cubicBezTo>
                <a:close/>
                <a:moveTo>
                  <a:pt x="146517" y="192087"/>
                </a:moveTo>
                <a:cubicBezTo>
                  <a:pt x="151747" y="200025"/>
                  <a:pt x="156976" y="207963"/>
                  <a:pt x="163513" y="215900"/>
                </a:cubicBezTo>
                <a:cubicBezTo>
                  <a:pt x="158284" y="215900"/>
                  <a:pt x="153054" y="214577"/>
                  <a:pt x="147825" y="214577"/>
                </a:cubicBezTo>
                <a:cubicBezTo>
                  <a:pt x="147825" y="209286"/>
                  <a:pt x="145210" y="203994"/>
                  <a:pt x="141288" y="200025"/>
                </a:cubicBezTo>
                <a:cubicBezTo>
                  <a:pt x="142595" y="197379"/>
                  <a:pt x="145210" y="194733"/>
                  <a:pt x="146517" y="192087"/>
                </a:cubicBezTo>
                <a:close/>
                <a:moveTo>
                  <a:pt x="277877" y="160337"/>
                </a:moveTo>
                <a:cubicBezTo>
                  <a:pt x="290894" y="175968"/>
                  <a:pt x="302610" y="190296"/>
                  <a:pt x="314326" y="204624"/>
                </a:cubicBezTo>
                <a:cubicBezTo>
                  <a:pt x="297403" y="205927"/>
                  <a:pt x="276575" y="208532"/>
                  <a:pt x="253143" y="211137"/>
                </a:cubicBezTo>
                <a:cubicBezTo>
                  <a:pt x="251842" y="207230"/>
                  <a:pt x="251842" y="204624"/>
                  <a:pt x="249238" y="203322"/>
                </a:cubicBezTo>
                <a:cubicBezTo>
                  <a:pt x="259652" y="188994"/>
                  <a:pt x="270066" y="174665"/>
                  <a:pt x="277877" y="160337"/>
                </a:cubicBezTo>
                <a:close/>
                <a:moveTo>
                  <a:pt x="290513" y="153987"/>
                </a:moveTo>
                <a:cubicBezTo>
                  <a:pt x="306490" y="159216"/>
                  <a:pt x="321136" y="163139"/>
                  <a:pt x="331788" y="167061"/>
                </a:cubicBezTo>
                <a:cubicBezTo>
                  <a:pt x="331788" y="178827"/>
                  <a:pt x="330457" y="187978"/>
                  <a:pt x="329125" y="198437"/>
                </a:cubicBezTo>
                <a:cubicBezTo>
                  <a:pt x="317142" y="185364"/>
                  <a:pt x="303828" y="170983"/>
                  <a:pt x="290513" y="153987"/>
                </a:cubicBezTo>
                <a:close/>
                <a:moveTo>
                  <a:pt x="113341" y="139700"/>
                </a:moveTo>
                <a:cubicBezTo>
                  <a:pt x="118493" y="150004"/>
                  <a:pt x="124933" y="160307"/>
                  <a:pt x="130085" y="169324"/>
                </a:cubicBezTo>
                <a:cubicBezTo>
                  <a:pt x="132661" y="171900"/>
                  <a:pt x="135237" y="175764"/>
                  <a:pt x="136525" y="178340"/>
                </a:cubicBezTo>
                <a:cubicBezTo>
                  <a:pt x="133949" y="183492"/>
                  <a:pt x="131373" y="187356"/>
                  <a:pt x="128797" y="191219"/>
                </a:cubicBezTo>
                <a:cubicBezTo>
                  <a:pt x="126221" y="189932"/>
                  <a:pt x="123645" y="189932"/>
                  <a:pt x="121069" y="189932"/>
                </a:cubicBezTo>
                <a:cubicBezTo>
                  <a:pt x="109478" y="189932"/>
                  <a:pt x="99174" y="197659"/>
                  <a:pt x="95310" y="207963"/>
                </a:cubicBezTo>
                <a:cubicBezTo>
                  <a:pt x="52807" y="200235"/>
                  <a:pt x="19320" y="187356"/>
                  <a:pt x="1288" y="179628"/>
                </a:cubicBezTo>
                <a:cubicBezTo>
                  <a:pt x="0" y="174476"/>
                  <a:pt x="0" y="170612"/>
                  <a:pt x="0" y="165460"/>
                </a:cubicBezTo>
                <a:cubicBezTo>
                  <a:pt x="0" y="160307"/>
                  <a:pt x="0" y="156444"/>
                  <a:pt x="1288" y="151292"/>
                </a:cubicBezTo>
                <a:cubicBezTo>
                  <a:pt x="23183" y="147428"/>
                  <a:pt x="64399" y="142276"/>
                  <a:pt x="113341" y="139700"/>
                </a:cubicBezTo>
                <a:close/>
                <a:moveTo>
                  <a:pt x="186315" y="138112"/>
                </a:moveTo>
                <a:cubicBezTo>
                  <a:pt x="215774" y="139408"/>
                  <a:pt x="243952" y="143298"/>
                  <a:pt x="268288" y="149780"/>
                </a:cubicBezTo>
                <a:cubicBezTo>
                  <a:pt x="259322" y="164042"/>
                  <a:pt x="249076" y="179599"/>
                  <a:pt x="238829" y="193860"/>
                </a:cubicBezTo>
                <a:cubicBezTo>
                  <a:pt x="234986" y="192564"/>
                  <a:pt x="231144" y="191267"/>
                  <a:pt x="227301" y="191267"/>
                </a:cubicBezTo>
                <a:cubicBezTo>
                  <a:pt x="213212" y="191267"/>
                  <a:pt x="201685" y="201639"/>
                  <a:pt x="200404" y="214604"/>
                </a:cubicBezTo>
                <a:cubicBezTo>
                  <a:pt x="194000" y="214604"/>
                  <a:pt x="186315" y="214604"/>
                  <a:pt x="179911" y="215900"/>
                </a:cubicBezTo>
                <a:cubicBezTo>
                  <a:pt x="170945" y="202936"/>
                  <a:pt x="163260" y="191267"/>
                  <a:pt x="155575" y="179599"/>
                </a:cubicBezTo>
                <a:cubicBezTo>
                  <a:pt x="160698" y="171820"/>
                  <a:pt x="167102" y="162745"/>
                  <a:pt x="173507" y="154966"/>
                </a:cubicBezTo>
                <a:cubicBezTo>
                  <a:pt x="177349" y="148483"/>
                  <a:pt x="182472" y="143298"/>
                  <a:pt x="186315" y="138112"/>
                </a:cubicBezTo>
                <a:close/>
                <a:moveTo>
                  <a:pt x="168276" y="138112"/>
                </a:moveTo>
                <a:cubicBezTo>
                  <a:pt x="165630" y="140597"/>
                  <a:pt x="164307" y="143081"/>
                  <a:pt x="161661" y="145566"/>
                </a:cubicBezTo>
                <a:cubicBezTo>
                  <a:pt x="156370" y="153020"/>
                  <a:pt x="151078" y="159232"/>
                  <a:pt x="145786" y="166687"/>
                </a:cubicBezTo>
                <a:cubicBezTo>
                  <a:pt x="144463" y="165445"/>
                  <a:pt x="143140" y="162960"/>
                  <a:pt x="141817" y="161718"/>
                </a:cubicBezTo>
                <a:cubicBezTo>
                  <a:pt x="137849" y="154263"/>
                  <a:pt x="132557" y="146808"/>
                  <a:pt x="128588" y="139354"/>
                </a:cubicBezTo>
                <a:cubicBezTo>
                  <a:pt x="141817" y="139354"/>
                  <a:pt x="155047" y="138112"/>
                  <a:pt x="168276" y="138112"/>
                </a:cubicBezTo>
                <a:close/>
                <a:moveTo>
                  <a:pt x="220028" y="103187"/>
                </a:moveTo>
                <a:cubicBezTo>
                  <a:pt x="223838" y="104486"/>
                  <a:pt x="227648" y="105784"/>
                  <a:pt x="232728" y="105784"/>
                </a:cubicBezTo>
                <a:cubicBezTo>
                  <a:pt x="233998" y="105784"/>
                  <a:pt x="236538" y="105784"/>
                  <a:pt x="237808" y="105784"/>
                </a:cubicBezTo>
                <a:cubicBezTo>
                  <a:pt x="241618" y="109681"/>
                  <a:pt x="244158" y="114877"/>
                  <a:pt x="246698" y="118773"/>
                </a:cubicBezTo>
                <a:cubicBezTo>
                  <a:pt x="249238" y="122670"/>
                  <a:pt x="253048" y="127865"/>
                  <a:pt x="255588" y="131762"/>
                </a:cubicBezTo>
                <a:cubicBezTo>
                  <a:pt x="237808" y="129164"/>
                  <a:pt x="218758" y="126566"/>
                  <a:pt x="198438" y="125267"/>
                </a:cubicBezTo>
                <a:cubicBezTo>
                  <a:pt x="206058" y="117474"/>
                  <a:pt x="213678" y="109681"/>
                  <a:pt x="220028" y="103187"/>
                </a:cubicBezTo>
                <a:close/>
                <a:moveTo>
                  <a:pt x="317236" y="98425"/>
                </a:moveTo>
                <a:cubicBezTo>
                  <a:pt x="325173" y="115539"/>
                  <a:pt x="329142" y="133969"/>
                  <a:pt x="331788" y="152400"/>
                </a:cubicBezTo>
                <a:cubicBezTo>
                  <a:pt x="319882" y="148450"/>
                  <a:pt x="306652" y="144501"/>
                  <a:pt x="292100" y="140552"/>
                </a:cubicBezTo>
                <a:cubicBezTo>
                  <a:pt x="301361" y="124754"/>
                  <a:pt x="310621" y="111589"/>
                  <a:pt x="317236" y="98425"/>
                </a:cubicBezTo>
                <a:close/>
                <a:moveTo>
                  <a:pt x="286068" y="52387"/>
                </a:moveTo>
                <a:cubicBezTo>
                  <a:pt x="295205" y="61448"/>
                  <a:pt x="303037" y="71803"/>
                  <a:pt x="309563" y="84748"/>
                </a:cubicBezTo>
                <a:cubicBezTo>
                  <a:pt x="301731" y="98986"/>
                  <a:pt x="289984" y="117108"/>
                  <a:pt x="278236" y="136525"/>
                </a:cubicBezTo>
                <a:cubicBezTo>
                  <a:pt x="278236" y="136525"/>
                  <a:pt x="276931" y="136525"/>
                  <a:pt x="276931" y="136525"/>
                </a:cubicBezTo>
                <a:cubicBezTo>
                  <a:pt x="270404" y="127464"/>
                  <a:pt x="265183" y="119697"/>
                  <a:pt x="258657" y="110636"/>
                </a:cubicBezTo>
                <a:cubicBezTo>
                  <a:pt x="256046" y="106753"/>
                  <a:pt x="253436" y="102870"/>
                  <a:pt x="250825" y="98986"/>
                </a:cubicBezTo>
                <a:cubicBezTo>
                  <a:pt x="256046" y="93809"/>
                  <a:pt x="259962" y="86042"/>
                  <a:pt x="259962" y="78275"/>
                </a:cubicBezTo>
                <a:cubicBezTo>
                  <a:pt x="259962" y="75687"/>
                  <a:pt x="259962" y="73098"/>
                  <a:pt x="258657" y="70509"/>
                </a:cubicBezTo>
                <a:cubicBezTo>
                  <a:pt x="269099" y="62742"/>
                  <a:pt x="278236" y="57564"/>
                  <a:pt x="286068" y="52387"/>
                </a:cubicBezTo>
                <a:close/>
                <a:moveTo>
                  <a:pt x="73025" y="28575"/>
                </a:moveTo>
                <a:cubicBezTo>
                  <a:pt x="79493" y="54655"/>
                  <a:pt x="92428" y="92472"/>
                  <a:pt x="107950" y="126377"/>
                </a:cubicBezTo>
                <a:cubicBezTo>
                  <a:pt x="63970" y="128985"/>
                  <a:pt x="25165" y="134201"/>
                  <a:pt x="3175" y="138113"/>
                </a:cubicBezTo>
                <a:cubicBezTo>
                  <a:pt x="10936" y="92472"/>
                  <a:pt x="36806" y="53351"/>
                  <a:pt x="73025" y="28575"/>
                </a:cubicBezTo>
                <a:close/>
                <a:moveTo>
                  <a:pt x="203200" y="4762"/>
                </a:moveTo>
                <a:cubicBezTo>
                  <a:pt x="230476" y="11151"/>
                  <a:pt x="255155" y="23928"/>
                  <a:pt x="274638" y="41817"/>
                </a:cubicBezTo>
                <a:cubicBezTo>
                  <a:pt x="268144" y="45650"/>
                  <a:pt x="260350" y="52039"/>
                  <a:pt x="251258" y="57150"/>
                </a:cubicBezTo>
                <a:cubicBezTo>
                  <a:pt x="246063" y="53316"/>
                  <a:pt x="239568" y="50761"/>
                  <a:pt x="233074" y="50761"/>
                </a:cubicBezTo>
                <a:cubicBezTo>
                  <a:pt x="230476" y="50761"/>
                  <a:pt x="227879" y="50761"/>
                  <a:pt x="225281" y="52039"/>
                </a:cubicBezTo>
                <a:cubicBezTo>
                  <a:pt x="216189" y="34150"/>
                  <a:pt x="208395" y="17539"/>
                  <a:pt x="203200" y="4762"/>
                </a:cubicBezTo>
                <a:close/>
                <a:moveTo>
                  <a:pt x="165260" y="0"/>
                </a:moveTo>
                <a:cubicBezTo>
                  <a:pt x="172957" y="0"/>
                  <a:pt x="179371" y="0"/>
                  <a:pt x="185786" y="1290"/>
                </a:cubicBezTo>
                <a:cubicBezTo>
                  <a:pt x="192200" y="15478"/>
                  <a:pt x="199897" y="36115"/>
                  <a:pt x="212725" y="59333"/>
                </a:cubicBezTo>
                <a:cubicBezTo>
                  <a:pt x="207594" y="63202"/>
                  <a:pt x="205028" y="69651"/>
                  <a:pt x="205028" y="77390"/>
                </a:cubicBezTo>
                <a:cubicBezTo>
                  <a:pt x="205028" y="82550"/>
                  <a:pt x="206311" y="87709"/>
                  <a:pt x="208876" y="91579"/>
                </a:cubicBezTo>
                <a:cubicBezTo>
                  <a:pt x="198614" y="100608"/>
                  <a:pt x="188351" y="110926"/>
                  <a:pt x="179371" y="122535"/>
                </a:cubicBezTo>
                <a:cubicBezTo>
                  <a:pt x="178089" y="122535"/>
                  <a:pt x="178089" y="122535"/>
                  <a:pt x="176806" y="122535"/>
                </a:cubicBezTo>
                <a:cubicBezTo>
                  <a:pt x="158846" y="122535"/>
                  <a:pt x="139604" y="123825"/>
                  <a:pt x="122927" y="123825"/>
                </a:cubicBezTo>
                <a:cubicBezTo>
                  <a:pt x="104967" y="87709"/>
                  <a:pt x="92139" y="45144"/>
                  <a:pt x="85725" y="20637"/>
                </a:cubicBezTo>
                <a:cubicBezTo>
                  <a:pt x="108816" y="7739"/>
                  <a:pt x="135755" y="0"/>
                  <a:pt x="165260" y="0"/>
                </a:cubicBezTo>
                <a:close/>
              </a:path>
            </a:pathLst>
          </a:custGeom>
          <a:solidFill>
            <a:srgbClr val="2C556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公司介绍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dirty="0"/>
                <a:t>核心技术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:a16="http://schemas.microsoft.com/office/drawing/2014/main" xmlns="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E1A6040A-415F-4F22-8872-5C65B678CCCC}"/>
              </a:ext>
            </a:extLst>
          </p:cNvPr>
          <p:cNvGrpSpPr/>
          <p:nvPr/>
        </p:nvGrpSpPr>
        <p:grpSpPr>
          <a:xfrm>
            <a:off x="1392053" y="1797618"/>
            <a:ext cx="1961922" cy="1452052"/>
            <a:chOff x="1392053" y="1797618"/>
            <a:chExt cx="1961922" cy="1452052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1A0B779A-38E7-4464-8929-9432115E37E5}"/>
                </a:ext>
              </a:extLst>
            </p:cNvPr>
            <p:cNvSpPr/>
            <p:nvPr/>
          </p:nvSpPr>
          <p:spPr>
            <a:xfrm>
              <a:off x="1654137" y="1797618"/>
              <a:ext cx="1660115" cy="300083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lvl="0" algn="r"/>
              <a:r>
                <a:rPr lang="zh-CN" altLang="en-US" sz="1500" b="1" dirty="0">
                  <a:solidFill>
                    <a:srgbClr val="2C5568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核心技术一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FB8BFC7A-9501-4CC3-9D44-D0B99423ABEF}"/>
                </a:ext>
              </a:extLst>
            </p:cNvPr>
            <p:cNvSpPr/>
            <p:nvPr/>
          </p:nvSpPr>
          <p:spPr>
            <a:xfrm>
              <a:off x="1392053" y="2164758"/>
              <a:ext cx="1961922" cy="1084912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在此输入相关文字，输入您的文字内容输入您的文字内容，在此输入相关文字，输入您的文字内容输入您的文字内容。</a:t>
              </a:r>
            </a:p>
            <a:p>
              <a:pPr algn="r">
                <a:lnSpc>
                  <a:spcPct val="120000"/>
                </a:lnSpc>
              </a:pP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A1D25CD9-8EA0-4D49-9D1B-8A67F29526E1}"/>
              </a:ext>
            </a:extLst>
          </p:cNvPr>
          <p:cNvGrpSpPr/>
          <p:nvPr/>
        </p:nvGrpSpPr>
        <p:grpSpPr>
          <a:xfrm>
            <a:off x="6639708" y="1792635"/>
            <a:ext cx="1969904" cy="1419065"/>
            <a:chOff x="6639708" y="1792635"/>
            <a:chExt cx="1969904" cy="1419065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D2CDAD9-B6CE-4713-B19D-F4FBF30ECD00}"/>
                </a:ext>
              </a:extLst>
            </p:cNvPr>
            <p:cNvSpPr/>
            <p:nvPr/>
          </p:nvSpPr>
          <p:spPr>
            <a:xfrm>
              <a:off x="6639708" y="1792635"/>
              <a:ext cx="1660115" cy="300083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lvl="0"/>
              <a:r>
                <a:rPr lang="zh-CN" altLang="en-US" sz="1500" b="1" dirty="0">
                  <a:solidFill>
                    <a:srgbClr val="2C5568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核心技术三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D951763E-B70F-44CD-BE0E-4E3D9A55A987}"/>
                </a:ext>
              </a:extLst>
            </p:cNvPr>
            <p:cNvSpPr/>
            <p:nvPr/>
          </p:nvSpPr>
          <p:spPr>
            <a:xfrm>
              <a:off x="6647690" y="2126788"/>
              <a:ext cx="1961922" cy="1084912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在此输入相关文字，输入您的文字内容输入您的文字内容，在此输入相关文字，输入您的文字内容输入您的文字内容。</a:t>
              </a:r>
            </a:p>
            <a:p>
              <a:pPr>
                <a:lnSpc>
                  <a:spcPct val="120000"/>
                </a:lnSpc>
              </a:pP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53F70E74-C02C-47DF-BC3A-F4821B636D2C}"/>
              </a:ext>
            </a:extLst>
          </p:cNvPr>
          <p:cNvGrpSpPr/>
          <p:nvPr/>
        </p:nvGrpSpPr>
        <p:grpSpPr>
          <a:xfrm>
            <a:off x="4215538" y="5132566"/>
            <a:ext cx="1961922" cy="1419066"/>
            <a:chOff x="4215538" y="5132566"/>
            <a:chExt cx="1961922" cy="1419066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6EB43B8D-4E25-4583-B805-0E575CA88BF1}"/>
                </a:ext>
              </a:extLst>
            </p:cNvPr>
            <p:cNvSpPr/>
            <p:nvPr/>
          </p:nvSpPr>
          <p:spPr>
            <a:xfrm>
              <a:off x="4226477" y="5132566"/>
              <a:ext cx="1660115" cy="300083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lvl="0"/>
              <a:r>
                <a:rPr lang="zh-CN" altLang="en-US" sz="1500" b="1" dirty="0">
                  <a:solidFill>
                    <a:srgbClr val="2C5568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核心技术二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E14B7F7F-B530-43EB-BF8B-BCF43A0D65AA}"/>
                </a:ext>
              </a:extLst>
            </p:cNvPr>
            <p:cNvSpPr/>
            <p:nvPr/>
          </p:nvSpPr>
          <p:spPr>
            <a:xfrm>
              <a:off x="4215538" y="5466720"/>
              <a:ext cx="1961922" cy="1084912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在此输入相关文字，输入您的文字内容输入您的文字内容，在此输入相关文字，输入您的文字内容输入您的文字内容。</a:t>
              </a:r>
            </a:p>
            <a:p>
              <a:pPr>
                <a:lnSpc>
                  <a:spcPct val="120000"/>
                </a:lnSpc>
              </a:pP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334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0" grpId="0" animBg="1"/>
      <p:bldP spid="21" grpId="0" animBg="1"/>
      <p:bldP spid="2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Sub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112043"/>
  <p:tag name="MH_LIBRARY" val="GRAPHIC"/>
  <p:tag name="MH_TYPE" val="Sub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2128</Words>
  <Application>Microsoft Office PowerPoint</Application>
  <PresentationFormat>宽屏</PresentationFormat>
  <Paragraphs>358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3" baseType="lpstr">
      <vt:lpstr>Meiryo</vt:lpstr>
      <vt:lpstr>等线</vt:lpstr>
      <vt:lpstr>等线 Light</vt:lpstr>
      <vt:lpstr>宋体</vt:lpstr>
      <vt:lpstr>Microsoft YaHei</vt:lpstr>
      <vt:lpstr>Microsoft YaHei</vt:lpstr>
      <vt:lpstr>Arial</vt:lpstr>
      <vt:lpstr>Calibri</vt:lpstr>
      <vt:lpstr>Calibri Light</vt:lpstr>
      <vt:lpstr>Times New Roman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83</cp:revision>
  <dcterms:created xsi:type="dcterms:W3CDTF">2019-02-26T07:34:22Z</dcterms:created>
  <dcterms:modified xsi:type="dcterms:W3CDTF">2020-11-23T11:37:11Z</dcterms:modified>
</cp:coreProperties>
</file>