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00" r:id="rId3"/>
    <p:sldId id="30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784CD-BA19-4B5C-AFCC-B171E544D662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18C1D-5644-4524-AC61-753C2C721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244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81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2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1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33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600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40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567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11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645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535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060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85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716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023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29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0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7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8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3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6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9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9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89A50-0280-4DDA-8480-DC2C9D23C65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7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8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07775" y="177009"/>
            <a:ext cx="10515600" cy="697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320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Pencil Diagram</a:t>
            </a:r>
            <a:endParaRPr lang="en-US" sz="320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907775" y="821636"/>
            <a:ext cx="10515600" cy="348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Put a relevant subtitle in </a:t>
            </a:r>
            <a:r>
              <a:rPr lang="en-US" sz="140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this line</a:t>
            </a:r>
          </a:p>
          <a:p>
            <a:endParaRPr lang="en-US" sz="140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534804" y="6370865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5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7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1106150" y="6372060"/>
            <a:ext cx="431205" cy="320040"/>
            <a:chOff x="10925647" y="6161744"/>
            <a:chExt cx="431205" cy="320040"/>
          </a:xfrm>
        </p:grpSpPr>
        <p:sp>
          <p:nvSpPr>
            <p:cNvPr id="10" name="Freeform 55"/>
            <p:cNvSpPr>
              <a:spLocks noEditPoints="1"/>
            </p:cNvSpPr>
            <p:nvPr/>
          </p:nvSpPr>
          <p:spPr bwMode="auto">
            <a:xfrm>
              <a:off x="10986442" y="6161744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800" b="1">
                <a:solidFill>
                  <a:schemeClr val="bg1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925647" y="6182074"/>
              <a:ext cx="43120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fld id="{28817D7A-DA03-4A0A-8236-EF6196D812A4}" type="slidenum">
                <a:rPr lang="id-ID" sz="1200" b="1">
                  <a:solidFill>
                    <a:schemeClr val="bg1">
                      <a:lumMod val="50000"/>
                    </a:schemeClr>
                  </a:solidFill>
                </a:rPr>
                <a:t>1</a:t>
              </a:fld>
              <a:endParaRPr lang="en-US" sz="1200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 flipH="1">
            <a:off x="10799084" y="6367643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13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15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0174737" y="2113128"/>
            <a:ext cx="944387" cy="1028286"/>
            <a:chOff x="10148156" y="2333019"/>
            <a:chExt cx="650570" cy="1028286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 rot="5400000" flipH="1">
              <a:off x="9959298" y="2521877"/>
              <a:ext cx="1028286" cy="650570"/>
            </a:xfrm>
            <a:custGeom>
              <a:avLst/>
              <a:gdLst>
                <a:gd name="T0" fmla="*/ 0 w 432"/>
                <a:gd name="T1" fmla="*/ 377 h 377"/>
                <a:gd name="T2" fmla="*/ 216 w 432"/>
                <a:gd name="T3" fmla="*/ 0 h 377"/>
                <a:gd name="T4" fmla="*/ 432 w 432"/>
                <a:gd name="T5" fmla="*/ 377 h 377"/>
                <a:gd name="T6" fmla="*/ 0 w 432"/>
                <a:gd name="T7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2" h="377">
                  <a:moveTo>
                    <a:pt x="0" y="377"/>
                  </a:moveTo>
                  <a:lnTo>
                    <a:pt x="216" y="0"/>
                  </a:lnTo>
                  <a:lnTo>
                    <a:pt x="432" y="377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5400000" flipH="1">
              <a:off x="10651328" y="2790216"/>
              <a:ext cx="180903" cy="113893"/>
            </a:xfrm>
            <a:custGeom>
              <a:avLst/>
              <a:gdLst>
                <a:gd name="T0" fmla="*/ 0 w 76"/>
                <a:gd name="T1" fmla="*/ 66 h 66"/>
                <a:gd name="T2" fmla="*/ 38 w 76"/>
                <a:gd name="T3" fmla="*/ 0 h 66"/>
                <a:gd name="T4" fmla="*/ 76 w 76"/>
                <a:gd name="T5" fmla="*/ 66 h 66"/>
                <a:gd name="T6" fmla="*/ 0 w 76"/>
                <a:gd name="T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66">
                  <a:moveTo>
                    <a:pt x="0" y="66"/>
                  </a:moveTo>
                  <a:lnTo>
                    <a:pt x="38" y="0"/>
                  </a:lnTo>
                  <a:lnTo>
                    <a:pt x="76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861558" y="2110747"/>
            <a:ext cx="2313180" cy="1033047"/>
            <a:chOff x="7834976" y="2123810"/>
            <a:chExt cx="2313180" cy="1033047"/>
          </a:xfrm>
        </p:grpSpPr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 rot="5400000" flipH="1">
              <a:off x="8861840" y="1870541"/>
              <a:ext cx="259452" cy="2313180"/>
            </a:xfrm>
            <a:prstGeom prst="rect">
              <a:avLst/>
            </a:prstGeom>
            <a:solidFill>
              <a:srgbClr val="C0392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5400000" flipH="1">
              <a:off x="8864220" y="1613470"/>
              <a:ext cx="254692" cy="2313180"/>
            </a:xfrm>
            <a:prstGeom prst="rect">
              <a:avLst/>
            </a:prstGeom>
            <a:solidFill>
              <a:srgbClr val="C0392B">
                <a:alpha val="8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5400000" flipH="1">
              <a:off x="8861840" y="1356398"/>
              <a:ext cx="259452" cy="2313180"/>
            </a:xfrm>
            <a:prstGeom prst="rect">
              <a:avLst/>
            </a:prstGeom>
            <a:solidFill>
              <a:srgbClr val="C0392B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5400000" flipH="1">
              <a:off x="8861840" y="1096946"/>
              <a:ext cx="259452" cy="2313180"/>
            </a:xfrm>
            <a:prstGeom prst="rect">
              <a:avLst/>
            </a:prstGeom>
            <a:solidFill>
              <a:srgbClr val="C0392B">
                <a:alpha val="4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548379" y="2110747"/>
            <a:ext cx="2313180" cy="1033047"/>
            <a:chOff x="5521797" y="2123810"/>
            <a:chExt cx="2313180" cy="1033047"/>
          </a:xfrm>
        </p:grpSpPr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 rot="5400000" flipH="1">
              <a:off x="6548661" y="1870541"/>
              <a:ext cx="259452" cy="2313180"/>
            </a:xfrm>
            <a:prstGeom prst="rect">
              <a:avLst/>
            </a:prstGeom>
            <a:solidFill>
              <a:srgbClr val="F29B1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 rot="5400000" flipH="1">
              <a:off x="6551041" y="1613470"/>
              <a:ext cx="254692" cy="2313180"/>
            </a:xfrm>
            <a:prstGeom prst="rect">
              <a:avLst/>
            </a:prstGeom>
            <a:solidFill>
              <a:srgbClr val="F29B12">
                <a:alpha val="8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 rot="5400000" flipH="1">
              <a:off x="6548661" y="1356398"/>
              <a:ext cx="259452" cy="2313180"/>
            </a:xfrm>
            <a:prstGeom prst="rect">
              <a:avLst/>
            </a:prstGeom>
            <a:solidFill>
              <a:srgbClr val="F29B12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 rot="5400000" flipH="1">
              <a:off x="6548661" y="1096946"/>
              <a:ext cx="259452" cy="2313180"/>
            </a:xfrm>
            <a:prstGeom prst="rect">
              <a:avLst/>
            </a:prstGeom>
            <a:solidFill>
              <a:srgbClr val="F29B12">
                <a:alpha val="4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235199" y="2110747"/>
            <a:ext cx="2313180" cy="1033047"/>
            <a:chOff x="3208617" y="2123810"/>
            <a:chExt cx="2313180" cy="1033047"/>
          </a:xfrm>
        </p:grpSpPr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 rot="5400000" flipH="1">
              <a:off x="4235481" y="1870541"/>
              <a:ext cx="259452" cy="2313180"/>
            </a:xfrm>
            <a:prstGeom prst="rect">
              <a:avLst/>
            </a:prstGeom>
            <a:solidFill>
              <a:srgbClr val="94B64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 rot="5400000" flipH="1">
              <a:off x="4237861" y="1613470"/>
              <a:ext cx="254692" cy="2313180"/>
            </a:xfrm>
            <a:prstGeom prst="rect">
              <a:avLst/>
            </a:prstGeom>
            <a:solidFill>
              <a:srgbClr val="94B64E">
                <a:alpha val="8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 rot="5400000" flipH="1">
              <a:off x="4235481" y="1356398"/>
              <a:ext cx="259452" cy="2313180"/>
            </a:xfrm>
            <a:prstGeom prst="rect">
              <a:avLst/>
            </a:prstGeom>
            <a:solidFill>
              <a:srgbClr val="94B64E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 rot="5400000" flipH="1">
              <a:off x="4235481" y="1096946"/>
              <a:ext cx="259452" cy="2313180"/>
            </a:xfrm>
            <a:prstGeom prst="rect">
              <a:avLst/>
            </a:prstGeom>
            <a:solidFill>
              <a:srgbClr val="94B64E">
                <a:alpha val="4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922019" y="2110747"/>
            <a:ext cx="2313180" cy="1033047"/>
            <a:chOff x="895437" y="2123810"/>
            <a:chExt cx="2313180" cy="1033047"/>
          </a:xfrm>
        </p:grpSpPr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 rot="5400000" flipH="1">
              <a:off x="1922301" y="1870541"/>
              <a:ext cx="259452" cy="2313180"/>
            </a:xfrm>
            <a:prstGeom prst="rect">
              <a:avLst/>
            </a:prstGeom>
            <a:solidFill>
              <a:srgbClr val="2980B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 rot="5400000" flipH="1">
              <a:off x="1924681" y="1613470"/>
              <a:ext cx="254692" cy="2313180"/>
            </a:xfrm>
            <a:prstGeom prst="rect">
              <a:avLst/>
            </a:prstGeom>
            <a:solidFill>
              <a:srgbClr val="2980B9">
                <a:alpha val="8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 rot="5400000" flipH="1">
              <a:off x="1922301" y="1356398"/>
              <a:ext cx="259452" cy="2313180"/>
            </a:xfrm>
            <a:prstGeom prst="rect">
              <a:avLst/>
            </a:prstGeom>
            <a:solidFill>
              <a:srgbClr val="2980B9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 rot="5400000" flipH="1">
              <a:off x="1922301" y="1096946"/>
              <a:ext cx="259452" cy="2313180"/>
            </a:xfrm>
            <a:prstGeom prst="rect">
              <a:avLst/>
            </a:prstGeom>
            <a:solidFill>
              <a:srgbClr val="2980B9">
                <a:alpha val="4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1127513" y="3369587"/>
            <a:ext cx="1902192" cy="14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200000"/>
              </a:lnSpc>
            </a:pPr>
            <a:r>
              <a:rPr lang="id-ID" sz="1600" b="1" smtClean="0">
                <a:solidFill>
                  <a:srgbClr val="2980B9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Configuration</a:t>
            </a:r>
            <a:endParaRPr lang="en-US" sz="1600" b="1" dirty="0" smtClean="0">
              <a:solidFill>
                <a:srgbClr val="2980B9"/>
              </a:solidFill>
              <a:latin typeface="Roboto Light" panose="02000000000000000000" pitchFamily="2" charset="0"/>
              <a:ea typeface="Roboto Light" panose="02000000000000000000" pitchFamily="2" charset="0"/>
              <a:cs typeface="Open Sans" pitchFamily="34" charset="0"/>
            </a:endParaRPr>
          </a:p>
          <a:p>
            <a:pPr algn="ctr" defTabSz="1088232"/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Vivamus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quam dolor,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ac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gravida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porta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fermentum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magna.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Aliquam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euismod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commodo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nisl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.</a:t>
            </a: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3440693" y="3369587"/>
            <a:ext cx="1902192" cy="14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200000"/>
              </a:lnSpc>
            </a:pPr>
            <a:r>
              <a:rPr lang="id-ID" sz="1600" b="1" smtClean="0">
                <a:solidFill>
                  <a:srgbClr val="16A085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Cloud Server</a:t>
            </a:r>
            <a:endParaRPr lang="en-US" sz="1600" b="1" dirty="0" smtClean="0">
              <a:solidFill>
                <a:srgbClr val="16A085"/>
              </a:solidFill>
              <a:latin typeface="Roboto Light" panose="02000000000000000000" pitchFamily="2" charset="0"/>
              <a:ea typeface="Roboto Light" panose="02000000000000000000" pitchFamily="2" charset="0"/>
              <a:cs typeface="Open Sans" pitchFamily="34" charset="0"/>
            </a:endParaRPr>
          </a:p>
          <a:p>
            <a:pPr algn="ctr" defTabSz="1088232"/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Vivamus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quam dolor,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ac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gravida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porta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fermentum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magna.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Aliquam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euismod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commodo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nisl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.</a:t>
            </a: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5753873" y="3369587"/>
            <a:ext cx="1902192" cy="14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200000"/>
              </a:lnSpc>
            </a:pPr>
            <a:r>
              <a:rPr lang="id-ID" sz="1600" b="1" smtClean="0">
                <a:solidFill>
                  <a:srgbClr val="F39C1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Password</a:t>
            </a:r>
            <a:endParaRPr lang="en-US" sz="1600" b="1" dirty="0" smtClean="0">
              <a:solidFill>
                <a:srgbClr val="F39C12"/>
              </a:solidFill>
              <a:latin typeface="Roboto Light" panose="02000000000000000000" pitchFamily="2" charset="0"/>
              <a:ea typeface="Roboto Light" panose="02000000000000000000" pitchFamily="2" charset="0"/>
              <a:cs typeface="Open Sans" pitchFamily="34" charset="0"/>
            </a:endParaRPr>
          </a:p>
          <a:p>
            <a:pPr algn="ctr" defTabSz="1088232"/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Vivamus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quam dolor,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ac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gravida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porta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fermentum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magna.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Aliquam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euismod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commodo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nisl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.</a:t>
            </a: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8067052" y="3369587"/>
            <a:ext cx="1902192" cy="14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200000"/>
              </a:lnSpc>
            </a:pPr>
            <a:r>
              <a:rPr lang="id-ID" sz="1600" b="1" smtClean="0">
                <a:solidFill>
                  <a:srgbClr val="C0392B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Development</a:t>
            </a:r>
            <a:endParaRPr lang="en-US" sz="1600" b="1" dirty="0" smtClean="0">
              <a:solidFill>
                <a:srgbClr val="C0392B"/>
              </a:solidFill>
              <a:latin typeface="Roboto Light" panose="02000000000000000000" pitchFamily="2" charset="0"/>
              <a:ea typeface="Roboto Light" panose="02000000000000000000" pitchFamily="2" charset="0"/>
              <a:cs typeface="Open Sans" pitchFamily="34" charset="0"/>
            </a:endParaRPr>
          </a:p>
          <a:p>
            <a:pPr algn="ctr" defTabSz="1088232"/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Vivamus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quam dolor,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ac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gravida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porta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fermentum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magna.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Aliquam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euismod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commodo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nisl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Open Sans" pitchFamily="34" charset="0"/>
              </a:rPr>
              <a:t>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-4972" y="5349026"/>
            <a:ext cx="2440219" cy="1508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5" name="Rectangle 44"/>
          <p:cNvSpPr/>
          <p:nvPr/>
        </p:nvSpPr>
        <p:spPr>
          <a:xfrm>
            <a:off x="2435246" y="5348423"/>
            <a:ext cx="2440219" cy="15089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6" name="Rectangle 45"/>
          <p:cNvSpPr/>
          <p:nvPr/>
        </p:nvSpPr>
        <p:spPr>
          <a:xfrm>
            <a:off x="4875465" y="5349043"/>
            <a:ext cx="2440219" cy="15089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7" name="Rectangle 46"/>
          <p:cNvSpPr/>
          <p:nvPr/>
        </p:nvSpPr>
        <p:spPr>
          <a:xfrm>
            <a:off x="7315684" y="5349043"/>
            <a:ext cx="2440219" cy="15089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8" name="Rectangle 47"/>
          <p:cNvSpPr/>
          <p:nvPr/>
        </p:nvSpPr>
        <p:spPr>
          <a:xfrm>
            <a:off x="9733684" y="5349043"/>
            <a:ext cx="2462438" cy="150895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49" name="Group 48"/>
          <p:cNvGrpSpPr/>
          <p:nvPr/>
        </p:nvGrpSpPr>
        <p:grpSpPr>
          <a:xfrm>
            <a:off x="184174" y="5600036"/>
            <a:ext cx="2138578" cy="1022128"/>
            <a:chOff x="6586039" y="1581150"/>
            <a:chExt cx="1773219" cy="564704"/>
          </a:xfrm>
        </p:grpSpPr>
        <p:sp>
          <p:nvSpPr>
            <p:cNvPr id="50" name="Content Placeholder 2"/>
            <p:cNvSpPr txBox="1">
              <a:spLocks/>
            </p:cNvSpPr>
            <p:nvPr/>
          </p:nvSpPr>
          <p:spPr>
            <a:xfrm>
              <a:off x="6586039" y="15811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d-ID" sz="2800" b="1" dirty="0">
                  <a:solidFill>
                    <a:schemeClr val="bg1"/>
                  </a:solidFill>
                </a:rPr>
                <a:t>35</a:t>
              </a:r>
              <a:r>
                <a:rPr lang="en-US" sz="2800" b="1">
                  <a:solidFill>
                    <a:schemeClr val="bg1"/>
                  </a:solidFill>
                </a:rPr>
                <a:t>%</a:t>
              </a:r>
              <a:r>
                <a:rPr lang="en-US" sz="1800" b="1">
                  <a:solidFill>
                    <a:schemeClr val="bg1"/>
                  </a:solidFill>
                </a:rPr>
                <a:t> </a:t>
              </a:r>
              <a:r>
                <a:rPr lang="id-ID" sz="1600" b="1" smtClean="0">
                  <a:solidFill>
                    <a:schemeClr val="bg1"/>
                  </a:solidFill>
                </a:rPr>
                <a:t>Starting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1" name="Content Placeholder 2"/>
            <p:cNvSpPr txBox="1">
              <a:spLocks/>
            </p:cNvSpPr>
            <p:nvPr/>
          </p:nvSpPr>
          <p:spPr>
            <a:xfrm>
              <a:off x="6596992" y="1817477"/>
              <a:ext cx="1503670" cy="3283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100" dirty="0">
                  <a:solidFill>
                    <a:schemeClr val="bg1"/>
                  </a:solidFill>
                </a:rPr>
                <a:t>Lorem ipsum dolor sit amet, consectetur adipiscing elit</a:t>
              </a:r>
              <a:r>
                <a:rPr lang="en-US" sz="700" dirty="0">
                  <a:solidFill>
                    <a:schemeClr val="bg1"/>
                  </a:solidFill>
                </a:rPr>
                <a:t>. 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670385" y="5591837"/>
            <a:ext cx="2138578" cy="1022128"/>
            <a:chOff x="6586039" y="1581150"/>
            <a:chExt cx="1773219" cy="564704"/>
          </a:xfrm>
        </p:grpSpPr>
        <p:sp>
          <p:nvSpPr>
            <p:cNvPr id="53" name="Content Placeholder 2"/>
            <p:cNvSpPr txBox="1">
              <a:spLocks/>
            </p:cNvSpPr>
            <p:nvPr/>
          </p:nvSpPr>
          <p:spPr>
            <a:xfrm>
              <a:off x="6586039" y="15811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d-ID" sz="2800" b="1" smtClean="0">
                  <a:solidFill>
                    <a:schemeClr val="bg1"/>
                  </a:solidFill>
                </a:rPr>
                <a:t>56</a:t>
              </a:r>
              <a:r>
                <a:rPr lang="en-US" sz="2800" b="1" smtClean="0">
                  <a:solidFill>
                    <a:schemeClr val="bg1"/>
                  </a:solidFill>
                </a:rPr>
                <a:t>%</a:t>
              </a:r>
              <a:r>
                <a:rPr lang="en-US" sz="1800" b="1" smtClean="0">
                  <a:solidFill>
                    <a:schemeClr val="bg1"/>
                  </a:solidFill>
                </a:rPr>
                <a:t> </a:t>
              </a:r>
              <a:r>
                <a:rPr lang="id-ID" sz="1600" b="1" smtClean="0">
                  <a:solidFill>
                    <a:schemeClr val="bg1"/>
                  </a:solidFill>
                </a:rPr>
                <a:t>Prepare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4" name="Content Placeholder 2"/>
            <p:cNvSpPr txBox="1">
              <a:spLocks/>
            </p:cNvSpPr>
            <p:nvPr/>
          </p:nvSpPr>
          <p:spPr>
            <a:xfrm>
              <a:off x="6596992" y="1817477"/>
              <a:ext cx="1503670" cy="3283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100" dirty="0">
                  <a:solidFill>
                    <a:schemeClr val="bg1"/>
                  </a:solidFill>
                </a:rPr>
                <a:t>Lorem ipsum dolor sit amet, consectetur adipiscing elit</a:t>
              </a:r>
              <a:r>
                <a:rPr lang="en-US" sz="700" dirty="0">
                  <a:solidFill>
                    <a:schemeClr val="bg1"/>
                  </a:solidFill>
                </a:rPr>
                <a:t>. 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136831" y="5600036"/>
            <a:ext cx="2138578" cy="1022128"/>
            <a:chOff x="6586039" y="1581150"/>
            <a:chExt cx="1773219" cy="564704"/>
          </a:xfrm>
        </p:grpSpPr>
        <p:sp>
          <p:nvSpPr>
            <p:cNvPr id="56" name="Content Placeholder 2"/>
            <p:cNvSpPr txBox="1">
              <a:spLocks/>
            </p:cNvSpPr>
            <p:nvPr/>
          </p:nvSpPr>
          <p:spPr>
            <a:xfrm>
              <a:off x="6586039" y="15811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d-ID" sz="2800" b="1" smtClean="0">
                  <a:solidFill>
                    <a:schemeClr val="bg1"/>
                  </a:solidFill>
                </a:rPr>
                <a:t>75</a:t>
              </a:r>
              <a:r>
                <a:rPr lang="en-US" sz="2800" b="1">
                  <a:solidFill>
                    <a:schemeClr val="bg1"/>
                  </a:solidFill>
                </a:rPr>
                <a:t>%</a:t>
              </a:r>
              <a:r>
                <a:rPr lang="en-US" sz="1800" b="1">
                  <a:solidFill>
                    <a:schemeClr val="bg1"/>
                  </a:solidFill>
                </a:rPr>
                <a:t> </a:t>
              </a:r>
              <a:r>
                <a:rPr lang="id-ID" sz="1600" b="1" smtClean="0">
                  <a:solidFill>
                    <a:schemeClr val="bg1"/>
                  </a:solidFill>
                </a:rPr>
                <a:t>Go run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7" name="Content Placeholder 2"/>
            <p:cNvSpPr txBox="1">
              <a:spLocks/>
            </p:cNvSpPr>
            <p:nvPr/>
          </p:nvSpPr>
          <p:spPr>
            <a:xfrm>
              <a:off x="6596992" y="1817477"/>
              <a:ext cx="1503670" cy="3283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100" dirty="0">
                  <a:solidFill>
                    <a:schemeClr val="bg1"/>
                  </a:solidFill>
                </a:rPr>
                <a:t>Lorem ipsum dolor sit amet, consectetur adipiscing elit</a:t>
              </a:r>
              <a:r>
                <a:rPr lang="en-US" sz="700" dirty="0">
                  <a:solidFill>
                    <a:schemeClr val="bg1"/>
                  </a:solidFill>
                </a:rPr>
                <a:t>. 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574969" y="5591837"/>
            <a:ext cx="2138578" cy="1022128"/>
            <a:chOff x="6586039" y="1581150"/>
            <a:chExt cx="1773219" cy="564704"/>
          </a:xfrm>
        </p:grpSpPr>
        <p:sp>
          <p:nvSpPr>
            <p:cNvPr id="59" name="Content Placeholder 2"/>
            <p:cNvSpPr txBox="1">
              <a:spLocks/>
            </p:cNvSpPr>
            <p:nvPr/>
          </p:nvSpPr>
          <p:spPr>
            <a:xfrm>
              <a:off x="6586039" y="15811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d-ID" sz="2800" b="1" smtClean="0">
                  <a:solidFill>
                    <a:schemeClr val="bg1"/>
                  </a:solidFill>
                </a:rPr>
                <a:t>95</a:t>
              </a:r>
              <a:r>
                <a:rPr lang="en-US" sz="2800" b="1" smtClean="0">
                  <a:solidFill>
                    <a:schemeClr val="bg1"/>
                  </a:solidFill>
                </a:rPr>
                <a:t>%</a:t>
              </a:r>
              <a:r>
                <a:rPr lang="en-US" sz="1800" b="1" smtClean="0">
                  <a:solidFill>
                    <a:schemeClr val="bg1"/>
                  </a:solidFill>
                </a:rPr>
                <a:t> </a:t>
              </a:r>
              <a:r>
                <a:rPr lang="id-ID" sz="1600" b="1" smtClean="0">
                  <a:solidFill>
                    <a:schemeClr val="bg1"/>
                  </a:solidFill>
                </a:rPr>
                <a:t>Acceleration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Content Placeholder 2"/>
            <p:cNvSpPr txBox="1">
              <a:spLocks/>
            </p:cNvSpPr>
            <p:nvPr/>
          </p:nvSpPr>
          <p:spPr>
            <a:xfrm>
              <a:off x="6596992" y="1817477"/>
              <a:ext cx="1503670" cy="3283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100" dirty="0">
                  <a:solidFill>
                    <a:schemeClr val="bg1"/>
                  </a:solidFill>
                </a:rPr>
                <a:t>Lorem ipsum dolor sit amet, consectetur adipiscing elit</a:t>
              </a:r>
              <a:r>
                <a:rPr lang="en-US" sz="700" dirty="0">
                  <a:solidFill>
                    <a:schemeClr val="bg1"/>
                  </a:solidFill>
                </a:rPr>
                <a:t>. 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995583" y="5591837"/>
            <a:ext cx="2138578" cy="1022128"/>
            <a:chOff x="6586039" y="1581150"/>
            <a:chExt cx="1773219" cy="564704"/>
          </a:xfrm>
        </p:grpSpPr>
        <p:sp>
          <p:nvSpPr>
            <p:cNvPr id="62" name="Content Placeholder 2"/>
            <p:cNvSpPr txBox="1">
              <a:spLocks/>
            </p:cNvSpPr>
            <p:nvPr/>
          </p:nvSpPr>
          <p:spPr>
            <a:xfrm>
              <a:off x="6586039" y="15811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d-ID" sz="2800" b="1" smtClean="0">
                  <a:solidFill>
                    <a:schemeClr val="bg1"/>
                  </a:solidFill>
                </a:rPr>
                <a:t>29</a:t>
              </a:r>
              <a:r>
                <a:rPr lang="en-US" sz="2800" b="1" smtClean="0">
                  <a:solidFill>
                    <a:schemeClr val="bg1"/>
                  </a:solidFill>
                </a:rPr>
                <a:t>%</a:t>
              </a:r>
              <a:r>
                <a:rPr lang="en-US" sz="1800" b="1" smtClean="0">
                  <a:solidFill>
                    <a:schemeClr val="bg1"/>
                  </a:solidFill>
                </a:rPr>
                <a:t> </a:t>
              </a:r>
              <a:r>
                <a:rPr lang="id-ID" sz="1600" b="1" smtClean="0">
                  <a:solidFill>
                    <a:schemeClr val="bg1"/>
                  </a:solidFill>
                </a:rPr>
                <a:t>Winner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6596992" y="1817477"/>
              <a:ext cx="1503670" cy="3283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100" dirty="0">
                  <a:solidFill>
                    <a:schemeClr val="bg1"/>
                  </a:solidFill>
                </a:rPr>
                <a:t>Lorem ipsum dolor sit amet, consectetur adipiscing elit</a:t>
              </a:r>
              <a:r>
                <a:rPr lang="en-US" sz="700" dirty="0">
                  <a:solidFill>
                    <a:schemeClr val="bg1"/>
                  </a:solidFill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690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7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7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2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7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2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0" grpId="0"/>
      <p:bldP spid="41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815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nterpreneur">
      <a:dk1>
        <a:srgbClr val="7E7E7E"/>
      </a:dk1>
      <a:lt1>
        <a:srgbClr val="FFFFFF"/>
      </a:lt1>
      <a:dk2>
        <a:srgbClr val="041B31"/>
      </a:dk2>
      <a:lt2>
        <a:srgbClr val="FFFFFF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041B3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604</TotalTime>
  <Words>229</Words>
  <Application>Microsoft Office PowerPoint</Application>
  <PresentationFormat>宽屏</PresentationFormat>
  <Paragraphs>29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Meiryo</vt:lpstr>
      <vt:lpstr>宋体</vt:lpstr>
      <vt:lpstr>微软雅黑</vt:lpstr>
      <vt:lpstr>Arial</vt:lpstr>
      <vt:lpstr>Calibri</vt:lpstr>
      <vt:lpstr>Calibri Light</vt:lpstr>
      <vt:lpstr>Lato</vt:lpstr>
      <vt:lpstr>Open Sans</vt:lpstr>
      <vt:lpstr>Roboto</vt:lpstr>
      <vt:lpstr>Roboto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203</cp:revision>
  <dcterms:created xsi:type="dcterms:W3CDTF">2015-05-05T08:47:37Z</dcterms:created>
  <dcterms:modified xsi:type="dcterms:W3CDTF">2020-10-09T12:20:58Z</dcterms:modified>
</cp:coreProperties>
</file>