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299" r:id="rId3"/>
    <p:sldId id="300" r:id="rId4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3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51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Revenue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</c:dPt>
          <c:dPt>
            <c:idx val="1"/>
            <c:invertIfNegative val="0"/>
            <c:bubble3D val="0"/>
          </c:dPt>
          <c:dPt>
            <c:idx val="2"/>
            <c:invertIfNegative val="0"/>
            <c:bubble3D val="0"/>
          </c:dPt>
          <c:dPt>
            <c:idx val="3"/>
            <c:invertIfNegative val="0"/>
            <c:bubble3D val="0"/>
          </c:dPt>
          <c:dPt>
            <c:idx val="4"/>
            <c:invertIfNegative val="0"/>
            <c:bubble3D val="0"/>
          </c:dPt>
          <c:cat>
            <c:strRef>
              <c:f>Sheet1!$A$2:$A$6</c:f>
              <c:strCache>
                <c:ptCount val="5"/>
                <c:pt idx="0">
                  <c:v>Design</c:v>
                </c:pt>
                <c:pt idx="1">
                  <c:v>Video</c:v>
                </c:pt>
                <c:pt idx="2">
                  <c:v>Graphics</c:v>
                </c:pt>
                <c:pt idx="3">
                  <c:v>Web</c:v>
                </c:pt>
                <c:pt idx="4">
                  <c:v>3D Ocean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4</c:v>
                </c:pt>
                <c:pt idx="1">
                  <c:v>3</c:v>
                </c:pt>
                <c:pt idx="2">
                  <c:v>2</c:v>
                </c:pt>
                <c:pt idx="3">
                  <c:v>1</c:v>
                </c:pt>
                <c:pt idx="4">
                  <c:v>0.5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Sales 1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</c:dPt>
          <c:dPt>
            <c:idx val="1"/>
            <c:invertIfNegative val="0"/>
            <c:bubble3D val="0"/>
          </c:dPt>
          <c:dPt>
            <c:idx val="2"/>
            <c:invertIfNegative val="0"/>
            <c:bubble3D val="0"/>
          </c:dPt>
          <c:dPt>
            <c:idx val="3"/>
            <c:invertIfNegative val="0"/>
            <c:bubble3D val="0"/>
          </c:dPt>
          <c:dPt>
            <c:idx val="4"/>
            <c:invertIfNegative val="0"/>
            <c:bubble3D val="0"/>
          </c:dPt>
          <c:cat>
            <c:strRef>
              <c:f>Sheet1!$A$2:$A$6</c:f>
              <c:strCache>
                <c:ptCount val="5"/>
                <c:pt idx="0">
                  <c:v>Design</c:v>
                </c:pt>
                <c:pt idx="1">
                  <c:v>Video</c:v>
                </c:pt>
                <c:pt idx="2">
                  <c:v>Graphics</c:v>
                </c:pt>
                <c:pt idx="3">
                  <c:v>Web</c:v>
                </c:pt>
                <c:pt idx="4">
                  <c:v>3D Ocean</c:v>
                </c:pt>
              </c:strCache>
            </c:strRef>
          </c:cat>
          <c:val>
            <c:numRef>
              <c:f>Sheet1!$C$2:$C$6</c:f>
              <c:numCache>
                <c:formatCode>General</c:formatCode>
                <c:ptCount val="5"/>
                <c:pt idx="0">
                  <c:v>5</c:v>
                </c:pt>
                <c:pt idx="1">
                  <c:v>4</c:v>
                </c:pt>
                <c:pt idx="2">
                  <c:v>3</c:v>
                </c:pt>
                <c:pt idx="3">
                  <c:v>2</c:v>
                </c:pt>
                <c:pt idx="4">
                  <c:v>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Sales 2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</c:dPt>
          <c:dPt>
            <c:idx val="1"/>
            <c:invertIfNegative val="0"/>
            <c:bubble3D val="0"/>
          </c:dPt>
          <c:dPt>
            <c:idx val="2"/>
            <c:invertIfNegative val="0"/>
            <c:bubble3D val="0"/>
          </c:dPt>
          <c:dPt>
            <c:idx val="3"/>
            <c:invertIfNegative val="0"/>
            <c:bubble3D val="0"/>
          </c:dPt>
          <c:dPt>
            <c:idx val="4"/>
            <c:invertIfNegative val="0"/>
            <c:bubble3D val="0"/>
          </c:dPt>
          <c:cat>
            <c:strRef>
              <c:f>Sheet1!$A$2:$A$6</c:f>
              <c:strCache>
                <c:ptCount val="5"/>
                <c:pt idx="0">
                  <c:v>Design</c:v>
                </c:pt>
                <c:pt idx="1">
                  <c:v>Video</c:v>
                </c:pt>
                <c:pt idx="2">
                  <c:v>Graphics</c:v>
                </c:pt>
                <c:pt idx="3">
                  <c:v>Web</c:v>
                </c:pt>
                <c:pt idx="4">
                  <c:v>3D Ocean</c:v>
                </c:pt>
              </c:strCache>
            </c:strRef>
          </c:cat>
          <c:val>
            <c:numRef>
              <c:f>Sheet1!$D$2:$D$6</c:f>
              <c:numCache>
                <c:formatCode>General</c:formatCode>
                <c:ptCount val="5"/>
                <c:pt idx="0">
                  <c:v>6</c:v>
                </c:pt>
                <c:pt idx="1">
                  <c:v>5</c:v>
                </c:pt>
                <c:pt idx="2">
                  <c:v>4</c:v>
                </c:pt>
                <c:pt idx="3">
                  <c:v>3</c:v>
                </c:pt>
                <c:pt idx="4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1137950448"/>
        <c:axId val="-1137982544"/>
      </c:barChart>
      <c:catAx>
        <c:axId val="-11379504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-1137982544"/>
        <c:crosses val="autoZero"/>
        <c:auto val="1"/>
        <c:lblAlgn val="ctr"/>
        <c:lblOffset val="100"/>
        <c:noMultiLvlLbl val="0"/>
      </c:catAx>
      <c:valAx>
        <c:axId val="-113798254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-113795044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D58715-D04D-4574-9751-836870544DF7}" type="datetimeFigureOut">
              <a:rPr lang="zh-CN" altLang="en-US" smtClean="0"/>
              <a:t>2020/9/3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C69653-BA90-476B-92F4-2F076645D1C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07491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26832814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1125320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40212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61992908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735366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6707275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062530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4519050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406561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983550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947595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43009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023148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421035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021890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99363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11469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774398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534082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6962271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90302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019072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7858692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28F1E5-8F96-4BE3-8089-5AF984CCAC43}" type="datetimeFigureOut">
              <a:rPr lang="id-ID" smtClean="0"/>
              <a:t>03/09/2020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14A39D-6423-454D-A146-0A4A7D613E8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512588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02378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1"/>
          <p:cNvSpPr>
            <a:spLocks/>
          </p:cNvSpPr>
          <p:nvPr/>
        </p:nvSpPr>
        <p:spPr bwMode="auto">
          <a:xfrm>
            <a:off x="777815" y="390807"/>
            <a:ext cx="10719419" cy="348782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0"/>
                </a:moveTo>
                <a:lnTo>
                  <a:pt x="21599" y="0"/>
                </a:lnTo>
                <a:lnTo>
                  <a:pt x="21599" y="21600"/>
                </a:lnTo>
                <a:lnTo>
                  <a:pt x="0" y="2160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50800" tIns="50800" rIns="50800" bIns="50800" anchor="ctr"/>
          <a:lstStyle/>
          <a:p>
            <a:pPr>
              <a:defRPr/>
            </a:pPr>
            <a:r>
              <a:rPr lang="id-ID" sz="20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League Gothic" charset="0"/>
              </a:rPr>
              <a:t>GERMANY </a:t>
            </a:r>
            <a:endParaRPr lang="es-ES" sz="20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  <a:sym typeface="League Gothic" charset="0"/>
            </a:endParaRPr>
          </a:p>
        </p:txBody>
      </p:sp>
      <p:sp>
        <p:nvSpPr>
          <p:cNvPr id="10" name="AutoShape 1"/>
          <p:cNvSpPr>
            <a:spLocks/>
          </p:cNvSpPr>
          <p:nvPr/>
        </p:nvSpPr>
        <p:spPr bwMode="auto">
          <a:xfrm>
            <a:off x="791262" y="712695"/>
            <a:ext cx="10719419" cy="348782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0"/>
                </a:moveTo>
                <a:lnTo>
                  <a:pt x="21599" y="0"/>
                </a:lnTo>
                <a:lnTo>
                  <a:pt x="21599" y="21600"/>
                </a:lnTo>
                <a:lnTo>
                  <a:pt x="0" y="2160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50800" tIns="50800" rIns="50800" bIns="50800" anchor="ctr"/>
          <a:lstStyle/>
          <a:p>
            <a:pPr>
              <a:defRPr/>
            </a:pPr>
            <a:r>
              <a:rPr lang="id-ID" sz="2000" b="1" spc="3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League Gothic" charset="0"/>
              </a:rPr>
              <a:t>COMPANY</a:t>
            </a:r>
            <a:endParaRPr lang="es-ES" sz="2000" spc="3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  <a:sym typeface="League Gothic" charset="0"/>
            </a:endParaRPr>
          </a:p>
        </p:txBody>
      </p:sp>
      <p:cxnSp>
        <p:nvCxnSpPr>
          <p:cNvPr id="11" name="Straight Connector 10"/>
          <p:cNvCxnSpPr/>
          <p:nvPr/>
        </p:nvCxnSpPr>
        <p:spPr>
          <a:xfrm>
            <a:off x="697132" y="457622"/>
            <a:ext cx="0" cy="53662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" name="Chart 7"/>
          <p:cNvGraphicFramePr/>
          <p:nvPr>
            <p:extLst>
              <p:ext uri="{D42A27DB-BD31-4B8C-83A1-F6EECF244321}">
                <p14:modId xmlns:p14="http://schemas.microsoft.com/office/powerpoint/2010/main" val="966118491"/>
              </p:ext>
            </p:extLst>
          </p:nvPr>
        </p:nvGraphicFramePr>
        <p:xfrm>
          <a:off x="6518628" y="1627094"/>
          <a:ext cx="5153419" cy="432995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9" name="Group 4"/>
          <p:cNvGrpSpPr>
            <a:grpSpLocks noChangeAspect="1"/>
          </p:cNvGrpSpPr>
          <p:nvPr/>
        </p:nvGrpSpPr>
        <p:grpSpPr bwMode="auto">
          <a:xfrm>
            <a:off x="1238838" y="703449"/>
            <a:ext cx="4414838" cy="5667375"/>
            <a:chOff x="2558" y="750"/>
            <a:chExt cx="2781" cy="3570"/>
          </a:xfrm>
          <a:solidFill>
            <a:schemeClr val="bg1">
              <a:lumMod val="95000"/>
            </a:schemeClr>
          </a:solidFill>
        </p:grpSpPr>
        <p:sp>
          <p:nvSpPr>
            <p:cNvPr id="12" name="Freeform 11"/>
            <p:cNvSpPr>
              <a:spLocks noEditPoints="1"/>
            </p:cNvSpPr>
            <p:nvPr/>
          </p:nvSpPr>
          <p:spPr bwMode="auto">
            <a:xfrm>
              <a:off x="2558" y="750"/>
              <a:ext cx="2781" cy="3570"/>
            </a:xfrm>
            <a:custGeom>
              <a:avLst/>
              <a:gdLst>
                <a:gd name="T0" fmla="*/ 141 w 786"/>
                <a:gd name="T1" fmla="*/ 886 h 1010"/>
                <a:gd name="T2" fmla="*/ 180 w 786"/>
                <a:gd name="T3" fmla="*/ 811 h 1010"/>
                <a:gd name="T4" fmla="*/ 154 w 786"/>
                <a:gd name="T5" fmla="*/ 777 h 1010"/>
                <a:gd name="T6" fmla="*/ 99 w 786"/>
                <a:gd name="T7" fmla="*/ 762 h 1010"/>
                <a:gd name="T8" fmla="*/ 53 w 786"/>
                <a:gd name="T9" fmla="*/ 735 h 1010"/>
                <a:gd name="T10" fmla="*/ 26 w 786"/>
                <a:gd name="T11" fmla="*/ 663 h 1010"/>
                <a:gd name="T12" fmla="*/ 41 w 786"/>
                <a:gd name="T13" fmla="*/ 593 h 1010"/>
                <a:gd name="T14" fmla="*/ 15 w 786"/>
                <a:gd name="T15" fmla="*/ 539 h 1010"/>
                <a:gd name="T16" fmla="*/ 30 w 786"/>
                <a:gd name="T17" fmla="*/ 499 h 1010"/>
                <a:gd name="T18" fmla="*/ 18 w 786"/>
                <a:gd name="T19" fmla="*/ 418 h 1010"/>
                <a:gd name="T20" fmla="*/ 87 w 786"/>
                <a:gd name="T21" fmla="*/ 399 h 1010"/>
                <a:gd name="T22" fmla="*/ 108 w 786"/>
                <a:gd name="T23" fmla="*/ 335 h 1010"/>
                <a:gd name="T24" fmla="*/ 107 w 786"/>
                <a:gd name="T25" fmla="*/ 310 h 1010"/>
                <a:gd name="T26" fmla="*/ 119 w 786"/>
                <a:gd name="T27" fmla="*/ 196 h 1010"/>
                <a:gd name="T28" fmla="*/ 207 w 786"/>
                <a:gd name="T29" fmla="*/ 192 h 1010"/>
                <a:gd name="T30" fmla="*/ 233 w 786"/>
                <a:gd name="T31" fmla="*/ 202 h 1010"/>
                <a:gd name="T32" fmla="*/ 274 w 786"/>
                <a:gd name="T33" fmla="*/ 151 h 1010"/>
                <a:gd name="T34" fmla="*/ 264 w 786"/>
                <a:gd name="T35" fmla="*/ 99 h 1010"/>
                <a:gd name="T36" fmla="*/ 278 w 786"/>
                <a:gd name="T37" fmla="*/ 72 h 1010"/>
                <a:gd name="T38" fmla="*/ 287 w 786"/>
                <a:gd name="T39" fmla="*/ 24 h 1010"/>
                <a:gd name="T40" fmla="*/ 353 w 786"/>
                <a:gd name="T41" fmla="*/ 50 h 1010"/>
                <a:gd name="T42" fmla="*/ 380 w 786"/>
                <a:gd name="T43" fmla="*/ 83 h 1010"/>
                <a:gd name="T44" fmla="*/ 457 w 786"/>
                <a:gd name="T45" fmla="*/ 75 h 1010"/>
                <a:gd name="T46" fmla="*/ 429 w 786"/>
                <a:gd name="T47" fmla="*/ 143 h 1010"/>
                <a:gd name="T48" fmla="*/ 494 w 786"/>
                <a:gd name="T49" fmla="*/ 116 h 1010"/>
                <a:gd name="T50" fmla="*/ 587 w 786"/>
                <a:gd name="T51" fmla="*/ 77 h 1010"/>
                <a:gd name="T52" fmla="*/ 554 w 786"/>
                <a:gd name="T53" fmla="*/ 96 h 1010"/>
                <a:gd name="T54" fmla="*/ 608 w 786"/>
                <a:gd name="T55" fmla="*/ 98 h 1010"/>
                <a:gd name="T56" fmla="*/ 657 w 786"/>
                <a:gd name="T57" fmla="*/ 114 h 1010"/>
                <a:gd name="T58" fmla="*/ 702 w 786"/>
                <a:gd name="T59" fmla="*/ 168 h 1010"/>
                <a:gd name="T60" fmla="*/ 725 w 786"/>
                <a:gd name="T61" fmla="*/ 304 h 1010"/>
                <a:gd name="T62" fmla="*/ 744 w 786"/>
                <a:gd name="T63" fmla="*/ 412 h 1010"/>
                <a:gd name="T64" fmla="*/ 773 w 786"/>
                <a:gd name="T65" fmla="*/ 529 h 1010"/>
                <a:gd name="T66" fmla="*/ 734 w 786"/>
                <a:gd name="T67" fmla="*/ 529 h 1010"/>
                <a:gd name="T68" fmla="*/ 646 w 786"/>
                <a:gd name="T69" fmla="*/ 570 h 1010"/>
                <a:gd name="T70" fmla="*/ 559 w 786"/>
                <a:gd name="T71" fmla="*/ 620 h 1010"/>
                <a:gd name="T72" fmla="*/ 572 w 786"/>
                <a:gd name="T73" fmla="*/ 663 h 1010"/>
                <a:gd name="T74" fmla="*/ 626 w 786"/>
                <a:gd name="T75" fmla="*/ 746 h 1010"/>
                <a:gd name="T76" fmla="*/ 698 w 786"/>
                <a:gd name="T77" fmla="*/ 825 h 1010"/>
                <a:gd name="T78" fmla="*/ 616 w 786"/>
                <a:gd name="T79" fmla="*/ 884 h 1010"/>
                <a:gd name="T80" fmla="*/ 633 w 786"/>
                <a:gd name="T81" fmla="*/ 972 h 1010"/>
                <a:gd name="T82" fmla="*/ 555 w 786"/>
                <a:gd name="T83" fmla="*/ 964 h 1010"/>
                <a:gd name="T84" fmla="*/ 445 w 786"/>
                <a:gd name="T85" fmla="*/ 987 h 1010"/>
                <a:gd name="T86" fmla="*/ 387 w 786"/>
                <a:gd name="T87" fmla="*/ 1003 h 1010"/>
                <a:gd name="T88" fmla="*/ 328 w 786"/>
                <a:gd name="T89" fmla="*/ 975 h 1010"/>
                <a:gd name="T90" fmla="*/ 279 w 786"/>
                <a:gd name="T91" fmla="*/ 950 h 1010"/>
                <a:gd name="T92" fmla="*/ 237 w 786"/>
                <a:gd name="T93" fmla="*/ 954 h 1010"/>
                <a:gd name="T94" fmla="*/ 213 w 786"/>
                <a:gd name="T95" fmla="*/ 968 h 1010"/>
                <a:gd name="T96" fmla="*/ 658 w 786"/>
                <a:gd name="T97" fmla="*/ 113 h 1010"/>
                <a:gd name="T98" fmla="*/ 671 w 786"/>
                <a:gd name="T99" fmla="*/ 133 h 1010"/>
                <a:gd name="T100" fmla="*/ 673 w 786"/>
                <a:gd name="T101" fmla="*/ 121 h 1010"/>
                <a:gd name="T102" fmla="*/ 233 w 786"/>
                <a:gd name="T103" fmla="*/ 21 h 1010"/>
                <a:gd name="T104" fmla="*/ 234 w 786"/>
                <a:gd name="T105" fmla="*/ 24 h 1010"/>
                <a:gd name="T106" fmla="*/ 207 w 786"/>
                <a:gd name="T107" fmla="*/ 173 h 1010"/>
                <a:gd name="T108" fmla="*/ 173 w 786"/>
                <a:gd name="T109" fmla="*/ 165 h 1010"/>
                <a:gd name="T110" fmla="*/ 127 w 786"/>
                <a:gd name="T111" fmla="*/ 172 h 1010"/>
                <a:gd name="T112" fmla="*/ 115 w 786"/>
                <a:gd name="T113" fmla="*/ 174 h 1010"/>
                <a:gd name="T114" fmla="*/ 614 w 786"/>
                <a:gd name="T115" fmla="*/ 98 h 1010"/>
                <a:gd name="T116" fmla="*/ 655 w 786"/>
                <a:gd name="T117" fmla="*/ 85 h 1010"/>
                <a:gd name="T118" fmla="*/ 623 w 786"/>
                <a:gd name="T119" fmla="*/ 60 h 1010"/>
                <a:gd name="T120" fmla="*/ 614 w 786"/>
                <a:gd name="T121" fmla="*/ 68 h 10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786" h="1010">
                  <a:moveTo>
                    <a:pt x="134" y="971"/>
                  </a:moveTo>
                  <a:cubicBezTo>
                    <a:pt x="134" y="971"/>
                    <a:pt x="137" y="963"/>
                    <a:pt x="133" y="959"/>
                  </a:cubicBezTo>
                  <a:cubicBezTo>
                    <a:pt x="128" y="955"/>
                    <a:pt x="125" y="949"/>
                    <a:pt x="128" y="947"/>
                  </a:cubicBezTo>
                  <a:cubicBezTo>
                    <a:pt x="131" y="945"/>
                    <a:pt x="130" y="944"/>
                    <a:pt x="130" y="941"/>
                  </a:cubicBezTo>
                  <a:cubicBezTo>
                    <a:pt x="129" y="937"/>
                    <a:pt x="129" y="936"/>
                    <a:pt x="131" y="933"/>
                  </a:cubicBezTo>
                  <a:cubicBezTo>
                    <a:pt x="133" y="930"/>
                    <a:pt x="132" y="928"/>
                    <a:pt x="132" y="926"/>
                  </a:cubicBezTo>
                  <a:cubicBezTo>
                    <a:pt x="132" y="925"/>
                    <a:pt x="135" y="927"/>
                    <a:pt x="135" y="923"/>
                  </a:cubicBezTo>
                  <a:cubicBezTo>
                    <a:pt x="135" y="919"/>
                    <a:pt x="137" y="920"/>
                    <a:pt x="138" y="916"/>
                  </a:cubicBezTo>
                  <a:cubicBezTo>
                    <a:pt x="139" y="912"/>
                    <a:pt x="136" y="909"/>
                    <a:pt x="135" y="906"/>
                  </a:cubicBezTo>
                  <a:cubicBezTo>
                    <a:pt x="134" y="903"/>
                    <a:pt x="134" y="901"/>
                    <a:pt x="136" y="896"/>
                  </a:cubicBezTo>
                  <a:cubicBezTo>
                    <a:pt x="138" y="892"/>
                    <a:pt x="139" y="890"/>
                    <a:pt x="141" y="886"/>
                  </a:cubicBezTo>
                  <a:cubicBezTo>
                    <a:pt x="143" y="882"/>
                    <a:pt x="144" y="882"/>
                    <a:pt x="145" y="879"/>
                  </a:cubicBezTo>
                  <a:cubicBezTo>
                    <a:pt x="146" y="877"/>
                    <a:pt x="146" y="874"/>
                    <a:pt x="147" y="872"/>
                  </a:cubicBezTo>
                  <a:cubicBezTo>
                    <a:pt x="149" y="870"/>
                    <a:pt x="154" y="870"/>
                    <a:pt x="152" y="864"/>
                  </a:cubicBezTo>
                  <a:cubicBezTo>
                    <a:pt x="151" y="857"/>
                    <a:pt x="153" y="856"/>
                    <a:pt x="154" y="853"/>
                  </a:cubicBezTo>
                  <a:cubicBezTo>
                    <a:pt x="155" y="850"/>
                    <a:pt x="153" y="848"/>
                    <a:pt x="155" y="847"/>
                  </a:cubicBezTo>
                  <a:cubicBezTo>
                    <a:pt x="158" y="845"/>
                    <a:pt x="159" y="846"/>
                    <a:pt x="159" y="843"/>
                  </a:cubicBezTo>
                  <a:cubicBezTo>
                    <a:pt x="159" y="840"/>
                    <a:pt x="157" y="834"/>
                    <a:pt x="159" y="831"/>
                  </a:cubicBezTo>
                  <a:cubicBezTo>
                    <a:pt x="162" y="829"/>
                    <a:pt x="168" y="823"/>
                    <a:pt x="170" y="822"/>
                  </a:cubicBezTo>
                  <a:cubicBezTo>
                    <a:pt x="173" y="820"/>
                    <a:pt x="172" y="819"/>
                    <a:pt x="173" y="817"/>
                  </a:cubicBezTo>
                  <a:cubicBezTo>
                    <a:pt x="173" y="815"/>
                    <a:pt x="174" y="814"/>
                    <a:pt x="176" y="814"/>
                  </a:cubicBezTo>
                  <a:cubicBezTo>
                    <a:pt x="178" y="815"/>
                    <a:pt x="179" y="813"/>
                    <a:pt x="180" y="811"/>
                  </a:cubicBezTo>
                  <a:cubicBezTo>
                    <a:pt x="181" y="810"/>
                    <a:pt x="181" y="811"/>
                    <a:pt x="184" y="809"/>
                  </a:cubicBezTo>
                  <a:cubicBezTo>
                    <a:pt x="186" y="807"/>
                    <a:pt x="188" y="801"/>
                    <a:pt x="188" y="799"/>
                  </a:cubicBezTo>
                  <a:cubicBezTo>
                    <a:pt x="189" y="796"/>
                    <a:pt x="190" y="795"/>
                    <a:pt x="193" y="793"/>
                  </a:cubicBezTo>
                  <a:cubicBezTo>
                    <a:pt x="195" y="791"/>
                    <a:pt x="193" y="790"/>
                    <a:pt x="195" y="788"/>
                  </a:cubicBezTo>
                  <a:cubicBezTo>
                    <a:pt x="197" y="787"/>
                    <a:pt x="188" y="786"/>
                    <a:pt x="184" y="785"/>
                  </a:cubicBezTo>
                  <a:cubicBezTo>
                    <a:pt x="180" y="783"/>
                    <a:pt x="181" y="782"/>
                    <a:pt x="179" y="781"/>
                  </a:cubicBezTo>
                  <a:cubicBezTo>
                    <a:pt x="176" y="780"/>
                    <a:pt x="174" y="778"/>
                    <a:pt x="174" y="778"/>
                  </a:cubicBezTo>
                  <a:cubicBezTo>
                    <a:pt x="174" y="778"/>
                    <a:pt x="173" y="779"/>
                    <a:pt x="169" y="779"/>
                  </a:cubicBezTo>
                  <a:cubicBezTo>
                    <a:pt x="166" y="780"/>
                    <a:pt x="167" y="778"/>
                    <a:pt x="165" y="778"/>
                  </a:cubicBezTo>
                  <a:cubicBezTo>
                    <a:pt x="163" y="778"/>
                    <a:pt x="163" y="778"/>
                    <a:pt x="160" y="777"/>
                  </a:cubicBezTo>
                  <a:cubicBezTo>
                    <a:pt x="156" y="775"/>
                    <a:pt x="159" y="778"/>
                    <a:pt x="154" y="777"/>
                  </a:cubicBezTo>
                  <a:cubicBezTo>
                    <a:pt x="150" y="777"/>
                    <a:pt x="152" y="776"/>
                    <a:pt x="149" y="777"/>
                  </a:cubicBezTo>
                  <a:cubicBezTo>
                    <a:pt x="146" y="778"/>
                    <a:pt x="146" y="780"/>
                    <a:pt x="145" y="776"/>
                  </a:cubicBezTo>
                  <a:cubicBezTo>
                    <a:pt x="144" y="771"/>
                    <a:pt x="142" y="772"/>
                    <a:pt x="139" y="772"/>
                  </a:cubicBezTo>
                  <a:cubicBezTo>
                    <a:pt x="135" y="772"/>
                    <a:pt x="133" y="766"/>
                    <a:pt x="132" y="765"/>
                  </a:cubicBezTo>
                  <a:cubicBezTo>
                    <a:pt x="131" y="764"/>
                    <a:pt x="134" y="763"/>
                    <a:pt x="130" y="762"/>
                  </a:cubicBezTo>
                  <a:cubicBezTo>
                    <a:pt x="126" y="761"/>
                    <a:pt x="130" y="758"/>
                    <a:pt x="124" y="760"/>
                  </a:cubicBezTo>
                  <a:cubicBezTo>
                    <a:pt x="119" y="761"/>
                    <a:pt x="121" y="761"/>
                    <a:pt x="119" y="763"/>
                  </a:cubicBezTo>
                  <a:cubicBezTo>
                    <a:pt x="116" y="766"/>
                    <a:pt x="117" y="764"/>
                    <a:pt x="114" y="766"/>
                  </a:cubicBezTo>
                  <a:cubicBezTo>
                    <a:pt x="111" y="768"/>
                    <a:pt x="109" y="765"/>
                    <a:pt x="109" y="765"/>
                  </a:cubicBezTo>
                  <a:cubicBezTo>
                    <a:pt x="109" y="765"/>
                    <a:pt x="111" y="768"/>
                    <a:pt x="106" y="766"/>
                  </a:cubicBezTo>
                  <a:cubicBezTo>
                    <a:pt x="102" y="764"/>
                    <a:pt x="100" y="764"/>
                    <a:pt x="99" y="762"/>
                  </a:cubicBezTo>
                  <a:cubicBezTo>
                    <a:pt x="98" y="761"/>
                    <a:pt x="99" y="766"/>
                    <a:pt x="95" y="766"/>
                  </a:cubicBezTo>
                  <a:cubicBezTo>
                    <a:pt x="91" y="766"/>
                    <a:pt x="91" y="764"/>
                    <a:pt x="91" y="760"/>
                  </a:cubicBezTo>
                  <a:cubicBezTo>
                    <a:pt x="91" y="756"/>
                    <a:pt x="88" y="755"/>
                    <a:pt x="87" y="755"/>
                  </a:cubicBezTo>
                  <a:cubicBezTo>
                    <a:pt x="86" y="755"/>
                    <a:pt x="83" y="755"/>
                    <a:pt x="82" y="754"/>
                  </a:cubicBezTo>
                  <a:cubicBezTo>
                    <a:pt x="80" y="752"/>
                    <a:pt x="77" y="750"/>
                    <a:pt x="76" y="752"/>
                  </a:cubicBezTo>
                  <a:cubicBezTo>
                    <a:pt x="75" y="755"/>
                    <a:pt x="80" y="761"/>
                    <a:pt x="75" y="760"/>
                  </a:cubicBezTo>
                  <a:cubicBezTo>
                    <a:pt x="71" y="760"/>
                    <a:pt x="69" y="756"/>
                    <a:pt x="67" y="757"/>
                  </a:cubicBezTo>
                  <a:cubicBezTo>
                    <a:pt x="64" y="758"/>
                    <a:pt x="64" y="755"/>
                    <a:pt x="64" y="752"/>
                  </a:cubicBezTo>
                  <a:cubicBezTo>
                    <a:pt x="65" y="749"/>
                    <a:pt x="64" y="752"/>
                    <a:pt x="62" y="749"/>
                  </a:cubicBezTo>
                  <a:cubicBezTo>
                    <a:pt x="59" y="745"/>
                    <a:pt x="62" y="745"/>
                    <a:pt x="59" y="743"/>
                  </a:cubicBezTo>
                  <a:cubicBezTo>
                    <a:pt x="57" y="740"/>
                    <a:pt x="53" y="740"/>
                    <a:pt x="53" y="735"/>
                  </a:cubicBezTo>
                  <a:cubicBezTo>
                    <a:pt x="53" y="731"/>
                    <a:pt x="52" y="728"/>
                    <a:pt x="50" y="728"/>
                  </a:cubicBezTo>
                  <a:cubicBezTo>
                    <a:pt x="48" y="727"/>
                    <a:pt x="53" y="727"/>
                    <a:pt x="50" y="723"/>
                  </a:cubicBezTo>
                  <a:cubicBezTo>
                    <a:pt x="46" y="720"/>
                    <a:pt x="45" y="717"/>
                    <a:pt x="39" y="718"/>
                  </a:cubicBezTo>
                  <a:cubicBezTo>
                    <a:pt x="33" y="718"/>
                    <a:pt x="34" y="719"/>
                    <a:pt x="34" y="713"/>
                  </a:cubicBezTo>
                  <a:cubicBezTo>
                    <a:pt x="34" y="708"/>
                    <a:pt x="36" y="708"/>
                    <a:pt x="36" y="705"/>
                  </a:cubicBezTo>
                  <a:cubicBezTo>
                    <a:pt x="36" y="702"/>
                    <a:pt x="36" y="704"/>
                    <a:pt x="39" y="698"/>
                  </a:cubicBezTo>
                  <a:cubicBezTo>
                    <a:pt x="42" y="692"/>
                    <a:pt x="41" y="690"/>
                    <a:pt x="45" y="689"/>
                  </a:cubicBezTo>
                  <a:cubicBezTo>
                    <a:pt x="48" y="688"/>
                    <a:pt x="49" y="687"/>
                    <a:pt x="50" y="682"/>
                  </a:cubicBezTo>
                  <a:cubicBezTo>
                    <a:pt x="50" y="677"/>
                    <a:pt x="50" y="674"/>
                    <a:pt x="50" y="674"/>
                  </a:cubicBezTo>
                  <a:cubicBezTo>
                    <a:pt x="50" y="674"/>
                    <a:pt x="45" y="676"/>
                    <a:pt x="38" y="671"/>
                  </a:cubicBezTo>
                  <a:cubicBezTo>
                    <a:pt x="31" y="667"/>
                    <a:pt x="27" y="666"/>
                    <a:pt x="26" y="663"/>
                  </a:cubicBezTo>
                  <a:cubicBezTo>
                    <a:pt x="25" y="660"/>
                    <a:pt x="26" y="656"/>
                    <a:pt x="24" y="655"/>
                  </a:cubicBezTo>
                  <a:cubicBezTo>
                    <a:pt x="22" y="654"/>
                    <a:pt x="19" y="652"/>
                    <a:pt x="18" y="646"/>
                  </a:cubicBezTo>
                  <a:cubicBezTo>
                    <a:pt x="17" y="641"/>
                    <a:pt x="18" y="638"/>
                    <a:pt x="19" y="635"/>
                  </a:cubicBezTo>
                  <a:cubicBezTo>
                    <a:pt x="19" y="631"/>
                    <a:pt x="18" y="630"/>
                    <a:pt x="20" y="627"/>
                  </a:cubicBezTo>
                  <a:cubicBezTo>
                    <a:pt x="22" y="625"/>
                    <a:pt x="25" y="622"/>
                    <a:pt x="25" y="621"/>
                  </a:cubicBezTo>
                  <a:cubicBezTo>
                    <a:pt x="24" y="619"/>
                    <a:pt x="24" y="617"/>
                    <a:pt x="27" y="615"/>
                  </a:cubicBezTo>
                  <a:cubicBezTo>
                    <a:pt x="31" y="614"/>
                    <a:pt x="33" y="613"/>
                    <a:pt x="34" y="611"/>
                  </a:cubicBezTo>
                  <a:cubicBezTo>
                    <a:pt x="34" y="608"/>
                    <a:pt x="35" y="608"/>
                    <a:pt x="38" y="608"/>
                  </a:cubicBezTo>
                  <a:cubicBezTo>
                    <a:pt x="42" y="609"/>
                    <a:pt x="41" y="610"/>
                    <a:pt x="43" y="607"/>
                  </a:cubicBezTo>
                  <a:cubicBezTo>
                    <a:pt x="44" y="605"/>
                    <a:pt x="42" y="603"/>
                    <a:pt x="40" y="601"/>
                  </a:cubicBezTo>
                  <a:cubicBezTo>
                    <a:pt x="38" y="600"/>
                    <a:pt x="39" y="597"/>
                    <a:pt x="41" y="593"/>
                  </a:cubicBezTo>
                  <a:cubicBezTo>
                    <a:pt x="42" y="590"/>
                    <a:pt x="38" y="588"/>
                    <a:pt x="38" y="587"/>
                  </a:cubicBezTo>
                  <a:cubicBezTo>
                    <a:pt x="38" y="586"/>
                    <a:pt x="39" y="583"/>
                    <a:pt x="34" y="583"/>
                  </a:cubicBezTo>
                  <a:cubicBezTo>
                    <a:pt x="29" y="583"/>
                    <a:pt x="28" y="584"/>
                    <a:pt x="27" y="581"/>
                  </a:cubicBezTo>
                  <a:cubicBezTo>
                    <a:pt x="27" y="578"/>
                    <a:pt x="23" y="575"/>
                    <a:pt x="27" y="573"/>
                  </a:cubicBezTo>
                  <a:cubicBezTo>
                    <a:pt x="32" y="572"/>
                    <a:pt x="35" y="568"/>
                    <a:pt x="31" y="567"/>
                  </a:cubicBezTo>
                  <a:cubicBezTo>
                    <a:pt x="28" y="566"/>
                    <a:pt x="25" y="564"/>
                    <a:pt x="25" y="561"/>
                  </a:cubicBezTo>
                  <a:cubicBezTo>
                    <a:pt x="24" y="558"/>
                    <a:pt x="21" y="555"/>
                    <a:pt x="19" y="555"/>
                  </a:cubicBezTo>
                  <a:cubicBezTo>
                    <a:pt x="17" y="554"/>
                    <a:pt x="14" y="556"/>
                    <a:pt x="13" y="554"/>
                  </a:cubicBezTo>
                  <a:cubicBezTo>
                    <a:pt x="13" y="552"/>
                    <a:pt x="14" y="550"/>
                    <a:pt x="12" y="548"/>
                  </a:cubicBezTo>
                  <a:cubicBezTo>
                    <a:pt x="10" y="545"/>
                    <a:pt x="11" y="543"/>
                    <a:pt x="12" y="543"/>
                  </a:cubicBezTo>
                  <a:cubicBezTo>
                    <a:pt x="14" y="542"/>
                    <a:pt x="14" y="542"/>
                    <a:pt x="15" y="539"/>
                  </a:cubicBezTo>
                  <a:cubicBezTo>
                    <a:pt x="16" y="536"/>
                    <a:pt x="18" y="539"/>
                    <a:pt x="19" y="536"/>
                  </a:cubicBezTo>
                  <a:cubicBezTo>
                    <a:pt x="20" y="533"/>
                    <a:pt x="21" y="532"/>
                    <a:pt x="19" y="530"/>
                  </a:cubicBezTo>
                  <a:cubicBezTo>
                    <a:pt x="17" y="527"/>
                    <a:pt x="14" y="527"/>
                    <a:pt x="15" y="524"/>
                  </a:cubicBezTo>
                  <a:cubicBezTo>
                    <a:pt x="15" y="522"/>
                    <a:pt x="15" y="520"/>
                    <a:pt x="13" y="520"/>
                  </a:cubicBezTo>
                  <a:cubicBezTo>
                    <a:pt x="11" y="520"/>
                    <a:pt x="9" y="519"/>
                    <a:pt x="7" y="520"/>
                  </a:cubicBezTo>
                  <a:cubicBezTo>
                    <a:pt x="5" y="522"/>
                    <a:pt x="4" y="521"/>
                    <a:pt x="3" y="518"/>
                  </a:cubicBezTo>
                  <a:cubicBezTo>
                    <a:pt x="2" y="516"/>
                    <a:pt x="2" y="517"/>
                    <a:pt x="1" y="513"/>
                  </a:cubicBezTo>
                  <a:cubicBezTo>
                    <a:pt x="0" y="510"/>
                    <a:pt x="6" y="508"/>
                    <a:pt x="7" y="511"/>
                  </a:cubicBezTo>
                  <a:cubicBezTo>
                    <a:pt x="9" y="514"/>
                    <a:pt x="11" y="513"/>
                    <a:pt x="11" y="511"/>
                  </a:cubicBezTo>
                  <a:cubicBezTo>
                    <a:pt x="11" y="508"/>
                    <a:pt x="17" y="505"/>
                    <a:pt x="18" y="503"/>
                  </a:cubicBezTo>
                  <a:cubicBezTo>
                    <a:pt x="20" y="502"/>
                    <a:pt x="28" y="501"/>
                    <a:pt x="30" y="499"/>
                  </a:cubicBezTo>
                  <a:cubicBezTo>
                    <a:pt x="31" y="496"/>
                    <a:pt x="26" y="494"/>
                    <a:pt x="24" y="495"/>
                  </a:cubicBezTo>
                  <a:cubicBezTo>
                    <a:pt x="22" y="496"/>
                    <a:pt x="21" y="495"/>
                    <a:pt x="22" y="490"/>
                  </a:cubicBezTo>
                  <a:cubicBezTo>
                    <a:pt x="22" y="485"/>
                    <a:pt x="24" y="485"/>
                    <a:pt x="27" y="481"/>
                  </a:cubicBezTo>
                  <a:cubicBezTo>
                    <a:pt x="30" y="478"/>
                    <a:pt x="36" y="474"/>
                    <a:pt x="36" y="470"/>
                  </a:cubicBezTo>
                  <a:cubicBezTo>
                    <a:pt x="36" y="466"/>
                    <a:pt x="36" y="461"/>
                    <a:pt x="36" y="458"/>
                  </a:cubicBezTo>
                  <a:cubicBezTo>
                    <a:pt x="37" y="455"/>
                    <a:pt x="36" y="453"/>
                    <a:pt x="34" y="450"/>
                  </a:cubicBezTo>
                  <a:cubicBezTo>
                    <a:pt x="32" y="448"/>
                    <a:pt x="25" y="442"/>
                    <a:pt x="25" y="439"/>
                  </a:cubicBezTo>
                  <a:cubicBezTo>
                    <a:pt x="26" y="436"/>
                    <a:pt x="28" y="433"/>
                    <a:pt x="25" y="432"/>
                  </a:cubicBezTo>
                  <a:cubicBezTo>
                    <a:pt x="23" y="432"/>
                    <a:pt x="22" y="429"/>
                    <a:pt x="22" y="427"/>
                  </a:cubicBezTo>
                  <a:cubicBezTo>
                    <a:pt x="22" y="425"/>
                    <a:pt x="19" y="424"/>
                    <a:pt x="17" y="422"/>
                  </a:cubicBezTo>
                  <a:cubicBezTo>
                    <a:pt x="15" y="420"/>
                    <a:pt x="18" y="421"/>
                    <a:pt x="18" y="418"/>
                  </a:cubicBezTo>
                  <a:cubicBezTo>
                    <a:pt x="19" y="415"/>
                    <a:pt x="15" y="413"/>
                    <a:pt x="18" y="411"/>
                  </a:cubicBezTo>
                  <a:cubicBezTo>
                    <a:pt x="21" y="409"/>
                    <a:pt x="23" y="409"/>
                    <a:pt x="24" y="407"/>
                  </a:cubicBezTo>
                  <a:cubicBezTo>
                    <a:pt x="25" y="405"/>
                    <a:pt x="30" y="408"/>
                    <a:pt x="32" y="410"/>
                  </a:cubicBezTo>
                  <a:cubicBezTo>
                    <a:pt x="34" y="411"/>
                    <a:pt x="32" y="405"/>
                    <a:pt x="36" y="405"/>
                  </a:cubicBezTo>
                  <a:cubicBezTo>
                    <a:pt x="40" y="405"/>
                    <a:pt x="46" y="405"/>
                    <a:pt x="47" y="409"/>
                  </a:cubicBezTo>
                  <a:cubicBezTo>
                    <a:pt x="48" y="413"/>
                    <a:pt x="53" y="412"/>
                    <a:pt x="53" y="410"/>
                  </a:cubicBezTo>
                  <a:cubicBezTo>
                    <a:pt x="53" y="407"/>
                    <a:pt x="57" y="408"/>
                    <a:pt x="59" y="409"/>
                  </a:cubicBezTo>
                  <a:cubicBezTo>
                    <a:pt x="61" y="410"/>
                    <a:pt x="62" y="409"/>
                    <a:pt x="64" y="406"/>
                  </a:cubicBezTo>
                  <a:cubicBezTo>
                    <a:pt x="67" y="403"/>
                    <a:pt x="67" y="406"/>
                    <a:pt x="71" y="404"/>
                  </a:cubicBezTo>
                  <a:cubicBezTo>
                    <a:pt x="76" y="401"/>
                    <a:pt x="77" y="403"/>
                    <a:pt x="79" y="404"/>
                  </a:cubicBezTo>
                  <a:cubicBezTo>
                    <a:pt x="81" y="405"/>
                    <a:pt x="84" y="403"/>
                    <a:pt x="87" y="399"/>
                  </a:cubicBezTo>
                  <a:cubicBezTo>
                    <a:pt x="90" y="394"/>
                    <a:pt x="92" y="394"/>
                    <a:pt x="88" y="391"/>
                  </a:cubicBezTo>
                  <a:cubicBezTo>
                    <a:pt x="84" y="388"/>
                    <a:pt x="76" y="386"/>
                    <a:pt x="81" y="382"/>
                  </a:cubicBezTo>
                  <a:cubicBezTo>
                    <a:pt x="85" y="378"/>
                    <a:pt x="82" y="376"/>
                    <a:pt x="86" y="376"/>
                  </a:cubicBezTo>
                  <a:cubicBezTo>
                    <a:pt x="90" y="376"/>
                    <a:pt x="92" y="377"/>
                    <a:pt x="94" y="375"/>
                  </a:cubicBezTo>
                  <a:cubicBezTo>
                    <a:pt x="96" y="372"/>
                    <a:pt x="98" y="369"/>
                    <a:pt x="101" y="369"/>
                  </a:cubicBezTo>
                  <a:cubicBezTo>
                    <a:pt x="105" y="369"/>
                    <a:pt x="104" y="366"/>
                    <a:pt x="105" y="364"/>
                  </a:cubicBezTo>
                  <a:cubicBezTo>
                    <a:pt x="105" y="363"/>
                    <a:pt x="109" y="365"/>
                    <a:pt x="110" y="362"/>
                  </a:cubicBezTo>
                  <a:cubicBezTo>
                    <a:pt x="111" y="360"/>
                    <a:pt x="108" y="359"/>
                    <a:pt x="108" y="356"/>
                  </a:cubicBezTo>
                  <a:cubicBezTo>
                    <a:pt x="109" y="354"/>
                    <a:pt x="111" y="351"/>
                    <a:pt x="112" y="349"/>
                  </a:cubicBezTo>
                  <a:cubicBezTo>
                    <a:pt x="113" y="347"/>
                    <a:pt x="113" y="342"/>
                    <a:pt x="111" y="340"/>
                  </a:cubicBezTo>
                  <a:cubicBezTo>
                    <a:pt x="109" y="338"/>
                    <a:pt x="110" y="337"/>
                    <a:pt x="108" y="335"/>
                  </a:cubicBezTo>
                  <a:cubicBezTo>
                    <a:pt x="107" y="332"/>
                    <a:pt x="106" y="336"/>
                    <a:pt x="104" y="336"/>
                  </a:cubicBezTo>
                  <a:cubicBezTo>
                    <a:pt x="102" y="337"/>
                    <a:pt x="98" y="336"/>
                    <a:pt x="96" y="334"/>
                  </a:cubicBezTo>
                  <a:cubicBezTo>
                    <a:pt x="94" y="331"/>
                    <a:pt x="92" y="333"/>
                    <a:pt x="89" y="333"/>
                  </a:cubicBezTo>
                  <a:cubicBezTo>
                    <a:pt x="86" y="333"/>
                    <a:pt x="84" y="330"/>
                    <a:pt x="82" y="328"/>
                  </a:cubicBezTo>
                  <a:cubicBezTo>
                    <a:pt x="81" y="327"/>
                    <a:pt x="83" y="322"/>
                    <a:pt x="83" y="320"/>
                  </a:cubicBezTo>
                  <a:cubicBezTo>
                    <a:pt x="83" y="319"/>
                    <a:pt x="87" y="319"/>
                    <a:pt x="87" y="318"/>
                  </a:cubicBezTo>
                  <a:cubicBezTo>
                    <a:pt x="86" y="317"/>
                    <a:pt x="85" y="316"/>
                    <a:pt x="86" y="313"/>
                  </a:cubicBezTo>
                  <a:cubicBezTo>
                    <a:pt x="86" y="310"/>
                    <a:pt x="85" y="308"/>
                    <a:pt x="88" y="307"/>
                  </a:cubicBezTo>
                  <a:cubicBezTo>
                    <a:pt x="91" y="306"/>
                    <a:pt x="94" y="310"/>
                    <a:pt x="95" y="308"/>
                  </a:cubicBezTo>
                  <a:cubicBezTo>
                    <a:pt x="96" y="307"/>
                    <a:pt x="98" y="304"/>
                    <a:pt x="101" y="308"/>
                  </a:cubicBezTo>
                  <a:cubicBezTo>
                    <a:pt x="104" y="312"/>
                    <a:pt x="104" y="307"/>
                    <a:pt x="107" y="310"/>
                  </a:cubicBezTo>
                  <a:cubicBezTo>
                    <a:pt x="110" y="312"/>
                    <a:pt x="114" y="311"/>
                    <a:pt x="114" y="309"/>
                  </a:cubicBezTo>
                  <a:cubicBezTo>
                    <a:pt x="114" y="306"/>
                    <a:pt x="114" y="295"/>
                    <a:pt x="115" y="286"/>
                  </a:cubicBezTo>
                  <a:cubicBezTo>
                    <a:pt x="117" y="277"/>
                    <a:pt x="125" y="278"/>
                    <a:pt x="126" y="268"/>
                  </a:cubicBezTo>
                  <a:cubicBezTo>
                    <a:pt x="127" y="258"/>
                    <a:pt x="127" y="255"/>
                    <a:pt x="127" y="249"/>
                  </a:cubicBezTo>
                  <a:cubicBezTo>
                    <a:pt x="127" y="243"/>
                    <a:pt x="128" y="240"/>
                    <a:pt x="128" y="236"/>
                  </a:cubicBezTo>
                  <a:cubicBezTo>
                    <a:pt x="129" y="231"/>
                    <a:pt x="128" y="231"/>
                    <a:pt x="130" y="227"/>
                  </a:cubicBezTo>
                  <a:cubicBezTo>
                    <a:pt x="132" y="224"/>
                    <a:pt x="134" y="222"/>
                    <a:pt x="132" y="221"/>
                  </a:cubicBezTo>
                  <a:cubicBezTo>
                    <a:pt x="130" y="219"/>
                    <a:pt x="125" y="220"/>
                    <a:pt x="121" y="219"/>
                  </a:cubicBezTo>
                  <a:cubicBezTo>
                    <a:pt x="117" y="219"/>
                    <a:pt x="113" y="217"/>
                    <a:pt x="113" y="213"/>
                  </a:cubicBezTo>
                  <a:cubicBezTo>
                    <a:pt x="114" y="210"/>
                    <a:pt x="115" y="206"/>
                    <a:pt x="116" y="202"/>
                  </a:cubicBezTo>
                  <a:cubicBezTo>
                    <a:pt x="117" y="197"/>
                    <a:pt x="114" y="197"/>
                    <a:pt x="119" y="196"/>
                  </a:cubicBezTo>
                  <a:cubicBezTo>
                    <a:pt x="124" y="195"/>
                    <a:pt x="123" y="192"/>
                    <a:pt x="122" y="191"/>
                  </a:cubicBezTo>
                  <a:cubicBezTo>
                    <a:pt x="121" y="189"/>
                    <a:pt x="119" y="185"/>
                    <a:pt x="123" y="184"/>
                  </a:cubicBezTo>
                  <a:cubicBezTo>
                    <a:pt x="127" y="183"/>
                    <a:pt x="127" y="182"/>
                    <a:pt x="130" y="179"/>
                  </a:cubicBezTo>
                  <a:cubicBezTo>
                    <a:pt x="132" y="177"/>
                    <a:pt x="137" y="174"/>
                    <a:pt x="142" y="174"/>
                  </a:cubicBezTo>
                  <a:cubicBezTo>
                    <a:pt x="147" y="174"/>
                    <a:pt x="152" y="176"/>
                    <a:pt x="154" y="176"/>
                  </a:cubicBezTo>
                  <a:cubicBezTo>
                    <a:pt x="156" y="177"/>
                    <a:pt x="160" y="176"/>
                    <a:pt x="162" y="175"/>
                  </a:cubicBezTo>
                  <a:cubicBezTo>
                    <a:pt x="163" y="174"/>
                    <a:pt x="168" y="174"/>
                    <a:pt x="172" y="174"/>
                  </a:cubicBezTo>
                  <a:cubicBezTo>
                    <a:pt x="177" y="174"/>
                    <a:pt x="175" y="174"/>
                    <a:pt x="182" y="173"/>
                  </a:cubicBezTo>
                  <a:cubicBezTo>
                    <a:pt x="189" y="172"/>
                    <a:pt x="196" y="171"/>
                    <a:pt x="196" y="174"/>
                  </a:cubicBezTo>
                  <a:cubicBezTo>
                    <a:pt x="196" y="177"/>
                    <a:pt x="197" y="180"/>
                    <a:pt x="198" y="181"/>
                  </a:cubicBezTo>
                  <a:cubicBezTo>
                    <a:pt x="199" y="182"/>
                    <a:pt x="202" y="190"/>
                    <a:pt x="207" y="192"/>
                  </a:cubicBezTo>
                  <a:cubicBezTo>
                    <a:pt x="211" y="193"/>
                    <a:pt x="210" y="196"/>
                    <a:pt x="207" y="197"/>
                  </a:cubicBezTo>
                  <a:cubicBezTo>
                    <a:pt x="204" y="198"/>
                    <a:pt x="199" y="197"/>
                    <a:pt x="199" y="202"/>
                  </a:cubicBezTo>
                  <a:cubicBezTo>
                    <a:pt x="200" y="206"/>
                    <a:pt x="201" y="208"/>
                    <a:pt x="204" y="207"/>
                  </a:cubicBezTo>
                  <a:cubicBezTo>
                    <a:pt x="207" y="206"/>
                    <a:pt x="208" y="209"/>
                    <a:pt x="210" y="212"/>
                  </a:cubicBezTo>
                  <a:cubicBezTo>
                    <a:pt x="211" y="214"/>
                    <a:pt x="216" y="212"/>
                    <a:pt x="218" y="207"/>
                  </a:cubicBezTo>
                  <a:cubicBezTo>
                    <a:pt x="221" y="202"/>
                    <a:pt x="222" y="197"/>
                    <a:pt x="217" y="198"/>
                  </a:cubicBezTo>
                  <a:cubicBezTo>
                    <a:pt x="213" y="199"/>
                    <a:pt x="212" y="197"/>
                    <a:pt x="213" y="192"/>
                  </a:cubicBezTo>
                  <a:cubicBezTo>
                    <a:pt x="214" y="187"/>
                    <a:pt x="215" y="183"/>
                    <a:pt x="219" y="185"/>
                  </a:cubicBezTo>
                  <a:cubicBezTo>
                    <a:pt x="223" y="187"/>
                    <a:pt x="223" y="190"/>
                    <a:pt x="226" y="192"/>
                  </a:cubicBezTo>
                  <a:cubicBezTo>
                    <a:pt x="229" y="193"/>
                    <a:pt x="234" y="193"/>
                    <a:pt x="236" y="195"/>
                  </a:cubicBezTo>
                  <a:cubicBezTo>
                    <a:pt x="237" y="197"/>
                    <a:pt x="233" y="197"/>
                    <a:pt x="233" y="202"/>
                  </a:cubicBezTo>
                  <a:cubicBezTo>
                    <a:pt x="233" y="208"/>
                    <a:pt x="234" y="219"/>
                    <a:pt x="234" y="219"/>
                  </a:cubicBezTo>
                  <a:cubicBezTo>
                    <a:pt x="234" y="219"/>
                    <a:pt x="233" y="206"/>
                    <a:pt x="235" y="203"/>
                  </a:cubicBezTo>
                  <a:cubicBezTo>
                    <a:pt x="238" y="200"/>
                    <a:pt x="241" y="199"/>
                    <a:pt x="238" y="193"/>
                  </a:cubicBezTo>
                  <a:cubicBezTo>
                    <a:pt x="235" y="188"/>
                    <a:pt x="232" y="183"/>
                    <a:pt x="233" y="178"/>
                  </a:cubicBezTo>
                  <a:cubicBezTo>
                    <a:pt x="234" y="173"/>
                    <a:pt x="237" y="170"/>
                    <a:pt x="238" y="166"/>
                  </a:cubicBezTo>
                  <a:cubicBezTo>
                    <a:pt x="238" y="162"/>
                    <a:pt x="238" y="157"/>
                    <a:pt x="243" y="153"/>
                  </a:cubicBezTo>
                  <a:cubicBezTo>
                    <a:pt x="248" y="150"/>
                    <a:pt x="250" y="152"/>
                    <a:pt x="255" y="156"/>
                  </a:cubicBezTo>
                  <a:cubicBezTo>
                    <a:pt x="261" y="160"/>
                    <a:pt x="267" y="161"/>
                    <a:pt x="272" y="158"/>
                  </a:cubicBezTo>
                  <a:cubicBezTo>
                    <a:pt x="276" y="156"/>
                    <a:pt x="282" y="153"/>
                    <a:pt x="284" y="151"/>
                  </a:cubicBezTo>
                  <a:cubicBezTo>
                    <a:pt x="285" y="151"/>
                    <a:pt x="285" y="151"/>
                    <a:pt x="285" y="151"/>
                  </a:cubicBezTo>
                  <a:cubicBezTo>
                    <a:pt x="285" y="151"/>
                    <a:pt x="279" y="153"/>
                    <a:pt x="274" y="151"/>
                  </a:cubicBezTo>
                  <a:cubicBezTo>
                    <a:pt x="269" y="149"/>
                    <a:pt x="268" y="145"/>
                    <a:pt x="267" y="140"/>
                  </a:cubicBezTo>
                  <a:cubicBezTo>
                    <a:pt x="265" y="136"/>
                    <a:pt x="262" y="134"/>
                    <a:pt x="264" y="132"/>
                  </a:cubicBezTo>
                  <a:cubicBezTo>
                    <a:pt x="265" y="130"/>
                    <a:pt x="267" y="130"/>
                    <a:pt x="270" y="132"/>
                  </a:cubicBezTo>
                  <a:cubicBezTo>
                    <a:pt x="272" y="134"/>
                    <a:pt x="277" y="135"/>
                    <a:pt x="277" y="131"/>
                  </a:cubicBezTo>
                  <a:cubicBezTo>
                    <a:pt x="277" y="126"/>
                    <a:pt x="275" y="121"/>
                    <a:pt x="273" y="119"/>
                  </a:cubicBezTo>
                  <a:cubicBezTo>
                    <a:pt x="272" y="118"/>
                    <a:pt x="269" y="120"/>
                    <a:pt x="266" y="120"/>
                  </a:cubicBezTo>
                  <a:cubicBezTo>
                    <a:pt x="263" y="120"/>
                    <a:pt x="262" y="115"/>
                    <a:pt x="262" y="111"/>
                  </a:cubicBezTo>
                  <a:cubicBezTo>
                    <a:pt x="262" y="108"/>
                    <a:pt x="263" y="106"/>
                    <a:pt x="263" y="104"/>
                  </a:cubicBezTo>
                  <a:cubicBezTo>
                    <a:pt x="263" y="102"/>
                    <a:pt x="270" y="103"/>
                    <a:pt x="271" y="100"/>
                  </a:cubicBezTo>
                  <a:cubicBezTo>
                    <a:pt x="272" y="96"/>
                    <a:pt x="270" y="97"/>
                    <a:pt x="268" y="98"/>
                  </a:cubicBezTo>
                  <a:cubicBezTo>
                    <a:pt x="266" y="100"/>
                    <a:pt x="266" y="97"/>
                    <a:pt x="264" y="99"/>
                  </a:cubicBezTo>
                  <a:cubicBezTo>
                    <a:pt x="263" y="100"/>
                    <a:pt x="260" y="100"/>
                    <a:pt x="259" y="99"/>
                  </a:cubicBezTo>
                  <a:cubicBezTo>
                    <a:pt x="259" y="99"/>
                    <a:pt x="254" y="98"/>
                    <a:pt x="253" y="100"/>
                  </a:cubicBezTo>
                  <a:cubicBezTo>
                    <a:pt x="252" y="103"/>
                    <a:pt x="249" y="104"/>
                    <a:pt x="247" y="99"/>
                  </a:cubicBezTo>
                  <a:cubicBezTo>
                    <a:pt x="244" y="95"/>
                    <a:pt x="247" y="93"/>
                    <a:pt x="249" y="92"/>
                  </a:cubicBezTo>
                  <a:cubicBezTo>
                    <a:pt x="252" y="91"/>
                    <a:pt x="252" y="89"/>
                    <a:pt x="250" y="89"/>
                  </a:cubicBezTo>
                  <a:cubicBezTo>
                    <a:pt x="248" y="89"/>
                    <a:pt x="244" y="85"/>
                    <a:pt x="248" y="84"/>
                  </a:cubicBezTo>
                  <a:cubicBezTo>
                    <a:pt x="253" y="83"/>
                    <a:pt x="254" y="85"/>
                    <a:pt x="256" y="83"/>
                  </a:cubicBezTo>
                  <a:cubicBezTo>
                    <a:pt x="258" y="81"/>
                    <a:pt x="261" y="81"/>
                    <a:pt x="263" y="83"/>
                  </a:cubicBezTo>
                  <a:cubicBezTo>
                    <a:pt x="266" y="85"/>
                    <a:pt x="269" y="84"/>
                    <a:pt x="270" y="81"/>
                  </a:cubicBezTo>
                  <a:cubicBezTo>
                    <a:pt x="272" y="79"/>
                    <a:pt x="274" y="78"/>
                    <a:pt x="275" y="78"/>
                  </a:cubicBezTo>
                  <a:cubicBezTo>
                    <a:pt x="277" y="77"/>
                    <a:pt x="280" y="76"/>
                    <a:pt x="278" y="72"/>
                  </a:cubicBezTo>
                  <a:cubicBezTo>
                    <a:pt x="276" y="68"/>
                    <a:pt x="274" y="67"/>
                    <a:pt x="271" y="64"/>
                  </a:cubicBezTo>
                  <a:cubicBezTo>
                    <a:pt x="269" y="61"/>
                    <a:pt x="269" y="60"/>
                    <a:pt x="266" y="59"/>
                  </a:cubicBezTo>
                  <a:cubicBezTo>
                    <a:pt x="263" y="58"/>
                    <a:pt x="266" y="57"/>
                    <a:pt x="265" y="54"/>
                  </a:cubicBezTo>
                  <a:cubicBezTo>
                    <a:pt x="265" y="51"/>
                    <a:pt x="262" y="49"/>
                    <a:pt x="260" y="47"/>
                  </a:cubicBezTo>
                  <a:cubicBezTo>
                    <a:pt x="258" y="45"/>
                    <a:pt x="253" y="45"/>
                    <a:pt x="253" y="41"/>
                  </a:cubicBezTo>
                  <a:cubicBezTo>
                    <a:pt x="253" y="37"/>
                    <a:pt x="252" y="34"/>
                    <a:pt x="250" y="33"/>
                  </a:cubicBezTo>
                  <a:cubicBezTo>
                    <a:pt x="249" y="31"/>
                    <a:pt x="249" y="26"/>
                    <a:pt x="250" y="23"/>
                  </a:cubicBezTo>
                  <a:cubicBezTo>
                    <a:pt x="251" y="20"/>
                    <a:pt x="251" y="17"/>
                    <a:pt x="251" y="17"/>
                  </a:cubicBezTo>
                  <a:cubicBezTo>
                    <a:pt x="251" y="17"/>
                    <a:pt x="252" y="22"/>
                    <a:pt x="259" y="20"/>
                  </a:cubicBezTo>
                  <a:cubicBezTo>
                    <a:pt x="267" y="18"/>
                    <a:pt x="272" y="19"/>
                    <a:pt x="275" y="21"/>
                  </a:cubicBezTo>
                  <a:cubicBezTo>
                    <a:pt x="279" y="22"/>
                    <a:pt x="282" y="24"/>
                    <a:pt x="287" y="24"/>
                  </a:cubicBezTo>
                  <a:cubicBezTo>
                    <a:pt x="291" y="24"/>
                    <a:pt x="296" y="24"/>
                    <a:pt x="296" y="27"/>
                  </a:cubicBezTo>
                  <a:cubicBezTo>
                    <a:pt x="296" y="30"/>
                    <a:pt x="301" y="33"/>
                    <a:pt x="306" y="32"/>
                  </a:cubicBezTo>
                  <a:cubicBezTo>
                    <a:pt x="311" y="31"/>
                    <a:pt x="311" y="32"/>
                    <a:pt x="315" y="31"/>
                  </a:cubicBezTo>
                  <a:cubicBezTo>
                    <a:pt x="318" y="30"/>
                    <a:pt x="322" y="24"/>
                    <a:pt x="322" y="24"/>
                  </a:cubicBezTo>
                  <a:cubicBezTo>
                    <a:pt x="322" y="24"/>
                    <a:pt x="324" y="27"/>
                    <a:pt x="328" y="28"/>
                  </a:cubicBezTo>
                  <a:cubicBezTo>
                    <a:pt x="331" y="30"/>
                    <a:pt x="332" y="30"/>
                    <a:pt x="336" y="33"/>
                  </a:cubicBezTo>
                  <a:cubicBezTo>
                    <a:pt x="339" y="36"/>
                    <a:pt x="340" y="40"/>
                    <a:pt x="343" y="39"/>
                  </a:cubicBezTo>
                  <a:cubicBezTo>
                    <a:pt x="347" y="39"/>
                    <a:pt x="349" y="35"/>
                    <a:pt x="349" y="35"/>
                  </a:cubicBezTo>
                  <a:cubicBezTo>
                    <a:pt x="349" y="35"/>
                    <a:pt x="353" y="36"/>
                    <a:pt x="355" y="40"/>
                  </a:cubicBezTo>
                  <a:cubicBezTo>
                    <a:pt x="357" y="44"/>
                    <a:pt x="359" y="46"/>
                    <a:pt x="356" y="47"/>
                  </a:cubicBezTo>
                  <a:cubicBezTo>
                    <a:pt x="352" y="48"/>
                    <a:pt x="350" y="49"/>
                    <a:pt x="353" y="50"/>
                  </a:cubicBezTo>
                  <a:cubicBezTo>
                    <a:pt x="357" y="51"/>
                    <a:pt x="359" y="50"/>
                    <a:pt x="359" y="55"/>
                  </a:cubicBezTo>
                  <a:cubicBezTo>
                    <a:pt x="359" y="59"/>
                    <a:pt x="361" y="62"/>
                    <a:pt x="359" y="66"/>
                  </a:cubicBezTo>
                  <a:cubicBezTo>
                    <a:pt x="356" y="69"/>
                    <a:pt x="353" y="72"/>
                    <a:pt x="349" y="74"/>
                  </a:cubicBezTo>
                  <a:cubicBezTo>
                    <a:pt x="346" y="76"/>
                    <a:pt x="345" y="80"/>
                    <a:pt x="352" y="78"/>
                  </a:cubicBezTo>
                  <a:cubicBezTo>
                    <a:pt x="358" y="76"/>
                    <a:pt x="364" y="74"/>
                    <a:pt x="368" y="75"/>
                  </a:cubicBezTo>
                  <a:cubicBezTo>
                    <a:pt x="372" y="77"/>
                    <a:pt x="371" y="79"/>
                    <a:pt x="371" y="81"/>
                  </a:cubicBezTo>
                  <a:cubicBezTo>
                    <a:pt x="370" y="84"/>
                    <a:pt x="373" y="85"/>
                    <a:pt x="371" y="87"/>
                  </a:cubicBezTo>
                  <a:cubicBezTo>
                    <a:pt x="369" y="89"/>
                    <a:pt x="368" y="93"/>
                    <a:pt x="369" y="96"/>
                  </a:cubicBezTo>
                  <a:cubicBezTo>
                    <a:pt x="370" y="98"/>
                    <a:pt x="372" y="97"/>
                    <a:pt x="372" y="94"/>
                  </a:cubicBezTo>
                  <a:cubicBezTo>
                    <a:pt x="372" y="91"/>
                    <a:pt x="373" y="89"/>
                    <a:pt x="374" y="87"/>
                  </a:cubicBezTo>
                  <a:cubicBezTo>
                    <a:pt x="375" y="85"/>
                    <a:pt x="377" y="86"/>
                    <a:pt x="380" y="83"/>
                  </a:cubicBezTo>
                  <a:cubicBezTo>
                    <a:pt x="382" y="81"/>
                    <a:pt x="384" y="79"/>
                    <a:pt x="388" y="84"/>
                  </a:cubicBezTo>
                  <a:cubicBezTo>
                    <a:pt x="393" y="88"/>
                    <a:pt x="397" y="89"/>
                    <a:pt x="403" y="90"/>
                  </a:cubicBezTo>
                  <a:cubicBezTo>
                    <a:pt x="408" y="91"/>
                    <a:pt x="409" y="94"/>
                    <a:pt x="410" y="96"/>
                  </a:cubicBezTo>
                  <a:cubicBezTo>
                    <a:pt x="412" y="98"/>
                    <a:pt x="419" y="99"/>
                    <a:pt x="422" y="95"/>
                  </a:cubicBezTo>
                  <a:cubicBezTo>
                    <a:pt x="425" y="90"/>
                    <a:pt x="427" y="87"/>
                    <a:pt x="433" y="89"/>
                  </a:cubicBezTo>
                  <a:cubicBezTo>
                    <a:pt x="440" y="90"/>
                    <a:pt x="441" y="88"/>
                    <a:pt x="441" y="88"/>
                  </a:cubicBezTo>
                  <a:cubicBezTo>
                    <a:pt x="441" y="88"/>
                    <a:pt x="445" y="85"/>
                    <a:pt x="444" y="82"/>
                  </a:cubicBezTo>
                  <a:cubicBezTo>
                    <a:pt x="443" y="80"/>
                    <a:pt x="441" y="79"/>
                    <a:pt x="439" y="80"/>
                  </a:cubicBezTo>
                  <a:cubicBezTo>
                    <a:pt x="436" y="81"/>
                    <a:pt x="436" y="78"/>
                    <a:pt x="437" y="74"/>
                  </a:cubicBezTo>
                  <a:cubicBezTo>
                    <a:pt x="439" y="70"/>
                    <a:pt x="438" y="66"/>
                    <a:pt x="445" y="68"/>
                  </a:cubicBezTo>
                  <a:cubicBezTo>
                    <a:pt x="452" y="70"/>
                    <a:pt x="453" y="71"/>
                    <a:pt x="457" y="75"/>
                  </a:cubicBezTo>
                  <a:cubicBezTo>
                    <a:pt x="461" y="80"/>
                    <a:pt x="464" y="83"/>
                    <a:pt x="461" y="84"/>
                  </a:cubicBezTo>
                  <a:cubicBezTo>
                    <a:pt x="457" y="84"/>
                    <a:pt x="456" y="82"/>
                    <a:pt x="452" y="83"/>
                  </a:cubicBezTo>
                  <a:cubicBezTo>
                    <a:pt x="448" y="85"/>
                    <a:pt x="446" y="86"/>
                    <a:pt x="444" y="90"/>
                  </a:cubicBezTo>
                  <a:cubicBezTo>
                    <a:pt x="443" y="93"/>
                    <a:pt x="442" y="96"/>
                    <a:pt x="442" y="101"/>
                  </a:cubicBezTo>
                  <a:cubicBezTo>
                    <a:pt x="442" y="106"/>
                    <a:pt x="444" y="112"/>
                    <a:pt x="443" y="113"/>
                  </a:cubicBezTo>
                  <a:cubicBezTo>
                    <a:pt x="441" y="115"/>
                    <a:pt x="437" y="116"/>
                    <a:pt x="433" y="119"/>
                  </a:cubicBezTo>
                  <a:cubicBezTo>
                    <a:pt x="430" y="122"/>
                    <a:pt x="430" y="125"/>
                    <a:pt x="427" y="126"/>
                  </a:cubicBezTo>
                  <a:cubicBezTo>
                    <a:pt x="424" y="126"/>
                    <a:pt x="423" y="124"/>
                    <a:pt x="420" y="126"/>
                  </a:cubicBezTo>
                  <a:cubicBezTo>
                    <a:pt x="417" y="128"/>
                    <a:pt x="414" y="131"/>
                    <a:pt x="416" y="135"/>
                  </a:cubicBezTo>
                  <a:cubicBezTo>
                    <a:pt x="418" y="138"/>
                    <a:pt x="424" y="135"/>
                    <a:pt x="426" y="138"/>
                  </a:cubicBezTo>
                  <a:cubicBezTo>
                    <a:pt x="428" y="140"/>
                    <a:pt x="427" y="143"/>
                    <a:pt x="429" y="143"/>
                  </a:cubicBezTo>
                  <a:cubicBezTo>
                    <a:pt x="430" y="143"/>
                    <a:pt x="430" y="142"/>
                    <a:pt x="434" y="139"/>
                  </a:cubicBezTo>
                  <a:cubicBezTo>
                    <a:pt x="438" y="136"/>
                    <a:pt x="447" y="134"/>
                    <a:pt x="450" y="136"/>
                  </a:cubicBezTo>
                  <a:cubicBezTo>
                    <a:pt x="454" y="137"/>
                    <a:pt x="452" y="140"/>
                    <a:pt x="455" y="141"/>
                  </a:cubicBezTo>
                  <a:cubicBezTo>
                    <a:pt x="457" y="141"/>
                    <a:pt x="456" y="142"/>
                    <a:pt x="457" y="143"/>
                  </a:cubicBezTo>
                  <a:cubicBezTo>
                    <a:pt x="457" y="144"/>
                    <a:pt x="461" y="145"/>
                    <a:pt x="463" y="145"/>
                  </a:cubicBezTo>
                  <a:cubicBezTo>
                    <a:pt x="464" y="144"/>
                    <a:pt x="467" y="142"/>
                    <a:pt x="469" y="146"/>
                  </a:cubicBezTo>
                  <a:cubicBezTo>
                    <a:pt x="472" y="149"/>
                    <a:pt x="475" y="150"/>
                    <a:pt x="475" y="146"/>
                  </a:cubicBezTo>
                  <a:cubicBezTo>
                    <a:pt x="476" y="142"/>
                    <a:pt x="476" y="139"/>
                    <a:pt x="478" y="137"/>
                  </a:cubicBezTo>
                  <a:cubicBezTo>
                    <a:pt x="480" y="136"/>
                    <a:pt x="482" y="133"/>
                    <a:pt x="484" y="132"/>
                  </a:cubicBezTo>
                  <a:cubicBezTo>
                    <a:pt x="485" y="130"/>
                    <a:pt x="487" y="129"/>
                    <a:pt x="487" y="125"/>
                  </a:cubicBezTo>
                  <a:cubicBezTo>
                    <a:pt x="486" y="122"/>
                    <a:pt x="490" y="116"/>
                    <a:pt x="494" y="116"/>
                  </a:cubicBezTo>
                  <a:cubicBezTo>
                    <a:pt x="498" y="116"/>
                    <a:pt x="496" y="117"/>
                    <a:pt x="501" y="117"/>
                  </a:cubicBezTo>
                  <a:cubicBezTo>
                    <a:pt x="506" y="117"/>
                    <a:pt x="508" y="116"/>
                    <a:pt x="511" y="114"/>
                  </a:cubicBezTo>
                  <a:cubicBezTo>
                    <a:pt x="515" y="112"/>
                    <a:pt x="518" y="112"/>
                    <a:pt x="521" y="112"/>
                  </a:cubicBezTo>
                  <a:cubicBezTo>
                    <a:pt x="525" y="112"/>
                    <a:pt x="527" y="112"/>
                    <a:pt x="528" y="110"/>
                  </a:cubicBezTo>
                  <a:cubicBezTo>
                    <a:pt x="530" y="107"/>
                    <a:pt x="534" y="102"/>
                    <a:pt x="539" y="101"/>
                  </a:cubicBezTo>
                  <a:cubicBezTo>
                    <a:pt x="543" y="99"/>
                    <a:pt x="552" y="81"/>
                    <a:pt x="552" y="81"/>
                  </a:cubicBezTo>
                  <a:cubicBezTo>
                    <a:pt x="556" y="73"/>
                    <a:pt x="556" y="73"/>
                    <a:pt x="556" y="73"/>
                  </a:cubicBezTo>
                  <a:cubicBezTo>
                    <a:pt x="556" y="73"/>
                    <a:pt x="557" y="73"/>
                    <a:pt x="560" y="75"/>
                  </a:cubicBezTo>
                  <a:cubicBezTo>
                    <a:pt x="563" y="77"/>
                    <a:pt x="564" y="77"/>
                    <a:pt x="569" y="77"/>
                  </a:cubicBezTo>
                  <a:cubicBezTo>
                    <a:pt x="574" y="77"/>
                    <a:pt x="580" y="77"/>
                    <a:pt x="581" y="77"/>
                  </a:cubicBezTo>
                  <a:cubicBezTo>
                    <a:pt x="581" y="77"/>
                    <a:pt x="585" y="77"/>
                    <a:pt x="587" y="77"/>
                  </a:cubicBezTo>
                  <a:cubicBezTo>
                    <a:pt x="589" y="77"/>
                    <a:pt x="590" y="80"/>
                    <a:pt x="587" y="81"/>
                  </a:cubicBezTo>
                  <a:cubicBezTo>
                    <a:pt x="583" y="81"/>
                    <a:pt x="578" y="81"/>
                    <a:pt x="576" y="81"/>
                  </a:cubicBezTo>
                  <a:cubicBezTo>
                    <a:pt x="575" y="81"/>
                    <a:pt x="578" y="79"/>
                    <a:pt x="573" y="79"/>
                  </a:cubicBezTo>
                  <a:cubicBezTo>
                    <a:pt x="568" y="80"/>
                    <a:pt x="569" y="81"/>
                    <a:pt x="566" y="81"/>
                  </a:cubicBezTo>
                  <a:cubicBezTo>
                    <a:pt x="563" y="81"/>
                    <a:pt x="564" y="82"/>
                    <a:pt x="561" y="83"/>
                  </a:cubicBezTo>
                  <a:cubicBezTo>
                    <a:pt x="558" y="84"/>
                    <a:pt x="556" y="85"/>
                    <a:pt x="555" y="84"/>
                  </a:cubicBezTo>
                  <a:cubicBezTo>
                    <a:pt x="554" y="83"/>
                    <a:pt x="554" y="83"/>
                    <a:pt x="552" y="85"/>
                  </a:cubicBezTo>
                  <a:cubicBezTo>
                    <a:pt x="551" y="87"/>
                    <a:pt x="546" y="95"/>
                    <a:pt x="546" y="97"/>
                  </a:cubicBezTo>
                  <a:cubicBezTo>
                    <a:pt x="546" y="99"/>
                    <a:pt x="546" y="101"/>
                    <a:pt x="548" y="102"/>
                  </a:cubicBezTo>
                  <a:cubicBezTo>
                    <a:pt x="549" y="103"/>
                    <a:pt x="551" y="101"/>
                    <a:pt x="551" y="99"/>
                  </a:cubicBezTo>
                  <a:cubicBezTo>
                    <a:pt x="550" y="97"/>
                    <a:pt x="554" y="97"/>
                    <a:pt x="554" y="96"/>
                  </a:cubicBezTo>
                  <a:cubicBezTo>
                    <a:pt x="554" y="95"/>
                    <a:pt x="552" y="91"/>
                    <a:pt x="555" y="90"/>
                  </a:cubicBezTo>
                  <a:cubicBezTo>
                    <a:pt x="559" y="90"/>
                    <a:pt x="559" y="91"/>
                    <a:pt x="561" y="89"/>
                  </a:cubicBezTo>
                  <a:cubicBezTo>
                    <a:pt x="563" y="86"/>
                    <a:pt x="568" y="87"/>
                    <a:pt x="570" y="86"/>
                  </a:cubicBezTo>
                  <a:cubicBezTo>
                    <a:pt x="571" y="85"/>
                    <a:pt x="571" y="82"/>
                    <a:pt x="576" y="85"/>
                  </a:cubicBezTo>
                  <a:cubicBezTo>
                    <a:pt x="582" y="87"/>
                    <a:pt x="579" y="92"/>
                    <a:pt x="584" y="89"/>
                  </a:cubicBezTo>
                  <a:cubicBezTo>
                    <a:pt x="589" y="86"/>
                    <a:pt x="589" y="81"/>
                    <a:pt x="593" y="79"/>
                  </a:cubicBezTo>
                  <a:cubicBezTo>
                    <a:pt x="596" y="76"/>
                    <a:pt x="598" y="77"/>
                    <a:pt x="598" y="80"/>
                  </a:cubicBezTo>
                  <a:cubicBezTo>
                    <a:pt x="598" y="83"/>
                    <a:pt x="600" y="85"/>
                    <a:pt x="601" y="85"/>
                  </a:cubicBezTo>
                  <a:cubicBezTo>
                    <a:pt x="602" y="85"/>
                    <a:pt x="603" y="87"/>
                    <a:pt x="603" y="89"/>
                  </a:cubicBezTo>
                  <a:cubicBezTo>
                    <a:pt x="602" y="91"/>
                    <a:pt x="603" y="94"/>
                    <a:pt x="604" y="95"/>
                  </a:cubicBezTo>
                  <a:cubicBezTo>
                    <a:pt x="604" y="96"/>
                    <a:pt x="606" y="98"/>
                    <a:pt x="608" y="98"/>
                  </a:cubicBezTo>
                  <a:cubicBezTo>
                    <a:pt x="610" y="98"/>
                    <a:pt x="612" y="102"/>
                    <a:pt x="615" y="102"/>
                  </a:cubicBezTo>
                  <a:cubicBezTo>
                    <a:pt x="617" y="102"/>
                    <a:pt x="622" y="106"/>
                    <a:pt x="623" y="106"/>
                  </a:cubicBezTo>
                  <a:cubicBezTo>
                    <a:pt x="623" y="107"/>
                    <a:pt x="626" y="104"/>
                    <a:pt x="627" y="108"/>
                  </a:cubicBezTo>
                  <a:cubicBezTo>
                    <a:pt x="628" y="112"/>
                    <a:pt x="628" y="113"/>
                    <a:pt x="632" y="116"/>
                  </a:cubicBezTo>
                  <a:cubicBezTo>
                    <a:pt x="635" y="119"/>
                    <a:pt x="636" y="120"/>
                    <a:pt x="637" y="117"/>
                  </a:cubicBezTo>
                  <a:cubicBezTo>
                    <a:pt x="638" y="114"/>
                    <a:pt x="644" y="117"/>
                    <a:pt x="646" y="115"/>
                  </a:cubicBezTo>
                  <a:cubicBezTo>
                    <a:pt x="649" y="113"/>
                    <a:pt x="653" y="111"/>
                    <a:pt x="653" y="110"/>
                  </a:cubicBezTo>
                  <a:cubicBezTo>
                    <a:pt x="654" y="109"/>
                    <a:pt x="655" y="113"/>
                    <a:pt x="657" y="114"/>
                  </a:cubicBezTo>
                  <a:cubicBezTo>
                    <a:pt x="657" y="114"/>
                    <a:pt x="657" y="114"/>
                    <a:pt x="657" y="114"/>
                  </a:cubicBezTo>
                  <a:cubicBezTo>
                    <a:pt x="657" y="114"/>
                    <a:pt x="657" y="114"/>
                    <a:pt x="657" y="114"/>
                  </a:cubicBezTo>
                  <a:cubicBezTo>
                    <a:pt x="657" y="114"/>
                    <a:pt x="657" y="114"/>
                    <a:pt x="657" y="114"/>
                  </a:cubicBezTo>
                  <a:cubicBezTo>
                    <a:pt x="658" y="114"/>
                    <a:pt x="661" y="116"/>
                    <a:pt x="661" y="118"/>
                  </a:cubicBezTo>
                  <a:cubicBezTo>
                    <a:pt x="661" y="120"/>
                    <a:pt x="660" y="121"/>
                    <a:pt x="660" y="122"/>
                  </a:cubicBezTo>
                  <a:cubicBezTo>
                    <a:pt x="659" y="124"/>
                    <a:pt x="659" y="125"/>
                    <a:pt x="659" y="126"/>
                  </a:cubicBezTo>
                  <a:cubicBezTo>
                    <a:pt x="659" y="128"/>
                    <a:pt x="658" y="129"/>
                    <a:pt x="660" y="130"/>
                  </a:cubicBezTo>
                  <a:cubicBezTo>
                    <a:pt x="660" y="130"/>
                    <a:pt x="667" y="137"/>
                    <a:pt x="669" y="139"/>
                  </a:cubicBezTo>
                  <a:cubicBezTo>
                    <a:pt x="671" y="141"/>
                    <a:pt x="668" y="145"/>
                    <a:pt x="665" y="147"/>
                  </a:cubicBezTo>
                  <a:cubicBezTo>
                    <a:pt x="663" y="150"/>
                    <a:pt x="665" y="152"/>
                    <a:pt x="669" y="154"/>
                  </a:cubicBezTo>
                  <a:cubicBezTo>
                    <a:pt x="672" y="156"/>
                    <a:pt x="677" y="158"/>
                    <a:pt x="679" y="160"/>
                  </a:cubicBezTo>
                  <a:cubicBezTo>
                    <a:pt x="682" y="162"/>
                    <a:pt x="686" y="164"/>
                    <a:pt x="693" y="163"/>
                  </a:cubicBezTo>
                  <a:cubicBezTo>
                    <a:pt x="699" y="163"/>
                    <a:pt x="698" y="159"/>
                    <a:pt x="700" y="162"/>
                  </a:cubicBezTo>
                  <a:cubicBezTo>
                    <a:pt x="702" y="165"/>
                    <a:pt x="698" y="169"/>
                    <a:pt x="702" y="168"/>
                  </a:cubicBezTo>
                  <a:cubicBezTo>
                    <a:pt x="702" y="173"/>
                    <a:pt x="702" y="175"/>
                    <a:pt x="703" y="179"/>
                  </a:cubicBezTo>
                  <a:cubicBezTo>
                    <a:pt x="705" y="183"/>
                    <a:pt x="707" y="191"/>
                    <a:pt x="707" y="195"/>
                  </a:cubicBezTo>
                  <a:cubicBezTo>
                    <a:pt x="707" y="200"/>
                    <a:pt x="710" y="206"/>
                    <a:pt x="714" y="213"/>
                  </a:cubicBezTo>
                  <a:cubicBezTo>
                    <a:pt x="717" y="219"/>
                    <a:pt x="721" y="225"/>
                    <a:pt x="719" y="230"/>
                  </a:cubicBezTo>
                  <a:cubicBezTo>
                    <a:pt x="716" y="236"/>
                    <a:pt x="715" y="237"/>
                    <a:pt x="714" y="245"/>
                  </a:cubicBezTo>
                  <a:cubicBezTo>
                    <a:pt x="713" y="252"/>
                    <a:pt x="702" y="260"/>
                    <a:pt x="699" y="262"/>
                  </a:cubicBezTo>
                  <a:cubicBezTo>
                    <a:pt x="697" y="263"/>
                    <a:pt x="696" y="269"/>
                    <a:pt x="697" y="271"/>
                  </a:cubicBezTo>
                  <a:cubicBezTo>
                    <a:pt x="698" y="273"/>
                    <a:pt x="696" y="277"/>
                    <a:pt x="697" y="281"/>
                  </a:cubicBezTo>
                  <a:cubicBezTo>
                    <a:pt x="698" y="285"/>
                    <a:pt x="703" y="282"/>
                    <a:pt x="705" y="284"/>
                  </a:cubicBezTo>
                  <a:cubicBezTo>
                    <a:pt x="707" y="286"/>
                    <a:pt x="710" y="290"/>
                    <a:pt x="715" y="291"/>
                  </a:cubicBezTo>
                  <a:cubicBezTo>
                    <a:pt x="720" y="293"/>
                    <a:pt x="721" y="299"/>
                    <a:pt x="725" y="304"/>
                  </a:cubicBezTo>
                  <a:cubicBezTo>
                    <a:pt x="728" y="308"/>
                    <a:pt x="734" y="307"/>
                    <a:pt x="738" y="311"/>
                  </a:cubicBezTo>
                  <a:cubicBezTo>
                    <a:pt x="742" y="316"/>
                    <a:pt x="737" y="318"/>
                    <a:pt x="738" y="321"/>
                  </a:cubicBezTo>
                  <a:cubicBezTo>
                    <a:pt x="740" y="324"/>
                    <a:pt x="740" y="323"/>
                    <a:pt x="738" y="329"/>
                  </a:cubicBezTo>
                  <a:cubicBezTo>
                    <a:pt x="736" y="335"/>
                    <a:pt x="732" y="336"/>
                    <a:pt x="735" y="341"/>
                  </a:cubicBezTo>
                  <a:cubicBezTo>
                    <a:pt x="737" y="346"/>
                    <a:pt x="734" y="351"/>
                    <a:pt x="737" y="352"/>
                  </a:cubicBezTo>
                  <a:cubicBezTo>
                    <a:pt x="740" y="354"/>
                    <a:pt x="750" y="353"/>
                    <a:pt x="749" y="356"/>
                  </a:cubicBezTo>
                  <a:cubicBezTo>
                    <a:pt x="749" y="359"/>
                    <a:pt x="747" y="362"/>
                    <a:pt x="749" y="365"/>
                  </a:cubicBezTo>
                  <a:cubicBezTo>
                    <a:pt x="751" y="369"/>
                    <a:pt x="746" y="371"/>
                    <a:pt x="748" y="375"/>
                  </a:cubicBezTo>
                  <a:cubicBezTo>
                    <a:pt x="750" y="378"/>
                    <a:pt x="754" y="375"/>
                    <a:pt x="753" y="383"/>
                  </a:cubicBezTo>
                  <a:cubicBezTo>
                    <a:pt x="753" y="392"/>
                    <a:pt x="752" y="394"/>
                    <a:pt x="752" y="399"/>
                  </a:cubicBezTo>
                  <a:cubicBezTo>
                    <a:pt x="751" y="404"/>
                    <a:pt x="743" y="408"/>
                    <a:pt x="744" y="412"/>
                  </a:cubicBezTo>
                  <a:cubicBezTo>
                    <a:pt x="746" y="416"/>
                    <a:pt x="748" y="415"/>
                    <a:pt x="749" y="419"/>
                  </a:cubicBezTo>
                  <a:cubicBezTo>
                    <a:pt x="750" y="424"/>
                    <a:pt x="756" y="424"/>
                    <a:pt x="757" y="427"/>
                  </a:cubicBezTo>
                  <a:cubicBezTo>
                    <a:pt x="757" y="431"/>
                    <a:pt x="760" y="437"/>
                    <a:pt x="758" y="440"/>
                  </a:cubicBezTo>
                  <a:cubicBezTo>
                    <a:pt x="756" y="443"/>
                    <a:pt x="755" y="445"/>
                    <a:pt x="757" y="447"/>
                  </a:cubicBezTo>
                  <a:cubicBezTo>
                    <a:pt x="759" y="449"/>
                    <a:pt x="761" y="448"/>
                    <a:pt x="769" y="451"/>
                  </a:cubicBezTo>
                  <a:cubicBezTo>
                    <a:pt x="777" y="454"/>
                    <a:pt x="777" y="456"/>
                    <a:pt x="777" y="461"/>
                  </a:cubicBezTo>
                  <a:cubicBezTo>
                    <a:pt x="777" y="466"/>
                    <a:pt x="777" y="470"/>
                    <a:pt x="780" y="474"/>
                  </a:cubicBezTo>
                  <a:cubicBezTo>
                    <a:pt x="784" y="478"/>
                    <a:pt x="786" y="482"/>
                    <a:pt x="786" y="487"/>
                  </a:cubicBezTo>
                  <a:cubicBezTo>
                    <a:pt x="785" y="492"/>
                    <a:pt x="782" y="500"/>
                    <a:pt x="781" y="505"/>
                  </a:cubicBezTo>
                  <a:cubicBezTo>
                    <a:pt x="780" y="511"/>
                    <a:pt x="775" y="515"/>
                    <a:pt x="775" y="519"/>
                  </a:cubicBezTo>
                  <a:cubicBezTo>
                    <a:pt x="775" y="523"/>
                    <a:pt x="777" y="525"/>
                    <a:pt x="773" y="529"/>
                  </a:cubicBezTo>
                  <a:cubicBezTo>
                    <a:pt x="769" y="533"/>
                    <a:pt x="770" y="534"/>
                    <a:pt x="769" y="537"/>
                  </a:cubicBezTo>
                  <a:cubicBezTo>
                    <a:pt x="769" y="540"/>
                    <a:pt x="761" y="540"/>
                    <a:pt x="759" y="539"/>
                  </a:cubicBezTo>
                  <a:cubicBezTo>
                    <a:pt x="757" y="538"/>
                    <a:pt x="751" y="542"/>
                    <a:pt x="752" y="535"/>
                  </a:cubicBezTo>
                  <a:cubicBezTo>
                    <a:pt x="754" y="529"/>
                    <a:pt x="753" y="526"/>
                    <a:pt x="750" y="528"/>
                  </a:cubicBezTo>
                  <a:cubicBezTo>
                    <a:pt x="747" y="530"/>
                    <a:pt x="748" y="525"/>
                    <a:pt x="748" y="520"/>
                  </a:cubicBezTo>
                  <a:cubicBezTo>
                    <a:pt x="748" y="515"/>
                    <a:pt x="746" y="512"/>
                    <a:pt x="742" y="513"/>
                  </a:cubicBezTo>
                  <a:cubicBezTo>
                    <a:pt x="738" y="514"/>
                    <a:pt x="738" y="518"/>
                    <a:pt x="735" y="515"/>
                  </a:cubicBezTo>
                  <a:cubicBezTo>
                    <a:pt x="731" y="513"/>
                    <a:pt x="727" y="510"/>
                    <a:pt x="724" y="513"/>
                  </a:cubicBezTo>
                  <a:cubicBezTo>
                    <a:pt x="721" y="515"/>
                    <a:pt x="719" y="521"/>
                    <a:pt x="723" y="520"/>
                  </a:cubicBezTo>
                  <a:cubicBezTo>
                    <a:pt x="727" y="518"/>
                    <a:pt x="729" y="523"/>
                    <a:pt x="730" y="525"/>
                  </a:cubicBezTo>
                  <a:cubicBezTo>
                    <a:pt x="730" y="527"/>
                    <a:pt x="735" y="527"/>
                    <a:pt x="734" y="529"/>
                  </a:cubicBezTo>
                  <a:cubicBezTo>
                    <a:pt x="732" y="531"/>
                    <a:pt x="728" y="534"/>
                    <a:pt x="724" y="534"/>
                  </a:cubicBezTo>
                  <a:cubicBezTo>
                    <a:pt x="721" y="534"/>
                    <a:pt x="719" y="535"/>
                    <a:pt x="716" y="538"/>
                  </a:cubicBezTo>
                  <a:cubicBezTo>
                    <a:pt x="713" y="540"/>
                    <a:pt x="704" y="545"/>
                    <a:pt x="702" y="544"/>
                  </a:cubicBezTo>
                  <a:cubicBezTo>
                    <a:pt x="700" y="544"/>
                    <a:pt x="696" y="542"/>
                    <a:pt x="693" y="545"/>
                  </a:cubicBezTo>
                  <a:cubicBezTo>
                    <a:pt x="690" y="549"/>
                    <a:pt x="694" y="550"/>
                    <a:pt x="690" y="553"/>
                  </a:cubicBezTo>
                  <a:cubicBezTo>
                    <a:pt x="687" y="556"/>
                    <a:pt x="678" y="552"/>
                    <a:pt x="676" y="555"/>
                  </a:cubicBezTo>
                  <a:cubicBezTo>
                    <a:pt x="674" y="557"/>
                    <a:pt x="675" y="555"/>
                    <a:pt x="671" y="557"/>
                  </a:cubicBezTo>
                  <a:cubicBezTo>
                    <a:pt x="667" y="558"/>
                    <a:pt x="663" y="556"/>
                    <a:pt x="661" y="558"/>
                  </a:cubicBezTo>
                  <a:cubicBezTo>
                    <a:pt x="659" y="561"/>
                    <a:pt x="662" y="560"/>
                    <a:pt x="659" y="565"/>
                  </a:cubicBezTo>
                  <a:cubicBezTo>
                    <a:pt x="657" y="569"/>
                    <a:pt x="656" y="574"/>
                    <a:pt x="653" y="573"/>
                  </a:cubicBezTo>
                  <a:cubicBezTo>
                    <a:pt x="650" y="572"/>
                    <a:pt x="649" y="568"/>
                    <a:pt x="646" y="570"/>
                  </a:cubicBezTo>
                  <a:cubicBezTo>
                    <a:pt x="643" y="572"/>
                    <a:pt x="645" y="576"/>
                    <a:pt x="642" y="577"/>
                  </a:cubicBezTo>
                  <a:cubicBezTo>
                    <a:pt x="639" y="578"/>
                    <a:pt x="636" y="573"/>
                    <a:pt x="634" y="577"/>
                  </a:cubicBezTo>
                  <a:cubicBezTo>
                    <a:pt x="632" y="581"/>
                    <a:pt x="635" y="585"/>
                    <a:pt x="631" y="586"/>
                  </a:cubicBezTo>
                  <a:cubicBezTo>
                    <a:pt x="627" y="588"/>
                    <a:pt x="619" y="584"/>
                    <a:pt x="618" y="588"/>
                  </a:cubicBezTo>
                  <a:cubicBezTo>
                    <a:pt x="617" y="592"/>
                    <a:pt x="620" y="595"/>
                    <a:pt x="615" y="598"/>
                  </a:cubicBezTo>
                  <a:cubicBezTo>
                    <a:pt x="611" y="600"/>
                    <a:pt x="609" y="599"/>
                    <a:pt x="605" y="597"/>
                  </a:cubicBezTo>
                  <a:cubicBezTo>
                    <a:pt x="601" y="594"/>
                    <a:pt x="596" y="594"/>
                    <a:pt x="594" y="596"/>
                  </a:cubicBezTo>
                  <a:cubicBezTo>
                    <a:pt x="593" y="599"/>
                    <a:pt x="590" y="603"/>
                    <a:pt x="587" y="601"/>
                  </a:cubicBezTo>
                  <a:cubicBezTo>
                    <a:pt x="584" y="598"/>
                    <a:pt x="580" y="601"/>
                    <a:pt x="577" y="603"/>
                  </a:cubicBezTo>
                  <a:cubicBezTo>
                    <a:pt x="573" y="604"/>
                    <a:pt x="574" y="603"/>
                    <a:pt x="570" y="609"/>
                  </a:cubicBezTo>
                  <a:cubicBezTo>
                    <a:pt x="565" y="615"/>
                    <a:pt x="559" y="617"/>
                    <a:pt x="559" y="620"/>
                  </a:cubicBezTo>
                  <a:cubicBezTo>
                    <a:pt x="560" y="623"/>
                    <a:pt x="562" y="631"/>
                    <a:pt x="559" y="631"/>
                  </a:cubicBezTo>
                  <a:cubicBezTo>
                    <a:pt x="557" y="631"/>
                    <a:pt x="552" y="629"/>
                    <a:pt x="552" y="625"/>
                  </a:cubicBezTo>
                  <a:cubicBezTo>
                    <a:pt x="552" y="621"/>
                    <a:pt x="550" y="621"/>
                    <a:pt x="549" y="621"/>
                  </a:cubicBezTo>
                  <a:cubicBezTo>
                    <a:pt x="548" y="621"/>
                    <a:pt x="549" y="618"/>
                    <a:pt x="546" y="614"/>
                  </a:cubicBezTo>
                  <a:cubicBezTo>
                    <a:pt x="543" y="611"/>
                    <a:pt x="540" y="612"/>
                    <a:pt x="540" y="616"/>
                  </a:cubicBezTo>
                  <a:cubicBezTo>
                    <a:pt x="539" y="619"/>
                    <a:pt x="534" y="619"/>
                    <a:pt x="538" y="623"/>
                  </a:cubicBezTo>
                  <a:cubicBezTo>
                    <a:pt x="543" y="627"/>
                    <a:pt x="547" y="626"/>
                    <a:pt x="547" y="632"/>
                  </a:cubicBezTo>
                  <a:cubicBezTo>
                    <a:pt x="547" y="638"/>
                    <a:pt x="550" y="644"/>
                    <a:pt x="553" y="645"/>
                  </a:cubicBezTo>
                  <a:cubicBezTo>
                    <a:pt x="555" y="645"/>
                    <a:pt x="554" y="646"/>
                    <a:pt x="559" y="649"/>
                  </a:cubicBezTo>
                  <a:cubicBezTo>
                    <a:pt x="565" y="653"/>
                    <a:pt x="572" y="656"/>
                    <a:pt x="572" y="656"/>
                  </a:cubicBezTo>
                  <a:cubicBezTo>
                    <a:pt x="572" y="656"/>
                    <a:pt x="569" y="662"/>
                    <a:pt x="572" y="663"/>
                  </a:cubicBezTo>
                  <a:cubicBezTo>
                    <a:pt x="575" y="665"/>
                    <a:pt x="579" y="666"/>
                    <a:pt x="577" y="670"/>
                  </a:cubicBezTo>
                  <a:cubicBezTo>
                    <a:pt x="574" y="674"/>
                    <a:pt x="572" y="678"/>
                    <a:pt x="572" y="680"/>
                  </a:cubicBezTo>
                  <a:cubicBezTo>
                    <a:pt x="571" y="681"/>
                    <a:pt x="566" y="683"/>
                    <a:pt x="567" y="686"/>
                  </a:cubicBezTo>
                  <a:cubicBezTo>
                    <a:pt x="568" y="690"/>
                    <a:pt x="572" y="693"/>
                    <a:pt x="573" y="694"/>
                  </a:cubicBezTo>
                  <a:cubicBezTo>
                    <a:pt x="575" y="694"/>
                    <a:pt x="577" y="696"/>
                    <a:pt x="578" y="700"/>
                  </a:cubicBezTo>
                  <a:cubicBezTo>
                    <a:pt x="580" y="704"/>
                    <a:pt x="583" y="708"/>
                    <a:pt x="583" y="712"/>
                  </a:cubicBezTo>
                  <a:cubicBezTo>
                    <a:pt x="583" y="715"/>
                    <a:pt x="589" y="711"/>
                    <a:pt x="589" y="716"/>
                  </a:cubicBezTo>
                  <a:cubicBezTo>
                    <a:pt x="589" y="721"/>
                    <a:pt x="587" y="728"/>
                    <a:pt x="592" y="729"/>
                  </a:cubicBezTo>
                  <a:cubicBezTo>
                    <a:pt x="597" y="729"/>
                    <a:pt x="601" y="732"/>
                    <a:pt x="601" y="737"/>
                  </a:cubicBezTo>
                  <a:cubicBezTo>
                    <a:pt x="602" y="742"/>
                    <a:pt x="608" y="740"/>
                    <a:pt x="613" y="738"/>
                  </a:cubicBezTo>
                  <a:cubicBezTo>
                    <a:pt x="618" y="737"/>
                    <a:pt x="623" y="739"/>
                    <a:pt x="626" y="746"/>
                  </a:cubicBezTo>
                  <a:cubicBezTo>
                    <a:pt x="629" y="754"/>
                    <a:pt x="636" y="758"/>
                    <a:pt x="637" y="760"/>
                  </a:cubicBezTo>
                  <a:cubicBezTo>
                    <a:pt x="638" y="762"/>
                    <a:pt x="641" y="766"/>
                    <a:pt x="646" y="766"/>
                  </a:cubicBezTo>
                  <a:cubicBezTo>
                    <a:pt x="650" y="766"/>
                    <a:pt x="651" y="767"/>
                    <a:pt x="654" y="771"/>
                  </a:cubicBezTo>
                  <a:cubicBezTo>
                    <a:pt x="656" y="774"/>
                    <a:pt x="657" y="777"/>
                    <a:pt x="659" y="781"/>
                  </a:cubicBezTo>
                  <a:cubicBezTo>
                    <a:pt x="661" y="786"/>
                    <a:pt x="666" y="787"/>
                    <a:pt x="670" y="785"/>
                  </a:cubicBezTo>
                  <a:cubicBezTo>
                    <a:pt x="673" y="782"/>
                    <a:pt x="674" y="785"/>
                    <a:pt x="677" y="788"/>
                  </a:cubicBezTo>
                  <a:cubicBezTo>
                    <a:pt x="681" y="791"/>
                    <a:pt x="681" y="796"/>
                    <a:pt x="684" y="796"/>
                  </a:cubicBezTo>
                  <a:cubicBezTo>
                    <a:pt x="688" y="796"/>
                    <a:pt x="691" y="799"/>
                    <a:pt x="691" y="800"/>
                  </a:cubicBezTo>
                  <a:cubicBezTo>
                    <a:pt x="692" y="801"/>
                    <a:pt x="700" y="806"/>
                    <a:pt x="698" y="810"/>
                  </a:cubicBezTo>
                  <a:cubicBezTo>
                    <a:pt x="695" y="814"/>
                    <a:pt x="697" y="815"/>
                    <a:pt x="698" y="817"/>
                  </a:cubicBezTo>
                  <a:cubicBezTo>
                    <a:pt x="699" y="819"/>
                    <a:pt x="699" y="822"/>
                    <a:pt x="698" y="825"/>
                  </a:cubicBezTo>
                  <a:cubicBezTo>
                    <a:pt x="698" y="829"/>
                    <a:pt x="697" y="833"/>
                    <a:pt x="695" y="834"/>
                  </a:cubicBezTo>
                  <a:cubicBezTo>
                    <a:pt x="693" y="834"/>
                    <a:pt x="693" y="838"/>
                    <a:pt x="691" y="841"/>
                  </a:cubicBezTo>
                  <a:cubicBezTo>
                    <a:pt x="688" y="843"/>
                    <a:pt x="682" y="838"/>
                    <a:pt x="680" y="836"/>
                  </a:cubicBezTo>
                  <a:cubicBezTo>
                    <a:pt x="677" y="834"/>
                    <a:pt x="674" y="834"/>
                    <a:pt x="670" y="834"/>
                  </a:cubicBezTo>
                  <a:cubicBezTo>
                    <a:pt x="667" y="835"/>
                    <a:pt x="664" y="840"/>
                    <a:pt x="665" y="843"/>
                  </a:cubicBezTo>
                  <a:cubicBezTo>
                    <a:pt x="666" y="845"/>
                    <a:pt x="665" y="849"/>
                    <a:pt x="665" y="853"/>
                  </a:cubicBezTo>
                  <a:cubicBezTo>
                    <a:pt x="664" y="856"/>
                    <a:pt x="666" y="860"/>
                    <a:pt x="662" y="863"/>
                  </a:cubicBezTo>
                  <a:cubicBezTo>
                    <a:pt x="659" y="865"/>
                    <a:pt x="652" y="870"/>
                    <a:pt x="651" y="871"/>
                  </a:cubicBezTo>
                  <a:cubicBezTo>
                    <a:pt x="650" y="873"/>
                    <a:pt x="647" y="870"/>
                    <a:pt x="642" y="873"/>
                  </a:cubicBezTo>
                  <a:cubicBezTo>
                    <a:pt x="636" y="875"/>
                    <a:pt x="630" y="872"/>
                    <a:pt x="626" y="878"/>
                  </a:cubicBezTo>
                  <a:cubicBezTo>
                    <a:pt x="622" y="884"/>
                    <a:pt x="621" y="882"/>
                    <a:pt x="616" y="884"/>
                  </a:cubicBezTo>
                  <a:cubicBezTo>
                    <a:pt x="611" y="886"/>
                    <a:pt x="614" y="889"/>
                    <a:pt x="610" y="891"/>
                  </a:cubicBezTo>
                  <a:cubicBezTo>
                    <a:pt x="605" y="893"/>
                    <a:pt x="602" y="895"/>
                    <a:pt x="605" y="899"/>
                  </a:cubicBezTo>
                  <a:cubicBezTo>
                    <a:pt x="607" y="904"/>
                    <a:pt x="613" y="910"/>
                    <a:pt x="614" y="910"/>
                  </a:cubicBezTo>
                  <a:cubicBezTo>
                    <a:pt x="616" y="911"/>
                    <a:pt x="616" y="918"/>
                    <a:pt x="621" y="919"/>
                  </a:cubicBezTo>
                  <a:cubicBezTo>
                    <a:pt x="626" y="921"/>
                    <a:pt x="632" y="927"/>
                    <a:pt x="629" y="929"/>
                  </a:cubicBezTo>
                  <a:cubicBezTo>
                    <a:pt x="626" y="932"/>
                    <a:pt x="623" y="937"/>
                    <a:pt x="623" y="941"/>
                  </a:cubicBezTo>
                  <a:cubicBezTo>
                    <a:pt x="622" y="944"/>
                    <a:pt x="619" y="949"/>
                    <a:pt x="624" y="948"/>
                  </a:cubicBezTo>
                  <a:cubicBezTo>
                    <a:pt x="629" y="946"/>
                    <a:pt x="632" y="945"/>
                    <a:pt x="634" y="948"/>
                  </a:cubicBezTo>
                  <a:cubicBezTo>
                    <a:pt x="636" y="951"/>
                    <a:pt x="637" y="956"/>
                    <a:pt x="637" y="960"/>
                  </a:cubicBezTo>
                  <a:cubicBezTo>
                    <a:pt x="636" y="963"/>
                    <a:pt x="634" y="965"/>
                    <a:pt x="635" y="967"/>
                  </a:cubicBezTo>
                  <a:cubicBezTo>
                    <a:pt x="636" y="969"/>
                    <a:pt x="632" y="968"/>
                    <a:pt x="633" y="972"/>
                  </a:cubicBezTo>
                  <a:cubicBezTo>
                    <a:pt x="634" y="975"/>
                    <a:pt x="635" y="980"/>
                    <a:pt x="631" y="979"/>
                  </a:cubicBezTo>
                  <a:cubicBezTo>
                    <a:pt x="627" y="979"/>
                    <a:pt x="620" y="972"/>
                    <a:pt x="617" y="971"/>
                  </a:cubicBezTo>
                  <a:cubicBezTo>
                    <a:pt x="615" y="970"/>
                    <a:pt x="607" y="969"/>
                    <a:pt x="611" y="964"/>
                  </a:cubicBezTo>
                  <a:cubicBezTo>
                    <a:pt x="614" y="959"/>
                    <a:pt x="610" y="961"/>
                    <a:pt x="608" y="958"/>
                  </a:cubicBezTo>
                  <a:cubicBezTo>
                    <a:pt x="606" y="955"/>
                    <a:pt x="603" y="953"/>
                    <a:pt x="598" y="954"/>
                  </a:cubicBezTo>
                  <a:cubicBezTo>
                    <a:pt x="592" y="955"/>
                    <a:pt x="593" y="962"/>
                    <a:pt x="587" y="960"/>
                  </a:cubicBezTo>
                  <a:cubicBezTo>
                    <a:pt x="581" y="958"/>
                    <a:pt x="578" y="948"/>
                    <a:pt x="574" y="950"/>
                  </a:cubicBezTo>
                  <a:cubicBezTo>
                    <a:pt x="571" y="952"/>
                    <a:pt x="567" y="951"/>
                    <a:pt x="565" y="951"/>
                  </a:cubicBezTo>
                  <a:cubicBezTo>
                    <a:pt x="563" y="951"/>
                    <a:pt x="563" y="947"/>
                    <a:pt x="559" y="947"/>
                  </a:cubicBezTo>
                  <a:cubicBezTo>
                    <a:pt x="556" y="947"/>
                    <a:pt x="554" y="955"/>
                    <a:pt x="556" y="956"/>
                  </a:cubicBezTo>
                  <a:cubicBezTo>
                    <a:pt x="557" y="958"/>
                    <a:pt x="560" y="963"/>
                    <a:pt x="555" y="964"/>
                  </a:cubicBezTo>
                  <a:cubicBezTo>
                    <a:pt x="550" y="964"/>
                    <a:pt x="545" y="960"/>
                    <a:pt x="539" y="962"/>
                  </a:cubicBezTo>
                  <a:cubicBezTo>
                    <a:pt x="532" y="964"/>
                    <a:pt x="532" y="965"/>
                    <a:pt x="526" y="967"/>
                  </a:cubicBezTo>
                  <a:cubicBezTo>
                    <a:pt x="520" y="969"/>
                    <a:pt x="509" y="965"/>
                    <a:pt x="505" y="968"/>
                  </a:cubicBezTo>
                  <a:cubicBezTo>
                    <a:pt x="501" y="971"/>
                    <a:pt x="501" y="976"/>
                    <a:pt x="499" y="977"/>
                  </a:cubicBezTo>
                  <a:cubicBezTo>
                    <a:pt x="496" y="978"/>
                    <a:pt x="488" y="975"/>
                    <a:pt x="486" y="978"/>
                  </a:cubicBezTo>
                  <a:cubicBezTo>
                    <a:pt x="484" y="982"/>
                    <a:pt x="486" y="986"/>
                    <a:pt x="484" y="986"/>
                  </a:cubicBezTo>
                  <a:cubicBezTo>
                    <a:pt x="481" y="986"/>
                    <a:pt x="477" y="986"/>
                    <a:pt x="476" y="989"/>
                  </a:cubicBezTo>
                  <a:cubicBezTo>
                    <a:pt x="475" y="991"/>
                    <a:pt x="472" y="995"/>
                    <a:pt x="468" y="991"/>
                  </a:cubicBezTo>
                  <a:cubicBezTo>
                    <a:pt x="463" y="987"/>
                    <a:pt x="463" y="986"/>
                    <a:pt x="459" y="990"/>
                  </a:cubicBezTo>
                  <a:cubicBezTo>
                    <a:pt x="456" y="993"/>
                    <a:pt x="453" y="994"/>
                    <a:pt x="448" y="994"/>
                  </a:cubicBezTo>
                  <a:cubicBezTo>
                    <a:pt x="444" y="994"/>
                    <a:pt x="446" y="991"/>
                    <a:pt x="445" y="987"/>
                  </a:cubicBezTo>
                  <a:cubicBezTo>
                    <a:pt x="444" y="983"/>
                    <a:pt x="440" y="981"/>
                    <a:pt x="438" y="982"/>
                  </a:cubicBezTo>
                  <a:cubicBezTo>
                    <a:pt x="436" y="982"/>
                    <a:pt x="434" y="980"/>
                    <a:pt x="436" y="978"/>
                  </a:cubicBezTo>
                  <a:cubicBezTo>
                    <a:pt x="438" y="977"/>
                    <a:pt x="437" y="974"/>
                    <a:pt x="434" y="975"/>
                  </a:cubicBezTo>
                  <a:cubicBezTo>
                    <a:pt x="430" y="976"/>
                    <a:pt x="428" y="978"/>
                    <a:pt x="425" y="977"/>
                  </a:cubicBezTo>
                  <a:cubicBezTo>
                    <a:pt x="423" y="975"/>
                    <a:pt x="419" y="974"/>
                    <a:pt x="417" y="974"/>
                  </a:cubicBezTo>
                  <a:cubicBezTo>
                    <a:pt x="416" y="974"/>
                    <a:pt x="411" y="972"/>
                    <a:pt x="408" y="973"/>
                  </a:cubicBezTo>
                  <a:cubicBezTo>
                    <a:pt x="406" y="974"/>
                    <a:pt x="403" y="976"/>
                    <a:pt x="400" y="975"/>
                  </a:cubicBezTo>
                  <a:cubicBezTo>
                    <a:pt x="397" y="974"/>
                    <a:pt x="395" y="976"/>
                    <a:pt x="397" y="978"/>
                  </a:cubicBezTo>
                  <a:cubicBezTo>
                    <a:pt x="399" y="981"/>
                    <a:pt x="399" y="983"/>
                    <a:pt x="398" y="986"/>
                  </a:cubicBezTo>
                  <a:cubicBezTo>
                    <a:pt x="397" y="988"/>
                    <a:pt x="397" y="992"/>
                    <a:pt x="394" y="994"/>
                  </a:cubicBezTo>
                  <a:cubicBezTo>
                    <a:pt x="390" y="996"/>
                    <a:pt x="389" y="1001"/>
                    <a:pt x="387" y="1003"/>
                  </a:cubicBezTo>
                  <a:cubicBezTo>
                    <a:pt x="386" y="1005"/>
                    <a:pt x="381" y="1008"/>
                    <a:pt x="377" y="1009"/>
                  </a:cubicBezTo>
                  <a:cubicBezTo>
                    <a:pt x="373" y="1009"/>
                    <a:pt x="371" y="1010"/>
                    <a:pt x="372" y="1006"/>
                  </a:cubicBezTo>
                  <a:cubicBezTo>
                    <a:pt x="373" y="1002"/>
                    <a:pt x="374" y="1003"/>
                    <a:pt x="374" y="999"/>
                  </a:cubicBezTo>
                  <a:cubicBezTo>
                    <a:pt x="375" y="995"/>
                    <a:pt x="370" y="995"/>
                    <a:pt x="367" y="997"/>
                  </a:cubicBezTo>
                  <a:cubicBezTo>
                    <a:pt x="364" y="998"/>
                    <a:pt x="360" y="996"/>
                    <a:pt x="361" y="993"/>
                  </a:cubicBezTo>
                  <a:cubicBezTo>
                    <a:pt x="362" y="990"/>
                    <a:pt x="363" y="986"/>
                    <a:pt x="362" y="985"/>
                  </a:cubicBezTo>
                  <a:cubicBezTo>
                    <a:pt x="360" y="983"/>
                    <a:pt x="355" y="983"/>
                    <a:pt x="353" y="980"/>
                  </a:cubicBezTo>
                  <a:cubicBezTo>
                    <a:pt x="352" y="977"/>
                    <a:pt x="349" y="975"/>
                    <a:pt x="346" y="976"/>
                  </a:cubicBezTo>
                  <a:cubicBezTo>
                    <a:pt x="343" y="977"/>
                    <a:pt x="339" y="976"/>
                    <a:pt x="339" y="974"/>
                  </a:cubicBezTo>
                  <a:cubicBezTo>
                    <a:pt x="339" y="971"/>
                    <a:pt x="340" y="966"/>
                    <a:pt x="336" y="969"/>
                  </a:cubicBezTo>
                  <a:cubicBezTo>
                    <a:pt x="333" y="972"/>
                    <a:pt x="332" y="974"/>
                    <a:pt x="328" y="975"/>
                  </a:cubicBezTo>
                  <a:cubicBezTo>
                    <a:pt x="328" y="974"/>
                    <a:pt x="327" y="973"/>
                    <a:pt x="326" y="972"/>
                  </a:cubicBezTo>
                  <a:cubicBezTo>
                    <a:pt x="320" y="969"/>
                    <a:pt x="315" y="972"/>
                    <a:pt x="313" y="967"/>
                  </a:cubicBezTo>
                  <a:cubicBezTo>
                    <a:pt x="310" y="962"/>
                    <a:pt x="309" y="961"/>
                    <a:pt x="306" y="961"/>
                  </a:cubicBezTo>
                  <a:cubicBezTo>
                    <a:pt x="304" y="961"/>
                    <a:pt x="300" y="957"/>
                    <a:pt x="300" y="957"/>
                  </a:cubicBezTo>
                  <a:cubicBezTo>
                    <a:pt x="299" y="957"/>
                    <a:pt x="298" y="962"/>
                    <a:pt x="293" y="958"/>
                  </a:cubicBezTo>
                  <a:cubicBezTo>
                    <a:pt x="289" y="954"/>
                    <a:pt x="284" y="953"/>
                    <a:pt x="284" y="950"/>
                  </a:cubicBezTo>
                  <a:cubicBezTo>
                    <a:pt x="285" y="947"/>
                    <a:pt x="282" y="947"/>
                    <a:pt x="279" y="945"/>
                  </a:cubicBezTo>
                  <a:cubicBezTo>
                    <a:pt x="276" y="942"/>
                    <a:pt x="271" y="937"/>
                    <a:pt x="268" y="938"/>
                  </a:cubicBezTo>
                  <a:cubicBezTo>
                    <a:pt x="265" y="939"/>
                    <a:pt x="266" y="941"/>
                    <a:pt x="269" y="942"/>
                  </a:cubicBezTo>
                  <a:cubicBezTo>
                    <a:pt x="272" y="944"/>
                    <a:pt x="279" y="946"/>
                    <a:pt x="279" y="948"/>
                  </a:cubicBezTo>
                  <a:cubicBezTo>
                    <a:pt x="279" y="950"/>
                    <a:pt x="279" y="950"/>
                    <a:pt x="279" y="950"/>
                  </a:cubicBezTo>
                  <a:cubicBezTo>
                    <a:pt x="279" y="950"/>
                    <a:pt x="278" y="953"/>
                    <a:pt x="279" y="957"/>
                  </a:cubicBezTo>
                  <a:cubicBezTo>
                    <a:pt x="279" y="957"/>
                    <a:pt x="279" y="958"/>
                    <a:pt x="280" y="958"/>
                  </a:cubicBezTo>
                  <a:cubicBezTo>
                    <a:pt x="278" y="958"/>
                    <a:pt x="276" y="958"/>
                    <a:pt x="275" y="958"/>
                  </a:cubicBezTo>
                  <a:cubicBezTo>
                    <a:pt x="275" y="958"/>
                    <a:pt x="273" y="955"/>
                    <a:pt x="270" y="952"/>
                  </a:cubicBezTo>
                  <a:cubicBezTo>
                    <a:pt x="267" y="949"/>
                    <a:pt x="265" y="948"/>
                    <a:pt x="261" y="948"/>
                  </a:cubicBezTo>
                  <a:cubicBezTo>
                    <a:pt x="256" y="948"/>
                    <a:pt x="258" y="951"/>
                    <a:pt x="260" y="951"/>
                  </a:cubicBezTo>
                  <a:cubicBezTo>
                    <a:pt x="263" y="952"/>
                    <a:pt x="262" y="955"/>
                    <a:pt x="262" y="955"/>
                  </a:cubicBezTo>
                  <a:cubicBezTo>
                    <a:pt x="261" y="955"/>
                    <a:pt x="260" y="956"/>
                    <a:pt x="258" y="957"/>
                  </a:cubicBezTo>
                  <a:cubicBezTo>
                    <a:pt x="253" y="960"/>
                    <a:pt x="253" y="960"/>
                    <a:pt x="251" y="955"/>
                  </a:cubicBezTo>
                  <a:cubicBezTo>
                    <a:pt x="248" y="950"/>
                    <a:pt x="246" y="950"/>
                    <a:pt x="244" y="952"/>
                  </a:cubicBezTo>
                  <a:cubicBezTo>
                    <a:pt x="242" y="955"/>
                    <a:pt x="238" y="954"/>
                    <a:pt x="237" y="954"/>
                  </a:cubicBezTo>
                  <a:cubicBezTo>
                    <a:pt x="236" y="953"/>
                    <a:pt x="241" y="948"/>
                    <a:pt x="237" y="945"/>
                  </a:cubicBezTo>
                  <a:cubicBezTo>
                    <a:pt x="233" y="942"/>
                    <a:pt x="230" y="945"/>
                    <a:pt x="230" y="942"/>
                  </a:cubicBezTo>
                  <a:cubicBezTo>
                    <a:pt x="229" y="940"/>
                    <a:pt x="224" y="936"/>
                    <a:pt x="223" y="940"/>
                  </a:cubicBezTo>
                  <a:cubicBezTo>
                    <a:pt x="222" y="944"/>
                    <a:pt x="220" y="941"/>
                    <a:pt x="216" y="944"/>
                  </a:cubicBezTo>
                  <a:cubicBezTo>
                    <a:pt x="212" y="946"/>
                    <a:pt x="218" y="949"/>
                    <a:pt x="214" y="950"/>
                  </a:cubicBezTo>
                  <a:cubicBezTo>
                    <a:pt x="211" y="951"/>
                    <a:pt x="209" y="954"/>
                    <a:pt x="210" y="956"/>
                  </a:cubicBezTo>
                  <a:cubicBezTo>
                    <a:pt x="210" y="958"/>
                    <a:pt x="215" y="961"/>
                    <a:pt x="217" y="958"/>
                  </a:cubicBezTo>
                  <a:cubicBezTo>
                    <a:pt x="220" y="955"/>
                    <a:pt x="227" y="956"/>
                    <a:pt x="228" y="958"/>
                  </a:cubicBezTo>
                  <a:cubicBezTo>
                    <a:pt x="229" y="960"/>
                    <a:pt x="227" y="967"/>
                    <a:pt x="225" y="965"/>
                  </a:cubicBezTo>
                  <a:cubicBezTo>
                    <a:pt x="224" y="963"/>
                    <a:pt x="218" y="961"/>
                    <a:pt x="216" y="963"/>
                  </a:cubicBezTo>
                  <a:cubicBezTo>
                    <a:pt x="214" y="966"/>
                    <a:pt x="219" y="968"/>
                    <a:pt x="213" y="968"/>
                  </a:cubicBezTo>
                  <a:cubicBezTo>
                    <a:pt x="207" y="968"/>
                    <a:pt x="204" y="969"/>
                    <a:pt x="201" y="966"/>
                  </a:cubicBezTo>
                  <a:cubicBezTo>
                    <a:pt x="197" y="963"/>
                    <a:pt x="193" y="963"/>
                    <a:pt x="191" y="963"/>
                  </a:cubicBezTo>
                  <a:cubicBezTo>
                    <a:pt x="189" y="963"/>
                    <a:pt x="186" y="963"/>
                    <a:pt x="184" y="966"/>
                  </a:cubicBezTo>
                  <a:cubicBezTo>
                    <a:pt x="182" y="968"/>
                    <a:pt x="183" y="970"/>
                    <a:pt x="178" y="970"/>
                  </a:cubicBezTo>
                  <a:cubicBezTo>
                    <a:pt x="174" y="970"/>
                    <a:pt x="167" y="972"/>
                    <a:pt x="165" y="970"/>
                  </a:cubicBezTo>
                  <a:cubicBezTo>
                    <a:pt x="163" y="967"/>
                    <a:pt x="162" y="965"/>
                    <a:pt x="158" y="965"/>
                  </a:cubicBezTo>
                  <a:cubicBezTo>
                    <a:pt x="155" y="966"/>
                    <a:pt x="155" y="967"/>
                    <a:pt x="151" y="968"/>
                  </a:cubicBezTo>
                  <a:cubicBezTo>
                    <a:pt x="148" y="970"/>
                    <a:pt x="144" y="970"/>
                    <a:pt x="142" y="970"/>
                  </a:cubicBezTo>
                  <a:cubicBezTo>
                    <a:pt x="139" y="970"/>
                    <a:pt x="138" y="972"/>
                    <a:pt x="136" y="972"/>
                  </a:cubicBezTo>
                  <a:cubicBezTo>
                    <a:pt x="135" y="972"/>
                    <a:pt x="134" y="971"/>
                    <a:pt x="134" y="971"/>
                  </a:cubicBezTo>
                  <a:close/>
                  <a:moveTo>
                    <a:pt x="658" y="113"/>
                  </a:moveTo>
                  <a:cubicBezTo>
                    <a:pt x="658" y="114"/>
                    <a:pt x="658" y="114"/>
                    <a:pt x="658" y="114"/>
                  </a:cubicBezTo>
                  <a:cubicBezTo>
                    <a:pt x="658" y="114"/>
                    <a:pt x="662" y="116"/>
                    <a:pt x="662" y="118"/>
                  </a:cubicBezTo>
                  <a:cubicBezTo>
                    <a:pt x="662" y="120"/>
                    <a:pt x="662" y="121"/>
                    <a:pt x="662" y="123"/>
                  </a:cubicBezTo>
                  <a:cubicBezTo>
                    <a:pt x="661" y="127"/>
                    <a:pt x="661" y="127"/>
                    <a:pt x="665" y="124"/>
                  </a:cubicBezTo>
                  <a:cubicBezTo>
                    <a:pt x="667" y="123"/>
                    <a:pt x="665" y="125"/>
                    <a:pt x="666" y="128"/>
                  </a:cubicBezTo>
                  <a:cubicBezTo>
                    <a:pt x="666" y="130"/>
                    <a:pt x="670" y="130"/>
                    <a:pt x="670" y="128"/>
                  </a:cubicBezTo>
                  <a:cubicBezTo>
                    <a:pt x="670" y="125"/>
                    <a:pt x="671" y="121"/>
                    <a:pt x="674" y="123"/>
                  </a:cubicBezTo>
                  <a:cubicBezTo>
                    <a:pt x="676" y="125"/>
                    <a:pt x="681" y="127"/>
                    <a:pt x="682" y="130"/>
                  </a:cubicBezTo>
                  <a:cubicBezTo>
                    <a:pt x="683" y="133"/>
                    <a:pt x="683" y="138"/>
                    <a:pt x="682" y="138"/>
                  </a:cubicBezTo>
                  <a:cubicBezTo>
                    <a:pt x="680" y="138"/>
                    <a:pt x="675" y="138"/>
                    <a:pt x="675" y="136"/>
                  </a:cubicBezTo>
                  <a:cubicBezTo>
                    <a:pt x="675" y="134"/>
                    <a:pt x="673" y="132"/>
                    <a:pt x="671" y="133"/>
                  </a:cubicBezTo>
                  <a:cubicBezTo>
                    <a:pt x="670" y="134"/>
                    <a:pt x="670" y="136"/>
                    <a:pt x="672" y="138"/>
                  </a:cubicBezTo>
                  <a:cubicBezTo>
                    <a:pt x="674" y="139"/>
                    <a:pt x="675" y="143"/>
                    <a:pt x="672" y="145"/>
                  </a:cubicBezTo>
                  <a:cubicBezTo>
                    <a:pt x="670" y="146"/>
                    <a:pt x="667" y="149"/>
                    <a:pt x="669" y="151"/>
                  </a:cubicBezTo>
                  <a:cubicBezTo>
                    <a:pt x="671" y="152"/>
                    <a:pt x="675" y="150"/>
                    <a:pt x="677" y="149"/>
                  </a:cubicBezTo>
                  <a:cubicBezTo>
                    <a:pt x="680" y="148"/>
                    <a:pt x="685" y="147"/>
                    <a:pt x="689" y="147"/>
                  </a:cubicBezTo>
                  <a:cubicBezTo>
                    <a:pt x="692" y="147"/>
                    <a:pt x="693" y="145"/>
                    <a:pt x="696" y="148"/>
                  </a:cubicBezTo>
                  <a:cubicBezTo>
                    <a:pt x="696" y="148"/>
                    <a:pt x="696" y="149"/>
                    <a:pt x="697" y="149"/>
                  </a:cubicBezTo>
                  <a:cubicBezTo>
                    <a:pt x="697" y="149"/>
                    <a:pt x="697" y="148"/>
                    <a:pt x="697" y="148"/>
                  </a:cubicBezTo>
                  <a:cubicBezTo>
                    <a:pt x="695" y="143"/>
                    <a:pt x="702" y="141"/>
                    <a:pt x="695" y="138"/>
                  </a:cubicBezTo>
                  <a:cubicBezTo>
                    <a:pt x="688" y="135"/>
                    <a:pt x="684" y="127"/>
                    <a:pt x="680" y="123"/>
                  </a:cubicBezTo>
                  <a:cubicBezTo>
                    <a:pt x="676" y="120"/>
                    <a:pt x="674" y="121"/>
                    <a:pt x="673" y="121"/>
                  </a:cubicBezTo>
                  <a:cubicBezTo>
                    <a:pt x="672" y="120"/>
                    <a:pt x="668" y="119"/>
                    <a:pt x="666" y="116"/>
                  </a:cubicBezTo>
                  <a:cubicBezTo>
                    <a:pt x="664" y="113"/>
                    <a:pt x="661" y="108"/>
                    <a:pt x="659" y="109"/>
                  </a:cubicBezTo>
                  <a:cubicBezTo>
                    <a:pt x="657" y="109"/>
                    <a:pt x="658" y="112"/>
                    <a:pt x="658" y="113"/>
                  </a:cubicBezTo>
                  <a:close/>
                  <a:moveTo>
                    <a:pt x="224" y="44"/>
                  </a:moveTo>
                  <a:cubicBezTo>
                    <a:pt x="224" y="44"/>
                    <a:pt x="222" y="46"/>
                    <a:pt x="222" y="49"/>
                  </a:cubicBezTo>
                  <a:cubicBezTo>
                    <a:pt x="222" y="53"/>
                    <a:pt x="223" y="56"/>
                    <a:pt x="225" y="56"/>
                  </a:cubicBezTo>
                  <a:cubicBezTo>
                    <a:pt x="227" y="56"/>
                    <a:pt x="227" y="54"/>
                    <a:pt x="226" y="51"/>
                  </a:cubicBezTo>
                  <a:cubicBezTo>
                    <a:pt x="225" y="48"/>
                    <a:pt x="226" y="48"/>
                    <a:pt x="226" y="46"/>
                  </a:cubicBezTo>
                  <a:cubicBezTo>
                    <a:pt x="226" y="43"/>
                    <a:pt x="224" y="44"/>
                    <a:pt x="224" y="44"/>
                  </a:cubicBezTo>
                  <a:close/>
                  <a:moveTo>
                    <a:pt x="244" y="22"/>
                  </a:moveTo>
                  <a:cubicBezTo>
                    <a:pt x="244" y="22"/>
                    <a:pt x="236" y="21"/>
                    <a:pt x="233" y="21"/>
                  </a:cubicBezTo>
                  <a:cubicBezTo>
                    <a:pt x="231" y="21"/>
                    <a:pt x="228" y="20"/>
                    <a:pt x="227" y="17"/>
                  </a:cubicBezTo>
                  <a:cubicBezTo>
                    <a:pt x="227" y="14"/>
                    <a:pt x="226" y="10"/>
                    <a:pt x="229" y="7"/>
                  </a:cubicBezTo>
                  <a:cubicBezTo>
                    <a:pt x="232" y="4"/>
                    <a:pt x="234" y="1"/>
                    <a:pt x="232" y="0"/>
                  </a:cubicBezTo>
                  <a:cubicBezTo>
                    <a:pt x="230" y="0"/>
                    <a:pt x="228" y="2"/>
                    <a:pt x="228" y="5"/>
                  </a:cubicBezTo>
                  <a:cubicBezTo>
                    <a:pt x="227" y="9"/>
                    <a:pt x="225" y="10"/>
                    <a:pt x="223" y="12"/>
                  </a:cubicBezTo>
                  <a:cubicBezTo>
                    <a:pt x="222" y="15"/>
                    <a:pt x="222" y="18"/>
                    <a:pt x="222" y="19"/>
                  </a:cubicBezTo>
                  <a:cubicBezTo>
                    <a:pt x="222" y="21"/>
                    <a:pt x="220" y="27"/>
                    <a:pt x="220" y="31"/>
                  </a:cubicBezTo>
                  <a:cubicBezTo>
                    <a:pt x="220" y="36"/>
                    <a:pt x="222" y="37"/>
                    <a:pt x="222" y="36"/>
                  </a:cubicBezTo>
                  <a:cubicBezTo>
                    <a:pt x="223" y="36"/>
                    <a:pt x="223" y="27"/>
                    <a:pt x="223" y="25"/>
                  </a:cubicBezTo>
                  <a:cubicBezTo>
                    <a:pt x="224" y="24"/>
                    <a:pt x="226" y="21"/>
                    <a:pt x="227" y="23"/>
                  </a:cubicBezTo>
                  <a:cubicBezTo>
                    <a:pt x="228" y="24"/>
                    <a:pt x="231" y="25"/>
                    <a:pt x="234" y="24"/>
                  </a:cubicBezTo>
                  <a:cubicBezTo>
                    <a:pt x="237" y="23"/>
                    <a:pt x="243" y="22"/>
                    <a:pt x="244" y="22"/>
                  </a:cubicBezTo>
                  <a:close/>
                  <a:moveTo>
                    <a:pt x="233" y="39"/>
                  </a:moveTo>
                  <a:cubicBezTo>
                    <a:pt x="231" y="41"/>
                    <a:pt x="229" y="42"/>
                    <a:pt x="231" y="44"/>
                  </a:cubicBezTo>
                  <a:cubicBezTo>
                    <a:pt x="232" y="46"/>
                    <a:pt x="234" y="46"/>
                    <a:pt x="236" y="47"/>
                  </a:cubicBezTo>
                  <a:cubicBezTo>
                    <a:pt x="238" y="47"/>
                    <a:pt x="243" y="47"/>
                    <a:pt x="244" y="45"/>
                  </a:cubicBezTo>
                  <a:cubicBezTo>
                    <a:pt x="245" y="42"/>
                    <a:pt x="246" y="41"/>
                    <a:pt x="244" y="39"/>
                  </a:cubicBezTo>
                  <a:cubicBezTo>
                    <a:pt x="241" y="37"/>
                    <a:pt x="238" y="40"/>
                    <a:pt x="237" y="39"/>
                  </a:cubicBezTo>
                  <a:cubicBezTo>
                    <a:pt x="235" y="39"/>
                    <a:pt x="233" y="39"/>
                    <a:pt x="233" y="39"/>
                  </a:cubicBezTo>
                  <a:close/>
                  <a:moveTo>
                    <a:pt x="208" y="170"/>
                  </a:moveTo>
                  <a:cubicBezTo>
                    <a:pt x="207" y="170"/>
                    <a:pt x="204" y="171"/>
                    <a:pt x="204" y="173"/>
                  </a:cubicBezTo>
                  <a:cubicBezTo>
                    <a:pt x="204" y="174"/>
                    <a:pt x="207" y="174"/>
                    <a:pt x="207" y="173"/>
                  </a:cubicBezTo>
                  <a:cubicBezTo>
                    <a:pt x="208" y="171"/>
                    <a:pt x="209" y="171"/>
                    <a:pt x="209" y="171"/>
                  </a:cubicBezTo>
                  <a:cubicBezTo>
                    <a:pt x="209" y="170"/>
                    <a:pt x="208" y="170"/>
                    <a:pt x="208" y="170"/>
                  </a:cubicBezTo>
                  <a:close/>
                  <a:moveTo>
                    <a:pt x="184" y="162"/>
                  </a:moveTo>
                  <a:cubicBezTo>
                    <a:pt x="184" y="162"/>
                    <a:pt x="184" y="163"/>
                    <a:pt x="186" y="163"/>
                  </a:cubicBezTo>
                  <a:cubicBezTo>
                    <a:pt x="187" y="163"/>
                    <a:pt x="188" y="164"/>
                    <a:pt x="189" y="164"/>
                  </a:cubicBezTo>
                  <a:cubicBezTo>
                    <a:pt x="189" y="164"/>
                    <a:pt x="191" y="165"/>
                    <a:pt x="191" y="164"/>
                  </a:cubicBezTo>
                  <a:cubicBezTo>
                    <a:pt x="191" y="163"/>
                    <a:pt x="189" y="163"/>
                    <a:pt x="188" y="162"/>
                  </a:cubicBezTo>
                  <a:cubicBezTo>
                    <a:pt x="187" y="161"/>
                    <a:pt x="184" y="162"/>
                    <a:pt x="184" y="162"/>
                  </a:cubicBezTo>
                  <a:close/>
                  <a:moveTo>
                    <a:pt x="168" y="165"/>
                  </a:moveTo>
                  <a:cubicBezTo>
                    <a:pt x="168" y="165"/>
                    <a:pt x="168" y="166"/>
                    <a:pt x="169" y="166"/>
                  </a:cubicBezTo>
                  <a:cubicBezTo>
                    <a:pt x="170" y="166"/>
                    <a:pt x="171" y="166"/>
                    <a:pt x="173" y="165"/>
                  </a:cubicBezTo>
                  <a:cubicBezTo>
                    <a:pt x="174" y="165"/>
                    <a:pt x="176" y="166"/>
                    <a:pt x="177" y="166"/>
                  </a:cubicBezTo>
                  <a:cubicBezTo>
                    <a:pt x="178" y="166"/>
                    <a:pt x="178" y="164"/>
                    <a:pt x="177" y="164"/>
                  </a:cubicBezTo>
                  <a:cubicBezTo>
                    <a:pt x="175" y="164"/>
                    <a:pt x="173" y="164"/>
                    <a:pt x="172" y="163"/>
                  </a:cubicBezTo>
                  <a:cubicBezTo>
                    <a:pt x="170" y="163"/>
                    <a:pt x="168" y="165"/>
                    <a:pt x="168" y="165"/>
                  </a:cubicBezTo>
                  <a:close/>
                  <a:moveTo>
                    <a:pt x="157" y="165"/>
                  </a:moveTo>
                  <a:cubicBezTo>
                    <a:pt x="155" y="166"/>
                    <a:pt x="152" y="167"/>
                    <a:pt x="152" y="169"/>
                  </a:cubicBezTo>
                  <a:cubicBezTo>
                    <a:pt x="152" y="170"/>
                    <a:pt x="154" y="169"/>
                    <a:pt x="156" y="168"/>
                  </a:cubicBezTo>
                  <a:cubicBezTo>
                    <a:pt x="159" y="166"/>
                    <a:pt x="161" y="169"/>
                    <a:pt x="162" y="167"/>
                  </a:cubicBezTo>
                  <a:cubicBezTo>
                    <a:pt x="164" y="166"/>
                    <a:pt x="162" y="165"/>
                    <a:pt x="160" y="165"/>
                  </a:cubicBezTo>
                  <a:cubicBezTo>
                    <a:pt x="159" y="165"/>
                    <a:pt x="157" y="165"/>
                    <a:pt x="157" y="165"/>
                  </a:cubicBezTo>
                  <a:close/>
                  <a:moveTo>
                    <a:pt x="127" y="172"/>
                  </a:moveTo>
                  <a:cubicBezTo>
                    <a:pt x="127" y="172"/>
                    <a:pt x="131" y="173"/>
                    <a:pt x="135" y="172"/>
                  </a:cubicBezTo>
                  <a:cubicBezTo>
                    <a:pt x="139" y="171"/>
                    <a:pt x="142" y="171"/>
                    <a:pt x="141" y="169"/>
                  </a:cubicBezTo>
                  <a:cubicBezTo>
                    <a:pt x="139" y="168"/>
                    <a:pt x="133" y="168"/>
                    <a:pt x="131" y="169"/>
                  </a:cubicBezTo>
                  <a:cubicBezTo>
                    <a:pt x="128" y="169"/>
                    <a:pt x="125" y="169"/>
                    <a:pt x="125" y="170"/>
                  </a:cubicBezTo>
                  <a:cubicBezTo>
                    <a:pt x="125" y="172"/>
                    <a:pt x="127" y="172"/>
                    <a:pt x="127" y="172"/>
                  </a:cubicBezTo>
                  <a:close/>
                  <a:moveTo>
                    <a:pt x="103" y="178"/>
                  </a:moveTo>
                  <a:cubicBezTo>
                    <a:pt x="103" y="179"/>
                    <a:pt x="103" y="180"/>
                    <a:pt x="104" y="180"/>
                  </a:cubicBezTo>
                  <a:cubicBezTo>
                    <a:pt x="105" y="180"/>
                    <a:pt x="107" y="179"/>
                    <a:pt x="106" y="178"/>
                  </a:cubicBezTo>
                  <a:cubicBezTo>
                    <a:pt x="105" y="177"/>
                    <a:pt x="106" y="176"/>
                    <a:pt x="107" y="175"/>
                  </a:cubicBezTo>
                  <a:cubicBezTo>
                    <a:pt x="108" y="175"/>
                    <a:pt x="117" y="176"/>
                    <a:pt x="118" y="175"/>
                  </a:cubicBezTo>
                  <a:cubicBezTo>
                    <a:pt x="119" y="174"/>
                    <a:pt x="117" y="174"/>
                    <a:pt x="115" y="174"/>
                  </a:cubicBezTo>
                  <a:cubicBezTo>
                    <a:pt x="113" y="174"/>
                    <a:pt x="110" y="174"/>
                    <a:pt x="108" y="174"/>
                  </a:cubicBezTo>
                  <a:cubicBezTo>
                    <a:pt x="107" y="174"/>
                    <a:pt x="105" y="174"/>
                    <a:pt x="104" y="175"/>
                  </a:cubicBezTo>
                  <a:cubicBezTo>
                    <a:pt x="104" y="176"/>
                    <a:pt x="103" y="178"/>
                    <a:pt x="103" y="178"/>
                  </a:cubicBezTo>
                  <a:close/>
                  <a:moveTo>
                    <a:pt x="94" y="184"/>
                  </a:moveTo>
                  <a:cubicBezTo>
                    <a:pt x="94" y="184"/>
                    <a:pt x="95" y="184"/>
                    <a:pt x="96" y="183"/>
                  </a:cubicBezTo>
                  <a:cubicBezTo>
                    <a:pt x="97" y="183"/>
                    <a:pt x="96" y="182"/>
                    <a:pt x="93" y="181"/>
                  </a:cubicBezTo>
                  <a:cubicBezTo>
                    <a:pt x="90" y="181"/>
                    <a:pt x="87" y="182"/>
                    <a:pt x="85" y="185"/>
                  </a:cubicBezTo>
                  <a:cubicBezTo>
                    <a:pt x="83" y="188"/>
                    <a:pt x="89" y="189"/>
                    <a:pt x="92" y="188"/>
                  </a:cubicBezTo>
                  <a:cubicBezTo>
                    <a:pt x="95" y="187"/>
                    <a:pt x="93" y="184"/>
                    <a:pt x="94" y="184"/>
                  </a:cubicBezTo>
                  <a:close/>
                  <a:moveTo>
                    <a:pt x="606" y="90"/>
                  </a:moveTo>
                  <a:cubicBezTo>
                    <a:pt x="606" y="90"/>
                    <a:pt x="610" y="98"/>
                    <a:pt x="614" y="98"/>
                  </a:cubicBezTo>
                  <a:cubicBezTo>
                    <a:pt x="617" y="98"/>
                    <a:pt x="620" y="97"/>
                    <a:pt x="622" y="98"/>
                  </a:cubicBezTo>
                  <a:cubicBezTo>
                    <a:pt x="623" y="99"/>
                    <a:pt x="621" y="102"/>
                    <a:pt x="625" y="102"/>
                  </a:cubicBezTo>
                  <a:cubicBezTo>
                    <a:pt x="629" y="102"/>
                    <a:pt x="630" y="100"/>
                    <a:pt x="628" y="98"/>
                  </a:cubicBezTo>
                  <a:cubicBezTo>
                    <a:pt x="626" y="97"/>
                    <a:pt x="627" y="96"/>
                    <a:pt x="631" y="93"/>
                  </a:cubicBezTo>
                  <a:cubicBezTo>
                    <a:pt x="634" y="90"/>
                    <a:pt x="635" y="89"/>
                    <a:pt x="639" y="89"/>
                  </a:cubicBezTo>
                  <a:cubicBezTo>
                    <a:pt x="644" y="88"/>
                    <a:pt x="643" y="89"/>
                    <a:pt x="647" y="87"/>
                  </a:cubicBezTo>
                  <a:cubicBezTo>
                    <a:pt x="651" y="86"/>
                    <a:pt x="649" y="87"/>
                    <a:pt x="649" y="89"/>
                  </a:cubicBezTo>
                  <a:cubicBezTo>
                    <a:pt x="648" y="90"/>
                    <a:pt x="652" y="88"/>
                    <a:pt x="651" y="90"/>
                  </a:cubicBezTo>
                  <a:cubicBezTo>
                    <a:pt x="651" y="92"/>
                    <a:pt x="648" y="94"/>
                    <a:pt x="649" y="94"/>
                  </a:cubicBezTo>
                  <a:cubicBezTo>
                    <a:pt x="651" y="94"/>
                    <a:pt x="654" y="96"/>
                    <a:pt x="655" y="91"/>
                  </a:cubicBezTo>
                  <a:cubicBezTo>
                    <a:pt x="656" y="87"/>
                    <a:pt x="657" y="87"/>
                    <a:pt x="655" y="85"/>
                  </a:cubicBezTo>
                  <a:cubicBezTo>
                    <a:pt x="653" y="82"/>
                    <a:pt x="650" y="80"/>
                    <a:pt x="647" y="78"/>
                  </a:cubicBezTo>
                  <a:cubicBezTo>
                    <a:pt x="643" y="77"/>
                    <a:pt x="640" y="73"/>
                    <a:pt x="641" y="70"/>
                  </a:cubicBezTo>
                  <a:cubicBezTo>
                    <a:pt x="643" y="66"/>
                    <a:pt x="652" y="66"/>
                    <a:pt x="649" y="62"/>
                  </a:cubicBezTo>
                  <a:cubicBezTo>
                    <a:pt x="646" y="57"/>
                    <a:pt x="644" y="55"/>
                    <a:pt x="640" y="56"/>
                  </a:cubicBezTo>
                  <a:cubicBezTo>
                    <a:pt x="636" y="57"/>
                    <a:pt x="632" y="59"/>
                    <a:pt x="633" y="61"/>
                  </a:cubicBezTo>
                  <a:cubicBezTo>
                    <a:pt x="635" y="63"/>
                    <a:pt x="637" y="66"/>
                    <a:pt x="637" y="69"/>
                  </a:cubicBezTo>
                  <a:cubicBezTo>
                    <a:pt x="637" y="72"/>
                    <a:pt x="641" y="75"/>
                    <a:pt x="638" y="76"/>
                  </a:cubicBezTo>
                  <a:cubicBezTo>
                    <a:pt x="635" y="77"/>
                    <a:pt x="633" y="74"/>
                    <a:pt x="632" y="71"/>
                  </a:cubicBezTo>
                  <a:cubicBezTo>
                    <a:pt x="632" y="68"/>
                    <a:pt x="628" y="67"/>
                    <a:pt x="628" y="65"/>
                  </a:cubicBezTo>
                  <a:cubicBezTo>
                    <a:pt x="628" y="62"/>
                    <a:pt x="625" y="60"/>
                    <a:pt x="624" y="62"/>
                  </a:cubicBezTo>
                  <a:cubicBezTo>
                    <a:pt x="624" y="64"/>
                    <a:pt x="623" y="60"/>
                    <a:pt x="623" y="60"/>
                  </a:cubicBezTo>
                  <a:cubicBezTo>
                    <a:pt x="623" y="60"/>
                    <a:pt x="619" y="61"/>
                    <a:pt x="619" y="62"/>
                  </a:cubicBezTo>
                  <a:cubicBezTo>
                    <a:pt x="619" y="64"/>
                    <a:pt x="614" y="64"/>
                    <a:pt x="616" y="62"/>
                  </a:cubicBezTo>
                  <a:cubicBezTo>
                    <a:pt x="617" y="59"/>
                    <a:pt x="620" y="56"/>
                    <a:pt x="622" y="54"/>
                  </a:cubicBezTo>
                  <a:cubicBezTo>
                    <a:pt x="625" y="53"/>
                    <a:pt x="625" y="51"/>
                    <a:pt x="625" y="49"/>
                  </a:cubicBezTo>
                  <a:cubicBezTo>
                    <a:pt x="625" y="47"/>
                    <a:pt x="629" y="48"/>
                    <a:pt x="629" y="46"/>
                  </a:cubicBezTo>
                  <a:cubicBezTo>
                    <a:pt x="628" y="44"/>
                    <a:pt x="624" y="43"/>
                    <a:pt x="620" y="44"/>
                  </a:cubicBezTo>
                  <a:cubicBezTo>
                    <a:pt x="616" y="46"/>
                    <a:pt x="610" y="49"/>
                    <a:pt x="612" y="50"/>
                  </a:cubicBezTo>
                  <a:cubicBezTo>
                    <a:pt x="613" y="51"/>
                    <a:pt x="617" y="48"/>
                    <a:pt x="617" y="51"/>
                  </a:cubicBezTo>
                  <a:cubicBezTo>
                    <a:pt x="616" y="54"/>
                    <a:pt x="615" y="59"/>
                    <a:pt x="614" y="60"/>
                  </a:cubicBezTo>
                  <a:cubicBezTo>
                    <a:pt x="613" y="60"/>
                    <a:pt x="608" y="61"/>
                    <a:pt x="608" y="63"/>
                  </a:cubicBezTo>
                  <a:cubicBezTo>
                    <a:pt x="608" y="65"/>
                    <a:pt x="611" y="66"/>
                    <a:pt x="614" y="68"/>
                  </a:cubicBezTo>
                  <a:cubicBezTo>
                    <a:pt x="616" y="70"/>
                    <a:pt x="613" y="73"/>
                    <a:pt x="611" y="74"/>
                  </a:cubicBezTo>
                  <a:cubicBezTo>
                    <a:pt x="608" y="74"/>
                    <a:pt x="606" y="78"/>
                    <a:pt x="608" y="78"/>
                  </a:cubicBezTo>
                  <a:cubicBezTo>
                    <a:pt x="611" y="79"/>
                    <a:pt x="614" y="81"/>
                    <a:pt x="614" y="83"/>
                  </a:cubicBezTo>
                  <a:cubicBezTo>
                    <a:pt x="614" y="84"/>
                    <a:pt x="610" y="83"/>
                    <a:pt x="607" y="85"/>
                  </a:cubicBezTo>
                  <a:cubicBezTo>
                    <a:pt x="605" y="87"/>
                    <a:pt x="606" y="90"/>
                    <a:pt x="606" y="90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2558" y="1898"/>
              <a:ext cx="1107" cy="1004"/>
            </a:xfrm>
            <a:custGeom>
              <a:avLst/>
              <a:gdLst>
                <a:gd name="T0" fmla="*/ 40 w 313"/>
                <a:gd name="T1" fmla="*/ 276 h 284"/>
                <a:gd name="T2" fmla="*/ 34 w 313"/>
                <a:gd name="T3" fmla="*/ 258 h 284"/>
                <a:gd name="T4" fmla="*/ 31 w 313"/>
                <a:gd name="T5" fmla="*/ 242 h 284"/>
                <a:gd name="T6" fmla="*/ 13 w 313"/>
                <a:gd name="T7" fmla="*/ 229 h 284"/>
                <a:gd name="T8" fmla="*/ 15 w 313"/>
                <a:gd name="T9" fmla="*/ 214 h 284"/>
                <a:gd name="T10" fmla="*/ 15 w 313"/>
                <a:gd name="T11" fmla="*/ 199 h 284"/>
                <a:gd name="T12" fmla="*/ 3 w 313"/>
                <a:gd name="T13" fmla="*/ 193 h 284"/>
                <a:gd name="T14" fmla="*/ 11 w 313"/>
                <a:gd name="T15" fmla="*/ 186 h 284"/>
                <a:gd name="T16" fmla="*/ 24 w 313"/>
                <a:gd name="T17" fmla="*/ 170 h 284"/>
                <a:gd name="T18" fmla="*/ 36 w 313"/>
                <a:gd name="T19" fmla="*/ 145 h 284"/>
                <a:gd name="T20" fmla="*/ 25 w 313"/>
                <a:gd name="T21" fmla="*/ 114 h 284"/>
                <a:gd name="T22" fmla="*/ 17 w 313"/>
                <a:gd name="T23" fmla="*/ 97 h 284"/>
                <a:gd name="T24" fmla="*/ 24 w 313"/>
                <a:gd name="T25" fmla="*/ 82 h 284"/>
                <a:gd name="T26" fmla="*/ 47 w 313"/>
                <a:gd name="T27" fmla="*/ 84 h 284"/>
                <a:gd name="T28" fmla="*/ 64 w 313"/>
                <a:gd name="T29" fmla="*/ 81 h 284"/>
                <a:gd name="T30" fmla="*/ 87 w 313"/>
                <a:gd name="T31" fmla="*/ 74 h 284"/>
                <a:gd name="T32" fmla="*/ 86 w 313"/>
                <a:gd name="T33" fmla="*/ 51 h 284"/>
                <a:gd name="T34" fmla="*/ 105 w 313"/>
                <a:gd name="T35" fmla="*/ 39 h 284"/>
                <a:gd name="T36" fmla="*/ 129 w 313"/>
                <a:gd name="T37" fmla="*/ 32 h 284"/>
                <a:gd name="T38" fmla="*/ 153 w 313"/>
                <a:gd name="T39" fmla="*/ 7 h 284"/>
                <a:gd name="T40" fmla="*/ 175 w 313"/>
                <a:gd name="T41" fmla="*/ 20 h 284"/>
                <a:gd name="T42" fmla="*/ 178 w 313"/>
                <a:gd name="T43" fmla="*/ 42 h 284"/>
                <a:gd name="T44" fmla="*/ 180 w 313"/>
                <a:gd name="T45" fmla="*/ 62 h 284"/>
                <a:gd name="T46" fmla="*/ 213 w 313"/>
                <a:gd name="T47" fmla="*/ 53 h 284"/>
                <a:gd name="T48" fmla="*/ 225 w 313"/>
                <a:gd name="T49" fmla="*/ 30 h 284"/>
                <a:gd name="T50" fmla="*/ 226 w 313"/>
                <a:gd name="T51" fmla="*/ 9 h 284"/>
                <a:gd name="T52" fmla="*/ 247 w 313"/>
                <a:gd name="T53" fmla="*/ 8 h 284"/>
                <a:gd name="T54" fmla="*/ 276 w 313"/>
                <a:gd name="T55" fmla="*/ 5 h 284"/>
                <a:gd name="T56" fmla="*/ 272 w 313"/>
                <a:gd name="T57" fmla="*/ 25 h 284"/>
                <a:gd name="T58" fmla="*/ 276 w 313"/>
                <a:gd name="T59" fmla="*/ 52 h 284"/>
                <a:gd name="T60" fmla="*/ 288 w 313"/>
                <a:gd name="T61" fmla="*/ 74 h 284"/>
                <a:gd name="T62" fmla="*/ 302 w 313"/>
                <a:gd name="T63" fmla="*/ 81 h 284"/>
                <a:gd name="T64" fmla="*/ 310 w 313"/>
                <a:gd name="T65" fmla="*/ 97 h 284"/>
                <a:gd name="T66" fmla="*/ 302 w 313"/>
                <a:gd name="T67" fmla="*/ 119 h 284"/>
                <a:gd name="T68" fmla="*/ 280 w 313"/>
                <a:gd name="T69" fmla="*/ 141 h 284"/>
                <a:gd name="T70" fmla="*/ 267 w 313"/>
                <a:gd name="T71" fmla="*/ 147 h 284"/>
                <a:gd name="T72" fmla="*/ 237 w 313"/>
                <a:gd name="T73" fmla="*/ 165 h 284"/>
                <a:gd name="T74" fmla="*/ 247 w 313"/>
                <a:gd name="T75" fmla="*/ 180 h 284"/>
                <a:gd name="T76" fmla="*/ 231 w 313"/>
                <a:gd name="T77" fmla="*/ 199 h 284"/>
                <a:gd name="T78" fmla="*/ 205 w 313"/>
                <a:gd name="T79" fmla="*/ 221 h 284"/>
                <a:gd name="T80" fmla="*/ 194 w 313"/>
                <a:gd name="T81" fmla="*/ 237 h 284"/>
                <a:gd name="T82" fmla="*/ 174 w 313"/>
                <a:gd name="T83" fmla="*/ 214 h 284"/>
                <a:gd name="T84" fmla="*/ 160 w 313"/>
                <a:gd name="T85" fmla="*/ 222 h 284"/>
                <a:gd name="T86" fmla="*/ 134 w 313"/>
                <a:gd name="T87" fmla="*/ 235 h 284"/>
                <a:gd name="T88" fmla="*/ 113 w 313"/>
                <a:gd name="T89" fmla="*/ 247 h 284"/>
                <a:gd name="T90" fmla="*/ 91 w 313"/>
                <a:gd name="T91" fmla="*/ 266 h 284"/>
                <a:gd name="T92" fmla="*/ 80 w 313"/>
                <a:gd name="T93" fmla="*/ 281 h 284"/>
                <a:gd name="T94" fmla="*/ 50 w 313"/>
                <a:gd name="T95" fmla="*/ 282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313" h="284">
                  <a:moveTo>
                    <a:pt x="42" y="284"/>
                  </a:moveTo>
                  <a:cubicBezTo>
                    <a:pt x="42" y="283"/>
                    <a:pt x="42" y="283"/>
                    <a:pt x="43" y="282"/>
                  </a:cubicBezTo>
                  <a:cubicBezTo>
                    <a:pt x="44" y="280"/>
                    <a:pt x="42" y="278"/>
                    <a:pt x="40" y="276"/>
                  </a:cubicBezTo>
                  <a:cubicBezTo>
                    <a:pt x="38" y="275"/>
                    <a:pt x="39" y="272"/>
                    <a:pt x="41" y="268"/>
                  </a:cubicBezTo>
                  <a:cubicBezTo>
                    <a:pt x="42" y="265"/>
                    <a:pt x="38" y="263"/>
                    <a:pt x="38" y="262"/>
                  </a:cubicBezTo>
                  <a:cubicBezTo>
                    <a:pt x="38" y="261"/>
                    <a:pt x="39" y="258"/>
                    <a:pt x="34" y="258"/>
                  </a:cubicBezTo>
                  <a:cubicBezTo>
                    <a:pt x="29" y="258"/>
                    <a:pt x="28" y="259"/>
                    <a:pt x="27" y="256"/>
                  </a:cubicBezTo>
                  <a:cubicBezTo>
                    <a:pt x="27" y="253"/>
                    <a:pt x="23" y="250"/>
                    <a:pt x="27" y="248"/>
                  </a:cubicBezTo>
                  <a:cubicBezTo>
                    <a:pt x="32" y="247"/>
                    <a:pt x="35" y="243"/>
                    <a:pt x="31" y="242"/>
                  </a:cubicBezTo>
                  <a:cubicBezTo>
                    <a:pt x="28" y="241"/>
                    <a:pt x="25" y="239"/>
                    <a:pt x="25" y="236"/>
                  </a:cubicBezTo>
                  <a:cubicBezTo>
                    <a:pt x="24" y="233"/>
                    <a:pt x="21" y="230"/>
                    <a:pt x="19" y="230"/>
                  </a:cubicBezTo>
                  <a:cubicBezTo>
                    <a:pt x="17" y="229"/>
                    <a:pt x="14" y="231"/>
                    <a:pt x="13" y="229"/>
                  </a:cubicBezTo>
                  <a:cubicBezTo>
                    <a:pt x="13" y="227"/>
                    <a:pt x="14" y="225"/>
                    <a:pt x="12" y="223"/>
                  </a:cubicBezTo>
                  <a:cubicBezTo>
                    <a:pt x="10" y="220"/>
                    <a:pt x="11" y="218"/>
                    <a:pt x="12" y="218"/>
                  </a:cubicBezTo>
                  <a:cubicBezTo>
                    <a:pt x="14" y="217"/>
                    <a:pt x="14" y="217"/>
                    <a:pt x="15" y="214"/>
                  </a:cubicBezTo>
                  <a:cubicBezTo>
                    <a:pt x="16" y="211"/>
                    <a:pt x="18" y="214"/>
                    <a:pt x="19" y="211"/>
                  </a:cubicBezTo>
                  <a:cubicBezTo>
                    <a:pt x="20" y="208"/>
                    <a:pt x="21" y="207"/>
                    <a:pt x="19" y="205"/>
                  </a:cubicBezTo>
                  <a:cubicBezTo>
                    <a:pt x="17" y="202"/>
                    <a:pt x="14" y="202"/>
                    <a:pt x="15" y="199"/>
                  </a:cubicBezTo>
                  <a:cubicBezTo>
                    <a:pt x="15" y="197"/>
                    <a:pt x="15" y="195"/>
                    <a:pt x="13" y="195"/>
                  </a:cubicBezTo>
                  <a:cubicBezTo>
                    <a:pt x="11" y="195"/>
                    <a:pt x="9" y="194"/>
                    <a:pt x="7" y="195"/>
                  </a:cubicBezTo>
                  <a:cubicBezTo>
                    <a:pt x="5" y="197"/>
                    <a:pt x="4" y="196"/>
                    <a:pt x="3" y="193"/>
                  </a:cubicBezTo>
                  <a:cubicBezTo>
                    <a:pt x="2" y="191"/>
                    <a:pt x="2" y="192"/>
                    <a:pt x="1" y="188"/>
                  </a:cubicBezTo>
                  <a:cubicBezTo>
                    <a:pt x="0" y="185"/>
                    <a:pt x="6" y="183"/>
                    <a:pt x="7" y="186"/>
                  </a:cubicBezTo>
                  <a:cubicBezTo>
                    <a:pt x="9" y="189"/>
                    <a:pt x="11" y="188"/>
                    <a:pt x="11" y="186"/>
                  </a:cubicBezTo>
                  <a:cubicBezTo>
                    <a:pt x="11" y="183"/>
                    <a:pt x="17" y="180"/>
                    <a:pt x="18" y="178"/>
                  </a:cubicBezTo>
                  <a:cubicBezTo>
                    <a:pt x="20" y="177"/>
                    <a:pt x="28" y="176"/>
                    <a:pt x="30" y="174"/>
                  </a:cubicBezTo>
                  <a:cubicBezTo>
                    <a:pt x="31" y="171"/>
                    <a:pt x="26" y="169"/>
                    <a:pt x="24" y="170"/>
                  </a:cubicBezTo>
                  <a:cubicBezTo>
                    <a:pt x="22" y="171"/>
                    <a:pt x="21" y="170"/>
                    <a:pt x="22" y="165"/>
                  </a:cubicBezTo>
                  <a:cubicBezTo>
                    <a:pt x="22" y="160"/>
                    <a:pt x="24" y="160"/>
                    <a:pt x="27" y="156"/>
                  </a:cubicBezTo>
                  <a:cubicBezTo>
                    <a:pt x="30" y="153"/>
                    <a:pt x="36" y="149"/>
                    <a:pt x="36" y="145"/>
                  </a:cubicBezTo>
                  <a:cubicBezTo>
                    <a:pt x="36" y="141"/>
                    <a:pt x="36" y="136"/>
                    <a:pt x="36" y="133"/>
                  </a:cubicBezTo>
                  <a:cubicBezTo>
                    <a:pt x="37" y="130"/>
                    <a:pt x="36" y="128"/>
                    <a:pt x="34" y="125"/>
                  </a:cubicBezTo>
                  <a:cubicBezTo>
                    <a:pt x="32" y="123"/>
                    <a:pt x="25" y="117"/>
                    <a:pt x="25" y="114"/>
                  </a:cubicBezTo>
                  <a:cubicBezTo>
                    <a:pt x="26" y="111"/>
                    <a:pt x="28" y="108"/>
                    <a:pt x="25" y="107"/>
                  </a:cubicBezTo>
                  <a:cubicBezTo>
                    <a:pt x="23" y="107"/>
                    <a:pt x="22" y="104"/>
                    <a:pt x="22" y="102"/>
                  </a:cubicBezTo>
                  <a:cubicBezTo>
                    <a:pt x="22" y="100"/>
                    <a:pt x="19" y="99"/>
                    <a:pt x="17" y="97"/>
                  </a:cubicBezTo>
                  <a:cubicBezTo>
                    <a:pt x="15" y="95"/>
                    <a:pt x="18" y="96"/>
                    <a:pt x="18" y="93"/>
                  </a:cubicBezTo>
                  <a:cubicBezTo>
                    <a:pt x="19" y="90"/>
                    <a:pt x="15" y="88"/>
                    <a:pt x="18" y="86"/>
                  </a:cubicBezTo>
                  <a:cubicBezTo>
                    <a:pt x="21" y="84"/>
                    <a:pt x="23" y="84"/>
                    <a:pt x="24" y="82"/>
                  </a:cubicBezTo>
                  <a:cubicBezTo>
                    <a:pt x="25" y="80"/>
                    <a:pt x="30" y="83"/>
                    <a:pt x="32" y="85"/>
                  </a:cubicBezTo>
                  <a:cubicBezTo>
                    <a:pt x="34" y="86"/>
                    <a:pt x="32" y="80"/>
                    <a:pt x="36" y="80"/>
                  </a:cubicBezTo>
                  <a:cubicBezTo>
                    <a:pt x="40" y="80"/>
                    <a:pt x="46" y="80"/>
                    <a:pt x="47" y="84"/>
                  </a:cubicBezTo>
                  <a:cubicBezTo>
                    <a:pt x="48" y="88"/>
                    <a:pt x="53" y="87"/>
                    <a:pt x="53" y="85"/>
                  </a:cubicBezTo>
                  <a:cubicBezTo>
                    <a:pt x="53" y="82"/>
                    <a:pt x="57" y="83"/>
                    <a:pt x="59" y="84"/>
                  </a:cubicBezTo>
                  <a:cubicBezTo>
                    <a:pt x="61" y="85"/>
                    <a:pt x="62" y="84"/>
                    <a:pt x="64" y="81"/>
                  </a:cubicBezTo>
                  <a:cubicBezTo>
                    <a:pt x="67" y="78"/>
                    <a:pt x="67" y="81"/>
                    <a:pt x="71" y="79"/>
                  </a:cubicBezTo>
                  <a:cubicBezTo>
                    <a:pt x="76" y="76"/>
                    <a:pt x="77" y="78"/>
                    <a:pt x="79" y="79"/>
                  </a:cubicBezTo>
                  <a:cubicBezTo>
                    <a:pt x="81" y="80"/>
                    <a:pt x="84" y="78"/>
                    <a:pt x="87" y="74"/>
                  </a:cubicBezTo>
                  <a:cubicBezTo>
                    <a:pt x="90" y="69"/>
                    <a:pt x="92" y="69"/>
                    <a:pt x="88" y="66"/>
                  </a:cubicBezTo>
                  <a:cubicBezTo>
                    <a:pt x="84" y="63"/>
                    <a:pt x="76" y="61"/>
                    <a:pt x="81" y="57"/>
                  </a:cubicBezTo>
                  <a:cubicBezTo>
                    <a:pt x="85" y="53"/>
                    <a:pt x="82" y="51"/>
                    <a:pt x="86" y="51"/>
                  </a:cubicBezTo>
                  <a:cubicBezTo>
                    <a:pt x="90" y="51"/>
                    <a:pt x="92" y="52"/>
                    <a:pt x="94" y="50"/>
                  </a:cubicBezTo>
                  <a:cubicBezTo>
                    <a:pt x="96" y="47"/>
                    <a:pt x="98" y="44"/>
                    <a:pt x="101" y="44"/>
                  </a:cubicBezTo>
                  <a:cubicBezTo>
                    <a:pt x="105" y="44"/>
                    <a:pt x="104" y="41"/>
                    <a:pt x="105" y="39"/>
                  </a:cubicBezTo>
                  <a:cubicBezTo>
                    <a:pt x="105" y="38"/>
                    <a:pt x="109" y="40"/>
                    <a:pt x="110" y="37"/>
                  </a:cubicBezTo>
                  <a:cubicBezTo>
                    <a:pt x="110" y="37"/>
                    <a:pt x="110" y="37"/>
                    <a:pt x="110" y="37"/>
                  </a:cubicBezTo>
                  <a:cubicBezTo>
                    <a:pt x="110" y="37"/>
                    <a:pt x="122" y="36"/>
                    <a:pt x="129" y="32"/>
                  </a:cubicBezTo>
                  <a:cubicBezTo>
                    <a:pt x="135" y="28"/>
                    <a:pt x="138" y="23"/>
                    <a:pt x="144" y="23"/>
                  </a:cubicBezTo>
                  <a:cubicBezTo>
                    <a:pt x="150" y="23"/>
                    <a:pt x="150" y="19"/>
                    <a:pt x="150" y="16"/>
                  </a:cubicBezTo>
                  <a:cubicBezTo>
                    <a:pt x="150" y="13"/>
                    <a:pt x="149" y="7"/>
                    <a:pt x="153" y="7"/>
                  </a:cubicBezTo>
                  <a:cubicBezTo>
                    <a:pt x="157" y="8"/>
                    <a:pt x="160" y="11"/>
                    <a:pt x="161" y="15"/>
                  </a:cubicBezTo>
                  <a:cubicBezTo>
                    <a:pt x="161" y="18"/>
                    <a:pt x="167" y="19"/>
                    <a:pt x="168" y="19"/>
                  </a:cubicBezTo>
                  <a:cubicBezTo>
                    <a:pt x="169" y="19"/>
                    <a:pt x="173" y="22"/>
                    <a:pt x="175" y="20"/>
                  </a:cubicBezTo>
                  <a:cubicBezTo>
                    <a:pt x="177" y="18"/>
                    <a:pt x="181" y="22"/>
                    <a:pt x="182" y="24"/>
                  </a:cubicBezTo>
                  <a:cubicBezTo>
                    <a:pt x="182" y="26"/>
                    <a:pt x="181" y="28"/>
                    <a:pt x="180" y="33"/>
                  </a:cubicBezTo>
                  <a:cubicBezTo>
                    <a:pt x="178" y="37"/>
                    <a:pt x="176" y="41"/>
                    <a:pt x="178" y="42"/>
                  </a:cubicBezTo>
                  <a:cubicBezTo>
                    <a:pt x="180" y="43"/>
                    <a:pt x="185" y="45"/>
                    <a:pt x="186" y="45"/>
                  </a:cubicBezTo>
                  <a:cubicBezTo>
                    <a:pt x="188" y="46"/>
                    <a:pt x="187" y="53"/>
                    <a:pt x="185" y="53"/>
                  </a:cubicBezTo>
                  <a:cubicBezTo>
                    <a:pt x="182" y="53"/>
                    <a:pt x="177" y="59"/>
                    <a:pt x="180" y="62"/>
                  </a:cubicBezTo>
                  <a:cubicBezTo>
                    <a:pt x="183" y="64"/>
                    <a:pt x="187" y="56"/>
                    <a:pt x="191" y="58"/>
                  </a:cubicBezTo>
                  <a:cubicBezTo>
                    <a:pt x="196" y="59"/>
                    <a:pt x="200" y="60"/>
                    <a:pt x="202" y="56"/>
                  </a:cubicBezTo>
                  <a:cubicBezTo>
                    <a:pt x="204" y="53"/>
                    <a:pt x="210" y="52"/>
                    <a:pt x="213" y="53"/>
                  </a:cubicBezTo>
                  <a:cubicBezTo>
                    <a:pt x="216" y="53"/>
                    <a:pt x="221" y="53"/>
                    <a:pt x="224" y="50"/>
                  </a:cubicBezTo>
                  <a:cubicBezTo>
                    <a:pt x="227" y="47"/>
                    <a:pt x="227" y="45"/>
                    <a:pt x="226" y="41"/>
                  </a:cubicBezTo>
                  <a:cubicBezTo>
                    <a:pt x="225" y="38"/>
                    <a:pt x="225" y="33"/>
                    <a:pt x="225" y="30"/>
                  </a:cubicBezTo>
                  <a:cubicBezTo>
                    <a:pt x="225" y="26"/>
                    <a:pt x="223" y="20"/>
                    <a:pt x="219" y="18"/>
                  </a:cubicBezTo>
                  <a:cubicBezTo>
                    <a:pt x="215" y="17"/>
                    <a:pt x="211" y="13"/>
                    <a:pt x="214" y="12"/>
                  </a:cubicBezTo>
                  <a:cubicBezTo>
                    <a:pt x="218" y="10"/>
                    <a:pt x="226" y="12"/>
                    <a:pt x="226" y="9"/>
                  </a:cubicBezTo>
                  <a:cubicBezTo>
                    <a:pt x="226" y="7"/>
                    <a:pt x="230" y="3"/>
                    <a:pt x="232" y="3"/>
                  </a:cubicBezTo>
                  <a:cubicBezTo>
                    <a:pt x="235" y="3"/>
                    <a:pt x="239" y="3"/>
                    <a:pt x="240" y="1"/>
                  </a:cubicBezTo>
                  <a:cubicBezTo>
                    <a:pt x="242" y="0"/>
                    <a:pt x="247" y="3"/>
                    <a:pt x="247" y="8"/>
                  </a:cubicBezTo>
                  <a:cubicBezTo>
                    <a:pt x="247" y="13"/>
                    <a:pt x="246" y="18"/>
                    <a:pt x="254" y="18"/>
                  </a:cubicBezTo>
                  <a:cubicBezTo>
                    <a:pt x="261" y="18"/>
                    <a:pt x="264" y="19"/>
                    <a:pt x="267" y="15"/>
                  </a:cubicBezTo>
                  <a:cubicBezTo>
                    <a:pt x="271" y="10"/>
                    <a:pt x="272" y="7"/>
                    <a:pt x="276" y="5"/>
                  </a:cubicBezTo>
                  <a:cubicBezTo>
                    <a:pt x="280" y="3"/>
                    <a:pt x="284" y="4"/>
                    <a:pt x="282" y="8"/>
                  </a:cubicBezTo>
                  <a:cubicBezTo>
                    <a:pt x="280" y="11"/>
                    <a:pt x="284" y="12"/>
                    <a:pt x="282" y="16"/>
                  </a:cubicBezTo>
                  <a:cubicBezTo>
                    <a:pt x="281" y="20"/>
                    <a:pt x="273" y="23"/>
                    <a:pt x="272" y="25"/>
                  </a:cubicBezTo>
                  <a:cubicBezTo>
                    <a:pt x="270" y="28"/>
                    <a:pt x="271" y="34"/>
                    <a:pt x="273" y="36"/>
                  </a:cubicBezTo>
                  <a:cubicBezTo>
                    <a:pt x="276" y="38"/>
                    <a:pt x="279" y="40"/>
                    <a:pt x="275" y="43"/>
                  </a:cubicBezTo>
                  <a:cubicBezTo>
                    <a:pt x="272" y="46"/>
                    <a:pt x="273" y="52"/>
                    <a:pt x="276" y="52"/>
                  </a:cubicBezTo>
                  <a:cubicBezTo>
                    <a:pt x="278" y="52"/>
                    <a:pt x="281" y="49"/>
                    <a:pt x="284" y="53"/>
                  </a:cubicBezTo>
                  <a:cubicBezTo>
                    <a:pt x="287" y="56"/>
                    <a:pt x="288" y="59"/>
                    <a:pt x="288" y="63"/>
                  </a:cubicBezTo>
                  <a:cubicBezTo>
                    <a:pt x="288" y="67"/>
                    <a:pt x="286" y="73"/>
                    <a:pt x="288" y="74"/>
                  </a:cubicBezTo>
                  <a:cubicBezTo>
                    <a:pt x="291" y="74"/>
                    <a:pt x="292" y="67"/>
                    <a:pt x="294" y="70"/>
                  </a:cubicBezTo>
                  <a:cubicBezTo>
                    <a:pt x="297" y="73"/>
                    <a:pt x="294" y="76"/>
                    <a:pt x="296" y="78"/>
                  </a:cubicBezTo>
                  <a:cubicBezTo>
                    <a:pt x="298" y="81"/>
                    <a:pt x="301" y="77"/>
                    <a:pt x="302" y="81"/>
                  </a:cubicBezTo>
                  <a:cubicBezTo>
                    <a:pt x="302" y="85"/>
                    <a:pt x="301" y="87"/>
                    <a:pt x="305" y="87"/>
                  </a:cubicBezTo>
                  <a:cubicBezTo>
                    <a:pt x="309" y="87"/>
                    <a:pt x="312" y="83"/>
                    <a:pt x="311" y="87"/>
                  </a:cubicBezTo>
                  <a:cubicBezTo>
                    <a:pt x="311" y="92"/>
                    <a:pt x="313" y="95"/>
                    <a:pt x="310" y="97"/>
                  </a:cubicBezTo>
                  <a:cubicBezTo>
                    <a:pt x="307" y="99"/>
                    <a:pt x="306" y="101"/>
                    <a:pt x="306" y="106"/>
                  </a:cubicBezTo>
                  <a:cubicBezTo>
                    <a:pt x="306" y="109"/>
                    <a:pt x="304" y="113"/>
                    <a:pt x="305" y="114"/>
                  </a:cubicBezTo>
                  <a:cubicBezTo>
                    <a:pt x="302" y="117"/>
                    <a:pt x="302" y="119"/>
                    <a:pt x="302" y="119"/>
                  </a:cubicBezTo>
                  <a:cubicBezTo>
                    <a:pt x="302" y="119"/>
                    <a:pt x="301" y="125"/>
                    <a:pt x="300" y="129"/>
                  </a:cubicBezTo>
                  <a:cubicBezTo>
                    <a:pt x="298" y="132"/>
                    <a:pt x="292" y="133"/>
                    <a:pt x="291" y="137"/>
                  </a:cubicBezTo>
                  <a:cubicBezTo>
                    <a:pt x="290" y="141"/>
                    <a:pt x="283" y="144"/>
                    <a:pt x="280" y="141"/>
                  </a:cubicBezTo>
                  <a:cubicBezTo>
                    <a:pt x="278" y="138"/>
                    <a:pt x="277" y="134"/>
                    <a:pt x="273" y="132"/>
                  </a:cubicBezTo>
                  <a:cubicBezTo>
                    <a:pt x="269" y="131"/>
                    <a:pt x="261" y="134"/>
                    <a:pt x="261" y="139"/>
                  </a:cubicBezTo>
                  <a:cubicBezTo>
                    <a:pt x="261" y="144"/>
                    <a:pt x="268" y="146"/>
                    <a:pt x="267" y="147"/>
                  </a:cubicBezTo>
                  <a:cubicBezTo>
                    <a:pt x="266" y="148"/>
                    <a:pt x="262" y="149"/>
                    <a:pt x="257" y="149"/>
                  </a:cubicBezTo>
                  <a:cubicBezTo>
                    <a:pt x="253" y="149"/>
                    <a:pt x="249" y="153"/>
                    <a:pt x="243" y="154"/>
                  </a:cubicBezTo>
                  <a:cubicBezTo>
                    <a:pt x="237" y="154"/>
                    <a:pt x="235" y="161"/>
                    <a:pt x="237" y="165"/>
                  </a:cubicBezTo>
                  <a:cubicBezTo>
                    <a:pt x="239" y="169"/>
                    <a:pt x="243" y="167"/>
                    <a:pt x="246" y="164"/>
                  </a:cubicBezTo>
                  <a:cubicBezTo>
                    <a:pt x="250" y="161"/>
                    <a:pt x="250" y="169"/>
                    <a:pt x="251" y="173"/>
                  </a:cubicBezTo>
                  <a:cubicBezTo>
                    <a:pt x="252" y="176"/>
                    <a:pt x="246" y="178"/>
                    <a:pt x="247" y="180"/>
                  </a:cubicBezTo>
                  <a:cubicBezTo>
                    <a:pt x="247" y="183"/>
                    <a:pt x="244" y="186"/>
                    <a:pt x="240" y="185"/>
                  </a:cubicBezTo>
                  <a:cubicBezTo>
                    <a:pt x="235" y="185"/>
                    <a:pt x="234" y="186"/>
                    <a:pt x="232" y="189"/>
                  </a:cubicBezTo>
                  <a:cubicBezTo>
                    <a:pt x="230" y="192"/>
                    <a:pt x="232" y="197"/>
                    <a:pt x="231" y="199"/>
                  </a:cubicBezTo>
                  <a:cubicBezTo>
                    <a:pt x="229" y="202"/>
                    <a:pt x="227" y="205"/>
                    <a:pt x="225" y="207"/>
                  </a:cubicBezTo>
                  <a:cubicBezTo>
                    <a:pt x="224" y="209"/>
                    <a:pt x="224" y="212"/>
                    <a:pt x="216" y="216"/>
                  </a:cubicBezTo>
                  <a:cubicBezTo>
                    <a:pt x="208" y="220"/>
                    <a:pt x="210" y="215"/>
                    <a:pt x="205" y="221"/>
                  </a:cubicBezTo>
                  <a:cubicBezTo>
                    <a:pt x="199" y="226"/>
                    <a:pt x="200" y="230"/>
                    <a:pt x="201" y="233"/>
                  </a:cubicBezTo>
                  <a:cubicBezTo>
                    <a:pt x="202" y="236"/>
                    <a:pt x="198" y="237"/>
                    <a:pt x="196" y="238"/>
                  </a:cubicBezTo>
                  <a:cubicBezTo>
                    <a:pt x="196" y="237"/>
                    <a:pt x="195" y="237"/>
                    <a:pt x="194" y="237"/>
                  </a:cubicBezTo>
                  <a:cubicBezTo>
                    <a:pt x="189" y="237"/>
                    <a:pt x="185" y="234"/>
                    <a:pt x="185" y="230"/>
                  </a:cubicBezTo>
                  <a:cubicBezTo>
                    <a:pt x="184" y="227"/>
                    <a:pt x="183" y="219"/>
                    <a:pt x="181" y="220"/>
                  </a:cubicBezTo>
                  <a:cubicBezTo>
                    <a:pt x="178" y="220"/>
                    <a:pt x="175" y="216"/>
                    <a:pt x="174" y="214"/>
                  </a:cubicBezTo>
                  <a:cubicBezTo>
                    <a:pt x="173" y="211"/>
                    <a:pt x="173" y="207"/>
                    <a:pt x="168" y="207"/>
                  </a:cubicBezTo>
                  <a:cubicBezTo>
                    <a:pt x="163" y="207"/>
                    <a:pt x="164" y="212"/>
                    <a:pt x="164" y="217"/>
                  </a:cubicBezTo>
                  <a:cubicBezTo>
                    <a:pt x="164" y="221"/>
                    <a:pt x="162" y="220"/>
                    <a:pt x="160" y="222"/>
                  </a:cubicBezTo>
                  <a:cubicBezTo>
                    <a:pt x="158" y="224"/>
                    <a:pt x="158" y="228"/>
                    <a:pt x="156" y="229"/>
                  </a:cubicBezTo>
                  <a:cubicBezTo>
                    <a:pt x="155" y="230"/>
                    <a:pt x="150" y="231"/>
                    <a:pt x="147" y="234"/>
                  </a:cubicBezTo>
                  <a:cubicBezTo>
                    <a:pt x="144" y="237"/>
                    <a:pt x="139" y="235"/>
                    <a:pt x="134" y="235"/>
                  </a:cubicBezTo>
                  <a:cubicBezTo>
                    <a:pt x="129" y="236"/>
                    <a:pt x="132" y="243"/>
                    <a:pt x="129" y="245"/>
                  </a:cubicBezTo>
                  <a:cubicBezTo>
                    <a:pt x="126" y="247"/>
                    <a:pt x="122" y="249"/>
                    <a:pt x="120" y="245"/>
                  </a:cubicBezTo>
                  <a:cubicBezTo>
                    <a:pt x="118" y="242"/>
                    <a:pt x="115" y="247"/>
                    <a:pt x="113" y="247"/>
                  </a:cubicBezTo>
                  <a:cubicBezTo>
                    <a:pt x="110" y="248"/>
                    <a:pt x="108" y="249"/>
                    <a:pt x="105" y="252"/>
                  </a:cubicBezTo>
                  <a:cubicBezTo>
                    <a:pt x="101" y="255"/>
                    <a:pt x="99" y="255"/>
                    <a:pt x="96" y="255"/>
                  </a:cubicBezTo>
                  <a:cubicBezTo>
                    <a:pt x="93" y="256"/>
                    <a:pt x="92" y="261"/>
                    <a:pt x="91" y="266"/>
                  </a:cubicBezTo>
                  <a:cubicBezTo>
                    <a:pt x="91" y="270"/>
                    <a:pt x="89" y="270"/>
                    <a:pt x="83" y="266"/>
                  </a:cubicBezTo>
                  <a:cubicBezTo>
                    <a:pt x="77" y="262"/>
                    <a:pt x="76" y="267"/>
                    <a:pt x="78" y="273"/>
                  </a:cubicBezTo>
                  <a:cubicBezTo>
                    <a:pt x="80" y="278"/>
                    <a:pt x="82" y="280"/>
                    <a:pt x="80" y="281"/>
                  </a:cubicBezTo>
                  <a:cubicBezTo>
                    <a:pt x="79" y="282"/>
                    <a:pt x="72" y="282"/>
                    <a:pt x="69" y="281"/>
                  </a:cubicBezTo>
                  <a:cubicBezTo>
                    <a:pt x="66" y="279"/>
                    <a:pt x="69" y="276"/>
                    <a:pt x="62" y="279"/>
                  </a:cubicBezTo>
                  <a:cubicBezTo>
                    <a:pt x="55" y="283"/>
                    <a:pt x="53" y="277"/>
                    <a:pt x="50" y="282"/>
                  </a:cubicBezTo>
                  <a:cubicBezTo>
                    <a:pt x="50" y="283"/>
                    <a:pt x="45" y="283"/>
                    <a:pt x="42" y="284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2618" y="2630"/>
              <a:ext cx="757" cy="912"/>
            </a:xfrm>
            <a:custGeom>
              <a:avLst/>
              <a:gdLst>
                <a:gd name="T0" fmla="*/ 178 w 214"/>
                <a:gd name="T1" fmla="*/ 256 h 258"/>
                <a:gd name="T2" fmla="*/ 162 w 214"/>
                <a:gd name="T3" fmla="*/ 249 h 258"/>
                <a:gd name="T4" fmla="*/ 152 w 214"/>
                <a:gd name="T5" fmla="*/ 247 h 258"/>
                <a:gd name="T6" fmla="*/ 143 w 214"/>
                <a:gd name="T7" fmla="*/ 245 h 258"/>
                <a:gd name="T8" fmla="*/ 132 w 214"/>
                <a:gd name="T9" fmla="*/ 245 h 258"/>
                <a:gd name="T10" fmla="*/ 122 w 214"/>
                <a:gd name="T11" fmla="*/ 240 h 258"/>
                <a:gd name="T12" fmla="*/ 113 w 214"/>
                <a:gd name="T13" fmla="*/ 230 h 258"/>
                <a:gd name="T14" fmla="*/ 108 w 214"/>
                <a:gd name="T15" fmla="*/ 221 h 258"/>
                <a:gd name="T16" fmla="*/ 112 w 214"/>
                <a:gd name="T17" fmla="*/ 201 h 258"/>
                <a:gd name="T18" fmla="*/ 107 w 214"/>
                <a:gd name="T19" fmla="*/ 189 h 258"/>
                <a:gd name="T20" fmla="*/ 100 w 214"/>
                <a:gd name="T21" fmla="*/ 176 h 258"/>
                <a:gd name="T22" fmla="*/ 72 w 214"/>
                <a:gd name="T23" fmla="*/ 170 h 258"/>
                <a:gd name="T24" fmla="*/ 42 w 214"/>
                <a:gd name="T25" fmla="*/ 179 h 258"/>
                <a:gd name="T26" fmla="*/ 19 w 214"/>
                <a:gd name="T27" fmla="*/ 173 h 258"/>
                <a:gd name="T28" fmla="*/ 28 w 214"/>
                <a:gd name="T29" fmla="*/ 157 h 258"/>
                <a:gd name="T30" fmla="*/ 33 w 214"/>
                <a:gd name="T31" fmla="*/ 142 h 258"/>
                <a:gd name="T32" fmla="*/ 9 w 214"/>
                <a:gd name="T33" fmla="*/ 131 h 258"/>
                <a:gd name="T34" fmla="*/ 1 w 214"/>
                <a:gd name="T35" fmla="*/ 114 h 258"/>
                <a:gd name="T36" fmla="*/ 3 w 214"/>
                <a:gd name="T37" fmla="*/ 95 h 258"/>
                <a:gd name="T38" fmla="*/ 10 w 214"/>
                <a:gd name="T39" fmla="*/ 83 h 258"/>
                <a:gd name="T40" fmla="*/ 21 w 214"/>
                <a:gd name="T41" fmla="*/ 76 h 258"/>
                <a:gd name="T42" fmla="*/ 25 w 214"/>
                <a:gd name="T43" fmla="*/ 77 h 258"/>
                <a:gd name="T44" fmla="*/ 45 w 214"/>
                <a:gd name="T45" fmla="*/ 72 h 258"/>
                <a:gd name="T46" fmla="*/ 63 w 214"/>
                <a:gd name="T47" fmla="*/ 74 h 258"/>
                <a:gd name="T48" fmla="*/ 66 w 214"/>
                <a:gd name="T49" fmla="*/ 59 h 258"/>
                <a:gd name="T50" fmla="*/ 79 w 214"/>
                <a:gd name="T51" fmla="*/ 48 h 258"/>
                <a:gd name="T52" fmla="*/ 96 w 214"/>
                <a:gd name="T53" fmla="*/ 40 h 258"/>
                <a:gd name="T54" fmla="*/ 112 w 214"/>
                <a:gd name="T55" fmla="*/ 38 h 258"/>
                <a:gd name="T56" fmla="*/ 130 w 214"/>
                <a:gd name="T57" fmla="*/ 27 h 258"/>
                <a:gd name="T58" fmla="*/ 143 w 214"/>
                <a:gd name="T59" fmla="*/ 15 h 258"/>
                <a:gd name="T60" fmla="*/ 151 w 214"/>
                <a:gd name="T61" fmla="*/ 0 h 258"/>
                <a:gd name="T62" fmla="*/ 164 w 214"/>
                <a:gd name="T63" fmla="*/ 13 h 258"/>
                <a:gd name="T64" fmla="*/ 177 w 214"/>
                <a:gd name="T65" fmla="*/ 30 h 258"/>
                <a:gd name="T66" fmla="*/ 181 w 214"/>
                <a:gd name="T67" fmla="*/ 49 h 258"/>
                <a:gd name="T68" fmla="*/ 169 w 214"/>
                <a:gd name="T69" fmla="*/ 63 h 258"/>
                <a:gd name="T70" fmla="*/ 175 w 214"/>
                <a:gd name="T71" fmla="*/ 78 h 258"/>
                <a:gd name="T72" fmla="*/ 171 w 214"/>
                <a:gd name="T73" fmla="*/ 91 h 258"/>
                <a:gd name="T74" fmla="*/ 162 w 214"/>
                <a:gd name="T75" fmla="*/ 103 h 258"/>
                <a:gd name="T76" fmla="*/ 150 w 214"/>
                <a:gd name="T77" fmla="*/ 112 h 258"/>
                <a:gd name="T78" fmla="*/ 164 w 214"/>
                <a:gd name="T79" fmla="*/ 123 h 258"/>
                <a:gd name="T80" fmla="*/ 199 w 214"/>
                <a:gd name="T81" fmla="*/ 130 h 258"/>
                <a:gd name="T82" fmla="*/ 208 w 214"/>
                <a:gd name="T83" fmla="*/ 152 h 258"/>
                <a:gd name="T84" fmla="*/ 202 w 214"/>
                <a:gd name="T85" fmla="*/ 169 h 258"/>
                <a:gd name="T86" fmla="*/ 206 w 214"/>
                <a:gd name="T87" fmla="*/ 185 h 258"/>
                <a:gd name="T88" fmla="*/ 209 w 214"/>
                <a:gd name="T89" fmla="*/ 209 h 258"/>
                <a:gd name="T90" fmla="*/ 199 w 214"/>
                <a:gd name="T91" fmla="*/ 233 h 258"/>
                <a:gd name="T92" fmla="*/ 177 w 214"/>
                <a:gd name="T93" fmla="*/ 258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14" h="258">
                  <a:moveTo>
                    <a:pt x="177" y="258"/>
                  </a:moveTo>
                  <a:cubicBezTo>
                    <a:pt x="177" y="258"/>
                    <a:pt x="177" y="257"/>
                    <a:pt x="178" y="256"/>
                  </a:cubicBezTo>
                  <a:cubicBezTo>
                    <a:pt x="180" y="255"/>
                    <a:pt x="171" y="254"/>
                    <a:pt x="167" y="253"/>
                  </a:cubicBezTo>
                  <a:cubicBezTo>
                    <a:pt x="163" y="251"/>
                    <a:pt x="164" y="250"/>
                    <a:pt x="162" y="249"/>
                  </a:cubicBezTo>
                  <a:cubicBezTo>
                    <a:pt x="159" y="248"/>
                    <a:pt x="157" y="246"/>
                    <a:pt x="157" y="246"/>
                  </a:cubicBezTo>
                  <a:cubicBezTo>
                    <a:pt x="157" y="246"/>
                    <a:pt x="156" y="247"/>
                    <a:pt x="152" y="247"/>
                  </a:cubicBezTo>
                  <a:cubicBezTo>
                    <a:pt x="149" y="248"/>
                    <a:pt x="150" y="246"/>
                    <a:pt x="148" y="246"/>
                  </a:cubicBezTo>
                  <a:cubicBezTo>
                    <a:pt x="146" y="246"/>
                    <a:pt x="146" y="246"/>
                    <a:pt x="143" y="245"/>
                  </a:cubicBezTo>
                  <a:cubicBezTo>
                    <a:pt x="139" y="243"/>
                    <a:pt x="142" y="246"/>
                    <a:pt x="137" y="245"/>
                  </a:cubicBezTo>
                  <a:cubicBezTo>
                    <a:pt x="133" y="245"/>
                    <a:pt x="135" y="244"/>
                    <a:pt x="132" y="245"/>
                  </a:cubicBezTo>
                  <a:cubicBezTo>
                    <a:pt x="129" y="246"/>
                    <a:pt x="129" y="248"/>
                    <a:pt x="128" y="244"/>
                  </a:cubicBezTo>
                  <a:cubicBezTo>
                    <a:pt x="127" y="239"/>
                    <a:pt x="125" y="240"/>
                    <a:pt x="122" y="240"/>
                  </a:cubicBezTo>
                  <a:cubicBezTo>
                    <a:pt x="118" y="240"/>
                    <a:pt x="116" y="234"/>
                    <a:pt x="115" y="233"/>
                  </a:cubicBezTo>
                  <a:cubicBezTo>
                    <a:pt x="114" y="232"/>
                    <a:pt x="117" y="231"/>
                    <a:pt x="113" y="230"/>
                  </a:cubicBezTo>
                  <a:cubicBezTo>
                    <a:pt x="110" y="229"/>
                    <a:pt x="111" y="228"/>
                    <a:pt x="110" y="227"/>
                  </a:cubicBezTo>
                  <a:cubicBezTo>
                    <a:pt x="108" y="226"/>
                    <a:pt x="107" y="224"/>
                    <a:pt x="108" y="221"/>
                  </a:cubicBezTo>
                  <a:cubicBezTo>
                    <a:pt x="109" y="215"/>
                    <a:pt x="111" y="216"/>
                    <a:pt x="113" y="211"/>
                  </a:cubicBezTo>
                  <a:cubicBezTo>
                    <a:pt x="115" y="206"/>
                    <a:pt x="115" y="202"/>
                    <a:pt x="112" y="201"/>
                  </a:cubicBezTo>
                  <a:cubicBezTo>
                    <a:pt x="110" y="201"/>
                    <a:pt x="108" y="198"/>
                    <a:pt x="106" y="195"/>
                  </a:cubicBezTo>
                  <a:cubicBezTo>
                    <a:pt x="104" y="192"/>
                    <a:pt x="104" y="192"/>
                    <a:pt x="107" y="189"/>
                  </a:cubicBezTo>
                  <a:cubicBezTo>
                    <a:pt x="110" y="186"/>
                    <a:pt x="108" y="182"/>
                    <a:pt x="107" y="179"/>
                  </a:cubicBezTo>
                  <a:cubicBezTo>
                    <a:pt x="106" y="176"/>
                    <a:pt x="106" y="179"/>
                    <a:pt x="100" y="176"/>
                  </a:cubicBezTo>
                  <a:cubicBezTo>
                    <a:pt x="95" y="172"/>
                    <a:pt x="87" y="170"/>
                    <a:pt x="84" y="168"/>
                  </a:cubicBezTo>
                  <a:cubicBezTo>
                    <a:pt x="81" y="167"/>
                    <a:pt x="77" y="167"/>
                    <a:pt x="72" y="170"/>
                  </a:cubicBezTo>
                  <a:cubicBezTo>
                    <a:pt x="67" y="174"/>
                    <a:pt x="59" y="176"/>
                    <a:pt x="55" y="177"/>
                  </a:cubicBezTo>
                  <a:cubicBezTo>
                    <a:pt x="52" y="178"/>
                    <a:pt x="47" y="179"/>
                    <a:pt x="42" y="179"/>
                  </a:cubicBezTo>
                  <a:cubicBezTo>
                    <a:pt x="38" y="179"/>
                    <a:pt x="28" y="177"/>
                    <a:pt x="18" y="177"/>
                  </a:cubicBezTo>
                  <a:cubicBezTo>
                    <a:pt x="19" y="175"/>
                    <a:pt x="19" y="175"/>
                    <a:pt x="19" y="173"/>
                  </a:cubicBezTo>
                  <a:cubicBezTo>
                    <a:pt x="19" y="170"/>
                    <a:pt x="19" y="172"/>
                    <a:pt x="22" y="166"/>
                  </a:cubicBezTo>
                  <a:cubicBezTo>
                    <a:pt x="25" y="160"/>
                    <a:pt x="24" y="158"/>
                    <a:pt x="28" y="157"/>
                  </a:cubicBezTo>
                  <a:cubicBezTo>
                    <a:pt x="31" y="156"/>
                    <a:pt x="32" y="155"/>
                    <a:pt x="33" y="150"/>
                  </a:cubicBezTo>
                  <a:cubicBezTo>
                    <a:pt x="33" y="145"/>
                    <a:pt x="33" y="142"/>
                    <a:pt x="33" y="142"/>
                  </a:cubicBezTo>
                  <a:cubicBezTo>
                    <a:pt x="33" y="142"/>
                    <a:pt x="28" y="144"/>
                    <a:pt x="21" y="139"/>
                  </a:cubicBezTo>
                  <a:cubicBezTo>
                    <a:pt x="14" y="135"/>
                    <a:pt x="10" y="134"/>
                    <a:pt x="9" y="131"/>
                  </a:cubicBezTo>
                  <a:cubicBezTo>
                    <a:pt x="8" y="128"/>
                    <a:pt x="9" y="124"/>
                    <a:pt x="7" y="123"/>
                  </a:cubicBezTo>
                  <a:cubicBezTo>
                    <a:pt x="5" y="122"/>
                    <a:pt x="2" y="120"/>
                    <a:pt x="1" y="114"/>
                  </a:cubicBezTo>
                  <a:cubicBezTo>
                    <a:pt x="0" y="109"/>
                    <a:pt x="1" y="106"/>
                    <a:pt x="2" y="103"/>
                  </a:cubicBezTo>
                  <a:cubicBezTo>
                    <a:pt x="2" y="99"/>
                    <a:pt x="1" y="98"/>
                    <a:pt x="3" y="95"/>
                  </a:cubicBezTo>
                  <a:cubicBezTo>
                    <a:pt x="5" y="93"/>
                    <a:pt x="8" y="90"/>
                    <a:pt x="8" y="89"/>
                  </a:cubicBezTo>
                  <a:cubicBezTo>
                    <a:pt x="7" y="87"/>
                    <a:pt x="7" y="85"/>
                    <a:pt x="10" y="83"/>
                  </a:cubicBezTo>
                  <a:cubicBezTo>
                    <a:pt x="14" y="82"/>
                    <a:pt x="16" y="81"/>
                    <a:pt x="17" y="79"/>
                  </a:cubicBezTo>
                  <a:cubicBezTo>
                    <a:pt x="17" y="76"/>
                    <a:pt x="18" y="76"/>
                    <a:pt x="21" y="76"/>
                  </a:cubicBezTo>
                  <a:cubicBezTo>
                    <a:pt x="23" y="76"/>
                    <a:pt x="23" y="77"/>
                    <a:pt x="24" y="77"/>
                  </a:cubicBezTo>
                  <a:cubicBezTo>
                    <a:pt x="24" y="77"/>
                    <a:pt x="25" y="77"/>
                    <a:pt x="25" y="77"/>
                  </a:cubicBezTo>
                  <a:cubicBezTo>
                    <a:pt x="28" y="76"/>
                    <a:pt x="33" y="76"/>
                    <a:pt x="33" y="75"/>
                  </a:cubicBezTo>
                  <a:cubicBezTo>
                    <a:pt x="36" y="70"/>
                    <a:pt x="38" y="76"/>
                    <a:pt x="45" y="72"/>
                  </a:cubicBezTo>
                  <a:cubicBezTo>
                    <a:pt x="52" y="69"/>
                    <a:pt x="49" y="72"/>
                    <a:pt x="52" y="74"/>
                  </a:cubicBezTo>
                  <a:cubicBezTo>
                    <a:pt x="55" y="75"/>
                    <a:pt x="62" y="75"/>
                    <a:pt x="63" y="74"/>
                  </a:cubicBezTo>
                  <a:cubicBezTo>
                    <a:pt x="65" y="73"/>
                    <a:pt x="63" y="71"/>
                    <a:pt x="61" y="66"/>
                  </a:cubicBezTo>
                  <a:cubicBezTo>
                    <a:pt x="59" y="60"/>
                    <a:pt x="60" y="55"/>
                    <a:pt x="66" y="59"/>
                  </a:cubicBezTo>
                  <a:cubicBezTo>
                    <a:pt x="72" y="63"/>
                    <a:pt x="74" y="63"/>
                    <a:pt x="74" y="59"/>
                  </a:cubicBezTo>
                  <a:cubicBezTo>
                    <a:pt x="75" y="54"/>
                    <a:pt x="76" y="49"/>
                    <a:pt x="79" y="48"/>
                  </a:cubicBezTo>
                  <a:cubicBezTo>
                    <a:pt x="82" y="48"/>
                    <a:pt x="84" y="48"/>
                    <a:pt x="88" y="45"/>
                  </a:cubicBezTo>
                  <a:cubicBezTo>
                    <a:pt x="91" y="42"/>
                    <a:pt x="93" y="41"/>
                    <a:pt x="96" y="40"/>
                  </a:cubicBezTo>
                  <a:cubicBezTo>
                    <a:pt x="98" y="40"/>
                    <a:pt x="101" y="35"/>
                    <a:pt x="103" y="38"/>
                  </a:cubicBezTo>
                  <a:cubicBezTo>
                    <a:pt x="105" y="42"/>
                    <a:pt x="109" y="40"/>
                    <a:pt x="112" y="38"/>
                  </a:cubicBezTo>
                  <a:cubicBezTo>
                    <a:pt x="115" y="36"/>
                    <a:pt x="112" y="29"/>
                    <a:pt x="117" y="28"/>
                  </a:cubicBezTo>
                  <a:cubicBezTo>
                    <a:pt x="122" y="28"/>
                    <a:pt x="127" y="30"/>
                    <a:pt x="130" y="27"/>
                  </a:cubicBezTo>
                  <a:cubicBezTo>
                    <a:pt x="133" y="24"/>
                    <a:pt x="138" y="23"/>
                    <a:pt x="139" y="22"/>
                  </a:cubicBezTo>
                  <a:cubicBezTo>
                    <a:pt x="141" y="21"/>
                    <a:pt x="141" y="17"/>
                    <a:pt x="143" y="15"/>
                  </a:cubicBezTo>
                  <a:cubicBezTo>
                    <a:pt x="145" y="13"/>
                    <a:pt x="147" y="14"/>
                    <a:pt x="147" y="10"/>
                  </a:cubicBezTo>
                  <a:cubicBezTo>
                    <a:pt x="147" y="5"/>
                    <a:pt x="146" y="0"/>
                    <a:pt x="151" y="0"/>
                  </a:cubicBezTo>
                  <a:cubicBezTo>
                    <a:pt x="156" y="0"/>
                    <a:pt x="156" y="4"/>
                    <a:pt x="157" y="7"/>
                  </a:cubicBezTo>
                  <a:cubicBezTo>
                    <a:pt x="158" y="9"/>
                    <a:pt x="161" y="13"/>
                    <a:pt x="164" y="13"/>
                  </a:cubicBezTo>
                  <a:cubicBezTo>
                    <a:pt x="166" y="12"/>
                    <a:pt x="167" y="20"/>
                    <a:pt x="168" y="23"/>
                  </a:cubicBezTo>
                  <a:cubicBezTo>
                    <a:pt x="168" y="27"/>
                    <a:pt x="172" y="30"/>
                    <a:pt x="177" y="30"/>
                  </a:cubicBezTo>
                  <a:cubicBezTo>
                    <a:pt x="182" y="30"/>
                    <a:pt x="179" y="36"/>
                    <a:pt x="180" y="40"/>
                  </a:cubicBezTo>
                  <a:cubicBezTo>
                    <a:pt x="181" y="43"/>
                    <a:pt x="185" y="47"/>
                    <a:pt x="181" y="49"/>
                  </a:cubicBezTo>
                  <a:cubicBezTo>
                    <a:pt x="177" y="50"/>
                    <a:pt x="171" y="46"/>
                    <a:pt x="170" y="51"/>
                  </a:cubicBezTo>
                  <a:cubicBezTo>
                    <a:pt x="169" y="56"/>
                    <a:pt x="171" y="61"/>
                    <a:pt x="169" y="63"/>
                  </a:cubicBezTo>
                  <a:cubicBezTo>
                    <a:pt x="166" y="65"/>
                    <a:pt x="163" y="70"/>
                    <a:pt x="168" y="71"/>
                  </a:cubicBezTo>
                  <a:cubicBezTo>
                    <a:pt x="173" y="72"/>
                    <a:pt x="174" y="75"/>
                    <a:pt x="175" y="78"/>
                  </a:cubicBezTo>
                  <a:cubicBezTo>
                    <a:pt x="176" y="80"/>
                    <a:pt x="181" y="86"/>
                    <a:pt x="177" y="86"/>
                  </a:cubicBezTo>
                  <a:cubicBezTo>
                    <a:pt x="174" y="86"/>
                    <a:pt x="174" y="90"/>
                    <a:pt x="171" y="91"/>
                  </a:cubicBezTo>
                  <a:cubicBezTo>
                    <a:pt x="168" y="92"/>
                    <a:pt x="160" y="95"/>
                    <a:pt x="160" y="96"/>
                  </a:cubicBezTo>
                  <a:cubicBezTo>
                    <a:pt x="159" y="97"/>
                    <a:pt x="163" y="99"/>
                    <a:pt x="162" y="103"/>
                  </a:cubicBezTo>
                  <a:cubicBezTo>
                    <a:pt x="160" y="106"/>
                    <a:pt x="160" y="103"/>
                    <a:pt x="157" y="107"/>
                  </a:cubicBezTo>
                  <a:cubicBezTo>
                    <a:pt x="154" y="110"/>
                    <a:pt x="151" y="109"/>
                    <a:pt x="150" y="112"/>
                  </a:cubicBezTo>
                  <a:cubicBezTo>
                    <a:pt x="149" y="115"/>
                    <a:pt x="153" y="116"/>
                    <a:pt x="155" y="118"/>
                  </a:cubicBezTo>
                  <a:cubicBezTo>
                    <a:pt x="158" y="121"/>
                    <a:pt x="155" y="125"/>
                    <a:pt x="164" y="123"/>
                  </a:cubicBezTo>
                  <a:cubicBezTo>
                    <a:pt x="173" y="120"/>
                    <a:pt x="180" y="112"/>
                    <a:pt x="186" y="114"/>
                  </a:cubicBezTo>
                  <a:cubicBezTo>
                    <a:pt x="192" y="117"/>
                    <a:pt x="198" y="126"/>
                    <a:pt x="199" y="130"/>
                  </a:cubicBezTo>
                  <a:cubicBezTo>
                    <a:pt x="200" y="135"/>
                    <a:pt x="200" y="139"/>
                    <a:pt x="201" y="143"/>
                  </a:cubicBezTo>
                  <a:cubicBezTo>
                    <a:pt x="202" y="147"/>
                    <a:pt x="208" y="152"/>
                    <a:pt x="208" y="152"/>
                  </a:cubicBezTo>
                  <a:cubicBezTo>
                    <a:pt x="208" y="152"/>
                    <a:pt x="202" y="158"/>
                    <a:pt x="200" y="160"/>
                  </a:cubicBezTo>
                  <a:cubicBezTo>
                    <a:pt x="198" y="161"/>
                    <a:pt x="200" y="165"/>
                    <a:pt x="202" y="169"/>
                  </a:cubicBezTo>
                  <a:cubicBezTo>
                    <a:pt x="203" y="171"/>
                    <a:pt x="204" y="173"/>
                    <a:pt x="204" y="174"/>
                  </a:cubicBezTo>
                  <a:cubicBezTo>
                    <a:pt x="201" y="174"/>
                    <a:pt x="205" y="181"/>
                    <a:pt x="206" y="185"/>
                  </a:cubicBezTo>
                  <a:cubicBezTo>
                    <a:pt x="206" y="189"/>
                    <a:pt x="212" y="190"/>
                    <a:pt x="213" y="193"/>
                  </a:cubicBezTo>
                  <a:cubicBezTo>
                    <a:pt x="214" y="196"/>
                    <a:pt x="208" y="204"/>
                    <a:pt x="209" y="209"/>
                  </a:cubicBezTo>
                  <a:cubicBezTo>
                    <a:pt x="211" y="213"/>
                    <a:pt x="208" y="214"/>
                    <a:pt x="205" y="217"/>
                  </a:cubicBezTo>
                  <a:cubicBezTo>
                    <a:pt x="203" y="219"/>
                    <a:pt x="200" y="225"/>
                    <a:pt x="199" y="233"/>
                  </a:cubicBezTo>
                  <a:cubicBezTo>
                    <a:pt x="198" y="241"/>
                    <a:pt x="194" y="244"/>
                    <a:pt x="190" y="251"/>
                  </a:cubicBezTo>
                  <a:cubicBezTo>
                    <a:pt x="189" y="254"/>
                    <a:pt x="183" y="257"/>
                    <a:pt x="177" y="258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4"/>
            <p:cNvSpPr>
              <a:spLocks/>
            </p:cNvSpPr>
            <p:nvPr/>
          </p:nvSpPr>
          <p:spPr bwMode="auto">
            <a:xfrm>
              <a:off x="2675" y="3221"/>
              <a:ext cx="350" cy="244"/>
            </a:xfrm>
            <a:custGeom>
              <a:avLst/>
              <a:gdLst>
                <a:gd name="T0" fmla="*/ 94 w 99"/>
                <a:gd name="T1" fmla="*/ 60 h 69"/>
                <a:gd name="T2" fmla="*/ 91 w 99"/>
                <a:gd name="T3" fmla="*/ 61 h 69"/>
                <a:gd name="T4" fmla="*/ 86 w 99"/>
                <a:gd name="T5" fmla="*/ 64 h 69"/>
                <a:gd name="T6" fmla="*/ 81 w 99"/>
                <a:gd name="T7" fmla="*/ 67 h 69"/>
                <a:gd name="T8" fmla="*/ 76 w 99"/>
                <a:gd name="T9" fmla="*/ 66 h 69"/>
                <a:gd name="T10" fmla="*/ 73 w 99"/>
                <a:gd name="T11" fmla="*/ 67 h 69"/>
                <a:gd name="T12" fmla="*/ 66 w 99"/>
                <a:gd name="T13" fmla="*/ 63 h 69"/>
                <a:gd name="T14" fmla="*/ 62 w 99"/>
                <a:gd name="T15" fmla="*/ 67 h 69"/>
                <a:gd name="T16" fmla="*/ 58 w 99"/>
                <a:gd name="T17" fmla="*/ 61 h 69"/>
                <a:gd name="T18" fmla="*/ 54 w 99"/>
                <a:gd name="T19" fmla="*/ 56 h 69"/>
                <a:gd name="T20" fmla="*/ 49 w 99"/>
                <a:gd name="T21" fmla="*/ 55 h 69"/>
                <a:gd name="T22" fmla="*/ 43 w 99"/>
                <a:gd name="T23" fmla="*/ 53 h 69"/>
                <a:gd name="T24" fmla="*/ 42 w 99"/>
                <a:gd name="T25" fmla="*/ 61 h 69"/>
                <a:gd name="T26" fmla="*/ 34 w 99"/>
                <a:gd name="T27" fmla="*/ 58 h 69"/>
                <a:gd name="T28" fmla="*/ 31 w 99"/>
                <a:gd name="T29" fmla="*/ 53 h 69"/>
                <a:gd name="T30" fmla="*/ 29 w 99"/>
                <a:gd name="T31" fmla="*/ 50 h 69"/>
                <a:gd name="T32" fmla="*/ 26 w 99"/>
                <a:gd name="T33" fmla="*/ 44 h 69"/>
                <a:gd name="T34" fmla="*/ 20 w 99"/>
                <a:gd name="T35" fmla="*/ 36 h 69"/>
                <a:gd name="T36" fmla="*/ 17 w 99"/>
                <a:gd name="T37" fmla="*/ 29 h 69"/>
                <a:gd name="T38" fmla="*/ 17 w 99"/>
                <a:gd name="T39" fmla="*/ 24 h 69"/>
                <a:gd name="T40" fmla="*/ 6 w 99"/>
                <a:gd name="T41" fmla="*/ 19 h 69"/>
                <a:gd name="T42" fmla="*/ 1 w 99"/>
                <a:gd name="T43" fmla="*/ 14 h 69"/>
                <a:gd name="T44" fmla="*/ 2 w 99"/>
                <a:gd name="T45" fmla="*/ 10 h 69"/>
                <a:gd name="T46" fmla="*/ 26 w 99"/>
                <a:gd name="T47" fmla="*/ 12 h 69"/>
                <a:gd name="T48" fmla="*/ 39 w 99"/>
                <a:gd name="T49" fmla="*/ 10 h 69"/>
                <a:gd name="T50" fmla="*/ 56 w 99"/>
                <a:gd name="T51" fmla="*/ 3 h 69"/>
                <a:gd name="T52" fmla="*/ 68 w 99"/>
                <a:gd name="T53" fmla="*/ 1 h 69"/>
                <a:gd name="T54" fmla="*/ 84 w 99"/>
                <a:gd name="T55" fmla="*/ 9 h 69"/>
                <a:gd name="T56" fmla="*/ 91 w 99"/>
                <a:gd name="T57" fmla="*/ 12 h 69"/>
                <a:gd name="T58" fmla="*/ 91 w 99"/>
                <a:gd name="T59" fmla="*/ 22 h 69"/>
                <a:gd name="T60" fmla="*/ 90 w 99"/>
                <a:gd name="T61" fmla="*/ 28 h 69"/>
                <a:gd name="T62" fmla="*/ 96 w 99"/>
                <a:gd name="T63" fmla="*/ 34 h 69"/>
                <a:gd name="T64" fmla="*/ 97 w 99"/>
                <a:gd name="T65" fmla="*/ 44 h 69"/>
                <a:gd name="T66" fmla="*/ 92 w 99"/>
                <a:gd name="T67" fmla="*/ 54 h 69"/>
                <a:gd name="T68" fmla="*/ 94 w 99"/>
                <a:gd name="T69" fmla="*/ 60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99" h="69">
                  <a:moveTo>
                    <a:pt x="94" y="60"/>
                  </a:moveTo>
                  <a:cubicBezTo>
                    <a:pt x="93" y="60"/>
                    <a:pt x="93" y="61"/>
                    <a:pt x="91" y="61"/>
                  </a:cubicBezTo>
                  <a:cubicBezTo>
                    <a:pt x="86" y="62"/>
                    <a:pt x="88" y="62"/>
                    <a:pt x="86" y="64"/>
                  </a:cubicBezTo>
                  <a:cubicBezTo>
                    <a:pt x="83" y="67"/>
                    <a:pt x="84" y="65"/>
                    <a:pt x="81" y="67"/>
                  </a:cubicBezTo>
                  <a:cubicBezTo>
                    <a:pt x="78" y="69"/>
                    <a:pt x="76" y="66"/>
                    <a:pt x="76" y="66"/>
                  </a:cubicBezTo>
                  <a:cubicBezTo>
                    <a:pt x="76" y="66"/>
                    <a:pt x="78" y="69"/>
                    <a:pt x="73" y="67"/>
                  </a:cubicBezTo>
                  <a:cubicBezTo>
                    <a:pt x="69" y="65"/>
                    <a:pt x="67" y="65"/>
                    <a:pt x="66" y="63"/>
                  </a:cubicBezTo>
                  <a:cubicBezTo>
                    <a:pt x="65" y="62"/>
                    <a:pt x="66" y="67"/>
                    <a:pt x="62" y="67"/>
                  </a:cubicBezTo>
                  <a:cubicBezTo>
                    <a:pt x="58" y="67"/>
                    <a:pt x="58" y="65"/>
                    <a:pt x="58" y="61"/>
                  </a:cubicBezTo>
                  <a:cubicBezTo>
                    <a:pt x="58" y="57"/>
                    <a:pt x="55" y="56"/>
                    <a:pt x="54" y="56"/>
                  </a:cubicBezTo>
                  <a:cubicBezTo>
                    <a:pt x="53" y="56"/>
                    <a:pt x="50" y="56"/>
                    <a:pt x="49" y="55"/>
                  </a:cubicBezTo>
                  <a:cubicBezTo>
                    <a:pt x="47" y="53"/>
                    <a:pt x="44" y="51"/>
                    <a:pt x="43" y="53"/>
                  </a:cubicBezTo>
                  <a:cubicBezTo>
                    <a:pt x="42" y="56"/>
                    <a:pt x="47" y="62"/>
                    <a:pt x="42" y="61"/>
                  </a:cubicBezTo>
                  <a:cubicBezTo>
                    <a:pt x="38" y="61"/>
                    <a:pt x="36" y="57"/>
                    <a:pt x="34" y="58"/>
                  </a:cubicBezTo>
                  <a:cubicBezTo>
                    <a:pt x="31" y="59"/>
                    <a:pt x="31" y="56"/>
                    <a:pt x="31" y="53"/>
                  </a:cubicBezTo>
                  <a:cubicBezTo>
                    <a:pt x="32" y="50"/>
                    <a:pt x="31" y="53"/>
                    <a:pt x="29" y="50"/>
                  </a:cubicBezTo>
                  <a:cubicBezTo>
                    <a:pt x="26" y="46"/>
                    <a:pt x="29" y="46"/>
                    <a:pt x="26" y="44"/>
                  </a:cubicBezTo>
                  <a:cubicBezTo>
                    <a:pt x="24" y="41"/>
                    <a:pt x="20" y="41"/>
                    <a:pt x="20" y="36"/>
                  </a:cubicBezTo>
                  <a:cubicBezTo>
                    <a:pt x="20" y="32"/>
                    <a:pt x="19" y="29"/>
                    <a:pt x="17" y="29"/>
                  </a:cubicBezTo>
                  <a:cubicBezTo>
                    <a:pt x="15" y="28"/>
                    <a:pt x="20" y="28"/>
                    <a:pt x="17" y="24"/>
                  </a:cubicBezTo>
                  <a:cubicBezTo>
                    <a:pt x="13" y="21"/>
                    <a:pt x="12" y="18"/>
                    <a:pt x="6" y="19"/>
                  </a:cubicBezTo>
                  <a:cubicBezTo>
                    <a:pt x="0" y="19"/>
                    <a:pt x="1" y="20"/>
                    <a:pt x="1" y="14"/>
                  </a:cubicBezTo>
                  <a:cubicBezTo>
                    <a:pt x="1" y="12"/>
                    <a:pt x="2" y="10"/>
                    <a:pt x="2" y="10"/>
                  </a:cubicBezTo>
                  <a:cubicBezTo>
                    <a:pt x="12" y="10"/>
                    <a:pt x="22" y="12"/>
                    <a:pt x="26" y="12"/>
                  </a:cubicBezTo>
                  <a:cubicBezTo>
                    <a:pt x="31" y="12"/>
                    <a:pt x="36" y="11"/>
                    <a:pt x="39" y="10"/>
                  </a:cubicBezTo>
                  <a:cubicBezTo>
                    <a:pt x="43" y="9"/>
                    <a:pt x="51" y="7"/>
                    <a:pt x="56" y="3"/>
                  </a:cubicBezTo>
                  <a:cubicBezTo>
                    <a:pt x="61" y="0"/>
                    <a:pt x="65" y="0"/>
                    <a:pt x="68" y="1"/>
                  </a:cubicBezTo>
                  <a:cubicBezTo>
                    <a:pt x="71" y="3"/>
                    <a:pt x="79" y="5"/>
                    <a:pt x="84" y="9"/>
                  </a:cubicBezTo>
                  <a:cubicBezTo>
                    <a:pt x="90" y="12"/>
                    <a:pt x="90" y="9"/>
                    <a:pt x="91" y="12"/>
                  </a:cubicBezTo>
                  <a:cubicBezTo>
                    <a:pt x="92" y="15"/>
                    <a:pt x="94" y="19"/>
                    <a:pt x="91" y="22"/>
                  </a:cubicBezTo>
                  <a:cubicBezTo>
                    <a:pt x="88" y="25"/>
                    <a:pt x="88" y="25"/>
                    <a:pt x="90" y="28"/>
                  </a:cubicBezTo>
                  <a:cubicBezTo>
                    <a:pt x="92" y="31"/>
                    <a:pt x="94" y="34"/>
                    <a:pt x="96" y="34"/>
                  </a:cubicBezTo>
                  <a:cubicBezTo>
                    <a:pt x="99" y="35"/>
                    <a:pt x="99" y="39"/>
                    <a:pt x="97" y="44"/>
                  </a:cubicBezTo>
                  <a:cubicBezTo>
                    <a:pt x="95" y="49"/>
                    <a:pt x="93" y="48"/>
                    <a:pt x="92" y="54"/>
                  </a:cubicBezTo>
                  <a:cubicBezTo>
                    <a:pt x="91" y="57"/>
                    <a:pt x="92" y="59"/>
                    <a:pt x="94" y="60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4398" y="2298"/>
              <a:ext cx="941" cy="682"/>
            </a:xfrm>
            <a:custGeom>
              <a:avLst/>
              <a:gdLst>
                <a:gd name="T0" fmla="*/ 249 w 266"/>
                <a:gd name="T1" fmla="*/ 13 h 193"/>
                <a:gd name="T2" fmla="*/ 260 w 266"/>
                <a:gd name="T3" fmla="*/ 36 h 193"/>
                <a:gd name="T4" fmla="*/ 261 w 266"/>
                <a:gd name="T5" fmla="*/ 67 h 193"/>
                <a:gd name="T6" fmla="*/ 253 w 266"/>
                <a:gd name="T7" fmla="*/ 91 h 193"/>
                <a:gd name="T8" fmla="*/ 239 w 266"/>
                <a:gd name="T9" fmla="*/ 101 h 193"/>
                <a:gd name="T10" fmla="*/ 230 w 266"/>
                <a:gd name="T11" fmla="*/ 90 h 193"/>
                <a:gd name="T12" fmla="*/ 222 w 266"/>
                <a:gd name="T13" fmla="*/ 75 h 193"/>
                <a:gd name="T14" fmla="*/ 204 w 266"/>
                <a:gd name="T15" fmla="*/ 75 h 193"/>
                <a:gd name="T16" fmla="*/ 210 w 266"/>
                <a:gd name="T17" fmla="*/ 87 h 193"/>
                <a:gd name="T18" fmla="*/ 204 w 266"/>
                <a:gd name="T19" fmla="*/ 96 h 193"/>
                <a:gd name="T20" fmla="*/ 182 w 266"/>
                <a:gd name="T21" fmla="*/ 106 h 193"/>
                <a:gd name="T22" fmla="*/ 170 w 266"/>
                <a:gd name="T23" fmla="*/ 115 h 193"/>
                <a:gd name="T24" fmla="*/ 151 w 266"/>
                <a:gd name="T25" fmla="*/ 119 h 193"/>
                <a:gd name="T26" fmla="*/ 139 w 266"/>
                <a:gd name="T27" fmla="*/ 127 h 193"/>
                <a:gd name="T28" fmla="*/ 126 w 266"/>
                <a:gd name="T29" fmla="*/ 132 h 193"/>
                <a:gd name="T30" fmla="*/ 114 w 266"/>
                <a:gd name="T31" fmla="*/ 139 h 193"/>
                <a:gd name="T32" fmla="*/ 98 w 266"/>
                <a:gd name="T33" fmla="*/ 150 h 193"/>
                <a:gd name="T34" fmla="*/ 85 w 266"/>
                <a:gd name="T35" fmla="*/ 159 h 193"/>
                <a:gd name="T36" fmla="*/ 67 w 266"/>
                <a:gd name="T37" fmla="*/ 163 h 193"/>
                <a:gd name="T38" fmla="*/ 50 w 266"/>
                <a:gd name="T39" fmla="*/ 171 h 193"/>
                <a:gd name="T40" fmla="*/ 39 w 266"/>
                <a:gd name="T41" fmla="*/ 193 h 193"/>
                <a:gd name="T42" fmla="*/ 29 w 266"/>
                <a:gd name="T43" fmla="*/ 183 h 193"/>
                <a:gd name="T44" fmla="*/ 20 w 266"/>
                <a:gd name="T45" fmla="*/ 178 h 193"/>
                <a:gd name="T46" fmla="*/ 13 w 266"/>
                <a:gd name="T47" fmla="*/ 171 h 193"/>
                <a:gd name="T48" fmla="*/ 4 w 266"/>
                <a:gd name="T49" fmla="*/ 156 h 193"/>
                <a:gd name="T50" fmla="*/ 1 w 266"/>
                <a:gd name="T51" fmla="*/ 144 h 193"/>
                <a:gd name="T52" fmla="*/ 12 w 266"/>
                <a:gd name="T53" fmla="*/ 139 h 193"/>
                <a:gd name="T54" fmla="*/ 19 w 266"/>
                <a:gd name="T55" fmla="*/ 141 h 193"/>
                <a:gd name="T56" fmla="*/ 23 w 266"/>
                <a:gd name="T57" fmla="*/ 135 h 193"/>
                <a:gd name="T58" fmla="*/ 37 w 266"/>
                <a:gd name="T59" fmla="*/ 128 h 193"/>
                <a:gd name="T60" fmla="*/ 28 w 266"/>
                <a:gd name="T61" fmla="*/ 120 h 193"/>
                <a:gd name="T62" fmla="*/ 31 w 266"/>
                <a:gd name="T63" fmla="*/ 111 h 193"/>
                <a:gd name="T64" fmla="*/ 50 w 266"/>
                <a:gd name="T65" fmla="*/ 102 h 193"/>
                <a:gd name="T66" fmla="*/ 61 w 266"/>
                <a:gd name="T67" fmla="*/ 90 h 193"/>
                <a:gd name="T68" fmla="*/ 49 w 266"/>
                <a:gd name="T69" fmla="*/ 78 h 193"/>
                <a:gd name="T70" fmla="*/ 27 w 266"/>
                <a:gd name="T71" fmla="*/ 66 h 193"/>
                <a:gd name="T72" fmla="*/ 22 w 266"/>
                <a:gd name="T73" fmla="*/ 44 h 193"/>
                <a:gd name="T74" fmla="*/ 25 w 266"/>
                <a:gd name="T75" fmla="*/ 21 h 193"/>
                <a:gd name="T76" fmla="*/ 44 w 266"/>
                <a:gd name="T77" fmla="*/ 11 h 193"/>
                <a:gd name="T78" fmla="*/ 66 w 266"/>
                <a:gd name="T79" fmla="*/ 7 h 193"/>
                <a:gd name="T80" fmla="*/ 83 w 266"/>
                <a:gd name="T81" fmla="*/ 2 h 193"/>
                <a:gd name="T82" fmla="*/ 99 w 266"/>
                <a:gd name="T83" fmla="*/ 1 h 193"/>
                <a:gd name="T84" fmla="*/ 107 w 266"/>
                <a:gd name="T85" fmla="*/ 10 h 193"/>
                <a:gd name="T86" fmla="*/ 117 w 266"/>
                <a:gd name="T87" fmla="*/ 35 h 193"/>
                <a:gd name="T88" fmla="*/ 149 w 266"/>
                <a:gd name="T89" fmla="*/ 37 h 193"/>
                <a:gd name="T90" fmla="*/ 185 w 266"/>
                <a:gd name="T91" fmla="*/ 33 h 193"/>
                <a:gd name="T92" fmla="*/ 201 w 266"/>
                <a:gd name="T93" fmla="*/ 16 h 193"/>
                <a:gd name="T94" fmla="*/ 222 w 266"/>
                <a:gd name="T95" fmla="*/ 14 h 193"/>
                <a:gd name="T96" fmla="*/ 243 w 266"/>
                <a:gd name="T97" fmla="*/ 11 h 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66" h="193">
                  <a:moveTo>
                    <a:pt x="243" y="11"/>
                  </a:moveTo>
                  <a:cubicBezTo>
                    <a:pt x="244" y="11"/>
                    <a:pt x="246" y="12"/>
                    <a:pt x="249" y="13"/>
                  </a:cubicBezTo>
                  <a:cubicBezTo>
                    <a:pt x="257" y="16"/>
                    <a:pt x="257" y="18"/>
                    <a:pt x="257" y="23"/>
                  </a:cubicBezTo>
                  <a:cubicBezTo>
                    <a:pt x="257" y="28"/>
                    <a:pt x="257" y="32"/>
                    <a:pt x="260" y="36"/>
                  </a:cubicBezTo>
                  <a:cubicBezTo>
                    <a:pt x="264" y="40"/>
                    <a:pt x="266" y="44"/>
                    <a:pt x="266" y="49"/>
                  </a:cubicBezTo>
                  <a:cubicBezTo>
                    <a:pt x="265" y="54"/>
                    <a:pt x="262" y="62"/>
                    <a:pt x="261" y="67"/>
                  </a:cubicBezTo>
                  <a:cubicBezTo>
                    <a:pt x="260" y="73"/>
                    <a:pt x="255" y="77"/>
                    <a:pt x="255" y="81"/>
                  </a:cubicBezTo>
                  <a:cubicBezTo>
                    <a:pt x="255" y="85"/>
                    <a:pt x="257" y="87"/>
                    <a:pt x="253" y="91"/>
                  </a:cubicBezTo>
                  <a:cubicBezTo>
                    <a:pt x="249" y="95"/>
                    <a:pt x="250" y="96"/>
                    <a:pt x="249" y="99"/>
                  </a:cubicBezTo>
                  <a:cubicBezTo>
                    <a:pt x="249" y="102"/>
                    <a:pt x="241" y="102"/>
                    <a:pt x="239" y="101"/>
                  </a:cubicBezTo>
                  <a:cubicBezTo>
                    <a:pt x="237" y="100"/>
                    <a:pt x="231" y="104"/>
                    <a:pt x="232" y="97"/>
                  </a:cubicBezTo>
                  <a:cubicBezTo>
                    <a:pt x="234" y="91"/>
                    <a:pt x="233" y="88"/>
                    <a:pt x="230" y="90"/>
                  </a:cubicBezTo>
                  <a:cubicBezTo>
                    <a:pt x="227" y="92"/>
                    <a:pt x="228" y="87"/>
                    <a:pt x="228" y="82"/>
                  </a:cubicBezTo>
                  <a:cubicBezTo>
                    <a:pt x="228" y="77"/>
                    <a:pt x="226" y="74"/>
                    <a:pt x="222" y="75"/>
                  </a:cubicBezTo>
                  <a:cubicBezTo>
                    <a:pt x="218" y="76"/>
                    <a:pt x="218" y="80"/>
                    <a:pt x="215" y="77"/>
                  </a:cubicBezTo>
                  <a:cubicBezTo>
                    <a:pt x="211" y="75"/>
                    <a:pt x="207" y="72"/>
                    <a:pt x="204" y="75"/>
                  </a:cubicBezTo>
                  <a:cubicBezTo>
                    <a:pt x="201" y="77"/>
                    <a:pt x="199" y="83"/>
                    <a:pt x="203" y="82"/>
                  </a:cubicBezTo>
                  <a:cubicBezTo>
                    <a:pt x="207" y="80"/>
                    <a:pt x="209" y="85"/>
                    <a:pt x="210" y="87"/>
                  </a:cubicBezTo>
                  <a:cubicBezTo>
                    <a:pt x="210" y="89"/>
                    <a:pt x="215" y="89"/>
                    <a:pt x="214" y="91"/>
                  </a:cubicBezTo>
                  <a:cubicBezTo>
                    <a:pt x="212" y="93"/>
                    <a:pt x="208" y="96"/>
                    <a:pt x="204" y="96"/>
                  </a:cubicBezTo>
                  <a:cubicBezTo>
                    <a:pt x="201" y="96"/>
                    <a:pt x="199" y="97"/>
                    <a:pt x="196" y="100"/>
                  </a:cubicBezTo>
                  <a:cubicBezTo>
                    <a:pt x="193" y="102"/>
                    <a:pt x="184" y="107"/>
                    <a:pt x="182" y="106"/>
                  </a:cubicBezTo>
                  <a:cubicBezTo>
                    <a:pt x="180" y="106"/>
                    <a:pt x="176" y="104"/>
                    <a:pt x="173" y="107"/>
                  </a:cubicBezTo>
                  <a:cubicBezTo>
                    <a:pt x="170" y="111"/>
                    <a:pt x="174" y="112"/>
                    <a:pt x="170" y="115"/>
                  </a:cubicBezTo>
                  <a:cubicBezTo>
                    <a:pt x="167" y="118"/>
                    <a:pt x="158" y="114"/>
                    <a:pt x="156" y="117"/>
                  </a:cubicBezTo>
                  <a:cubicBezTo>
                    <a:pt x="154" y="119"/>
                    <a:pt x="155" y="117"/>
                    <a:pt x="151" y="119"/>
                  </a:cubicBezTo>
                  <a:cubicBezTo>
                    <a:pt x="147" y="120"/>
                    <a:pt x="143" y="118"/>
                    <a:pt x="141" y="120"/>
                  </a:cubicBezTo>
                  <a:cubicBezTo>
                    <a:pt x="139" y="123"/>
                    <a:pt x="142" y="122"/>
                    <a:pt x="139" y="127"/>
                  </a:cubicBezTo>
                  <a:cubicBezTo>
                    <a:pt x="137" y="131"/>
                    <a:pt x="136" y="136"/>
                    <a:pt x="133" y="135"/>
                  </a:cubicBezTo>
                  <a:cubicBezTo>
                    <a:pt x="130" y="134"/>
                    <a:pt x="129" y="130"/>
                    <a:pt x="126" y="132"/>
                  </a:cubicBezTo>
                  <a:cubicBezTo>
                    <a:pt x="123" y="134"/>
                    <a:pt x="125" y="138"/>
                    <a:pt x="122" y="139"/>
                  </a:cubicBezTo>
                  <a:cubicBezTo>
                    <a:pt x="119" y="140"/>
                    <a:pt x="116" y="135"/>
                    <a:pt x="114" y="139"/>
                  </a:cubicBezTo>
                  <a:cubicBezTo>
                    <a:pt x="112" y="143"/>
                    <a:pt x="115" y="147"/>
                    <a:pt x="111" y="148"/>
                  </a:cubicBezTo>
                  <a:cubicBezTo>
                    <a:pt x="107" y="150"/>
                    <a:pt x="99" y="146"/>
                    <a:pt x="98" y="150"/>
                  </a:cubicBezTo>
                  <a:cubicBezTo>
                    <a:pt x="97" y="154"/>
                    <a:pt x="100" y="157"/>
                    <a:pt x="95" y="160"/>
                  </a:cubicBezTo>
                  <a:cubicBezTo>
                    <a:pt x="91" y="162"/>
                    <a:pt x="89" y="161"/>
                    <a:pt x="85" y="159"/>
                  </a:cubicBezTo>
                  <a:cubicBezTo>
                    <a:pt x="81" y="156"/>
                    <a:pt x="76" y="156"/>
                    <a:pt x="74" y="158"/>
                  </a:cubicBezTo>
                  <a:cubicBezTo>
                    <a:pt x="73" y="161"/>
                    <a:pt x="70" y="165"/>
                    <a:pt x="67" y="163"/>
                  </a:cubicBezTo>
                  <a:cubicBezTo>
                    <a:pt x="64" y="160"/>
                    <a:pt x="60" y="163"/>
                    <a:pt x="57" y="165"/>
                  </a:cubicBezTo>
                  <a:cubicBezTo>
                    <a:pt x="53" y="166"/>
                    <a:pt x="54" y="165"/>
                    <a:pt x="50" y="171"/>
                  </a:cubicBezTo>
                  <a:cubicBezTo>
                    <a:pt x="45" y="177"/>
                    <a:pt x="39" y="179"/>
                    <a:pt x="39" y="182"/>
                  </a:cubicBezTo>
                  <a:cubicBezTo>
                    <a:pt x="40" y="185"/>
                    <a:pt x="42" y="193"/>
                    <a:pt x="39" y="193"/>
                  </a:cubicBezTo>
                  <a:cubicBezTo>
                    <a:pt x="37" y="193"/>
                    <a:pt x="32" y="191"/>
                    <a:pt x="32" y="187"/>
                  </a:cubicBezTo>
                  <a:cubicBezTo>
                    <a:pt x="32" y="183"/>
                    <a:pt x="30" y="183"/>
                    <a:pt x="29" y="183"/>
                  </a:cubicBezTo>
                  <a:cubicBezTo>
                    <a:pt x="28" y="183"/>
                    <a:pt x="29" y="180"/>
                    <a:pt x="26" y="176"/>
                  </a:cubicBezTo>
                  <a:cubicBezTo>
                    <a:pt x="23" y="173"/>
                    <a:pt x="20" y="174"/>
                    <a:pt x="20" y="178"/>
                  </a:cubicBezTo>
                  <a:cubicBezTo>
                    <a:pt x="20" y="178"/>
                    <a:pt x="20" y="178"/>
                    <a:pt x="20" y="178"/>
                  </a:cubicBezTo>
                  <a:cubicBezTo>
                    <a:pt x="18" y="175"/>
                    <a:pt x="16" y="172"/>
                    <a:pt x="13" y="171"/>
                  </a:cubicBezTo>
                  <a:cubicBezTo>
                    <a:pt x="9" y="168"/>
                    <a:pt x="8" y="165"/>
                    <a:pt x="6" y="162"/>
                  </a:cubicBezTo>
                  <a:cubicBezTo>
                    <a:pt x="4" y="159"/>
                    <a:pt x="3" y="158"/>
                    <a:pt x="4" y="156"/>
                  </a:cubicBezTo>
                  <a:cubicBezTo>
                    <a:pt x="5" y="153"/>
                    <a:pt x="6" y="149"/>
                    <a:pt x="4" y="148"/>
                  </a:cubicBezTo>
                  <a:cubicBezTo>
                    <a:pt x="2" y="148"/>
                    <a:pt x="0" y="146"/>
                    <a:pt x="1" y="144"/>
                  </a:cubicBezTo>
                  <a:cubicBezTo>
                    <a:pt x="2" y="143"/>
                    <a:pt x="7" y="140"/>
                    <a:pt x="8" y="138"/>
                  </a:cubicBezTo>
                  <a:cubicBezTo>
                    <a:pt x="9" y="136"/>
                    <a:pt x="13" y="136"/>
                    <a:pt x="12" y="139"/>
                  </a:cubicBezTo>
                  <a:cubicBezTo>
                    <a:pt x="12" y="142"/>
                    <a:pt x="11" y="145"/>
                    <a:pt x="14" y="145"/>
                  </a:cubicBezTo>
                  <a:cubicBezTo>
                    <a:pt x="16" y="145"/>
                    <a:pt x="18" y="141"/>
                    <a:pt x="19" y="141"/>
                  </a:cubicBezTo>
                  <a:cubicBezTo>
                    <a:pt x="20" y="142"/>
                    <a:pt x="23" y="142"/>
                    <a:pt x="22" y="139"/>
                  </a:cubicBezTo>
                  <a:cubicBezTo>
                    <a:pt x="21" y="136"/>
                    <a:pt x="22" y="134"/>
                    <a:pt x="23" y="135"/>
                  </a:cubicBezTo>
                  <a:cubicBezTo>
                    <a:pt x="25" y="135"/>
                    <a:pt x="31" y="134"/>
                    <a:pt x="32" y="134"/>
                  </a:cubicBezTo>
                  <a:cubicBezTo>
                    <a:pt x="33" y="133"/>
                    <a:pt x="41" y="129"/>
                    <a:pt x="37" y="128"/>
                  </a:cubicBezTo>
                  <a:cubicBezTo>
                    <a:pt x="33" y="127"/>
                    <a:pt x="32" y="128"/>
                    <a:pt x="32" y="124"/>
                  </a:cubicBezTo>
                  <a:cubicBezTo>
                    <a:pt x="32" y="120"/>
                    <a:pt x="27" y="122"/>
                    <a:pt x="28" y="120"/>
                  </a:cubicBezTo>
                  <a:cubicBezTo>
                    <a:pt x="30" y="117"/>
                    <a:pt x="34" y="119"/>
                    <a:pt x="34" y="116"/>
                  </a:cubicBezTo>
                  <a:cubicBezTo>
                    <a:pt x="33" y="114"/>
                    <a:pt x="27" y="114"/>
                    <a:pt x="31" y="111"/>
                  </a:cubicBezTo>
                  <a:cubicBezTo>
                    <a:pt x="35" y="109"/>
                    <a:pt x="41" y="104"/>
                    <a:pt x="44" y="104"/>
                  </a:cubicBezTo>
                  <a:cubicBezTo>
                    <a:pt x="46" y="104"/>
                    <a:pt x="48" y="105"/>
                    <a:pt x="50" y="102"/>
                  </a:cubicBezTo>
                  <a:cubicBezTo>
                    <a:pt x="52" y="99"/>
                    <a:pt x="54" y="99"/>
                    <a:pt x="59" y="99"/>
                  </a:cubicBezTo>
                  <a:cubicBezTo>
                    <a:pt x="63" y="99"/>
                    <a:pt x="63" y="94"/>
                    <a:pt x="61" y="90"/>
                  </a:cubicBezTo>
                  <a:cubicBezTo>
                    <a:pt x="59" y="86"/>
                    <a:pt x="59" y="91"/>
                    <a:pt x="55" y="88"/>
                  </a:cubicBezTo>
                  <a:cubicBezTo>
                    <a:pt x="51" y="84"/>
                    <a:pt x="55" y="81"/>
                    <a:pt x="49" y="78"/>
                  </a:cubicBezTo>
                  <a:cubicBezTo>
                    <a:pt x="43" y="76"/>
                    <a:pt x="33" y="75"/>
                    <a:pt x="32" y="73"/>
                  </a:cubicBezTo>
                  <a:cubicBezTo>
                    <a:pt x="31" y="72"/>
                    <a:pt x="27" y="70"/>
                    <a:pt x="27" y="66"/>
                  </a:cubicBezTo>
                  <a:cubicBezTo>
                    <a:pt x="27" y="62"/>
                    <a:pt x="26" y="60"/>
                    <a:pt x="25" y="57"/>
                  </a:cubicBezTo>
                  <a:cubicBezTo>
                    <a:pt x="25" y="53"/>
                    <a:pt x="18" y="47"/>
                    <a:pt x="22" y="44"/>
                  </a:cubicBezTo>
                  <a:cubicBezTo>
                    <a:pt x="27" y="41"/>
                    <a:pt x="25" y="37"/>
                    <a:pt x="24" y="34"/>
                  </a:cubicBezTo>
                  <a:cubicBezTo>
                    <a:pt x="23" y="30"/>
                    <a:pt x="25" y="26"/>
                    <a:pt x="25" y="21"/>
                  </a:cubicBezTo>
                  <a:cubicBezTo>
                    <a:pt x="25" y="17"/>
                    <a:pt x="30" y="12"/>
                    <a:pt x="33" y="13"/>
                  </a:cubicBezTo>
                  <a:cubicBezTo>
                    <a:pt x="36" y="14"/>
                    <a:pt x="39" y="12"/>
                    <a:pt x="44" y="11"/>
                  </a:cubicBezTo>
                  <a:cubicBezTo>
                    <a:pt x="49" y="10"/>
                    <a:pt x="45" y="6"/>
                    <a:pt x="51" y="7"/>
                  </a:cubicBezTo>
                  <a:cubicBezTo>
                    <a:pt x="56" y="8"/>
                    <a:pt x="63" y="7"/>
                    <a:pt x="66" y="7"/>
                  </a:cubicBezTo>
                  <a:cubicBezTo>
                    <a:pt x="68" y="6"/>
                    <a:pt x="72" y="2"/>
                    <a:pt x="75" y="3"/>
                  </a:cubicBezTo>
                  <a:cubicBezTo>
                    <a:pt x="78" y="3"/>
                    <a:pt x="80" y="3"/>
                    <a:pt x="83" y="2"/>
                  </a:cubicBezTo>
                  <a:cubicBezTo>
                    <a:pt x="86" y="0"/>
                    <a:pt x="89" y="1"/>
                    <a:pt x="91" y="2"/>
                  </a:cubicBezTo>
                  <a:cubicBezTo>
                    <a:pt x="92" y="2"/>
                    <a:pt x="95" y="2"/>
                    <a:pt x="99" y="1"/>
                  </a:cubicBezTo>
                  <a:cubicBezTo>
                    <a:pt x="99" y="2"/>
                    <a:pt x="99" y="3"/>
                    <a:pt x="99" y="4"/>
                  </a:cubicBezTo>
                  <a:cubicBezTo>
                    <a:pt x="101" y="9"/>
                    <a:pt x="106" y="7"/>
                    <a:pt x="107" y="10"/>
                  </a:cubicBezTo>
                  <a:cubicBezTo>
                    <a:pt x="108" y="13"/>
                    <a:pt x="113" y="17"/>
                    <a:pt x="113" y="23"/>
                  </a:cubicBezTo>
                  <a:cubicBezTo>
                    <a:pt x="113" y="29"/>
                    <a:pt x="108" y="36"/>
                    <a:pt x="117" y="35"/>
                  </a:cubicBezTo>
                  <a:cubicBezTo>
                    <a:pt x="126" y="34"/>
                    <a:pt x="125" y="26"/>
                    <a:pt x="131" y="30"/>
                  </a:cubicBezTo>
                  <a:cubicBezTo>
                    <a:pt x="138" y="34"/>
                    <a:pt x="144" y="39"/>
                    <a:pt x="149" y="37"/>
                  </a:cubicBezTo>
                  <a:cubicBezTo>
                    <a:pt x="154" y="35"/>
                    <a:pt x="162" y="38"/>
                    <a:pt x="167" y="38"/>
                  </a:cubicBezTo>
                  <a:cubicBezTo>
                    <a:pt x="172" y="38"/>
                    <a:pt x="185" y="40"/>
                    <a:pt x="185" y="33"/>
                  </a:cubicBezTo>
                  <a:cubicBezTo>
                    <a:pt x="185" y="26"/>
                    <a:pt x="190" y="24"/>
                    <a:pt x="192" y="20"/>
                  </a:cubicBezTo>
                  <a:cubicBezTo>
                    <a:pt x="195" y="17"/>
                    <a:pt x="197" y="15"/>
                    <a:pt x="201" y="16"/>
                  </a:cubicBezTo>
                  <a:cubicBezTo>
                    <a:pt x="205" y="18"/>
                    <a:pt x="211" y="19"/>
                    <a:pt x="211" y="20"/>
                  </a:cubicBezTo>
                  <a:cubicBezTo>
                    <a:pt x="211" y="20"/>
                    <a:pt x="218" y="17"/>
                    <a:pt x="222" y="14"/>
                  </a:cubicBezTo>
                  <a:cubicBezTo>
                    <a:pt x="227" y="12"/>
                    <a:pt x="229" y="10"/>
                    <a:pt x="233" y="12"/>
                  </a:cubicBezTo>
                  <a:cubicBezTo>
                    <a:pt x="235" y="12"/>
                    <a:pt x="238" y="12"/>
                    <a:pt x="243" y="11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6"/>
            <p:cNvSpPr>
              <a:spLocks noEditPoints="1"/>
            </p:cNvSpPr>
            <p:nvPr/>
          </p:nvSpPr>
          <p:spPr bwMode="auto">
            <a:xfrm>
              <a:off x="4207" y="1414"/>
              <a:ext cx="1051" cy="1025"/>
            </a:xfrm>
            <a:custGeom>
              <a:avLst/>
              <a:gdLst>
                <a:gd name="T0" fmla="*/ 253 w 297"/>
                <a:gd name="T1" fmla="*/ 42 h 290"/>
                <a:gd name="T2" fmla="*/ 233 w 297"/>
                <a:gd name="T3" fmla="*/ 74 h 290"/>
                <a:gd name="T4" fmla="*/ 231 w 297"/>
                <a:gd name="T5" fmla="*/ 93 h 290"/>
                <a:gd name="T6" fmla="*/ 249 w 297"/>
                <a:gd name="T7" fmla="*/ 103 h 290"/>
                <a:gd name="T8" fmla="*/ 272 w 297"/>
                <a:gd name="T9" fmla="*/ 123 h 290"/>
                <a:gd name="T10" fmla="*/ 272 w 297"/>
                <a:gd name="T11" fmla="*/ 141 h 290"/>
                <a:gd name="T12" fmla="*/ 271 w 297"/>
                <a:gd name="T13" fmla="*/ 164 h 290"/>
                <a:gd name="T14" fmla="*/ 283 w 297"/>
                <a:gd name="T15" fmla="*/ 177 h 290"/>
                <a:gd name="T16" fmla="*/ 287 w 297"/>
                <a:gd name="T17" fmla="*/ 195 h 290"/>
                <a:gd name="T18" fmla="*/ 278 w 297"/>
                <a:gd name="T19" fmla="*/ 224 h 290"/>
                <a:gd name="T20" fmla="*/ 291 w 297"/>
                <a:gd name="T21" fmla="*/ 239 h 290"/>
                <a:gd name="T22" fmla="*/ 291 w 297"/>
                <a:gd name="T23" fmla="*/ 259 h 290"/>
                <a:gd name="T24" fmla="*/ 287 w 297"/>
                <a:gd name="T25" fmla="*/ 262 h 290"/>
                <a:gd name="T26" fmla="*/ 265 w 297"/>
                <a:gd name="T27" fmla="*/ 270 h 290"/>
                <a:gd name="T28" fmla="*/ 246 w 297"/>
                <a:gd name="T29" fmla="*/ 270 h 290"/>
                <a:gd name="T30" fmla="*/ 221 w 297"/>
                <a:gd name="T31" fmla="*/ 288 h 290"/>
                <a:gd name="T32" fmla="*/ 185 w 297"/>
                <a:gd name="T33" fmla="*/ 280 h 290"/>
                <a:gd name="T34" fmla="*/ 167 w 297"/>
                <a:gd name="T35" fmla="*/ 273 h 290"/>
                <a:gd name="T36" fmla="*/ 153 w 297"/>
                <a:gd name="T37" fmla="*/ 254 h 290"/>
                <a:gd name="T38" fmla="*/ 159 w 297"/>
                <a:gd name="T39" fmla="*/ 224 h 290"/>
                <a:gd name="T40" fmla="*/ 138 w 297"/>
                <a:gd name="T41" fmla="*/ 216 h 290"/>
                <a:gd name="T42" fmla="*/ 116 w 297"/>
                <a:gd name="T43" fmla="*/ 208 h 290"/>
                <a:gd name="T44" fmla="*/ 95 w 297"/>
                <a:gd name="T45" fmla="*/ 203 h 290"/>
                <a:gd name="T46" fmla="*/ 80 w 297"/>
                <a:gd name="T47" fmla="*/ 185 h 290"/>
                <a:gd name="T48" fmla="*/ 87 w 297"/>
                <a:gd name="T49" fmla="*/ 162 h 290"/>
                <a:gd name="T50" fmla="*/ 84 w 297"/>
                <a:gd name="T51" fmla="*/ 139 h 290"/>
                <a:gd name="T52" fmla="*/ 82 w 297"/>
                <a:gd name="T53" fmla="*/ 128 h 290"/>
                <a:gd name="T54" fmla="*/ 84 w 297"/>
                <a:gd name="T55" fmla="*/ 101 h 290"/>
                <a:gd name="T56" fmla="*/ 61 w 297"/>
                <a:gd name="T57" fmla="*/ 90 h 290"/>
                <a:gd name="T58" fmla="*/ 43 w 297"/>
                <a:gd name="T59" fmla="*/ 79 h 290"/>
                <a:gd name="T60" fmla="*/ 27 w 297"/>
                <a:gd name="T61" fmla="*/ 71 h 290"/>
                <a:gd name="T62" fmla="*/ 4 w 297"/>
                <a:gd name="T63" fmla="*/ 67 h 290"/>
                <a:gd name="T64" fmla="*/ 8 w 297"/>
                <a:gd name="T65" fmla="*/ 62 h 290"/>
                <a:gd name="T66" fmla="*/ 27 w 297"/>
                <a:gd name="T67" fmla="*/ 59 h 290"/>
                <a:gd name="T68" fmla="*/ 46 w 297"/>
                <a:gd name="T69" fmla="*/ 47 h 290"/>
                <a:gd name="T70" fmla="*/ 69 w 297"/>
                <a:gd name="T71" fmla="*/ 36 h 290"/>
                <a:gd name="T72" fmla="*/ 92 w 297"/>
                <a:gd name="T73" fmla="*/ 35 h 290"/>
                <a:gd name="T74" fmla="*/ 116 w 297"/>
                <a:gd name="T75" fmla="*/ 43 h 290"/>
                <a:gd name="T76" fmla="*/ 132 w 297"/>
                <a:gd name="T77" fmla="*/ 52 h 290"/>
                <a:gd name="T78" fmla="*/ 149 w 297"/>
                <a:gd name="T79" fmla="*/ 52 h 290"/>
                <a:gd name="T80" fmla="*/ 167 w 297"/>
                <a:gd name="T81" fmla="*/ 46 h 290"/>
                <a:gd name="T82" fmla="*/ 182 w 297"/>
                <a:gd name="T83" fmla="*/ 41 h 290"/>
                <a:gd name="T84" fmla="*/ 194 w 297"/>
                <a:gd name="T85" fmla="*/ 33 h 290"/>
                <a:gd name="T86" fmla="*/ 206 w 297"/>
                <a:gd name="T87" fmla="*/ 20 h 290"/>
                <a:gd name="T88" fmla="*/ 218 w 297"/>
                <a:gd name="T89" fmla="*/ 12 h 290"/>
                <a:gd name="T90" fmla="*/ 227 w 297"/>
                <a:gd name="T91" fmla="*/ 19 h 290"/>
                <a:gd name="T92" fmla="*/ 230 w 297"/>
                <a:gd name="T93" fmla="*/ 39 h 290"/>
                <a:gd name="T94" fmla="*/ 250 w 297"/>
                <a:gd name="T95" fmla="*/ 28 h 290"/>
                <a:gd name="T96" fmla="*/ 163 w 297"/>
                <a:gd name="T97" fmla="*/ 131 h 290"/>
                <a:gd name="T98" fmla="*/ 163 w 297"/>
                <a:gd name="T99" fmla="*/ 140 h 290"/>
                <a:gd name="T100" fmla="*/ 161 w 297"/>
                <a:gd name="T101" fmla="*/ 152 h 290"/>
                <a:gd name="T102" fmla="*/ 174 w 297"/>
                <a:gd name="T103" fmla="*/ 154 h 290"/>
                <a:gd name="T104" fmla="*/ 186 w 297"/>
                <a:gd name="T105" fmla="*/ 158 h 290"/>
                <a:gd name="T106" fmla="*/ 198 w 297"/>
                <a:gd name="T107" fmla="*/ 155 h 290"/>
                <a:gd name="T108" fmla="*/ 211 w 297"/>
                <a:gd name="T109" fmla="*/ 156 h 290"/>
                <a:gd name="T110" fmla="*/ 203 w 297"/>
                <a:gd name="T111" fmla="*/ 142 h 290"/>
                <a:gd name="T112" fmla="*/ 193 w 297"/>
                <a:gd name="T113" fmla="*/ 127 h 290"/>
                <a:gd name="T114" fmla="*/ 183 w 297"/>
                <a:gd name="T115" fmla="*/ 123 h 290"/>
                <a:gd name="T116" fmla="*/ 173 w 297"/>
                <a:gd name="T117" fmla="*/ 121 h 2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297" h="290">
                  <a:moveTo>
                    <a:pt x="250" y="28"/>
                  </a:moveTo>
                  <a:cubicBezTo>
                    <a:pt x="253" y="33"/>
                    <a:pt x="255" y="38"/>
                    <a:pt x="253" y="42"/>
                  </a:cubicBezTo>
                  <a:cubicBezTo>
                    <a:pt x="250" y="48"/>
                    <a:pt x="249" y="49"/>
                    <a:pt x="248" y="57"/>
                  </a:cubicBezTo>
                  <a:cubicBezTo>
                    <a:pt x="247" y="64"/>
                    <a:pt x="236" y="72"/>
                    <a:pt x="233" y="74"/>
                  </a:cubicBezTo>
                  <a:cubicBezTo>
                    <a:pt x="231" y="75"/>
                    <a:pt x="230" y="81"/>
                    <a:pt x="231" y="83"/>
                  </a:cubicBezTo>
                  <a:cubicBezTo>
                    <a:pt x="232" y="85"/>
                    <a:pt x="230" y="89"/>
                    <a:pt x="231" y="93"/>
                  </a:cubicBezTo>
                  <a:cubicBezTo>
                    <a:pt x="232" y="97"/>
                    <a:pt x="237" y="94"/>
                    <a:pt x="239" y="96"/>
                  </a:cubicBezTo>
                  <a:cubicBezTo>
                    <a:pt x="241" y="98"/>
                    <a:pt x="244" y="102"/>
                    <a:pt x="249" y="103"/>
                  </a:cubicBezTo>
                  <a:cubicBezTo>
                    <a:pt x="254" y="105"/>
                    <a:pt x="255" y="111"/>
                    <a:pt x="259" y="116"/>
                  </a:cubicBezTo>
                  <a:cubicBezTo>
                    <a:pt x="262" y="120"/>
                    <a:pt x="268" y="119"/>
                    <a:pt x="272" y="123"/>
                  </a:cubicBezTo>
                  <a:cubicBezTo>
                    <a:pt x="276" y="128"/>
                    <a:pt x="271" y="130"/>
                    <a:pt x="272" y="133"/>
                  </a:cubicBezTo>
                  <a:cubicBezTo>
                    <a:pt x="274" y="136"/>
                    <a:pt x="274" y="135"/>
                    <a:pt x="272" y="141"/>
                  </a:cubicBezTo>
                  <a:cubicBezTo>
                    <a:pt x="270" y="147"/>
                    <a:pt x="266" y="148"/>
                    <a:pt x="269" y="153"/>
                  </a:cubicBezTo>
                  <a:cubicBezTo>
                    <a:pt x="271" y="158"/>
                    <a:pt x="268" y="163"/>
                    <a:pt x="271" y="164"/>
                  </a:cubicBezTo>
                  <a:cubicBezTo>
                    <a:pt x="274" y="166"/>
                    <a:pt x="284" y="165"/>
                    <a:pt x="283" y="168"/>
                  </a:cubicBezTo>
                  <a:cubicBezTo>
                    <a:pt x="283" y="171"/>
                    <a:pt x="281" y="174"/>
                    <a:pt x="283" y="177"/>
                  </a:cubicBezTo>
                  <a:cubicBezTo>
                    <a:pt x="285" y="181"/>
                    <a:pt x="280" y="183"/>
                    <a:pt x="282" y="187"/>
                  </a:cubicBezTo>
                  <a:cubicBezTo>
                    <a:pt x="284" y="190"/>
                    <a:pt x="288" y="187"/>
                    <a:pt x="287" y="195"/>
                  </a:cubicBezTo>
                  <a:cubicBezTo>
                    <a:pt x="287" y="204"/>
                    <a:pt x="286" y="206"/>
                    <a:pt x="286" y="211"/>
                  </a:cubicBezTo>
                  <a:cubicBezTo>
                    <a:pt x="285" y="216"/>
                    <a:pt x="277" y="220"/>
                    <a:pt x="278" y="224"/>
                  </a:cubicBezTo>
                  <a:cubicBezTo>
                    <a:pt x="280" y="228"/>
                    <a:pt x="282" y="227"/>
                    <a:pt x="283" y="231"/>
                  </a:cubicBezTo>
                  <a:cubicBezTo>
                    <a:pt x="284" y="236"/>
                    <a:pt x="290" y="236"/>
                    <a:pt x="291" y="239"/>
                  </a:cubicBezTo>
                  <a:cubicBezTo>
                    <a:pt x="291" y="243"/>
                    <a:pt x="294" y="249"/>
                    <a:pt x="292" y="252"/>
                  </a:cubicBezTo>
                  <a:cubicBezTo>
                    <a:pt x="290" y="255"/>
                    <a:pt x="289" y="257"/>
                    <a:pt x="291" y="259"/>
                  </a:cubicBezTo>
                  <a:cubicBezTo>
                    <a:pt x="293" y="260"/>
                    <a:pt x="294" y="260"/>
                    <a:pt x="297" y="261"/>
                  </a:cubicBezTo>
                  <a:cubicBezTo>
                    <a:pt x="292" y="262"/>
                    <a:pt x="289" y="262"/>
                    <a:pt x="287" y="262"/>
                  </a:cubicBezTo>
                  <a:cubicBezTo>
                    <a:pt x="283" y="260"/>
                    <a:pt x="281" y="262"/>
                    <a:pt x="276" y="264"/>
                  </a:cubicBezTo>
                  <a:cubicBezTo>
                    <a:pt x="272" y="267"/>
                    <a:pt x="265" y="270"/>
                    <a:pt x="265" y="270"/>
                  </a:cubicBezTo>
                  <a:cubicBezTo>
                    <a:pt x="265" y="269"/>
                    <a:pt x="259" y="268"/>
                    <a:pt x="255" y="266"/>
                  </a:cubicBezTo>
                  <a:cubicBezTo>
                    <a:pt x="251" y="265"/>
                    <a:pt x="249" y="267"/>
                    <a:pt x="246" y="270"/>
                  </a:cubicBezTo>
                  <a:cubicBezTo>
                    <a:pt x="244" y="274"/>
                    <a:pt x="239" y="276"/>
                    <a:pt x="239" y="283"/>
                  </a:cubicBezTo>
                  <a:cubicBezTo>
                    <a:pt x="239" y="290"/>
                    <a:pt x="226" y="288"/>
                    <a:pt x="221" y="288"/>
                  </a:cubicBezTo>
                  <a:cubicBezTo>
                    <a:pt x="216" y="288"/>
                    <a:pt x="208" y="285"/>
                    <a:pt x="203" y="287"/>
                  </a:cubicBezTo>
                  <a:cubicBezTo>
                    <a:pt x="198" y="289"/>
                    <a:pt x="192" y="284"/>
                    <a:pt x="185" y="280"/>
                  </a:cubicBezTo>
                  <a:cubicBezTo>
                    <a:pt x="179" y="276"/>
                    <a:pt x="180" y="284"/>
                    <a:pt x="171" y="285"/>
                  </a:cubicBezTo>
                  <a:cubicBezTo>
                    <a:pt x="162" y="286"/>
                    <a:pt x="167" y="279"/>
                    <a:pt x="167" y="273"/>
                  </a:cubicBezTo>
                  <a:cubicBezTo>
                    <a:pt x="167" y="267"/>
                    <a:pt x="162" y="263"/>
                    <a:pt x="161" y="260"/>
                  </a:cubicBezTo>
                  <a:cubicBezTo>
                    <a:pt x="160" y="257"/>
                    <a:pt x="155" y="259"/>
                    <a:pt x="153" y="254"/>
                  </a:cubicBezTo>
                  <a:cubicBezTo>
                    <a:pt x="151" y="249"/>
                    <a:pt x="161" y="244"/>
                    <a:pt x="161" y="239"/>
                  </a:cubicBezTo>
                  <a:cubicBezTo>
                    <a:pt x="161" y="234"/>
                    <a:pt x="162" y="229"/>
                    <a:pt x="159" y="224"/>
                  </a:cubicBezTo>
                  <a:cubicBezTo>
                    <a:pt x="157" y="218"/>
                    <a:pt x="148" y="222"/>
                    <a:pt x="148" y="219"/>
                  </a:cubicBezTo>
                  <a:cubicBezTo>
                    <a:pt x="148" y="216"/>
                    <a:pt x="142" y="220"/>
                    <a:pt x="138" y="216"/>
                  </a:cubicBezTo>
                  <a:cubicBezTo>
                    <a:pt x="134" y="212"/>
                    <a:pt x="131" y="212"/>
                    <a:pt x="127" y="209"/>
                  </a:cubicBezTo>
                  <a:cubicBezTo>
                    <a:pt x="124" y="207"/>
                    <a:pt x="119" y="205"/>
                    <a:pt x="116" y="208"/>
                  </a:cubicBezTo>
                  <a:cubicBezTo>
                    <a:pt x="114" y="212"/>
                    <a:pt x="108" y="210"/>
                    <a:pt x="106" y="206"/>
                  </a:cubicBezTo>
                  <a:cubicBezTo>
                    <a:pt x="104" y="203"/>
                    <a:pt x="99" y="210"/>
                    <a:pt x="95" y="203"/>
                  </a:cubicBezTo>
                  <a:cubicBezTo>
                    <a:pt x="92" y="197"/>
                    <a:pt x="90" y="200"/>
                    <a:pt x="85" y="194"/>
                  </a:cubicBezTo>
                  <a:cubicBezTo>
                    <a:pt x="80" y="189"/>
                    <a:pt x="80" y="188"/>
                    <a:pt x="80" y="185"/>
                  </a:cubicBezTo>
                  <a:cubicBezTo>
                    <a:pt x="80" y="181"/>
                    <a:pt x="86" y="178"/>
                    <a:pt x="84" y="175"/>
                  </a:cubicBezTo>
                  <a:cubicBezTo>
                    <a:pt x="81" y="172"/>
                    <a:pt x="86" y="167"/>
                    <a:pt x="87" y="162"/>
                  </a:cubicBezTo>
                  <a:cubicBezTo>
                    <a:pt x="88" y="157"/>
                    <a:pt x="88" y="152"/>
                    <a:pt x="88" y="149"/>
                  </a:cubicBezTo>
                  <a:cubicBezTo>
                    <a:pt x="88" y="145"/>
                    <a:pt x="86" y="142"/>
                    <a:pt x="84" y="139"/>
                  </a:cubicBezTo>
                  <a:cubicBezTo>
                    <a:pt x="82" y="137"/>
                    <a:pt x="78" y="142"/>
                    <a:pt x="77" y="138"/>
                  </a:cubicBezTo>
                  <a:cubicBezTo>
                    <a:pt x="75" y="135"/>
                    <a:pt x="78" y="129"/>
                    <a:pt x="82" y="128"/>
                  </a:cubicBezTo>
                  <a:cubicBezTo>
                    <a:pt x="86" y="127"/>
                    <a:pt x="83" y="119"/>
                    <a:pt x="81" y="114"/>
                  </a:cubicBezTo>
                  <a:cubicBezTo>
                    <a:pt x="79" y="109"/>
                    <a:pt x="82" y="107"/>
                    <a:pt x="84" y="101"/>
                  </a:cubicBezTo>
                  <a:cubicBezTo>
                    <a:pt x="86" y="94"/>
                    <a:pt x="78" y="96"/>
                    <a:pt x="73" y="96"/>
                  </a:cubicBezTo>
                  <a:cubicBezTo>
                    <a:pt x="69" y="97"/>
                    <a:pt x="68" y="91"/>
                    <a:pt x="61" y="90"/>
                  </a:cubicBezTo>
                  <a:cubicBezTo>
                    <a:pt x="53" y="89"/>
                    <a:pt x="50" y="89"/>
                    <a:pt x="52" y="83"/>
                  </a:cubicBezTo>
                  <a:cubicBezTo>
                    <a:pt x="53" y="78"/>
                    <a:pt x="48" y="80"/>
                    <a:pt x="43" y="79"/>
                  </a:cubicBezTo>
                  <a:cubicBezTo>
                    <a:pt x="37" y="78"/>
                    <a:pt x="35" y="77"/>
                    <a:pt x="34" y="72"/>
                  </a:cubicBezTo>
                  <a:cubicBezTo>
                    <a:pt x="33" y="70"/>
                    <a:pt x="31" y="70"/>
                    <a:pt x="27" y="71"/>
                  </a:cubicBezTo>
                  <a:cubicBezTo>
                    <a:pt x="26" y="69"/>
                    <a:pt x="24" y="66"/>
                    <a:pt x="19" y="68"/>
                  </a:cubicBezTo>
                  <a:cubicBezTo>
                    <a:pt x="11" y="70"/>
                    <a:pt x="8" y="71"/>
                    <a:pt x="4" y="67"/>
                  </a:cubicBezTo>
                  <a:cubicBezTo>
                    <a:pt x="2" y="65"/>
                    <a:pt x="1" y="63"/>
                    <a:pt x="0" y="62"/>
                  </a:cubicBezTo>
                  <a:cubicBezTo>
                    <a:pt x="4" y="62"/>
                    <a:pt x="8" y="62"/>
                    <a:pt x="8" y="62"/>
                  </a:cubicBezTo>
                  <a:cubicBezTo>
                    <a:pt x="9" y="63"/>
                    <a:pt x="14" y="62"/>
                    <a:pt x="17" y="60"/>
                  </a:cubicBezTo>
                  <a:cubicBezTo>
                    <a:pt x="20" y="58"/>
                    <a:pt x="27" y="63"/>
                    <a:pt x="27" y="59"/>
                  </a:cubicBezTo>
                  <a:cubicBezTo>
                    <a:pt x="28" y="55"/>
                    <a:pt x="29" y="45"/>
                    <a:pt x="34" y="46"/>
                  </a:cubicBezTo>
                  <a:cubicBezTo>
                    <a:pt x="40" y="46"/>
                    <a:pt x="41" y="50"/>
                    <a:pt x="46" y="47"/>
                  </a:cubicBezTo>
                  <a:cubicBezTo>
                    <a:pt x="51" y="43"/>
                    <a:pt x="49" y="43"/>
                    <a:pt x="55" y="42"/>
                  </a:cubicBezTo>
                  <a:cubicBezTo>
                    <a:pt x="62" y="42"/>
                    <a:pt x="69" y="39"/>
                    <a:pt x="69" y="36"/>
                  </a:cubicBezTo>
                  <a:cubicBezTo>
                    <a:pt x="70" y="33"/>
                    <a:pt x="73" y="32"/>
                    <a:pt x="79" y="32"/>
                  </a:cubicBezTo>
                  <a:cubicBezTo>
                    <a:pt x="84" y="32"/>
                    <a:pt x="87" y="33"/>
                    <a:pt x="92" y="35"/>
                  </a:cubicBezTo>
                  <a:cubicBezTo>
                    <a:pt x="96" y="37"/>
                    <a:pt x="98" y="44"/>
                    <a:pt x="104" y="44"/>
                  </a:cubicBezTo>
                  <a:cubicBezTo>
                    <a:pt x="110" y="44"/>
                    <a:pt x="110" y="42"/>
                    <a:pt x="116" y="43"/>
                  </a:cubicBezTo>
                  <a:cubicBezTo>
                    <a:pt x="121" y="45"/>
                    <a:pt x="123" y="48"/>
                    <a:pt x="127" y="48"/>
                  </a:cubicBezTo>
                  <a:cubicBezTo>
                    <a:pt x="131" y="48"/>
                    <a:pt x="129" y="50"/>
                    <a:pt x="132" y="52"/>
                  </a:cubicBezTo>
                  <a:cubicBezTo>
                    <a:pt x="134" y="53"/>
                    <a:pt x="138" y="51"/>
                    <a:pt x="139" y="52"/>
                  </a:cubicBezTo>
                  <a:cubicBezTo>
                    <a:pt x="141" y="53"/>
                    <a:pt x="147" y="50"/>
                    <a:pt x="149" y="52"/>
                  </a:cubicBezTo>
                  <a:cubicBezTo>
                    <a:pt x="151" y="53"/>
                    <a:pt x="155" y="54"/>
                    <a:pt x="159" y="49"/>
                  </a:cubicBezTo>
                  <a:cubicBezTo>
                    <a:pt x="163" y="44"/>
                    <a:pt x="166" y="45"/>
                    <a:pt x="167" y="46"/>
                  </a:cubicBezTo>
                  <a:cubicBezTo>
                    <a:pt x="169" y="47"/>
                    <a:pt x="172" y="44"/>
                    <a:pt x="175" y="41"/>
                  </a:cubicBezTo>
                  <a:cubicBezTo>
                    <a:pt x="178" y="38"/>
                    <a:pt x="181" y="40"/>
                    <a:pt x="182" y="41"/>
                  </a:cubicBezTo>
                  <a:cubicBezTo>
                    <a:pt x="184" y="43"/>
                    <a:pt x="186" y="37"/>
                    <a:pt x="189" y="38"/>
                  </a:cubicBezTo>
                  <a:cubicBezTo>
                    <a:pt x="192" y="40"/>
                    <a:pt x="194" y="37"/>
                    <a:pt x="194" y="33"/>
                  </a:cubicBezTo>
                  <a:cubicBezTo>
                    <a:pt x="194" y="29"/>
                    <a:pt x="197" y="29"/>
                    <a:pt x="199" y="25"/>
                  </a:cubicBezTo>
                  <a:cubicBezTo>
                    <a:pt x="200" y="21"/>
                    <a:pt x="203" y="21"/>
                    <a:pt x="206" y="20"/>
                  </a:cubicBezTo>
                  <a:cubicBezTo>
                    <a:pt x="210" y="19"/>
                    <a:pt x="211" y="14"/>
                    <a:pt x="212" y="14"/>
                  </a:cubicBezTo>
                  <a:cubicBezTo>
                    <a:pt x="214" y="14"/>
                    <a:pt x="220" y="14"/>
                    <a:pt x="218" y="12"/>
                  </a:cubicBezTo>
                  <a:cubicBezTo>
                    <a:pt x="216" y="10"/>
                    <a:pt x="218" y="0"/>
                    <a:pt x="222" y="8"/>
                  </a:cubicBezTo>
                  <a:cubicBezTo>
                    <a:pt x="225" y="15"/>
                    <a:pt x="222" y="16"/>
                    <a:pt x="227" y="19"/>
                  </a:cubicBezTo>
                  <a:cubicBezTo>
                    <a:pt x="231" y="22"/>
                    <a:pt x="230" y="27"/>
                    <a:pt x="226" y="30"/>
                  </a:cubicBezTo>
                  <a:cubicBezTo>
                    <a:pt x="223" y="33"/>
                    <a:pt x="227" y="39"/>
                    <a:pt x="230" y="39"/>
                  </a:cubicBezTo>
                  <a:cubicBezTo>
                    <a:pt x="233" y="39"/>
                    <a:pt x="236" y="40"/>
                    <a:pt x="241" y="37"/>
                  </a:cubicBezTo>
                  <a:cubicBezTo>
                    <a:pt x="243" y="36"/>
                    <a:pt x="247" y="32"/>
                    <a:pt x="250" y="28"/>
                  </a:cubicBezTo>
                  <a:close/>
                  <a:moveTo>
                    <a:pt x="169" y="126"/>
                  </a:moveTo>
                  <a:cubicBezTo>
                    <a:pt x="169" y="126"/>
                    <a:pt x="166" y="130"/>
                    <a:pt x="163" y="131"/>
                  </a:cubicBezTo>
                  <a:cubicBezTo>
                    <a:pt x="160" y="132"/>
                    <a:pt x="163" y="134"/>
                    <a:pt x="162" y="136"/>
                  </a:cubicBezTo>
                  <a:cubicBezTo>
                    <a:pt x="160" y="138"/>
                    <a:pt x="162" y="139"/>
                    <a:pt x="163" y="140"/>
                  </a:cubicBezTo>
                  <a:cubicBezTo>
                    <a:pt x="164" y="140"/>
                    <a:pt x="161" y="143"/>
                    <a:pt x="161" y="145"/>
                  </a:cubicBezTo>
                  <a:cubicBezTo>
                    <a:pt x="160" y="148"/>
                    <a:pt x="161" y="149"/>
                    <a:pt x="161" y="152"/>
                  </a:cubicBezTo>
                  <a:cubicBezTo>
                    <a:pt x="161" y="155"/>
                    <a:pt x="166" y="156"/>
                    <a:pt x="167" y="154"/>
                  </a:cubicBezTo>
                  <a:cubicBezTo>
                    <a:pt x="168" y="152"/>
                    <a:pt x="173" y="152"/>
                    <a:pt x="174" y="154"/>
                  </a:cubicBezTo>
                  <a:cubicBezTo>
                    <a:pt x="175" y="156"/>
                    <a:pt x="176" y="152"/>
                    <a:pt x="178" y="153"/>
                  </a:cubicBezTo>
                  <a:cubicBezTo>
                    <a:pt x="180" y="154"/>
                    <a:pt x="184" y="160"/>
                    <a:pt x="186" y="158"/>
                  </a:cubicBezTo>
                  <a:cubicBezTo>
                    <a:pt x="188" y="155"/>
                    <a:pt x="189" y="149"/>
                    <a:pt x="191" y="152"/>
                  </a:cubicBezTo>
                  <a:cubicBezTo>
                    <a:pt x="192" y="154"/>
                    <a:pt x="195" y="155"/>
                    <a:pt x="198" y="155"/>
                  </a:cubicBezTo>
                  <a:cubicBezTo>
                    <a:pt x="202" y="155"/>
                    <a:pt x="206" y="155"/>
                    <a:pt x="206" y="158"/>
                  </a:cubicBezTo>
                  <a:cubicBezTo>
                    <a:pt x="206" y="161"/>
                    <a:pt x="206" y="160"/>
                    <a:pt x="211" y="156"/>
                  </a:cubicBezTo>
                  <a:cubicBezTo>
                    <a:pt x="215" y="152"/>
                    <a:pt x="217" y="148"/>
                    <a:pt x="213" y="146"/>
                  </a:cubicBezTo>
                  <a:cubicBezTo>
                    <a:pt x="208" y="144"/>
                    <a:pt x="203" y="144"/>
                    <a:pt x="203" y="142"/>
                  </a:cubicBezTo>
                  <a:cubicBezTo>
                    <a:pt x="203" y="140"/>
                    <a:pt x="205" y="141"/>
                    <a:pt x="204" y="137"/>
                  </a:cubicBezTo>
                  <a:cubicBezTo>
                    <a:pt x="203" y="133"/>
                    <a:pt x="194" y="128"/>
                    <a:pt x="193" y="127"/>
                  </a:cubicBezTo>
                  <a:cubicBezTo>
                    <a:pt x="192" y="125"/>
                    <a:pt x="194" y="119"/>
                    <a:pt x="190" y="119"/>
                  </a:cubicBezTo>
                  <a:cubicBezTo>
                    <a:pt x="187" y="118"/>
                    <a:pt x="185" y="122"/>
                    <a:pt x="183" y="123"/>
                  </a:cubicBezTo>
                  <a:cubicBezTo>
                    <a:pt x="180" y="123"/>
                    <a:pt x="177" y="122"/>
                    <a:pt x="177" y="121"/>
                  </a:cubicBezTo>
                  <a:cubicBezTo>
                    <a:pt x="177" y="119"/>
                    <a:pt x="175" y="119"/>
                    <a:pt x="173" y="121"/>
                  </a:cubicBezTo>
                  <a:cubicBezTo>
                    <a:pt x="170" y="123"/>
                    <a:pt x="169" y="126"/>
                    <a:pt x="169" y="126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7"/>
            <p:cNvSpPr>
              <a:spLocks noEditPoints="1"/>
            </p:cNvSpPr>
            <p:nvPr/>
          </p:nvSpPr>
          <p:spPr bwMode="auto">
            <a:xfrm>
              <a:off x="2845" y="1276"/>
              <a:ext cx="1461" cy="1188"/>
            </a:xfrm>
            <a:custGeom>
              <a:avLst/>
              <a:gdLst>
                <a:gd name="T0" fmla="*/ 30 w 413"/>
                <a:gd name="T1" fmla="*/ 191 h 336"/>
                <a:gd name="T2" fmla="*/ 8 w 413"/>
                <a:gd name="T3" fmla="*/ 184 h 336"/>
                <a:gd name="T4" fmla="*/ 5 w 413"/>
                <a:gd name="T5" fmla="*/ 164 h 336"/>
                <a:gd name="T6" fmla="*/ 26 w 413"/>
                <a:gd name="T7" fmla="*/ 161 h 336"/>
                <a:gd name="T8" fmla="*/ 46 w 413"/>
                <a:gd name="T9" fmla="*/ 100 h 336"/>
                <a:gd name="T10" fmla="*/ 40 w 413"/>
                <a:gd name="T11" fmla="*/ 70 h 336"/>
                <a:gd name="T12" fmla="*/ 41 w 413"/>
                <a:gd name="T13" fmla="*/ 42 h 336"/>
                <a:gd name="T14" fmla="*/ 73 w 413"/>
                <a:gd name="T15" fmla="*/ 27 h 336"/>
                <a:gd name="T16" fmla="*/ 115 w 413"/>
                <a:gd name="T17" fmla="*/ 25 h 336"/>
                <a:gd name="T18" fmla="*/ 118 w 413"/>
                <a:gd name="T19" fmla="*/ 53 h 336"/>
                <a:gd name="T20" fmla="*/ 136 w 413"/>
                <a:gd name="T21" fmla="*/ 49 h 336"/>
                <a:gd name="T22" fmla="*/ 155 w 413"/>
                <a:gd name="T23" fmla="*/ 46 h 336"/>
                <a:gd name="T24" fmla="*/ 157 w 413"/>
                <a:gd name="T25" fmla="*/ 44 h 336"/>
                <a:gd name="T26" fmla="*/ 174 w 413"/>
                <a:gd name="T27" fmla="*/ 7 h 336"/>
                <a:gd name="T28" fmla="*/ 241 w 413"/>
                <a:gd name="T29" fmla="*/ 37 h 336"/>
                <a:gd name="T30" fmla="*/ 273 w 413"/>
                <a:gd name="T31" fmla="*/ 60 h 336"/>
                <a:gd name="T32" fmla="*/ 305 w 413"/>
                <a:gd name="T33" fmla="*/ 58 h 336"/>
                <a:gd name="T34" fmla="*/ 334 w 413"/>
                <a:gd name="T35" fmla="*/ 68 h 336"/>
                <a:gd name="T36" fmla="*/ 377 w 413"/>
                <a:gd name="T37" fmla="*/ 91 h 336"/>
                <a:gd name="T38" fmla="*/ 413 w 413"/>
                <a:gd name="T39" fmla="*/ 112 h 336"/>
                <a:gd name="T40" fmla="*/ 363 w 413"/>
                <a:gd name="T41" fmla="*/ 130 h 336"/>
                <a:gd name="T42" fmla="*/ 360 w 413"/>
                <a:gd name="T43" fmla="*/ 165 h 336"/>
                <a:gd name="T44" fmla="*/ 364 w 413"/>
                <a:gd name="T45" fmla="*/ 201 h 336"/>
                <a:gd name="T46" fmla="*/ 350 w 413"/>
                <a:gd name="T47" fmla="*/ 238 h 336"/>
                <a:gd name="T48" fmla="*/ 331 w 413"/>
                <a:gd name="T49" fmla="*/ 253 h 336"/>
                <a:gd name="T50" fmla="*/ 326 w 413"/>
                <a:gd name="T51" fmla="*/ 302 h 336"/>
                <a:gd name="T52" fmla="*/ 293 w 413"/>
                <a:gd name="T53" fmla="*/ 312 h 336"/>
                <a:gd name="T54" fmla="*/ 257 w 413"/>
                <a:gd name="T55" fmla="*/ 324 h 336"/>
                <a:gd name="T56" fmla="*/ 246 w 413"/>
                <a:gd name="T57" fmla="*/ 318 h 336"/>
                <a:gd name="T58" fmla="*/ 235 w 413"/>
                <a:gd name="T59" fmla="*/ 291 h 336"/>
                <a:gd name="T60" fmla="*/ 230 w 413"/>
                <a:gd name="T61" fmla="*/ 263 h 336"/>
                <a:gd name="T62" fmla="*/ 213 w 413"/>
                <a:gd name="T63" fmla="*/ 246 h 336"/>
                <a:gd name="T64" fmla="*/ 195 w 413"/>
                <a:gd name="T65" fmla="*/ 228 h 336"/>
                <a:gd name="T66" fmla="*/ 201 w 413"/>
                <a:gd name="T67" fmla="*/ 192 h 336"/>
                <a:gd name="T68" fmla="*/ 173 w 413"/>
                <a:gd name="T69" fmla="*/ 194 h 336"/>
                <a:gd name="T70" fmla="*/ 145 w 413"/>
                <a:gd name="T71" fmla="*/ 185 h 336"/>
                <a:gd name="T72" fmla="*/ 145 w 413"/>
                <a:gd name="T73" fmla="*/ 217 h 336"/>
                <a:gd name="T74" fmla="*/ 110 w 413"/>
                <a:gd name="T75" fmla="*/ 234 h 336"/>
                <a:gd name="T76" fmla="*/ 97 w 413"/>
                <a:gd name="T77" fmla="*/ 218 h 336"/>
                <a:gd name="T78" fmla="*/ 87 w 413"/>
                <a:gd name="T79" fmla="*/ 195 h 336"/>
                <a:gd name="T80" fmla="*/ 63 w 413"/>
                <a:gd name="T81" fmla="*/ 199 h 336"/>
                <a:gd name="T82" fmla="*/ 156 w 413"/>
                <a:gd name="T83" fmla="*/ 94 h 336"/>
                <a:gd name="T84" fmla="*/ 184 w 413"/>
                <a:gd name="T85" fmla="*/ 97 h 336"/>
                <a:gd name="T86" fmla="*/ 127 w 413"/>
                <a:gd name="T87" fmla="*/ 21 h 336"/>
                <a:gd name="T88" fmla="*/ 127 w 413"/>
                <a:gd name="T89" fmla="*/ 21 h 336"/>
                <a:gd name="T90" fmla="*/ 110 w 413"/>
                <a:gd name="T91" fmla="*/ 15 h 336"/>
                <a:gd name="T92" fmla="*/ 88 w 413"/>
                <a:gd name="T93" fmla="*/ 17 h 336"/>
                <a:gd name="T94" fmla="*/ 91 w 413"/>
                <a:gd name="T95" fmla="*/ 14 h 336"/>
                <a:gd name="T96" fmla="*/ 75 w 413"/>
                <a:gd name="T97" fmla="*/ 19 h 336"/>
                <a:gd name="T98" fmla="*/ 46 w 413"/>
                <a:gd name="T99" fmla="*/ 23 h 336"/>
                <a:gd name="T100" fmla="*/ 44 w 413"/>
                <a:gd name="T101" fmla="*/ 21 h 336"/>
                <a:gd name="T102" fmla="*/ 25 w 413"/>
                <a:gd name="T103" fmla="*/ 29 h 336"/>
                <a:gd name="T104" fmla="*/ 27 w 413"/>
                <a:gd name="T105" fmla="*/ 25 h 336"/>
                <a:gd name="T106" fmla="*/ 15 w 413"/>
                <a:gd name="T107" fmla="*/ 34 h 336"/>
                <a:gd name="T108" fmla="*/ 13 w 413"/>
                <a:gd name="T109" fmla="*/ 35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413" h="336">
                  <a:moveTo>
                    <a:pt x="29" y="213"/>
                  </a:moveTo>
                  <a:cubicBezTo>
                    <a:pt x="30" y="211"/>
                    <a:pt x="27" y="210"/>
                    <a:pt x="27" y="207"/>
                  </a:cubicBezTo>
                  <a:cubicBezTo>
                    <a:pt x="28" y="205"/>
                    <a:pt x="30" y="202"/>
                    <a:pt x="31" y="200"/>
                  </a:cubicBezTo>
                  <a:cubicBezTo>
                    <a:pt x="32" y="198"/>
                    <a:pt x="32" y="193"/>
                    <a:pt x="30" y="191"/>
                  </a:cubicBezTo>
                  <a:cubicBezTo>
                    <a:pt x="28" y="189"/>
                    <a:pt x="29" y="188"/>
                    <a:pt x="27" y="186"/>
                  </a:cubicBezTo>
                  <a:cubicBezTo>
                    <a:pt x="26" y="183"/>
                    <a:pt x="25" y="187"/>
                    <a:pt x="23" y="187"/>
                  </a:cubicBezTo>
                  <a:cubicBezTo>
                    <a:pt x="21" y="188"/>
                    <a:pt x="17" y="187"/>
                    <a:pt x="15" y="185"/>
                  </a:cubicBezTo>
                  <a:cubicBezTo>
                    <a:pt x="13" y="182"/>
                    <a:pt x="11" y="184"/>
                    <a:pt x="8" y="184"/>
                  </a:cubicBezTo>
                  <a:cubicBezTo>
                    <a:pt x="5" y="184"/>
                    <a:pt x="3" y="181"/>
                    <a:pt x="1" y="179"/>
                  </a:cubicBezTo>
                  <a:cubicBezTo>
                    <a:pt x="0" y="178"/>
                    <a:pt x="2" y="173"/>
                    <a:pt x="2" y="171"/>
                  </a:cubicBezTo>
                  <a:cubicBezTo>
                    <a:pt x="2" y="170"/>
                    <a:pt x="6" y="170"/>
                    <a:pt x="6" y="169"/>
                  </a:cubicBezTo>
                  <a:cubicBezTo>
                    <a:pt x="5" y="168"/>
                    <a:pt x="4" y="167"/>
                    <a:pt x="5" y="164"/>
                  </a:cubicBezTo>
                  <a:cubicBezTo>
                    <a:pt x="5" y="161"/>
                    <a:pt x="4" y="159"/>
                    <a:pt x="7" y="158"/>
                  </a:cubicBezTo>
                  <a:cubicBezTo>
                    <a:pt x="10" y="157"/>
                    <a:pt x="13" y="161"/>
                    <a:pt x="14" y="159"/>
                  </a:cubicBezTo>
                  <a:cubicBezTo>
                    <a:pt x="15" y="158"/>
                    <a:pt x="17" y="155"/>
                    <a:pt x="20" y="159"/>
                  </a:cubicBezTo>
                  <a:cubicBezTo>
                    <a:pt x="23" y="163"/>
                    <a:pt x="23" y="158"/>
                    <a:pt x="26" y="161"/>
                  </a:cubicBezTo>
                  <a:cubicBezTo>
                    <a:pt x="29" y="163"/>
                    <a:pt x="33" y="162"/>
                    <a:pt x="33" y="160"/>
                  </a:cubicBezTo>
                  <a:cubicBezTo>
                    <a:pt x="33" y="157"/>
                    <a:pt x="33" y="146"/>
                    <a:pt x="34" y="137"/>
                  </a:cubicBezTo>
                  <a:cubicBezTo>
                    <a:pt x="36" y="128"/>
                    <a:pt x="44" y="129"/>
                    <a:pt x="45" y="119"/>
                  </a:cubicBezTo>
                  <a:cubicBezTo>
                    <a:pt x="46" y="109"/>
                    <a:pt x="46" y="106"/>
                    <a:pt x="46" y="100"/>
                  </a:cubicBezTo>
                  <a:cubicBezTo>
                    <a:pt x="46" y="94"/>
                    <a:pt x="47" y="91"/>
                    <a:pt x="47" y="87"/>
                  </a:cubicBezTo>
                  <a:cubicBezTo>
                    <a:pt x="48" y="82"/>
                    <a:pt x="47" y="82"/>
                    <a:pt x="49" y="78"/>
                  </a:cubicBezTo>
                  <a:cubicBezTo>
                    <a:pt x="51" y="75"/>
                    <a:pt x="53" y="73"/>
                    <a:pt x="51" y="72"/>
                  </a:cubicBezTo>
                  <a:cubicBezTo>
                    <a:pt x="49" y="70"/>
                    <a:pt x="44" y="71"/>
                    <a:pt x="40" y="70"/>
                  </a:cubicBezTo>
                  <a:cubicBezTo>
                    <a:pt x="36" y="70"/>
                    <a:pt x="32" y="68"/>
                    <a:pt x="32" y="64"/>
                  </a:cubicBezTo>
                  <a:cubicBezTo>
                    <a:pt x="33" y="61"/>
                    <a:pt x="34" y="57"/>
                    <a:pt x="35" y="53"/>
                  </a:cubicBezTo>
                  <a:cubicBezTo>
                    <a:pt x="36" y="48"/>
                    <a:pt x="33" y="48"/>
                    <a:pt x="38" y="47"/>
                  </a:cubicBezTo>
                  <a:cubicBezTo>
                    <a:pt x="43" y="46"/>
                    <a:pt x="42" y="43"/>
                    <a:pt x="41" y="42"/>
                  </a:cubicBezTo>
                  <a:cubicBezTo>
                    <a:pt x="40" y="40"/>
                    <a:pt x="38" y="36"/>
                    <a:pt x="42" y="35"/>
                  </a:cubicBezTo>
                  <a:cubicBezTo>
                    <a:pt x="46" y="34"/>
                    <a:pt x="46" y="33"/>
                    <a:pt x="49" y="30"/>
                  </a:cubicBezTo>
                  <a:cubicBezTo>
                    <a:pt x="51" y="28"/>
                    <a:pt x="56" y="25"/>
                    <a:pt x="61" y="25"/>
                  </a:cubicBezTo>
                  <a:cubicBezTo>
                    <a:pt x="66" y="25"/>
                    <a:pt x="71" y="27"/>
                    <a:pt x="73" y="27"/>
                  </a:cubicBezTo>
                  <a:cubicBezTo>
                    <a:pt x="75" y="28"/>
                    <a:pt x="79" y="27"/>
                    <a:pt x="81" y="26"/>
                  </a:cubicBezTo>
                  <a:cubicBezTo>
                    <a:pt x="82" y="25"/>
                    <a:pt x="87" y="25"/>
                    <a:pt x="91" y="25"/>
                  </a:cubicBezTo>
                  <a:cubicBezTo>
                    <a:pt x="96" y="25"/>
                    <a:pt x="94" y="25"/>
                    <a:pt x="101" y="24"/>
                  </a:cubicBezTo>
                  <a:cubicBezTo>
                    <a:pt x="108" y="23"/>
                    <a:pt x="115" y="22"/>
                    <a:pt x="115" y="25"/>
                  </a:cubicBezTo>
                  <a:cubicBezTo>
                    <a:pt x="115" y="28"/>
                    <a:pt x="116" y="31"/>
                    <a:pt x="117" y="32"/>
                  </a:cubicBezTo>
                  <a:cubicBezTo>
                    <a:pt x="118" y="33"/>
                    <a:pt x="121" y="41"/>
                    <a:pt x="126" y="43"/>
                  </a:cubicBezTo>
                  <a:cubicBezTo>
                    <a:pt x="130" y="44"/>
                    <a:pt x="129" y="47"/>
                    <a:pt x="126" y="48"/>
                  </a:cubicBezTo>
                  <a:cubicBezTo>
                    <a:pt x="123" y="49"/>
                    <a:pt x="118" y="48"/>
                    <a:pt x="118" y="53"/>
                  </a:cubicBezTo>
                  <a:cubicBezTo>
                    <a:pt x="119" y="57"/>
                    <a:pt x="120" y="59"/>
                    <a:pt x="123" y="58"/>
                  </a:cubicBezTo>
                  <a:cubicBezTo>
                    <a:pt x="126" y="57"/>
                    <a:pt x="127" y="60"/>
                    <a:pt x="129" y="63"/>
                  </a:cubicBezTo>
                  <a:cubicBezTo>
                    <a:pt x="130" y="65"/>
                    <a:pt x="135" y="63"/>
                    <a:pt x="137" y="58"/>
                  </a:cubicBezTo>
                  <a:cubicBezTo>
                    <a:pt x="140" y="53"/>
                    <a:pt x="141" y="48"/>
                    <a:pt x="136" y="49"/>
                  </a:cubicBezTo>
                  <a:cubicBezTo>
                    <a:pt x="132" y="50"/>
                    <a:pt x="131" y="48"/>
                    <a:pt x="132" y="43"/>
                  </a:cubicBezTo>
                  <a:cubicBezTo>
                    <a:pt x="133" y="38"/>
                    <a:pt x="134" y="34"/>
                    <a:pt x="138" y="36"/>
                  </a:cubicBezTo>
                  <a:cubicBezTo>
                    <a:pt x="142" y="38"/>
                    <a:pt x="142" y="41"/>
                    <a:pt x="145" y="43"/>
                  </a:cubicBezTo>
                  <a:cubicBezTo>
                    <a:pt x="148" y="44"/>
                    <a:pt x="153" y="44"/>
                    <a:pt x="155" y="46"/>
                  </a:cubicBezTo>
                  <a:cubicBezTo>
                    <a:pt x="156" y="48"/>
                    <a:pt x="152" y="48"/>
                    <a:pt x="152" y="53"/>
                  </a:cubicBezTo>
                  <a:cubicBezTo>
                    <a:pt x="152" y="59"/>
                    <a:pt x="153" y="70"/>
                    <a:pt x="153" y="70"/>
                  </a:cubicBezTo>
                  <a:cubicBezTo>
                    <a:pt x="153" y="70"/>
                    <a:pt x="152" y="57"/>
                    <a:pt x="154" y="54"/>
                  </a:cubicBezTo>
                  <a:cubicBezTo>
                    <a:pt x="157" y="51"/>
                    <a:pt x="160" y="50"/>
                    <a:pt x="157" y="44"/>
                  </a:cubicBezTo>
                  <a:cubicBezTo>
                    <a:pt x="154" y="39"/>
                    <a:pt x="151" y="34"/>
                    <a:pt x="152" y="29"/>
                  </a:cubicBezTo>
                  <a:cubicBezTo>
                    <a:pt x="153" y="24"/>
                    <a:pt x="156" y="21"/>
                    <a:pt x="157" y="17"/>
                  </a:cubicBezTo>
                  <a:cubicBezTo>
                    <a:pt x="157" y="13"/>
                    <a:pt x="157" y="8"/>
                    <a:pt x="162" y="4"/>
                  </a:cubicBezTo>
                  <a:cubicBezTo>
                    <a:pt x="167" y="1"/>
                    <a:pt x="169" y="3"/>
                    <a:pt x="174" y="7"/>
                  </a:cubicBezTo>
                  <a:cubicBezTo>
                    <a:pt x="180" y="11"/>
                    <a:pt x="186" y="12"/>
                    <a:pt x="191" y="9"/>
                  </a:cubicBezTo>
                  <a:cubicBezTo>
                    <a:pt x="201" y="4"/>
                    <a:pt x="202" y="3"/>
                    <a:pt x="204" y="2"/>
                  </a:cubicBezTo>
                  <a:cubicBezTo>
                    <a:pt x="204" y="2"/>
                    <a:pt x="217" y="0"/>
                    <a:pt x="222" y="9"/>
                  </a:cubicBezTo>
                  <a:cubicBezTo>
                    <a:pt x="228" y="18"/>
                    <a:pt x="233" y="32"/>
                    <a:pt x="241" y="37"/>
                  </a:cubicBezTo>
                  <a:cubicBezTo>
                    <a:pt x="250" y="42"/>
                    <a:pt x="257" y="42"/>
                    <a:pt x="257" y="42"/>
                  </a:cubicBezTo>
                  <a:cubicBezTo>
                    <a:pt x="257" y="42"/>
                    <a:pt x="258" y="46"/>
                    <a:pt x="259" y="52"/>
                  </a:cubicBezTo>
                  <a:cubicBezTo>
                    <a:pt x="260" y="57"/>
                    <a:pt x="261" y="57"/>
                    <a:pt x="264" y="58"/>
                  </a:cubicBezTo>
                  <a:cubicBezTo>
                    <a:pt x="267" y="58"/>
                    <a:pt x="273" y="57"/>
                    <a:pt x="273" y="60"/>
                  </a:cubicBezTo>
                  <a:cubicBezTo>
                    <a:pt x="273" y="62"/>
                    <a:pt x="279" y="63"/>
                    <a:pt x="280" y="59"/>
                  </a:cubicBezTo>
                  <a:cubicBezTo>
                    <a:pt x="282" y="56"/>
                    <a:pt x="287" y="57"/>
                    <a:pt x="288" y="59"/>
                  </a:cubicBezTo>
                  <a:cubicBezTo>
                    <a:pt x="288" y="61"/>
                    <a:pt x="291" y="65"/>
                    <a:pt x="295" y="65"/>
                  </a:cubicBezTo>
                  <a:cubicBezTo>
                    <a:pt x="297" y="65"/>
                    <a:pt x="301" y="62"/>
                    <a:pt x="305" y="58"/>
                  </a:cubicBezTo>
                  <a:cubicBezTo>
                    <a:pt x="307" y="59"/>
                    <a:pt x="309" y="60"/>
                    <a:pt x="311" y="62"/>
                  </a:cubicBezTo>
                  <a:cubicBezTo>
                    <a:pt x="315" y="67"/>
                    <a:pt x="331" y="69"/>
                    <a:pt x="331" y="67"/>
                  </a:cubicBezTo>
                  <a:cubicBezTo>
                    <a:pt x="331" y="67"/>
                    <a:pt x="331" y="67"/>
                    <a:pt x="331" y="67"/>
                  </a:cubicBezTo>
                  <a:cubicBezTo>
                    <a:pt x="333" y="67"/>
                    <a:pt x="334" y="68"/>
                    <a:pt x="334" y="68"/>
                  </a:cubicBezTo>
                  <a:cubicBezTo>
                    <a:pt x="336" y="68"/>
                    <a:pt x="344" y="73"/>
                    <a:pt x="348" y="75"/>
                  </a:cubicBezTo>
                  <a:cubicBezTo>
                    <a:pt x="352" y="77"/>
                    <a:pt x="356" y="72"/>
                    <a:pt x="360" y="72"/>
                  </a:cubicBezTo>
                  <a:cubicBezTo>
                    <a:pt x="364" y="72"/>
                    <a:pt x="365" y="77"/>
                    <a:pt x="367" y="81"/>
                  </a:cubicBezTo>
                  <a:cubicBezTo>
                    <a:pt x="369" y="86"/>
                    <a:pt x="373" y="87"/>
                    <a:pt x="377" y="91"/>
                  </a:cubicBezTo>
                  <a:cubicBezTo>
                    <a:pt x="380" y="95"/>
                    <a:pt x="378" y="97"/>
                    <a:pt x="381" y="97"/>
                  </a:cubicBezTo>
                  <a:cubicBezTo>
                    <a:pt x="384" y="97"/>
                    <a:pt x="385" y="102"/>
                    <a:pt x="389" y="106"/>
                  </a:cubicBezTo>
                  <a:cubicBezTo>
                    <a:pt x="393" y="110"/>
                    <a:pt x="396" y="109"/>
                    <a:pt x="404" y="107"/>
                  </a:cubicBezTo>
                  <a:cubicBezTo>
                    <a:pt x="411" y="104"/>
                    <a:pt x="413" y="111"/>
                    <a:pt x="413" y="112"/>
                  </a:cubicBezTo>
                  <a:cubicBezTo>
                    <a:pt x="413" y="114"/>
                    <a:pt x="406" y="117"/>
                    <a:pt x="406" y="121"/>
                  </a:cubicBezTo>
                  <a:cubicBezTo>
                    <a:pt x="405" y="125"/>
                    <a:pt x="396" y="129"/>
                    <a:pt x="391" y="131"/>
                  </a:cubicBezTo>
                  <a:cubicBezTo>
                    <a:pt x="386" y="134"/>
                    <a:pt x="379" y="129"/>
                    <a:pt x="376" y="127"/>
                  </a:cubicBezTo>
                  <a:cubicBezTo>
                    <a:pt x="372" y="125"/>
                    <a:pt x="365" y="125"/>
                    <a:pt x="363" y="130"/>
                  </a:cubicBezTo>
                  <a:cubicBezTo>
                    <a:pt x="361" y="134"/>
                    <a:pt x="355" y="134"/>
                    <a:pt x="349" y="134"/>
                  </a:cubicBezTo>
                  <a:cubicBezTo>
                    <a:pt x="344" y="134"/>
                    <a:pt x="343" y="139"/>
                    <a:pt x="343" y="144"/>
                  </a:cubicBezTo>
                  <a:cubicBezTo>
                    <a:pt x="343" y="148"/>
                    <a:pt x="349" y="151"/>
                    <a:pt x="351" y="156"/>
                  </a:cubicBezTo>
                  <a:cubicBezTo>
                    <a:pt x="354" y="161"/>
                    <a:pt x="357" y="164"/>
                    <a:pt x="360" y="165"/>
                  </a:cubicBezTo>
                  <a:cubicBezTo>
                    <a:pt x="363" y="166"/>
                    <a:pt x="357" y="170"/>
                    <a:pt x="359" y="173"/>
                  </a:cubicBezTo>
                  <a:cubicBezTo>
                    <a:pt x="361" y="176"/>
                    <a:pt x="360" y="180"/>
                    <a:pt x="359" y="183"/>
                  </a:cubicBezTo>
                  <a:cubicBezTo>
                    <a:pt x="358" y="187"/>
                    <a:pt x="359" y="189"/>
                    <a:pt x="364" y="193"/>
                  </a:cubicBezTo>
                  <a:cubicBezTo>
                    <a:pt x="370" y="198"/>
                    <a:pt x="368" y="199"/>
                    <a:pt x="364" y="201"/>
                  </a:cubicBezTo>
                  <a:cubicBezTo>
                    <a:pt x="360" y="204"/>
                    <a:pt x="368" y="211"/>
                    <a:pt x="370" y="214"/>
                  </a:cubicBezTo>
                  <a:cubicBezTo>
                    <a:pt x="373" y="217"/>
                    <a:pt x="364" y="220"/>
                    <a:pt x="365" y="222"/>
                  </a:cubicBezTo>
                  <a:cubicBezTo>
                    <a:pt x="365" y="225"/>
                    <a:pt x="365" y="227"/>
                    <a:pt x="362" y="231"/>
                  </a:cubicBezTo>
                  <a:cubicBezTo>
                    <a:pt x="358" y="235"/>
                    <a:pt x="359" y="238"/>
                    <a:pt x="350" y="238"/>
                  </a:cubicBezTo>
                  <a:cubicBezTo>
                    <a:pt x="341" y="238"/>
                    <a:pt x="337" y="235"/>
                    <a:pt x="336" y="237"/>
                  </a:cubicBezTo>
                  <a:cubicBezTo>
                    <a:pt x="334" y="238"/>
                    <a:pt x="333" y="242"/>
                    <a:pt x="329" y="242"/>
                  </a:cubicBezTo>
                  <a:cubicBezTo>
                    <a:pt x="324" y="243"/>
                    <a:pt x="328" y="245"/>
                    <a:pt x="330" y="248"/>
                  </a:cubicBezTo>
                  <a:cubicBezTo>
                    <a:pt x="332" y="250"/>
                    <a:pt x="329" y="251"/>
                    <a:pt x="331" y="253"/>
                  </a:cubicBezTo>
                  <a:cubicBezTo>
                    <a:pt x="333" y="255"/>
                    <a:pt x="332" y="258"/>
                    <a:pt x="329" y="262"/>
                  </a:cubicBezTo>
                  <a:cubicBezTo>
                    <a:pt x="326" y="267"/>
                    <a:pt x="332" y="274"/>
                    <a:pt x="334" y="279"/>
                  </a:cubicBezTo>
                  <a:cubicBezTo>
                    <a:pt x="336" y="284"/>
                    <a:pt x="338" y="289"/>
                    <a:pt x="334" y="293"/>
                  </a:cubicBezTo>
                  <a:cubicBezTo>
                    <a:pt x="329" y="298"/>
                    <a:pt x="330" y="301"/>
                    <a:pt x="326" y="302"/>
                  </a:cubicBezTo>
                  <a:cubicBezTo>
                    <a:pt x="321" y="303"/>
                    <a:pt x="319" y="298"/>
                    <a:pt x="317" y="296"/>
                  </a:cubicBezTo>
                  <a:cubicBezTo>
                    <a:pt x="314" y="294"/>
                    <a:pt x="309" y="296"/>
                    <a:pt x="310" y="298"/>
                  </a:cubicBezTo>
                  <a:cubicBezTo>
                    <a:pt x="310" y="301"/>
                    <a:pt x="306" y="306"/>
                    <a:pt x="302" y="309"/>
                  </a:cubicBezTo>
                  <a:cubicBezTo>
                    <a:pt x="298" y="313"/>
                    <a:pt x="296" y="309"/>
                    <a:pt x="293" y="312"/>
                  </a:cubicBezTo>
                  <a:cubicBezTo>
                    <a:pt x="290" y="315"/>
                    <a:pt x="287" y="318"/>
                    <a:pt x="283" y="317"/>
                  </a:cubicBezTo>
                  <a:cubicBezTo>
                    <a:pt x="279" y="317"/>
                    <a:pt x="279" y="321"/>
                    <a:pt x="272" y="322"/>
                  </a:cubicBezTo>
                  <a:cubicBezTo>
                    <a:pt x="265" y="323"/>
                    <a:pt x="269" y="318"/>
                    <a:pt x="266" y="319"/>
                  </a:cubicBezTo>
                  <a:cubicBezTo>
                    <a:pt x="264" y="320"/>
                    <a:pt x="263" y="323"/>
                    <a:pt x="257" y="324"/>
                  </a:cubicBezTo>
                  <a:cubicBezTo>
                    <a:pt x="251" y="324"/>
                    <a:pt x="254" y="329"/>
                    <a:pt x="256" y="330"/>
                  </a:cubicBezTo>
                  <a:cubicBezTo>
                    <a:pt x="258" y="330"/>
                    <a:pt x="259" y="334"/>
                    <a:pt x="254" y="335"/>
                  </a:cubicBezTo>
                  <a:cubicBezTo>
                    <a:pt x="249" y="336"/>
                    <a:pt x="241" y="330"/>
                    <a:pt x="239" y="327"/>
                  </a:cubicBezTo>
                  <a:cubicBezTo>
                    <a:pt x="237" y="323"/>
                    <a:pt x="246" y="320"/>
                    <a:pt x="246" y="318"/>
                  </a:cubicBezTo>
                  <a:cubicBezTo>
                    <a:pt x="247" y="316"/>
                    <a:pt x="246" y="312"/>
                    <a:pt x="244" y="309"/>
                  </a:cubicBezTo>
                  <a:cubicBezTo>
                    <a:pt x="242" y="305"/>
                    <a:pt x="247" y="303"/>
                    <a:pt x="249" y="302"/>
                  </a:cubicBezTo>
                  <a:cubicBezTo>
                    <a:pt x="250" y="301"/>
                    <a:pt x="248" y="293"/>
                    <a:pt x="246" y="293"/>
                  </a:cubicBezTo>
                  <a:cubicBezTo>
                    <a:pt x="244" y="293"/>
                    <a:pt x="238" y="293"/>
                    <a:pt x="235" y="291"/>
                  </a:cubicBezTo>
                  <a:cubicBezTo>
                    <a:pt x="231" y="289"/>
                    <a:pt x="229" y="292"/>
                    <a:pt x="225" y="292"/>
                  </a:cubicBezTo>
                  <a:cubicBezTo>
                    <a:pt x="222" y="292"/>
                    <a:pt x="225" y="287"/>
                    <a:pt x="225" y="282"/>
                  </a:cubicBezTo>
                  <a:cubicBezTo>
                    <a:pt x="225" y="277"/>
                    <a:pt x="226" y="275"/>
                    <a:pt x="229" y="273"/>
                  </a:cubicBezTo>
                  <a:cubicBezTo>
                    <a:pt x="232" y="271"/>
                    <a:pt x="230" y="268"/>
                    <a:pt x="230" y="263"/>
                  </a:cubicBezTo>
                  <a:cubicBezTo>
                    <a:pt x="231" y="259"/>
                    <a:pt x="228" y="263"/>
                    <a:pt x="224" y="263"/>
                  </a:cubicBezTo>
                  <a:cubicBezTo>
                    <a:pt x="220" y="263"/>
                    <a:pt x="221" y="261"/>
                    <a:pt x="221" y="257"/>
                  </a:cubicBezTo>
                  <a:cubicBezTo>
                    <a:pt x="220" y="253"/>
                    <a:pt x="217" y="257"/>
                    <a:pt x="215" y="254"/>
                  </a:cubicBezTo>
                  <a:cubicBezTo>
                    <a:pt x="213" y="252"/>
                    <a:pt x="216" y="249"/>
                    <a:pt x="213" y="246"/>
                  </a:cubicBezTo>
                  <a:cubicBezTo>
                    <a:pt x="211" y="243"/>
                    <a:pt x="210" y="250"/>
                    <a:pt x="207" y="250"/>
                  </a:cubicBezTo>
                  <a:cubicBezTo>
                    <a:pt x="205" y="249"/>
                    <a:pt x="207" y="243"/>
                    <a:pt x="207" y="239"/>
                  </a:cubicBezTo>
                  <a:cubicBezTo>
                    <a:pt x="207" y="235"/>
                    <a:pt x="206" y="232"/>
                    <a:pt x="203" y="229"/>
                  </a:cubicBezTo>
                  <a:cubicBezTo>
                    <a:pt x="200" y="225"/>
                    <a:pt x="197" y="228"/>
                    <a:pt x="195" y="228"/>
                  </a:cubicBezTo>
                  <a:cubicBezTo>
                    <a:pt x="192" y="228"/>
                    <a:pt x="191" y="222"/>
                    <a:pt x="194" y="219"/>
                  </a:cubicBezTo>
                  <a:cubicBezTo>
                    <a:pt x="198" y="216"/>
                    <a:pt x="195" y="214"/>
                    <a:pt x="192" y="212"/>
                  </a:cubicBezTo>
                  <a:cubicBezTo>
                    <a:pt x="190" y="210"/>
                    <a:pt x="189" y="204"/>
                    <a:pt x="191" y="201"/>
                  </a:cubicBezTo>
                  <a:cubicBezTo>
                    <a:pt x="192" y="199"/>
                    <a:pt x="200" y="196"/>
                    <a:pt x="201" y="192"/>
                  </a:cubicBezTo>
                  <a:cubicBezTo>
                    <a:pt x="203" y="188"/>
                    <a:pt x="199" y="187"/>
                    <a:pt x="201" y="184"/>
                  </a:cubicBezTo>
                  <a:cubicBezTo>
                    <a:pt x="203" y="180"/>
                    <a:pt x="199" y="179"/>
                    <a:pt x="195" y="181"/>
                  </a:cubicBezTo>
                  <a:cubicBezTo>
                    <a:pt x="191" y="183"/>
                    <a:pt x="190" y="186"/>
                    <a:pt x="186" y="191"/>
                  </a:cubicBezTo>
                  <a:cubicBezTo>
                    <a:pt x="183" y="195"/>
                    <a:pt x="180" y="194"/>
                    <a:pt x="173" y="194"/>
                  </a:cubicBezTo>
                  <a:cubicBezTo>
                    <a:pt x="165" y="194"/>
                    <a:pt x="166" y="189"/>
                    <a:pt x="166" y="184"/>
                  </a:cubicBezTo>
                  <a:cubicBezTo>
                    <a:pt x="166" y="179"/>
                    <a:pt x="161" y="176"/>
                    <a:pt x="159" y="177"/>
                  </a:cubicBezTo>
                  <a:cubicBezTo>
                    <a:pt x="158" y="179"/>
                    <a:pt x="154" y="179"/>
                    <a:pt x="151" y="179"/>
                  </a:cubicBezTo>
                  <a:cubicBezTo>
                    <a:pt x="149" y="179"/>
                    <a:pt x="145" y="183"/>
                    <a:pt x="145" y="185"/>
                  </a:cubicBezTo>
                  <a:cubicBezTo>
                    <a:pt x="145" y="188"/>
                    <a:pt x="137" y="186"/>
                    <a:pt x="133" y="188"/>
                  </a:cubicBezTo>
                  <a:cubicBezTo>
                    <a:pt x="130" y="189"/>
                    <a:pt x="134" y="193"/>
                    <a:pt x="138" y="194"/>
                  </a:cubicBezTo>
                  <a:cubicBezTo>
                    <a:pt x="142" y="196"/>
                    <a:pt x="144" y="202"/>
                    <a:pt x="144" y="206"/>
                  </a:cubicBezTo>
                  <a:cubicBezTo>
                    <a:pt x="144" y="209"/>
                    <a:pt x="144" y="214"/>
                    <a:pt x="145" y="217"/>
                  </a:cubicBezTo>
                  <a:cubicBezTo>
                    <a:pt x="146" y="221"/>
                    <a:pt x="146" y="223"/>
                    <a:pt x="143" y="226"/>
                  </a:cubicBezTo>
                  <a:cubicBezTo>
                    <a:pt x="140" y="229"/>
                    <a:pt x="135" y="229"/>
                    <a:pt x="132" y="229"/>
                  </a:cubicBezTo>
                  <a:cubicBezTo>
                    <a:pt x="129" y="228"/>
                    <a:pt x="123" y="229"/>
                    <a:pt x="121" y="232"/>
                  </a:cubicBezTo>
                  <a:cubicBezTo>
                    <a:pt x="119" y="236"/>
                    <a:pt x="115" y="235"/>
                    <a:pt x="110" y="234"/>
                  </a:cubicBezTo>
                  <a:cubicBezTo>
                    <a:pt x="106" y="232"/>
                    <a:pt x="102" y="240"/>
                    <a:pt x="99" y="238"/>
                  </a:cubicBezTo>
                  <a:cubicBezTo>
                    <a:pt x="96" y="235"/>
                    <a:pt x="101" y="229"/>
                    <a:pt x="104" y="229"/>
                  </a:cubicBezTo>
                  <a:cubicBezTo>
                    <a:pt x="106" y="229"/>
                    <a:pt x="107" y="222"/>
                    <a:pt x="105" y="221"/>
                  </a:cubicBezTo>
                  <a:cubicBezTo>
                    <a:pt x="104" y="221"/>
                    <a:pt x="99" y="219"/>
                    <a:pt x="97" y="218"/>
                  </a:cubicBezTo>
                  <a:cubicBezTo>
                    <a:pt x="95" y="217"/>
                    <a:pt x="97" y="213"/>
                    <a:pt x="99" y="209"/>
                  </a:cubicBezTo>
                  <a:cubicBezTo>
                    <a:pt x="100" y="204"/>
                    <a:pt x="101" y="202"/>
                    <a:pt x="101" y="200"/>
                  </a:cubicBezTo>
                  <a:cubicBezTo>
                    <a:pt x="100" y="198"/>
                    <a:pt x="96" y="194"/>
                    <a:pt x="94" y="196"/>
                  </a:cubicBezTo>
                  <a:cubicBezTo>
                    <a:pt x="92" y="198"/>
                    <a:pt x="88" y="195"/>
                    <a:pt x="87" y="195"/>
                  </a:cubicBezTo>
                  <a:cubicBezTo>
                    <a:pt x="86" y="195"/>
                    <a:pt x="80" y="194"/>
                    <a:pt x="80" y="191"/>
                  </a:cubicBezTo>
                  <a:cubicBezTo>
                    <a:pt x="79" y="187"/>
                    <a:pt x="76" y="184"/>
                    <a:pt x="72" y="183"/>
                  </a:cubicBezTo>
                  <a:cubicBezTo>
                    <a:pt x="68" y="183"/>
                    <a:pt x="69" y="189"/>
                    <a:pt x="69" y="192"/>
                  </a:cubicBezTo>
                  <a:cubicBezTo>
                    <a:pt x="69" y="195"/>
                    <a:pt x="69" y="199"/>
                    <a:pt x="63" y="199"/>
                  </a:cubicBezTo>
                  <a:cubicBezTo>
                    <a:pt x="57" y="199"/>
                    <a:pt x="54" y="204"/>
                    <a:pt x="48" y="208"/>
                  </a:cubicBezTo>
                  <a:cubicBezTo>
                    <a:pt x="41" y="212"/>
                    <a:pt x="29" y="213"/>
                    <a:pt x="29" y="213"/>
                  </a:cubicBezTo>
                  <a:close/>
                  <a:moveTo>
                    <a:pt x="148" y="87"/>
                  </a:moveTo>
                  <a:cubicBezTo>
                    <a:pt x="148" y="87"/>
                    <a:pt x="151" y="94"/>
                    <a:pt x="156" y="94"/>
                  </a:cubicBezTo>
                  <a:cubicBezTo>
                    <a:pt x="160" y="94"/>
                    <a:pt x="160" y="98"/>
                    <a:pt x="163" y="104"/>
                  </a:cubicBezTo>
                  <a:cubicBezTo>
                    <a:pt x="166" y="110"/>
                    <a:pt x="168" y="106"/>
                    <a:pt x="173" y="110"/>
                  </a:cubicBezTo>
                  <a:cubicBezTo>
                    <a:pt x="179" y="114"/>
                    <a:pt x="188" y="112"/>
                    <a:pt x="190" y="107"/>
                  </a:cubicBezTo>
                  <a:cubicBezTo>
                    <a:pt x="192" y="101"/>
                    <a:pt x="187" y="93"/>
                    <a:pt x="184" y="97"/>
                  </a:cubicBezTo>
                  <a:cubicBezTo>
                    <a:pt x="182" y="101"/>
                    <a:pt x="177" y="97"/>
                    <a:pt x="173" y="93"/>
                  </a:cubicBezTo>
                  <a:cubicBezTo>
                    <a:pt x="170" y="89"/>
                    <a:pt x="166" y="88"/>
                    <a:pt x="161" y="91"/>
                  </a:cubicBezTo>
                  <a:cubicBezTo>
                    <a:pt x="156" y="93"/>
                    <a:pt x="148" y="87"/>
                    <a:pt x="148" y="87"/>
                  </a:cubicBezTo>
                  <a:close/>
                  <a:moveTo>
                    <a:pt x="127" y="21"/>
                  </a:moveTo>
                  <a:cubicBezTo>
                    <a:pt x="126" y="21"/>
                    <a:pt x="123" y="22"/>
                    <a:pt x="123" y="24"/>
                  </a:cubicBezTo>
                  <a:cubicBezTo>
                    <a:pt x="123" y="25"/>
                    <a:pt x="126" y="25"/>
                    <a:pt x="126" y="24"/>
                  </a:cubicBezTo>
                  <a:cubicBezTo>
                    <a:pt x="127" y="22"/>
                    <a:pt x="128" y="22"/>
                    <a:pt x="128" y="22"/>
                  </a:cubicBezTo>
                  <a:cubicBezTo>
                    <a:pt x="128" y="21"/>
                    <a:pt x="127" y="21"/>
                    <a:pt x="127" y="21"/>
                  </a:cubicBezTo>
                  <a:close/>
                  <a:moveTo>
                    <a:pt x="103" y="13"/>
                  </a:moveTo>
                  <a:cubicBezTo>
                    <a:pt x="103" y="13"/>
                    <a:pt x="103" y="14"/>
                    <a:pt x="105" y="14"/>
                  </a:cubicBezTo>
                  <a:cubicBezTo>
                    <a:pt x="106" y="14"/>
                    <a:pt x="107" y="15"/>
                    <a:pt x="108" y="15"/>
                  </a:cubicBezTo>
                  <a:cubicBezTo>
                    <a:pt x="108" y="15"/>
                    <a:pt x="110" y="16"/>
                    <a:pt x="110" y="15"/>
                  </a:cubicBezTo>
                  <a:cubicBezTo>
                    <a:pt x="110" y="14"/>
                    <a:pt x="108" y="14"/>
                    <a:pt x="107" y="13"/>
                  </a:cubicBezTo>
                  <a:cubicBezTo>
                    <a:pt x="106" y="12"/>
                    <a:pt x="103" y="13"/>
                    <a:pt x="103" y="13"/>
                  </a:cubicBezTo>
                  <a:close/>
                  <a:moveTo>
                    <a:pt x="87" y="16"/>
                  </a:moveTo>
                  <a:cubicBezTo>
                    <a:pt x="87" y="16"/>
                    <a:pt x="87" y="17"/>
                    <a:pt x="88" y="17"/>
                  </a:cubicBezTo>
                  <a:cubicBezTo>
                    <a:pt x="89" y="17"/>
                    <a:pt x="90" y="17"/>
                    <a:pt x="92" y="16"/>
                  </a:cubicBezTo>
                  <a:cubicBezTo>
                    <a:pt x="93" y="16"/>
                    <a:pt x="95" y="17"/>
                    <a:pt x="96" y="17"/>
                  </a:cubicBezTo>
                  <a:cubicBezTo>
                    <a:pt x="97" y="17"/>
                    <a:pt x="97" y="15"/>
                    <a:pt x="96" y="15"/>
                  </a:cubicBezTo>
                  <a:cubicBezTo>
                    <a:pt x="94" y="15"/>
                    <a:pt x="92" y="15"/>
                    <a:pt x="91" y="14"/>
                  </a:cubicBezTo>
                  <a:cubicBezTo>
                    <a:pt x="89" y="14"/>
                    <a:pt x="87" y="16"/>
                    <a:pt x="87" y="16"/>
                  </a:cubicBezTo>
                  <a:close/>
                  <a:moveTo>
                    <a:pt x="76" y="16"/>
                  </a:moveTo>
                  <a:cubicBezTo>
                    <a:pt x="74" y="17"/>
                    <a:pt x="71" y="18"/>
                    <a:pt x="71" y="20"/>
                  </a:cubicBezTo>
                  <a:cubicBezTo>
                    <a:pt x="71" y="21"/>
                    <a:pt x="73" y="20"/>
                    <a:pt x="75" y="19"/>
                  </a:cubicBezTo>
                  <a:cubicBezTo>
                    <a:pt x="78" y="17"/>
                    <a:pt x="80" y="20"/>
                    <a:pt x="81" y="18"/>
                  </a:cubicBezTo>
                  <a:cubicBezTo>
                    <a:pt x="83" y="17"/>
                    <a:pt x="81" y="16"/>
                    <a:pt x="79" y="16"/>
                  </a:cubicBezTo>
                  <a:cubicBezTo>
                    <a:pt x="78" y="16"/>
                    <a:pt x="76" y="16"/>
                    <a:pt x="76" y="16"/>
                  </a:cubicBezTo>
                  <a:close/>
                  <a:moveTo>
                    <a:pt x="46" y="23"/>
                  </a:moveTo>
                  <a:cubicBezTo>
                    <a:pt x="46" y="23"/>
                    <a:pt x="50" y="24"/>
                    <a:pt x="54" y="23"/>
                  </a:cubicBezTo>
                  <a:cubicBezTo>
                    <a:pt x="58" y="22"/>
                    <a:pt x="61" y="22"/>
                    <a:pt x="60" y="20"/>
                  </a:cubicBezTo>
                  <a:cubicBezTo>
                    <a:pt x="58" y="19"/>
                    <a:pt x="52" y="19"/>
                    <a:pt x="50" y="20"/>
                  </a:cubicBezTo>
                  <a:cubicBezTo>
                    <a:pt x="47" y="20"/>
                    <a:pt x="44" y="20"/>
                    <a:pt x="44" y="21"/>
                  </a:cubicBezTo>
                  <a:cubicBezTo>
                    <a:pt x="44" y="23"/>
                    <a:pt x="46" y="23"/>
                    <a:pt x="46" y="23"/>
                  </a:cubicBezTo>
                  <a:close/>
                  <a:moveTo>
                    <a:pt x="22" y="29"/>
                  </a:moveTo>
                  <a:cubicBezTo>
                    <a:pt x="22" y="30"/>
                    <a:pt x="22" y="31"/>
                    <a:pt x="23" y="31"/>
                  </a:cubicBezTo>
                  <a:cubicBezTo>
                    <a:pt x="24" y="31"/>
                    <a:pt x="26" y="30"/>
                    <a:pt x="25" y="29"/>
                  </a:cubicBezTo>
                  <a:cubicBezTo>
                    <a:pt x="24" y="28"/>
                    <a:pt x="25" y="27"/>
                    <a:pt x="26" y="26"/>
                  </a:cubicBezTo>
                  <a:cubicBezTo>
                    <a:pt x="27" y="26"/>
                    <a:pt x="36" y="27"/>
                    <a:pt x="37" y="26"/>
                  </a:cubicBezTo>
                  <a:cubicBezTo>
                    <a:pt x="38" y="25"/>
                    <a:pt x="36" y="25"/>
                    <a:pt x="34" y="25"/>
                  </a:cubicBezTo>
                  <a:cubicBezTo>
                    <a:pt x="32" y="25"/>
                    <a:pt x="29" y="25"/>
                    <a:pt x="27" y="25"/>
                  </a:cubicBezTo>
                  <a:cubicBezTo>
                    <a:pt x="26" y="25"/>
                    <a:pt x="24" y="25"/>
                    <a:pt x="23" y="26"/>
                  </a:cubicBezTo>
                  <a:cubicBezTo>
                    <a:pt x="23" y="27"/>
                    <a:pt x="22" y="29"/>
                    <a:pt x="22" y="29"/>
                  </a:cubicBezTo>
                  <a:close/>
                  <a:moveTo>
                    <a:pt x="13" y="35"/>
                  </a:moveTo>
                  <a:cubicBezTo>
                    <a:pt x="13" y="35"/>
                    <a:pt x="14" y="35"/>
                    <a:pt x="15" y="34"/>
                  </a:cubicBezTo>
                  <a:cubicBezTo>
                    <a:pt x="16" y="34"/>
                    <a:pt x="15" y="33"/>
                    <a:pt x="12" y="32"/>
                  </a:cubicBezTo>
                  <a:cubicBezTo>
                    <a:pt x="9" y="32"/>
                    <a:pt x="6" y="33"/>
                    <a:pt x="4" y="36"/>
                  </a:cubicBezTo>
                  <a:cubicBezTo>
                    <a:pt x="2" y="39"/>
                    <a:pt x="8" y="40"/>
                    <a:pt x="11" y="39"/>
                  </a:cubicBezTo>
                  <a:cubicBezTo>
                    <a:pt x="14" y="38"/>
                    <a:pt x="12" y="35"/>
                    <a:pt x="13" y="35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8"/>
            <p:cNvSpPr>
              <a:spLocks noEditPoints="1"/>
            </p:cNvSpPr>
            <p:nvPr/>
          </p:nvSpPr>
          <p:spPr bwMode="auto">
            <a:xfrm>
              <a:off x="3336" y="750"/>
              <a:ext cx="864" cy="770"/>
            </a:xfrm>
            <a:custGeom>
              <a:avLst/>
              <a:gdLst>
                <a:gd name="T0" fmla="*/ 47 w 244"/>
                <a:gd name="T1" fmla="*/ 140 h 218"/>
                <a:gd name="T2" fmla="*/ 57 w 244"/>
                <a:gd name="T3" fmla="*/ 131 h 218"/>
                <a:gd name="T4" fmla="*/ 42 w 244"/>
                <a:gd name="T5" fmla="*/ 111 h 218"/>
                <a:gd name="T6" fmla="*/ 48 w 244"/>
                <a:gd name="T7" fmla="*/ 98 h 218"/>
                <a:gd name="T8" fmla="*/ 33 w 244"/>
                <a:gd name="T9" fmla="*/ 100 h 218"/>
                <a:gd name="T10" fmla="*/ 30 w 244"/>
                <a:gd name="T11" fmla="*/ 89 h 218"/>
                <a:gd name="T12" fmla="*/ 43 w 244"/>
                <a:gd name="T13" fmla="*/ 83 h 218"/>
                <a:gd name="T14" fmla="*/ 58 w 244"/>
                <a:gd name="T15" fmla="*/ 72 h 218"/>
                <a:gd name="T16" fmla="*/ 45 w 244"/>
                <a:gd name="T17" fmla="*/ 54 h 218"/>
                <a:gd name="T18" fmla="*/ 30 w 244"/>
                <a:gd name="T19" fmla="*/ 33 h 218"/>
                <a:gd name="T20" fmla="*/ 39 w 244"/>
                <a:gd name="T21" fmla="*/ 20 h 218"/>
                <a:gd name="T22" fmla="*/ 76 w 244"/>
                <a:gd name="T23" fmla="*/ 27 h 218"/>
                <a:gd name="T24" fmla="*/ 102 w 244"/>
                <a:gd name="T25" fmla="*/ 24 h 218"/>
                <a:gd name="T26" fmla="*/ 123 w 244"/>
                <a:gd name="T27" fmla="*/ 39 h 218"/>
                <a:gd name="T28" fmla="*/ 136 w 244"/>
                <a:gd name="T29" fmla="*/ 47 h 218"/>
                <a:gd name="T30" fmla="*/ 139 w 244"/>
                <a:gd name="T31" fmla="*/ 66 h 218"/>
                <a:gd name="T32" fmla="*/ 148 w 244"/>
                <a:gd name="T33" fmla="*/ 75 h 218"/>
                <a:gd name="T34" fmla="*/ 149 w 244"/>
                <a:gd name="T35" fmla="*/ 96 h 218"/>
                <a:gd name="T36" fmla="*/ 160 w 244"/>
                <a:gd name="T37" fmla="*/ 83 h 218"/>
                <a:gd name="T38" fmla="*/ 190 w 244"/>
                <a:gd name="T39" fmla="*/ 96 h 218"/>
                <a:gd name="T40" fmla="*/ 221 w 244"/>
                <a:gd name="T41" fmla="*/ 88 h 218"/>
                <a:gd name="T42" fmla="*/ 217 w 244"/>
                <a:gd name="T43" fmla="*/ 74 h 218"/>
                <a:gd name="T44" fmla="*/ 241 w 244"/>
                <a:gd name="T45" fmla="*/ 84 h 218"/>
                <a:gd name="T46" fmla="*/ 222 w 244"/>
                <a:gd name="T47" fmla="*/ 101 h 218"/>
                <a:gd name="T48" fmla="*/ 207 w 244"/>
                <a:gd name="T49" fmla="*/ 126 h 218"/>
                <a:gd name="T50" fmla="*/ 206 w 244"/>
                <a:gd name="T51" fmla="*/ 138 h 218"/>
                <a:gd name="T52" fmla="*/ 206 w 244"/>
                <a:gd name="T53" fmla="*/ 165 h 218"/>
                <a:gd name="T54" fmla="*/ 211 w 244"/>
                <a:gd name="T55" fmla="*/ 190 h 218"/>
                <a:gd name="T56" fmla="*/ 192 w 244"/>
                <a:gd name="T57" fmla="*/ 216 h 218"/>
                <a:gd name="T58" fmla="*/ 153 w 244"/>
                <a:gd name="T59" fmla="*/ 195 h 218"/>
                <a:gd name="T60" fmla="*/ 153 w 244"/>
                <a:gd name="T61" fmla="*/ 172 h 218"/>
                <a:gd name="T62" fmla="*/ 136 w 244"/>
                <a:gd name="T63" fmla="*/ 178 h 218"/>
                <a:gd name="T64" fmla="*/ 118 w 244"/>
                <a:gd name="T65" fmla="*/ 191 h 218"/>
                <a:gd name="T66" fmla="*/ 65 w 244"/>
                <a:gd name="T67" fmla="*/ 151 h 218"/>
                <a:gd name="T68" fmla="*/ 2 w 244"/>
                <a:gd name="T69" fmla="*/ 49 h 218"/>
                <a:gd name="T70" fmla="*/ 6 w 244"/>
                <a:gd name="T71" fmla="*/ 46 h 218"/>
                <a:gd name="T72" fmla="*/ 14 w 244"/>
                <a:gd name="T73" fmla="*/ 24 h 218"/>
                <a:gd name="T74" fmla="*/ 2 w 244"/>
                <a:gd name="T75" fmla="*/ 36 h 218"/>
                <a:gd name="T76" fmla="*/ 3 w 244"/>
                <a:gd name="T77" fmla="*/ 12 h 218"/>
                <a:gd name="T78" fmla="*/ 9 w 244"/>
                <a:gd name="T79" fmla="*/ 7 h 218"/>
                <a:gd name="T80" fmla="*/ 24 w 244"/>
                <a:gd name="T81" fmla="*/ 22 h 218"/>
                <a:gd name="T82" fmla="*/ 16 w 244"/>
                <a:gd name="T83" fmla="*/ 47 h 218"/>
                <a:gd name="T84" fmla="*/ 17 w 244"/>
                <a:gd name="T85" fmla="*/ 39 h 2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244" h="218">
                  <a:moveTo>
                    <a:pt x="62" y="152"/>
                  </a:moveTo>
                  <a:cubicBezTo>
                    <a:pt x="59" y="152"/>
                    <a:pt x="57" y="152"/>
                    <a:pt x="54" y="151"/>
                  </a:cubicBezTo>
                  <a:cubicBezTo>
                    <a:pt x="49" y="149"/>
                    <a:pt x="48" y="145"/>
                    <a:pt x="47" y="140"/>
                  </a:cubicBezTo>
                  <a:cubicBezTo>
                    <a:pt x="45" y="136"/>
                    <a:pt x="42" y="134"/>
                    <a:pt x="44" y="132"/>
                  </a:cubicBezTo>
                  <a:cubicBezTo>
                    <a:pt x="45" y="130"/>
                    <a:pt x="47" y="130"/>
                    <a:pt x="50" y="132"/>
                  </a:cubicBezTo>
                  <a:cubicBezTo>
                    <a:pt x="52" y="134"/>
                    <a:pt x="57" y="135"/>
                    <a:pt x="57" y="131"/>
                  </a:cubicBezTo>
                  <a:cubicBezTo>
                    <a:pt x="57" y="126"/>
                    <a:pt x="55" y="121"/>
                    <a:pt x="53" y="119"/>
                  </a:cubicBezTo>
                  <a:cubicBezTo>
                    <a:pt x="52" y="118"/>
                    <a:pt x="49" y="120"/>
                    <a:pt x="46" y="120"/>
                  </a:cubicBezTo>
                  <a:cubicBezTo>
                    <a:pt x="43" y="120"/>
                    <a:pt x="42" y="115"/>
                    <a:pt x="42" y="111"/>
                  </a:cubicBezTo>
                  <a:cubicBezTo>
                    <a:pt x="42" y="108"/>
                    <a:pt x="43" y="106"/>
                    <a:pt x="43" y="104"/>
                  </a:cubicBezTo>
                  <a:cubicBezTo>
                    <a:pt x="43" y="102"/>
                    <a:pt x="50" y="103"/>
                    <a:pt x="51" y="100"/>
                  </a:cubicBezTo>
                  <a:cubicBezTo>
                    <a:pt x="52" y="96"/>
                    <a:pt x="50" y="97"/>
                    <a:pt x="48" y="98"/>
                  </a:cubicBezTo>
                  <a:cubicBezTo>
                    <a:pt x="46" y="100"/>
                    <a:pt x="46" y="97"/>
                    <a:pt x="44" y="99"/>
                  </a:cubicBezTo>
                  <a:cubicBezTo>
                    <a:pt x="43" y="100"/>
                    <a:pt x="40" y="100"/>
                    <a:pt x="39" y="99"/>
                  </a:cubicBezTo>
                  <a:cubicBezTo>
                    <a:pt x="39" y="99"/>
                    <a:pt x="34" y="98"/>
                    <a:pt x="33" y="100"/>
                  </a:cubicBezTo>
                  <a:cubicBezTo>
                    <a:pt x="32" y="103"/>
                    <a:pt x="29" y="104"/>
                    <a:pt x="27" y="99"/>
                  </a:cubicBezTo>
                  <a:cubicBezTo>
                    <a:pt x="24" y="95"/>
                    <a:pt x="27" y="93"/>
                    <a:pt x="29" y="92"/>
                  </a:cubicBezTo>
                  <a:cubicBezTo>
                    <a:pt x="32" y="91"/>
                    <a:pt x="32" y="89"/>
                    <a:pt x="30" y="89"/>
                  </a:cubicBezTo>
                  <a:cubicBezTo>
                    <a:pt x="28" y="89"/>
                    <a:pt x="24" y="85"/>
                    <a:pt x="28" y="84"/>
                  </a:cubicBezTo>
                  <a:cubicBezTo>
                    <a:pt x="33" y="83"/>
                    <a:pt x="34" y="85"/>
                    <a:pt x="36" y="83"/>
                  </a:cubicBezTo>
                  <a:cubicBezTo>
                    <a:pt x="38" y="81"/>
                    <a:pt x="41" y="81"/>
                    <a:pt x="43" y="83"/>
                  </a:cubicBezTo>
                  <a:cubicBezTo>
                    <a:pt x="46" y="85"/>
                    <a:pt x="49" y="84"/>
                    <a:pt x="50" y="81"/>
                  </a:cubicBezTo>
                  <a:cubicBezTo>
                    <a:pt x="52" y="79"/>
                    <a:pt x="54" y="78"/>
                    <a:pt x="55" y="78"/>
                  </a:cubicBezTo>
                  <a:cubicBezTo>
                    <a:pt x="57" y="77"/>
                    <a:pt x="60" y="76"/>
                    <a:pt x="58" y="72"/>
                  </a:cubicBezTo>
                  <a:cubicBezTo>
                    <a:pt x="56" y="68"/>
                    <a:pt x="54" y="67"/>
                    <a:pt x="51" y="64"/>
                  </a:cubicBezTo>
                  <a:cubicBezTo>
                    <a:pt x="49" y="61"/>
                    <a:pt x="49" y="60"/>
                    <a:pt x="46" y="59"/>
                  </a:cubicBezTo>
                  <a:cubicBezTo>
                    <a:pt x="43" y="58"/>
                    <a:pt x="46" y="57"/>
                    <a:pt x="45" y="54"/>
                  </a:cubicBezTo>
                  <a:cubicBezTo>
                    <a:pt x="45" y="51"/>
                    <a:pt x="42" y="49"/>
                    <a:pt x="40" y="47"/>
                  </a:cubicBezTo>
                  <a:cubicBezTo>
                    <a:pt x="38" y="45"/>
                    <a:pt x="33" y="45"/>
                    <a:pt x="33" y="41"/>
                  </a:cubicBezTo>
                  <a:cubicBezTo>
                    <a:pt x="33" y="37"/>
                    <a:pt x="32" y="34"/>
                    <a:pt x="30" y="33"/>
                  </a:cubicBezTo>
                  <a:cubicBezTo>
                    <a:pt x="29" y="31"/>
                    <a:pt x="29" y="26"/>
                    <a:pt x="30" y="23"/>
                  </a:cubicBezTo>
                  <a:cubicBezTo>
                    <a:pt x="31" y="20"/>
                    <a:pt x="31" y="17"/>
                    <a:pt x="31" y="17"/>
                  </a:cubicBezTo>
                  <a:cubicBezTo>
                    <a:pt x="31" y="17"/>
                    <a:pt x="32" y="22"/>
                    <a:pt x="39" y="20"/>
                  </a:cubicBezTo>
                  <a:cubicBezTo>
                    <a:pt x="47" y="18"/>
                    <a:pt x="52" y="19"/>
                    <a:pt x="55" y="21"/>
                  </a:cubicBezTo>
                  <a:cubicBezTo>
                    <a:pt x="59" y="22"/>
                    <a:pt x="62" y="24"/>
                    <a:pt x="67" y="24"/>
                  </a:cubicBezTo>
                  <a:cubicBezTo>
                    <a:pt x="71" y="24"/>
                    <a:pt x="76" y="24"/>
                    <a:pt x="76" y="27"/>
                  </a:cubicBezTo>
                  <a:cubicBezTo>
                    <a:pt x="76" y="30"/>
                    <a:pt x="81" y="33"/>
                    <a:pt x="86" y="32"/>
                  </a:cubicBezTo>
                  <a:cubicBezTo>
                    <a:pt x="91" y="31"/>
                    <a:pt x="91" y="32"/>
                    <a:pt x="95" y="31"/>
                  </a:cubicBezTo>
                  <a:cubicBezTo>
                    <a:pt x="98" y="30"/>
                    <a:pt x="102" y="24"/>
                    <a:pt x="102" y="24"/>
                  </a:cubicBezTo>
                  <a:cubicBezTo>
                    <a:pt x="102" y="24"/>
                    <a:pt x="104" y="27"/>
                    <a:pt x="108" y="28"/>
                  </a:cubicBezTo>
                  <a:cubicBezTo>
                    <a:pt x="111" y="30"/>
                    <a:pt x="112" y="30"/>
                    <a:pt x="116" y="33"/>
                  </a:cubicBezTo>
                  <a:cubicBezTo>
                    <a:pt x="119" y="36"/>
                    <a:pt x="120" y="40"/>
                    <a:pt x="123" y="39"/>
                  </a:cubicBezTo>
                  <a:cubicBezTo>
                    <a:pt x="127" y="39"/>
                    <a:pt x="129" y="35"/>
                    <a:pt x="129" y="35"/>
                  </a:cubicBezTo>
                  <a:cubicBezTo>
                    <a:pt x="129" y="35"/>
                    <a:pt x="133" y="36"/>
                    <a:pt x="135" y="40"/>
                  </a:cubicBezTo>
                  <a:cubicBezTo>
                    <a:pt x="137" y="44"/>
                    <a:pt x="139" y="46"/>
                    <a:pt x="136" y="47"/>
                  </a:cubicBezTo>
                  <a:cubicBezTo>
                    <a:pt x="132" y="48"/>
                    <a:pt x="130" y="49"/>
                    <a:pt x="133" y="50"/>
                  </a:cubicBezTo>
                  <a:cubicBezTo>
                    <a:pt x="137" y="51"/>
                    <a:pt x="139" y="50"/>
                    <a:pt x="139" y="55"/>
                  </a:cubicBezTo>
                  <a:cubicBezTo>
                    <a:pt x="139" y="59"/>
                    <a:pt x="141" y="62"/>
                    <a:pt x="139" y="66"/>
                  </a:cubicBezTo>
                  <a:cubicBezTo>
                    <a:pt x="136" y="69"/>
                    <a:pt x="133" y="72"/>
                    <a:pt x="129" y="74"/>
                  </a:cubicBezTo>
                  <a:cubicBezTo>
                    <a:pt x="126" y="76"/>
                    <a:pt x="125" y="80"/>
                    <a:pt x="132" y="78"/>
                  </a:cubicBezTo>
                  <a:cubicBezTo>
                    <a:pt x="138" y="76"/>
                    <a:pt x="144" y="74"/>
                    <a:pt x="148" y="75"/>
                  </a:cubicBezTo>
                  <a:cubicBezTo>
                    <a:pt x="152" y="77"/>
                    <a:pt x="151" y="79"/>
                    <a:pt x="151" y="81"/>
                  </a:cubicBezTo>
                  <a:cubicBezTo>
                    <a:pt x="150" y="84"/>
                    <a:pt x="153" y="85"/>
                    <a:pt x="151" y="87"/>
                  </a:cubicBezTo>
                  <a:cubicBezTo>
                    <a:pt x="149" y="89"/>
                    <a:pt x="148" y="93"/>
                    <a:pt x="149" y="96"/>
                  </a:cubicBezTo>
                  <a:cubicBezTo>
                    <a:pt x="150" y="98"/>
                    <a:pt x="152" y="97"/>
                    <a:pt x="152" y="94"/>
                  </a:cubicBezTo>
                  <a:cubicBezTo>
                    <a:pt x="152" y="91"/>
                    <a:pt x="153" y="89"/>
                    <a:pt x="154" y="87"/>
                  </a:cubicBezTo>
                  <a:cubicBezTo>
                    <a:pt x="155" y="85"/>
                    <a:pt x="157" y="86"/>
                    <a:pt x="160" y="83"/>
                  </a:cubicBezTo>
                  <a:cubicBezTo>
                    <a:pt x="162" y="81"/>
                    <a:pt x="164" y="79"/>
                    <a:pt x="168" y="84"/>
                  </a:cubicBezTo>
                  <a:cubicBezTo>
                    <a:pt x="173" y="88"/>
                    <a:pt x="177" y="89"/>
                    <a:pt x="183" y="90"/>
                  </a:cubicBezTo>
                  <a:cubicBezTo>
                    <a:pt x="188" y="91"/>
                    <a:pt x="189" y="94"/>
                    <a:pt x="190" y="96"/>
                  </a:cubicBezTo>
                  <a:cubicBezTo>
                    <a:pt x="192" y="98"/>
                    <a:pt x="199" y="99"/>
                    <a:pt x="202" y="95"/>
                  </a:cubicBezTo>
                  <a:cubicBezTo>
                    <a:pt x="205" y="90"/>
                    <a:pt x="207" y="87"/>
                    <a:pt x="213" y="89"/>
                  </a:cubicBezTo>
                  <a:cubicBezTo>
                    <a:pt x="220" y="90"/>
                    <a:pt x="221" y="88"/>
                    <a:pt x="221" y="88"/>
                  </a:cubicBezTo>
                  <a:cubicBezTo>
                    <a:pt x="221" y="88"/>
                    <a:pt x="225" y="85"/>
                    <a:pt x="224" y="82"/>
                  </a:cubicBezTo>
                  <a:cubicBezTo>
                    <a:pt x="223" y="80"/>
                    <a:pt x="221" y="79"/>
                    <a:pt x="219" y="80"/>
                  </a:cubicBezTo>
                  <a:cubicBezTo>
                    <a:pt x="216" y="81"/>
                    <a:pt x="216" y="78"/>
                    <a:pt x="217" y="74"/>
                  </a:cubicBezTo>
                  <a:cubicBezTo>
                    <a:pt x="219" y="70"/>
                    <a:pt x="218" y="66"/>
                    <a:pt x="225" y="68"/>
                  </a:cubicBezTo>
                  <a:cubicBezTo>
                    <a:pt x="232" y="70"/>
                    <a:pt x="233" y="71"/>
                    <a:pt x="237" y="75"/>
                  </a:cubicBezTo>
                  <a:cubicBezTo>
                    <a:pt x="241" y="80"/>
                    <a:pt x="244" y="83"/>
                    <a:pt x="241" y="84"/>
                  </a:cubicBezTo>
                  <a:cubicBezTo>
                    <a:pt x="237" y="84"/>
                    <a:pt x="236" y="82"/>
                    <a:pt x="232" y="83"/>
                  </a:cubicBezTo>
                  <a:cubicBezTo>
                    <a:pt x="228" y="85"/>
                    <a:pt x="226" y="86"/>
                    <a:pt x="224" y="90"/>
                  </a:cubicBezTo>
                  <a:cubicBezTo>
                    <a:pt x="223" y="93"/>
                    <a:pt x="222" y="96"/>
                    <a:pt x="222" y="101"/>
                  </a:cubicBezTo>
                  <a:cubicBezTo>
                    <a:pt x="222" y="106"/>
                    <a:pt x="224" y="112"/>
                    <a:pt x="223" y="113"/>
                  </a:cubicBezTo>
                  <a:cubicBezTo>
                    <a:pt x="221" y="115"/>
                    <a:pt x="217" y="116"/>
                    <a:pt x="213" y="119"/>
                  </a:cubicBezTo>
                  <a:cubicBezTo>
                    <a:pt x="210" y="122"/>
                    <a:pt x="210" y="125"/>
                    <a:pt x="207" y="126"/>
                  </a:cubicBezTo>
                  <a:cubicBezTo>
                    <a:pt x="204" y="126"/>
                    <a:pt x="203" y="124"/>
                    <a:pt x="200" y="126"/>
                  </a:cubicBezTo>
                  <a:cubicBezTo>
                    <a:pt x="197" y="128"/>
                    <a:pt x="194" y="131"/>
                    <a:pt x="196" y="135"/>
                  </a:cubicBezTo>
                  <a:cubicBezTo>
                    <a:pt x="198" y="138"/>
                    <a:pt x="204" y="135"/>
                    <a:pt x="206" y="138"/>
                  </a:cubicBezTo>
                  <a:cubicBezTo>
                    <a:pt x="208" y="140"/>
                    <a:pt x="207" y="143"/>
                    <a:pt x="209" y="143"/>
                  </a:cubicBezTo>
                  <a:cubicBezTo>
                    <a:pt x="207" y="148"/>
                    <a:pt x="207" y="152"/>
                    <a:pt x="205" y="154"/>
                  </a:cubicBezTo>
                  <a:cubicBezTo>
                    <a:pt x="203" y="158"/>
                    <a:pt x="204" y="160"/>
                    <a:pt x="206" y="165"/>
                  </a:cubicBezTo>
                  <a:cubicBezTo>
                    <a:pt x="208" y="170"/>
                    <a:pt x="211" y="173"/>
                    <a:pt x="213" y="173"/>
                  </a:cubicBezTo>
                  <a:cubicBezTo>
                    <a:pt x="216" y="173"/>
                    <a:pt x="220" y="180"/>
                    <a:pt x="218" y="184"/>
                  </a:cubicBezTo>
                  <a:cubicBezTo>
                    <a:pt x="216" y="188"/>
                    <a:pt x="214" y="190"/>
                    <a:pt x="211" y="190"/>
                  </a:cubicBezTo>
                  <a:cubicBezTo>
                    <a:pt x="209" y="190"/>
                    <a:pt x="207" y="198"/>
                    <a:pt x="205" y="200"/>
                  </a:cubicBezTo>
                  <a:cubicBezTo>
                    <a:pt x="203" y="202"/>
                    <a:pt x="199" y="204"/>
                    <a:pt x="195" y="207"/>
                  </a:cubicBezTo>
                  <a:cubicBezTo>
                    <a:pt x="190" y="209"/>
                    <a:pt x="193" y="214"/>
                    <a:pt x="192" y="216"/>
                  </a:cubicBezTo>
                  <a:cubicBezTo>
                    <a:pt x="192" y="218"/>
                    <a:pt x="176" y="216"/>
                    <a:pt x="172" y="211"/>
                  </a:cubicBezTo>
                  <a:cubicBezTo>
                    <a:pt x="167" y="207"/>
                    <a:pt x="164" y="207"/>
                    <a:pt x="161" y="203"/>
                  </a:cubicBezTo>
                  <a:cubicBezTo>
                    <a:pt x="158" y="200"/>
                    <a:pt x="154" y="198"/>
                    <a:pt x="153" y="195"/>
                  </a:cubicBezTo>
                  <a:cubicBezTo>
                    <a:pt x="151" y="192"/>
                    <a:pt x="153" y="190"/>
                    <a:pt x="154" y="187"/>
                  </a:cubicBezTo>
                  <a:cubicBezTo>
                    <a:pt x="156" y="185"/>
                    <a:pt x="159" y="181"/>
                    <a:pt x="154" y="179"/>
                  </a:cubicBezTo>
                  <a:cubicBezTo>
                    <a:pt x="150" y="177"/>
                    <a:pt x="152" y="175"/>
                    <a:pt x="153" y="172"/>
                  </a:cubicBezTo>
                  <a:cubicBezTo>
                    <a:pt x="153" y="169"/>
                    <a:pt x="151" y="170"/>
                    <a:pt x="148" y="171"/>
                  </a:cubicBezTo>
                  <a:cubicBezTo>
                    <a:pt x="145" y="172"/>
                    <a:pt x="144" y="173"/>
                    <a:pt x="143" y="175"/>
                  </a:cubicBezTo>
                  <a:cubicBezTo>
                    <a:pt x="142" y="177"/>
                    <a:pt x="139" y="179"/>
                    <a:pt x="136" y="178"/>
                  </a:cubicBezTo>
                  <a:cubicBezTo>
                    <a:pt x="133" y="178"/>
                    <a:pt x="131" y="180"/>
                    <a:pt x="129" y="184"/>
                  </a:cubicBezTo>
                  <a:cubicBezTo>
                    <a:pt x="128" y="188"/>
                    <a:pt x="125" y="190"/>
                    <a:pt x="120" y="186"/>
                  </a:cubicBezTo>
                  <a:cubicBezTo>
                    <a:pt x="115" y="183"/>
                    <a:pt x="118" y="191"/>
                    <a:pt x="118" y="191"/>
                  </a:cubicBezTo>
                  <a:cubicBezTo>
                    <a:pt x="118" y="191"/>
                    <a:pt x="111" y="191"/>
                    <a:pt x="102" y="186"/>
                  </a:cubicBezTo>
                  <a:cubicBezTo>
                    <a:pt x="94" y="181"/>
                    <a:pt x="89" y="167"/>
                    <a:pt x="83" y="158"/>
                  </a:cubicBezTo>
                  <a:cubicBezTo>
                    <a:pt x="78" y="149"/>
                    <a:pt x="65" y="151"/>
                    <a:pt x="65" y="151"/>
                  </a:cubicBezTo>
                  <a:cubicBezTo>
                    <a:pt x="62" y="152"/>
                    <a:pt x="62" y="152"/>
                    <a:pt x="62" y="152"/>
                  </a:cubicBezTo>
                  <a:close/>
                  <a:moveTo>
                    <a:pt x="4" y="44"/>
                  </a:moveTo>
                  <a:cubicBezTo>
                    <a:pt x="4" y="44"/>
                    <a:pt x="2" y="46"/>
                    <a:pt x="2" y="49"/>
                  </a:cubicBezTo>
                  <a:cubicBezTo>
                    <a:pt x="2" y="53"/>
                    <a:pt x="3" y="56"/>
                    <a:pt x="5" y="56"/>
                  </a:cubicBezTo>
                  <a:cubicBezTo>
                    <a:pt x="7" y="56"/>
                    <a:pt x="7" y="54"/>
                    <a:pt x="6" y="51"/>
                  </a:cubicBezTo>
                  <a:cubicBezTo>
                    <a:pt x="5" y="48"/>
                    <a:pt x="6" y="48"/>
                    <a:pt x="6" y="46"/>
                  </a:cubicBezTo>
                  <a:cubicBezTo>
                    <a:pt x="6" y="43"/>
                    <a:pt x="4" y="44"/>
                    <a:pt x="4" y="44"/>
                  </a:cubicBezTo>
                  <a:close/>
                  <a:moveTo>
                    <a:pt x="24" y="22"/>
                  </a:moveTo>
                  <a:cubicBezTo>
                    <a:pt x="23" y="22"/>
                    <a:pt x="17" y="23"/>
                    <a:pt x="14" y="24"/>
                  </a:cubicBezTo>
                  <a:cubicBezTo>
                    <a:pt x="11" y="25"/>
                    <a:pt x="8" y="24"/>
                    <a:pt x="7" y="23"/>
                  </a:cubicBezTo>
                  <a:cubicBezTo>
                    <a:pt x="6" y="21"/>
                    <a:pt x="4" y="24"/>
                    <a:pt x="3" y="25"/>
                  </a:cubicBezTo>
                  <a:cubicBezTo>
                    <a:pt x="3" y="27"/>
                    <a:pt x="3" y="36"/>
                    <a:pt x="2" y="36"/>
                  </a:cubicBezTo>
                  <a:cubicBezTo>
                    <a:pt x="2" y="37"/>
                    <a:pt x="0" y="36"/>
                    <a:pt x="0" y="31"/>
                  </a:cubicBezTo>
                  <a:cubicBezTo>
                    <a:pt x="0" y="27"/>
                    <a:pt x="2" y="21"/>
                    <a:pt x="2" y="19"/>
                  </a:cubicBezTo>
                  <a:cubicBezTo>
                    <a:pt x="2" y="18"/>
                    <a:pt x="2" y="15"/>
                    <a:pt x="3" y="12"/>
                  </a:cubicBezTo>
                  <a:cubicBezTo>
                    <a:pt x="5" y="10"/>
                    <a:pt x="7" y="9"/>
                    <a:pt x="8" y="5"/>
                  </a:cubicBezTo>
                  <a:cubicBezTo>
                    <a:pt x="8" y="2"/>
                    <a:pt x="10" y="0"/>
                    <a:pt x="12" y="0"/>
                  </a:cubicBezTo>
                  <a:cubicBezTo>
                    <a:pt x="14" y="1"/>
                    <a:pt x="12" y="4"/>
                    <a:pt x="9" y="7"/>
                  </a:cubicBezTo>
                  <a:cubicBezTo>
                    <a:pt x="6" y="10"/>
                    <a:pt x="7" y="14"/>
                    <a:pt x="7" y="17"/>
                  </a:cubicBezTo>
                  <a:cubicBezTo>
                    <a:pt x="8" y="20"/>
                    <a:pt x="11" y="21"/>
                    <a:pt x="13" y="21"/>
                  </a:cubicBezTo>
                  <a:cubicBezTo>
                    <a:pt x="16" y="21"/>
                    <a:pt x="24" y="22"/>
                    <a:pt x="24" y="22"/>
                  </a:cubicBezTo>
                  <a:close/>
                  <a:moveTo>
                    <a:pt x="13" y="39"/>
                  </a:moveTo>
                  <a:cubicBezTo>
                    <a:pt x="11" y="41"/>
                    <a:pt x="9" y="42"/>
                    <a:pt x="11" y="44"/>
                  </a:cubicBezTo>
                  <a:cubicBezTo>
                    <a:pt x="12" y="46"/>
                    <a:pt x="14" y="46"/>
                    <a:pt x="16" y="47"/>
                  </a:cubicBezTo>
                  <a:cubicBezTo>
                    <a:pt x="18" y="47"/>
                    <a:pt x="23" y="47"/>
                    <a:pt x="24" y="45"/>
                  </a:cubicBezTo>
                  <a:cubicBezTo>
                    <a:pt x="25" y="42"/>
                    <a:pt x="26" y="41"/>
                    <a:pt x="24" y="39"/>
                  </a:cubicBezTo>
                  <a:cubicBezTo>
                    <a:pt x="21" y="37"/>
                    <a:pt x="18" y="40"/>
                    <a:pt x="17" y="39"/>
                  </a:cubicBezTo>
                  <a:cubicBezTo>
                    <a:pt x="15" y="39"/>
                    <a:pt x="13" y="39"/>
                    <a:pt x="13" y="39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3743" y="1347"/>
              <a:ext cx="181" cy="159"/>
            </a:xfrm>
            <a:custGeom>
              <a:avLst/>
              <a:gdLst>
                <a:gd name="T0" fmla="*/ 3 w 51"/>
                <a:gd name="T1" fmla="*/ 22 h 45"/>
                <a:gd name="T2" fmla="*/ 5 w 51"/>
                <a:gd name="T3" fmla="*/ 32 h 45"/>
                <a:gd name="T4" fmla="*/ 10 w 51"/>
                <a:gd name="T5" fmla="*/ 38 h 45"/>
                <a:gd name="T6" fmla="*/ 19 w 51"/>
                <a:gd name="T7" fmla="*/ 40 h 45"/>
                <a:gd name="T8" fmla="*/ 26 w 51"/>
                <a:gd name="T9" fmla="*/ 39 h 45"/>
                <a:gd name="T10" fmla="*/ 34 w 51"/>
                <a:gd name="T11" fmla="*/ 39 h 45"/>
                <a:gd name="T12" fmla="*/ 41 w 51"/>
                <a:gd name="T13" fmla="*/ 45 h 45"/>
                <a:gd name="T14" fmla="*/ 51 w 51"/>
                <a:gd name="T15" fmla="*/ 38 h 45"/>
                <a:gd name="T16" fmla="*/ 46 w 51"/>
                <a:gd name="T17" fmla="*/ 34 h 45"/>
                <a:gd name="T18" fmla="*/ 38 w 51"/>
                <a:gd name="T19" fmla="*/ 26 h 45"/>
                <a:gd name="T20" fmla="*/ 39 w 51"/>
                <a:gd name="T21" fmla="*/ 18 h 45"/>
                <a:gd name="T22" fmla="*/ 39 w 51"/>
                <a:gd name="T23" fmla="*/ 10 h 45"/>
                <a:gd name="T24" fmla="*/ 38 w 51"/>
                <a:gd name="T25" fmla="*/ 3 h 45"/>
                <a:gd name="T26" fmla="*/ 33 w 51"/>
                <a:gd name="T27" fmla="*/ 2 h 45"/>
                <a:gd name="T28" fmla="*/ 28 w 51"/>
                <a:gd name="T29" fmla="*/ 6 h 45"/>
                <a:gd name="T30" fmla="*/ 21 w 51"/>
                <a:gd name="T31" fmla="*/ 9 h 45"/>
                <a:gd name="T32" fmla="*/ 14 w 51"/>
                <a:gd name="T33" fmla="*/ 15 h 45"/>
                <a:gd name="T34" fmla="*/ 5 w 51"/>
                <a:gd name="T35" fmla="*/ 17 h 45"/>
                <a:gd name="T36" fmla="*/ 3 w 51"/>
                <a:gd name="T37" fmla="*/ 2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1" h="45">
                  <a:moveTo>
                    <a:pt x="3" y="22"/>
                  </a:moveTo>
                  <a:cubicBezTo>
                    <a:pt x="3" y="22"/>
                    <a:pt x="4" y="26"/>
                    <a:pt x="5" y="32"/>
                  </a:cubicBezTo>
                  <a:cubicBezTo>
                    <a:pt x="6" y="37"/>
                    <a:pt x="7" y="37"/>
                    <a:pt x="10" y="38"/>
                  </a:cubicBezTo>
                  <a:cubicBezTo>
                    <a:pt x="13" y="38"/>
                    <a:pt x="19" y="37"/>
                    <a:pt x="19" y="40"/>
                  </a:cubicBezTo>
                  <a:cubicBezTo>
                    <a:pt x="19" y="42"/>
                    <a:pt x="25" y="43"/>
                    <a:pt x="26" y="39"/>
                  </a:cubicBezTo>
                  <a:cubicBezTo>
                    <a:pt x="28" y="36"/>
                    <a:pt x="33" y="37"/>
                    <a:pt x="34" y="39"/>
                  </a:cubicBezTo>
                  <a:cubicBezTo>
                    <a:pt x="34" y="41"/>
                    <a:pt x="37" y="45"/>
                    <a:pt x="41" y="45"/>
                  </a:cubicBezTo>
                  <a:cubicBezTo>
                    <a:pt x="43" y="45"/>
                    <a:pt x="47" y="42"/>
                    <a:pt x="51" y="38"/>
                  </a:cubicBezTo>
                  <a:cubicBezTo>
                    <a:pt x="49" y="37"/>
                    <a:pt x="48" y="36"/>
                    <a:pt x="46" y="34"/>
                  </a:cubicBezTo>
                  <a:cubicBezTo>
                    <a:pt x="43" y="31"/>
                    <a:pt x="39" y="29"/>
                    <a:pt x="38" y="26"/>
                  </a:cubicBezTo>
                  <a:cubicBezTo>
                    <a:pt x="36" y="23"/>
                    <a:pt x="38" y="21"/>
                    <a:pt x="39" y="18"/>
                  </a:cubicBezTo>
                  <a:cubicBezTo>
                    <a:pt x="41" y="16"/>
                    <a:pt x="44" y="12"/>
                    <a:pt x="39" y="10"/>
                  </a:cubicBezTo>
                  <a:cubicBezTo>
                    <a:pt x="35" y="8"/>
                    <a:pt x="37" y="6"/>
                    <a:pt x="38" y="3"/>
                  </a:cubicBezTo>
                  <a:cubicBezTo>
                    <a:pt x="38" y="0"/>
                    <a:pt x="36" y="1"/>
                    <a:pt x="33" y="2"/>
                  </a:cubicBezTo>
                  <a:cubicBezTo>
                    <a:pt x="30" y="3"/>
                    <a:pt x="29" y="4"/>
                    <a:pt x="28" y="6"/>
                  </a:cubicBezTo>
                  <a:cubicBezTo>
                    <a:pt x="27" y="8"/>
                    <a:pt x="24" y="10"/>
                    <a:pt x="21" y="9"/>
                  </a:cubicBezTo>
                  <a:cubicBezTo>
                    <a:pt x="18" y="9"/>
                    <a:pt x="16" y="11"/>
                    <a:pt x="14" y="15"/>
                  </a:cubicBezTo>
                  <a:cubicBezTo>
                    <a:pt x="13" y="19"/>
                    <a:pt x="10" y="21"/>
                    <a:pt x="5" y="17"/>
                  </a:cubicBezTo>
                  <a:cubicBezTo>
                    <a:pt x="0" y="14"/>
                    <a:pt x="3" y="22"/>
                    <a:pt x="3" y="22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0"/>
            <p:cNvSpPr>
              <a:spLocks/>
            </p:cNvSpPr>
            <p:nvPr/>
          </p:nvSpPr>
          <p:spPr bwMode="auto">
            <a:xfrm>
              <a:off x="3368" y="1584"/>
              <a:ext cx="156" cy="95"/>
            </a:xfrm>
            <a:custGeom>
              <a:avLst/>
              <a:gdLst>
                <a:gd name="T0" fmla="*/ 0 w 44"/>
                <a:gd name="T1" fmla="*/ 0 h 27"/>
                <a:gd name="T2" fmla="*/ 13 w 44"/>
                <a:gd name="T3" fmla="*/ 4 h 27"/>
                <a:gd name="T4" fmla="*/ 25 w 44"/>
                <a:gd name="T5" fmla="*/ 6 h 27"/>
                <a:gd name="T6" fmla="*/ 36 w 44"/>
                <a:gd name="T7" fmla="*/ 10 h 27"/>
                <a:gd name="T8" fmla="*/ 42 w 44"/>
                <a:gd name="T9" fmla="*/ 20 h 27"/>
                <a:gd name="T10" fmla="*/ 25 w 44"/>
                <a:gd name="T11" fmla="*/ 23 h 27"/>
                <a:gd name="T12" fmla="*/ 15 w 44"/>
                <a:gd name="T13" fmla="*/ 17 h 27"/>
                <a:gd name="T14" fmla="*/ 8 w 44"/>
                <a:gd name="T15" fmla="*/ 7 h 27"/>
                <a:gd name="T16" fmla="*/ 0 w 44"/>
                <a:gd name="T17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4" h="27">
                  <a:moveTo>
                    <a:pt x="0" y="0"/>
                  </a:moveTo>
                  <a:cubicBezTo>
                    <a:pt x="0" y="0"/>
                    <a:pt x="8" y="6"/>
                    <a:pt x="13" y="4"/>
                  </a:cubicBezTo>
                  <a:cubicBezTo>
                    <a:pt x="18" y="1"/>
                    <a:pt x="22" y="2"/>
                    <a:pt x="25" y="6"/>
                  </a:cubicBezTo>
                  <a:cubicBezTo>
                    <a:pt x="29" y="10"/>
                    <a:pt x="34" y="14"/>
                    <a:pt x="36" y="10"/>
                  </a:cubicBezTo>
                  <a:cubicBezTo>
                    <a:pt x="39" y="6"/>
                    <a:pt x="44" y="14"/>
                    <a:pt x="42" y="20"/>
                  </a:cubicBezTo>
                  <a:cubicBezTo>
                    <a:pt x="40" y="25"/>
                    <a:pt x="31" y="27"/>
                    <a:pt x="25" y="23"/>
                  </a:cubicBezTo>
                  <a:cubicBezTo>
                    <a:pt x="20" y="19"/>
                    <a:pt x="18" y="23"/>
                    <a:pt x="15" y="17"/>
                  </a:cubicBezTo>
                  <a:cubicBezTo>
                    <a:pt x="12" y="11"/>
                    <a:pt x="12" y="7"/>
                    <a:pt x="8" y="7"/>
                  </a:cubicBezTo>
                  <a:cubicBezTo>
                    <a:pt x="3" y="7"/>
                    <a:pt x="0" y="0"/>
                    <a:pt x="0" y="0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1"/>
            <p:cNvSpPr>
              <a:spLocks noEditPoints="1"/>
            </p:cNvSpPr>
            <p:nvPr/>
          </p:nvSpPr>
          <p:spPr bwMode="auto">
            <a:xfrm>
              <a:off x="4012" y="902"/>
              <a:ext cx="1079" cy="735"/>
            </a:xfrm>
            <a:custGeom>
              <a:avLst/>
              <a:gdLst>
                <a:gd name="T0" fmla="*/ 72 w 305"/>
                <a:gd name="T1" fmla="*/ 205 h 208"/>
                <a:gd name="T2" fmla="*/ 101 w 305"/>
                <a:gd name="T3" fmla="*/ 192 h 208"/>
                <a:gd name="T4" fmla="*/ 134 w 305"/>
                <a:gd name="T5" fmla="*/ 177 h 208"/>
                <a:gd name="T6" fmla="*/ 171 w 305"/>
                <a:gd name="T7" fmla="*/ 188 h 208"/>
                <a:gd name="T8" fmla="*/ 194 w 305"/>
                <a:gd name="T9" fmla="*/ 197 h 208"/>
                <a:gd name="T10" fmla="*/ 222 w 305"/>
                <a:gd name="T11" fmla="*/ 191 h 208"/>
                <a:gd name="T12" fmla="*/ 244 w 305"/>
                <a:gd name="T13" fmla="*/ 183 h 208"/>
                <a:gd name="T14" fmla="*/ 261 w 305"/>
                <a:gd name="T15" fmla="*/ 165 h 208"/>
                <a:gd name="T16" fmla="*/ 277 w 305"/>
                <a:gd name="T17" fmla="*/ 153 h 208"/>
                <a:gd name="T18" fmla="*/ 285 w 305"/>
                <a:gd name="T19" fmla="*/ 184 h 208"/>
                <a:gd name="T20" fmla="*/ 303 w 305"/>
                <a:gd name="T21" fmla="*/ 170 h 208"/>
                <a:gd name="T22" fmla="*/ 291 w 305"/>
                <a:gd name="T23" fmla="*/ 125 h 208"/>
                <a:gd name="T24" fmla="*/ 268 w 305"/>
                <a:gd name="T25" fmla="*/ 117 h 208"/>
                <a:gd name="T26" fmla="*/ 258 w 305"/>
                <a:gd name="T27" fmla="*/ 96 h 208"/>
                <a:gd name="T28" fmla="*/ 249 w 305"/>
                <a:gd name="T29" fmla="*/ 79 h 208"/>
                <a:gd name="T30" fmla="*/ 246 w 305"/>
                <a:gd name="T31" fmla="*/ 71 h 208"/>
                <a:gd name="T32" fmla="*/ 242 w 305"/>
                <a:gd name="T33" fmla="*/ 67 h 208"/>
                <a:gd name="T34" fmla="*/ 221 w 305"/>
                <a:gd name="T35" fmla="*/ 73 h 208"/>
                <a:gd name="T36" fmla="*/ 204 w 305"/>
                <a:gd name="T37" fmla="*/ 59 h 208"/>
                <a:gd name="T38" fmla="*/ 192 w 305"/>
                <a:gd name="T39" fmla="*/ 46 h 208"/>
                <a:gd name="T40" fmla="*/ 182 w 305"/>
                <a:gd name="T41" fmla="*/ 36 h 208"/>
                <a:gd name="T42" fmla="*/ 159 w 305"/>
                <a:gd name="T43" fmla="*/ 43 h 208"/>
                <a:gd name="T44" fmla="*/ 143 w 305"/>
                <a:gd name="T45" fmla="*/ 53 h 208"/>
                <a:gd name="T46" fmla="*/ 135 w 305"/>
                <a:gd name="T47" fmla="*/ 54 h 208"/>
                <a:gd name="T48" fmla="*/ 150 w 305"/>
                <a:gd name="T49" fmla="*/ 40 h 208"/>
                <a:gd name="T50" fmla="*/ 165 w 305"/>
                <a:gd name="T51" fmla="*/ 38 h 208"/>
                <a:gd name="T52" fmla="*/ 170 w 305"/>
                <a:gd name="T53" fmla="*/ 34 h 208"/>
                <a:gd name="T54" fmla="*/ 145 w 305"/>
                <a:gd name="T55" fmla="*/ 30 h 208"/>
                <a:gd name="T56" fmla="*/ 117 w 305"/>
                <a:gd name="T57" fmla="*/ 67 h 208"/>
                <a:gd name="T58" fmla="*/ 90 w 305"/>
                <a:gd name="T59" fmla="*/ 74 h 208"/>
                <a:gd name="T60" fmla="*/ 73 w 305"/>
                <a:gd name="T61" fmla="*/ 89 h 208"/>
                <a:gd name="T62" fmla="*/ 58 w 305"/>
                <a:gd name="T63" fmla="*/ 103 h 208"/>
                <a:gd name="T64" fmla="*/ 44 w 305"/>
                <a:gd name="T65" fmla="*/ 98 h 208"/>
                <a:gd name="T66" fmla="*/ 18 w 305"/>
                <a:gd name="T67" fmla="*/ 100 h 208"/>
                <a:gd name="T68" fmla="*/ 15 w 305"/>
                <a:gd name="T69" fmla="*/ 122 h 208"/>
                <a:gd name="T70" fmla="*/ 20 w 305"/>
                <a:gd name="T71" fmla="*/ 147 h 208"/>
                <a:gd name="T72" fmla="*/ 1 w 305"/>
                <a:gd name="T73" fmla="*/ 173 h 208"/>
                <a:gd name="T74" fmla="*/ 30 w 305"/>
                <a:gd name="T75" fmla="*/ 178 h 208"/>
                <a:gd name="T76" fmla="*/ 51 w 305"/>
                <a:gd name="T77" fmla="*/ 203 h 208"/>
                <a:gd name="T78" fmla="*/ 51 w 305"/>
                <a:gd name="T79" fmla="*/ 40 h 208"/>
                <a:gd name="T80" fmla="*/ 248 w 305"/>
                <a:gd name="T81" fmla="*/ 66 h 208"/>
                <a:gd name="T82" fmla="*/ 269 w 305"/>
                <a:gd name="T83" fmla="*/ 80 h 208"/>
                <a:gd name="T84" fmla="*/ 286 w 305"/>
                <a:gd name="T85" fmla="*/ 106 h 208"/>
                <a:gd name="T86" fmla="*/ 266 w 305"/>
                <a:gd name="T87" fmla="*/ 106 h 208"/>
                <a:gd name="T88" fmla="*/ 261 w 305"/>
                <a:gd name="T89" fmla="*/ 95 h 208"/>
                <a:gd name="T90" fmla="*/ 271 w 305"/>
                <a:gd name="T91" fmla="*/ 95 h 208"/>
                <a:gd name="T92" fmla="*/ 259 w 305"/>
                <a:gd name="T93" fmla="*/ 85 h 208"/>
                <a:gd name="T94" fmla="*/ 251 w 305"/>
                <a:gd name="T95" fmla="*/ 80 h 208"/>
                <a:gd name="T96" fmla="*/ 247 w 305"/>
                <a:gd name="T97" fmla="*/ 70 h 208"/>
                <a:gd name="T98" fmla="*/ 203 w 305"/>
                <a:gd name="T99" fmla="*/ 40 h 208"/>
                <a:gd name="T100" fmla="*/ 203 w 305"/>
                <a:gd name="T101" fmla="*/ 25 h 208"/>
                <a:gd name="T102" fmla="*/ 206 w 305"/>
                <a:gd name="T103" fmla="*/ 8 h 208"/>
                <a:gd name="T104" fmla="*/ 218 w 305"/>
                <a:gd name="T105" fmla="*/ 3 h 208"/>
                <a:gd name="T106" fmla="*/ 205 w 305"/>
                <a:gd name="T107" fmla="*/ 19 h 208"/>
                <a:gd name="T108" fmla="*/ 213 w 305"/>
                <a:gd name="T109" fmla="*/ 19 h 208"/>
                <a:gd name="T110" fmla="*/ 227 w 305"/>
                <a:gd name="T111" fmla="*/ 33 h 208"/>
                <a:gd name="T112" fmla="*/ 229 w 305"/>
                <a:gd name="T113" fmla="*/ 13 h 208"/>
                <a:gd name="T114" fmla="*/ 236 w 305"/>
                <a:gd name="T115" fmla="*/ 35 h 208"/>
                <a:gd name="T116" fmla="*/ 238 w 305"/>
                <a:gd name="T117" fmla="*/ 51 h 208"/>
                <a:gd name="T118" fmla="*/ 236 w 305"/>
                <a:gd name="T119" fmla="*/ 44 h 208"/>
                <a:gd name="T120" fmla="*/ 217 w 305"/>
                <a:gd name="T121" fmla="*/ 55 h 208"/>
                <a:gd name="T122" fmla="*/ 203 w 305"/>
                <a:gd name="T123" fmla="*/ 55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05" h="208">
                  <a:moveTo>
                    <a:pt x="55" y="207"/>
                  </a:moveTo>
                  <a:cubicBezTo>
                    <a:pt x="59" y="207"/>
                    <a:pt x="63" y="207"/>
                    <a:pt x="63" y="207"/>
                  </a:cubicBezTo>
                  <a:cubicBezTo>
                    <a:pt x="64" y="208"/>
                    <a:pt x="69" y="207"/>
                    <a:pt x="72" y="205"/>
                  </a:cubicBezTo>
                  <a:cubicBezTo>
                    <a:pt x="75" y="203"/>
                    <a:pt x="82" y="208"/>
                    <a:pt x="82" y="204"/>
                  </a:cubicBezTo>
                  <a:cubicBezTo>
                    <a:pt x="83" y="200"/>
                    <a:pt x="84" y="190"/>
                    <a:pt x="89" y="191"/>
                  </a:cubicBezTo>
                  <a:cubicBezTo>
                    <a:pt x="95" y="191"/>
                    <a:pt x="96" y="195"/>
                    <a:pt x="101" y="192"/>
                  </a:cubicBezTo>
                  <a:cubicBezTo>
                    <a:pt x="106" y="188"/>
                    <a:pt x="104" y="188"/>
                    <a:pt x="110" y="187"/>
                  </a:cubicBezTo>
                  <a:cubicBezTo>
                    <a:pt x="117" y="187"/>
                    <a:pt x="124" y="184"/>
                    <a:pt x="124" y="181"/>
                  </a:cubicBezTo>
                  <a:cubicBezTo>
                    <a:pt x="125" y="178"/>
                    <a:pt x="128" y="177"/>
                    <a:pt x="134" y="177"/>
                  </a:cubicBezTo>
                  <a:cubicBezTo>
                    <a:pt x="139" y="177"/>
                    <a:pt x="142" y="178"/>
                    <a:pt x="147" y="180"/>
                  </a:cubicBezTo>
                  <a:cubicBezTo>
                    <a:pt x="151" y="182"/>
                    <a:pt x="153" y="189"/>
                    <a:pt x="159" y="189"/>
                  </a:cubicBezTo>
                  <a:cubicBezTo>
                    <a:pt x="165" y="189"/>
                    <a:pt x="165" y="187"/>
                    <a:pt x="171" y="188"/>
                  </a:cubicBezTo>
                  <a:cubicBezTo>
                    <a:pt x="176" y="190"/>
                    <a:pt x="178" y="193"/>
                    <a:pt x="182" y="193"/>
                  </a:cubicBezTo>
                  <a:cubicBezTo>
                    <a:pt x="186" y="193"/>
                    <a:pt x="184" y="195"/>
                    <a:pt x="187" y="197"/>
                  </a:cubicBezTo>
                  <a:cubicBezTo>
                    <a:pt x="189" y="198"/>
                    <a:pt x="193" y="196"/>
                    <a:pt x="194" y="197"/>
                  </a:cubicBezTo>
                  <a:cubicBezTo>
                    <a:pt x="196" y="198"/>
                    <a:pt x="202" y="195"/>
                    <a:pt x="204" y="197"/>
                  </a:cubicBezTo>
                  <a:cubicBezTo>
                    <a:pt x="206" y="198"/>
                    <a:pt x="210" y="199"/>
                    <a:pt x="214" y="194"/>
                  </a:cubicBezTo>
                  <a:cubicBezTo>
                    <a:pt x="218" y="189"/>
                    <a:pt x="221" y="190"/>
                    <a:pt x="222" y="191"/>
                  </a:cubicBezTo>
                  <a:cubicBezTo>
                    <a:pt x="224" y="192"/>
                    <a:pt x="227" y="189"/>
                    <a:pt x="230" y="186"/>
                  </a:cubicBezTo>
                  <a:cubicBezTo>
                    <a:pt x="233" y="183"/>
                    <a:pt x="236" y="185"/>
                    <a:pt x="237" y="186"/>
                  </a:cubicBezTo>
                  <a:cubicBezTo>
                    <a:pt x="239" y="188"/>
                    <a:pt x="241" y="182"/>
                    <a:pt x="244" y="183"/>
                  </a:cubicBezTo>
                  <a:cubicBezTo>
                    <a:pt x="247" y="185"/>
                    <a:pt x="249" y="182"/>
                    <a:pt x="249" y="178"/>
                  </a:cubicBezTo>
                  <a:cubicBezTo>
                    <a:pt x="249" y="174"/>
                    <a:pt x="252" y="174"/>
                    <a:pt x="254" y="170"/>
                  </a:cubicBezTo>
                  <a:cubicBezTo>
                    <a:pt x="255" y="166"/>
                    <a:pt x="258" y="166"/>
                    <a:pt x="261" y="165"/>
                  </a:cubicBezTo>
                  <a:cubicBezTo>
                    <a:pt x="265" y="164"/>
                    <a:pt x="266" y="159"/>
                    <a:pt x="267" y="159"/>
                  </a:cubicBezTo>
                  <a:cubicBezTo>
                    <a:pt x="269" y="159"/>
                    <a:pt x="275" y="159"/>
                    <a:pt x="273" y="157"/>
                  </a:cubicBezTo>
                  <a:cubicBezTo>
                    <a:pt x="271" y="155"/>
                    <a:pt x="273" y="145"/>
                    <a:pt x="277" y="153"/>
                  </a:cubicBezTo>
                  <a:cubicBezTo>
                    <a:pt x="280" y="160"/>
                    <a:pt x="277" y="161"/>
                    <a:pt x="282" y="164"/>
                  </a:cubicBezTo>
                  <a:cubicBezTo>
                    <a:pt x="286" y="167"/>
                    <a:pt x="285" y="172"/>
                    <a:pt x="281" y="175"/>
                  </a:cubicBezTo>
                  <a:cubicBezTo>
                    <a:pt x="278" y="178"/>
                    <a:pt x="282" y="184"/>
                    <a:pt x="285" y="184"/>
                  </a:cubicBezTo>
                  <a:cubicBezTo>
                    <a:pt x="288" y="184"/>
                    <a:pt x="291" y="185"/>
                    <a:pt x="296" y="182"/>
                  </a:cubicBezTo>
                  <a:cubicBezTo>
                    <a:pt x="298" y="181"/>
                    <a:pt x="302" y="177"/>
                    <a:pt x="305" y="173"/>
                  </a:cubicBezTo>
                  <a:cubicBezTo>
                    <a:pt x="304" y="172"/>
                    <a:pt x="303" y="171"/>
                    <a:pt x="303" y="170"/>
                  </a:cubicBezTo>
                  <a:cubicBezTo>
                    <a:pt x="299" y="163"/>
                    <a:pt x="296" y="157"/>
                    <a:pt x="296" y="152"/>
                  </a:cubicBezTo>
                  <a:cubicBezTo>
                    <a:pt x="296" y="148"/>
                    <a:pt x="294" y="140"/>
                    <a:pt x="292" y="136"/>
                  </a:cubicBezTo>
                  <a:cubicBezTo>
                    <a:pt x="291" y="132"/>
                    <a:pt x="291" y="130"/>
                    <a:pt x="291" y="125"/>
                  </a:cubicBezTo>
                  <a:cubicBezTo>
                    <a:pt x="287" y="126"/>
                    <a:pt x="291" y="122"/>
                    <a:pt x="289" y="119"/>
                  </a:cubicBezTo>
                  <a:cubicBezTo>
                    <a:pt x="287" y="116"/>
                    <a:pt x="288" y="120"/>
                    <a:pt x="282" y="120"/>
                  </a:cubicBezTo>
                  <a:cubicBezTo>
                    <a:pt x="275" y="121"/>
                    <a:pt x="271" y="119"/>
                    <a:pt x="268" y="117"/>
                  </a:cubicBezTo>
                  <a:cubicBezTo>
                    <a:pt x="266" y="115"/>
                    <a:pt x="261" y="113"/>
                    <a:pt x="258" y="111"/>
                  </a:cubicBezTo>
                  <a:cubicBezTo>
                    <a:pt x="254" y="109"/>
                    <a:pt x="252" y="107"/>
                    <a:pt x="254" y="104"/>
                  </a:cubicBezTo>
                  <a:cubicBezTo>
                    <a:pt x="257" y="102"/>
                    <a:pt x="260" y="98"/>
                    <a:pt x="258" y="96"/>
                  </a:cubicBezTo>
                  <a:cubicBezTo>
                    <a:pt x="256" y="94"/>
                    <a:pt x="249" y="87"/>
                    <a:pt x="249" y="87"/>
                  </a:cubicBezTo>
                  <a:cubicBezTo>
                    <a:pt x="247" y="86"/>
                    <a:pt x="248" y="85"/>
                    <a:pt x="248" y="83"/>
                  </a:cubicBezTo>
                  <a:cubicBezTo>
                    <a:pt x="248" y="82"/>
                    <a:pt x="248" y="81"/>
                    <a:pt x="249" y="79"/>
                  </a:cubicBezTo>
                  <a:cubicBezTo>
                    <a:pt x="249" y="78"/>
                    <a:pt x="250" y="77"/>
                    <a:pt x="250" y="75"/>
                  </a:cubicBezTo>
                  <a:cubicBezTo>
                    <a:pt x="250" y="73"/>
                    <a:pt x="247" y="71"/>
                    <a:pt x="246" y="71"/>
                  </a:cubicBezTo>
                  <a:cubicBezTo>
                    <a:pt x="246" y="71"/>
                    <a:pt x="246" y="71"/>
                    <a:pt x="246" y="71"/>
                  </a:cubicBezTo>
                  <a:cubicBezTo>
                    <a:pt x="246" y="71"/>
                    <a:pt x="246" y="71"/>
                    <a:pt x="246" y="71"/>
                  </a:cubicBezTo>
                  <a:cubicBezTo>
                    <a:pt x="246" y="71"/>
                    <a:pt x="246" y="71"/>
                    <a:pt x="246" y="71"/>
                  </a:cubicBezTo>
                  <a:cubicBezTo>
                    <a:pt x="244" y="70"/>
                    <a:pt x="243" y="66"/>
                    <a:pt x="242" y="67"/>
                  </a:cubicBezTo>
                  <a:cubicBezTo>
                    <a:pt x="242" y="68"/>
                    <a:pt x="238" y="70"/>
                    <a:pt x="235" y="72"/>
                  </a:cubicBezTo>
                  <a:cubicBezTo>
                    <a:pt x="233" y="74"/>
                    <a:pt x="227" y="71"/>
                    <a:pt x="226" y="74"/>
                  </a:cubicBezTo>
                  <a:cubicBezTo>
                    <a:pt x="225" y="77"/>
                    <a:pt x="224" y="76"/>
                    <a:pt x="221" y="73"/>
                  </a:cubicBezTo>
                  <a:cubicBezTo>
                    <a:pt x="217" y="70"/>
                    <a:pt x="217" y="69"/>
                    <a:pt x="216" y="65"/>
                  </a:cubicBezTo>
                  <a:cubicBezTo>
                    <a:pt x="215" y="61"/>
                    <a:pt x="212" y="64"/>
                    <a:pt x="212" y="63"/>
                  </a:cubicBezTo>
                  <a:cubicBezTo>
                    <a:pt x="211" y="63"/>
                    <a:pt x="206" y="59"/>
                    <a:pt x="204" y="59"/>
                  </a:cubicBezTo>
                  <a:cubicBezTo>
                    <a:pt x="201" y="59"/>
                    <a:pt x="199" y="55"/>
                    <a:pt x="197" y="55"/>
                  </a:cubicBezTo>
                  <a:cubicBezTo>
                    <a:pt x="195" y="55"/>
                    <a:pt x="193" y="53"/>
                    <a:pt x="193" y="52"/>
                  </a:cubicBezTo>
                  <a:cubicBezTo>
                    <a:pt x="192" y="51"/>
                    <a:pt x="191" y="48"/>
                    <a:pt x="192" y="46"/>
                  </a:cubicBezTo>
                  <a:cubicBezTo>
                    <a:pt x="192" y="44"/>
                    <a:pt x="191" y="42"/>
                    <a:pt x="190" y="42"/>
                  </a:cubicBezTo>
                  <a:cubicBezTo>
                    <a:pt x="189" y="42"/>
                    <a:pt x="187" y="40"/>
                    <a:pt x="187" y="37"/>
                  </a:cubicBezTo>
                  <a:cubicBezTo>
                    <a:pt x="187" y="34"/>
                    <a:pt x="185" y="33"/>
                    <a:pt x="182" y="36"/>
                  </a:cubicBezTo>
                  <a:cubicBezTo>
                    <a:pt x="178" y="38"/>
                    <a:pt x="178" y="43"/>
                    <a:pt x="173" y="46"/>
                  </a:cubicBezTo>
                  <a:cubicBezTo>
                    <a:pt x="168" y="49"/>
                    <a:pt x="171" y="44"/>
                    <a:pt x="165" y="42"/>
                  </a:cubicBezTo>
                  <a:cubicBezTo>
                    <a:pt x="160" y="39"/>
                    <a:pt x="160" y="42"/>
                    <a:pt x="159" y="43"/>
                  </a:cubicBezTo>
                  <a:cubicBezTo>
                    <a:pt x="157" y="44"/>
                    <a:pt x="152" y="43"/>
                    <a:pt x="150" y="46"/>
                  </a:cubicBezTo>
                  <a:cubicBezTo>
                    <a:pt x="148" y="48"/>
                    <a:pt x="148" y="47"/>
                    <a:pt x="144" y="47"/>
                  </a:cubicBezTo>
                  <a:cubicBezTo>
                    <a:pt x="141" y="48"/>
                    <a:pt x="143" y="52"/>
                    <a:pt x="143" y="53"/>
                  </a:cubicBezTo>
                  <a:cubicBezTo>
                    <a:pt x="143" y="54"/>
                    <a:pt x="139" y="54"/>
                    <a:pt x="140" y="56"/>
                  </a:cubicBezTo>
                  <a:cubicBezTo>
                    <a:pt x="140" y="58"/>
                    <a:pt x="138" y="60"/>
                    <a:pt x="137" y="59"/>
                  </a:cubicBezTo>
                  <a:cubicBezTo>
                    <a:pt x="135" y="58"/>
                    <a:pt x="135" y="56"/>
                    <a:pt x="135" y="54"/>
                  </a:cubicBezTo>
                  <a:cubicBezTo>
                    <a:pt x="135" y="52"/>
                    <a:pt x="140" y="44"/>
                    <a:pt x="141" y="42"/>
                  </a:cubicBezTo>
                  <a:cubicBezTo>
                    <a:pt x="143" y="40"/>
                    <a:pt x="143" y="40"/>
                    <a:pt x="144" y="41"/>
                  </a:cubicBezTo>
                  <a:cubicBezTo>
                    <a:pt x="145" y="42"/>
                    <a:pt x="147" y="41"/>
                    <a:pt x="150" y="40"/>
                  </a:cubicBezTo>
                  <a:cubicBezTo>
                    <a:pt x="153" y="39"/>
                    <a:pt x="152" y="38"/>
                    <a:pt x="155" y="38"/>
                  </a:cubicBezTo>
                  <a:cubicBezTo>
                    <a:pt x="158" y="38"/>
                    <a:pt x="157" y="37"/>
                    <a:pt x="162" y="36"/>
                  </a:cubicBezTo>
                  <a:cubicBezTo>
                    <a:pt x="167" y="36"/>
                    <a:pt x="164" y="38"/>
                    <a:pt x="165" y="38"/>
                  </a:cubicBezTo>
                  <a:cubicBezTo>
                    <a:pt x="167" y="38"/>
                    <a:pt x="172" y="38"/>
                    <a:pt x="176" y="38"/>
                  </a:cubicBezTo>
                  <a:cubicBezTo>
                    <a:pt x="179" y="37"/>
                    <a:pt x="178" y="34"/>
                    <a:pt x="176" y="34"/>
                  </a:cubicBezTo>
                  <a:cubicBezTo>
                    <a:pt x="174" y="34"/>
                    <a:pt x="170" y="34"/>
                    <a:pt x="170" y="34"/>
                  </a:cubicBezTo>
                  <a:cubicBezTo>
                    <a:pt x="169" y="34"/>
                    <a:pt x="163" y="34"/>
                    <a:pt x="158" y="34"/>
                  </a:cubicBezTo>
                  <a:cubicBezTo>
                    <a:pt x="153" y="34"/>
                    <a:pt x="152" y="34"/>
                    <a:pt x="149" y="32"/>
                  </a:cubicBezTo>
                  <a:cubicBezTo>
                    <a:pt x="146" y="30"/>
                    <a:pt x="145" y="30"/>
                    <a:pt x="145" y="30"/>
                  </a:cubicBezTo>
                  <a:cubicBezTo>
                    <a:pt x="141" y="38"/>
                    <a:pt x="141" y="38"/>
                    <a:pt x="141" y="38"/>
                  </a:cubicBezTo>
                  <a:cubicBezTo>
                    <a:pt x="141" y="38"/>
                    <a:pt x="132" y="56"/>
                    <a:pt x="128" y="58"/>
                  </a:cubicBezTo>
                  <a:cubicBezTo>
                    <a:pt x="123" y="59"/>
                    <a:pt x="119" y="64"/>
                    <a:pt x="117" y="67"/>
                  </a:cubicBezTo>
                  <a:cubicBezTo>
                    <a:pt x="116" y="69"/>
                    <a:pt x="114" y="69"/>
                    <a:pt x="110" y="69"/>
                  </a:cubicBezTo>
                  <a:cubicBezTo>
                    <a:pt x="107" y="69"/>
                    <a:pt x="104" y="69"/>
                    <a:pt x="100" y="71"/>
                  </a:cubicBezTo>
                  <a:cubicBezTo>
                    <a:pt x="97" y="73"/>
                    <a:pt x="95" y="74"/>
                    <a:pt x="90" y="74"/>
                  </a:cubicBezTo>
                  <a:cubicBezTo>
                    <a:pt x="85" y="74"/>
                    <a:pt x="87" y="73"/>
                    <a:pt x="83" y="73"/>
                  </a:cubicBezTo>
                  <a:cubicBezTo>
                    <a:pt x="79" y="73"/>
                    <a:pt x="75" y="79"/>
                    <a:pt x="76" y="82"/>
                  </a:cubicBezTo>
                  <a:cubicBezTo>
                    <a:pt x="76" y="86"/>
                    <a:pt x="74" y="87"/>
                    <a:pt x="73" y="89"/>
                  </a:cubicBezTo>
                  <a:cubicBezTo>
                    <a:pt x="71" y="90"/>
                    <a:pt x="69" y="93"/>
                    <a:pt x="67" y="94"/>
                  </a:cubicBezTo>
                  <a:cubicBezTo>
                    <a:pt x="65" y="96"/>
                    <a:pt x="65" y="99"/>
                    <a:pt x="64" y="103"/>
                  </a:cubicBezTo>
                  <a:cubicBezTo>
                    <a:pt x="64" y="107"/>
                    <a:pt x="61" y="106"/>
                    <a:pt x="58" y="103"/>
                  </a:cubicBezTo>
                  <a:cubicBezTo>
                    <a:pt x="56" y="99"/>
                    <a:pt x="53" y="101"/>
                    <a:pt x="52" y="102"/>
                  </a:cubicBezTo>
                  <a:cubicBezTo>
                    <a:pt x="50" y="102"/>
                    <a:pt x="46" y="101"/>
                    <a:pt x="46" y="100"/>
                  </a:cubicBezTo>
                  <a:cubicBezTo>
                    <a:pt x="45" y="99"/>
                    <a:pt x="46" y="98"/>
                    <a:pt x="44" y="98"/>
                  </a:cubicBezTo>
                  <a:cubicBezTo>
                    <a:pt x="41" y="97"/>
                    <a:pt x="43" y="94"/>
                    <a:pt x="39" y="93"/>
                  </a:cubicBezTo>
                  <a:cubicBezTo>
                    <a:pt x="36" y="91"/>
                    <a:pt x="27" y="93"/>
                    <a:pt x="23" y="96"/>
                  </a:cubicBezTo>
                  <a:cubicBezTo>
                    <a:pt x="19" y="99"/>
                    <a:pt x="19" y="100"/>
                    <a:pt x="18" y="100"/>
                  </a:cubicBezTo>
                  <a:cubicBezTo>
                    <a:pt x="18" y="100"/>
                    <a:pt x="18" y="100"/>
                    <a:pt x="18" y="100"/>
                  </a:cubicBezTo>
                  <a:cubicBezTo>
                    <a:pt x="16" y="105"/>
                    <a:pt x="16" y="109"/>
                    <a:pt x="14" y="111"/>
                  </a:cubicBezTo>
                  <a:cubicBezTo>
                    <a:pt x="12" y="115"/>
                    <a:pt x="13" y="117"/>
                    <a:pt x="15" y="122"/>
                  </a:cubicBezTo>
                  <a:cubicBezTo>
                    <a:pt x="17" y="127"/>
                    <a:pt x="20" y="130"/>
                    <a:pt x="22" y="130"/>
                  </a:cubicBezTo>
                  <a:cubicBezTo>
                    <a:pt x="25" y="130"/>
                    <a:pt x="29" y="137"/>
                    <a:pt x="27" y="141"/>
                  </a:cubicBezTo>
                  <a:cubicBezTo>
                    <a:pt x="25" y="145"/>
                    <a:pt x="23" y="147"/>
                    <a:pt x="20" y="147"/>
                  </a:cubicBezTo>
                  <a:cubicBezTo>
                    <a:pt x="18" y="147"/>
                    <a:pt x="16" y="155"/>
                    <a:pt x="14" y="157"/>
                  </a:cubicBezTo>
                  <a:cubicBezTo>
                    <a:pt x="12" y="159"/>
                    <a:pt x="8" y="161"/>
                    <a:pt x="4" y="164"/>
                  </a:cubicBezTo>
                  <a:cubicBezTo>
                    <a:pt x="0" y="166"/>
                    <a:pt x="2" y="170"/>
                    <a:pt x="1" y="173"/>
                  </a:cubicBezTo>
                  <a:cubicBezTo>
                    <a:pt x="3" y="173"/>
                    <a:pt x="4" y="174"/>
                    <a:pt x="4" y="174"/>
                  </a:cubicBezTo>
                  <a:cubicBezTo>
                    <a:pt x="6" y="174"/>
                    <a:pt x="14" y="179"/>
                    <a:pt x="18" y="181"/>
                  </a:cubicBezTo>
                  <a:cubicBezTo>
                    <a:pt x="22" y="183"/>
                    <a:pt x="26" y="178"/>
                    <a:pt x="30" y="178"/>
                  </a:cubicBezTo>
                  <a:cubicBezTo>
                    <a:pt x="34" y="178"/>
                    <a:pt x="35" y="183"/>
                    <a:pt x="37" y="187"/>
                  </a:cubicBezTo>
                  <a:cubicBezTo>
                    <a:pt x="39" y="192"/>
                    <a:pt x="43" y="193"/>
                    <a:pt x="47" y="197"/>
                  </a:cubicBezTo>
                  <a:cubicBezTo>
                    <a:pt x="50" y="201"/>
                    <a:pt x="48" y="203"/>
                    <a:pt x="51" y="203"/>
                  </a:cubicBezTo>
                  <a:cubicBezTo>
                    <a:pt x="53" y="203"/>
                    <a:pt x="54" y="205"/>
                    <a:pt x="55" y="207"/>
                  </a:cubicBezTo>
                  <a:close/>
                  <a:moveTo>
                    <a:pt x="51" y="39"/>
                  </a:moveTo>
                  <a:cubicBezTo>
                    <a:pt x="51" y="39"/>
                    <a:pt x="51" y="39"/>
                    <a:pt x="51" y="40"/>
                  </a:cubicBezTo>
                  <a:cubicBezTo>
                    <a:pt x="51" y="39"/>
                    <a:pt x="51" y="39"/>
                    <a:pt x="51" y="39"/>
                  </a:cubicBezTo>
                  <a:close/>
                  <a:moveTo>
                    <a:pt x="247" y="70"/>
                  </a:moveTo>
                  <a:cubicBezTo>
                    <a:pt x="247" y="69"/>
                    <a:pt x="246" y="66"/>
                    <a:pt x="248" y="66"/>
                  </a:cubicBezTo>
                  <a:cubicBezTo>
                    <a:pt x="250" y="65"/>
                    <a:pt x="253" y="70"/>
                    <a:pt x="255" y="73"/>
                  </a:cubicBezTo>
                  <a:cubicBezTo>
                    <a:pt x="257" y="76"/>
                    <a:pt x="261" y="77"/>
                    <a:pt x="262" y="78"/>
                  </a:cubicBezTo>
                  <a:cubicBezTo>
                    <a:pt x="263" y="78"/>
                    <a:pt x="265" y="77"/>
                    <a:pt x="269" y="80"/>
                  </a:cubicBezTo>
                  <a:cubicBezTo>
                    <a:pt x="273" y="84"/>
                    <a:pt x="277" y="92"/>
                    <a:pt x="284" y="95"/>
                  </a:cubicBezTo>
                  <a:cubicBezTo>
                    <a:pt x="291" y="98"/>
                    <a:pt x="284" y="100"/>
                    <a:pt x="286" y="105"/>
                  </a:cubicBezTo>
                  <a:cubicBezTo>
                    <a:pt x="286" y="105"/>
                    <a:pt x="286" y="106"/>
                    <a:pt x="286" y="106"/>
                  </a:cubicBezTo>
                  <a:cubicBezTo>
                    <a:pt x="285" y="106"/>
                    <a:pt x="285" y="105"/>
                    <a:pt x="285" y="105"/>
                  </a:cubicBezTo>
                  <a:cubicBezTo>
                    <a:pt x="282" y="102"/>
                    <a:pt x="281" y="104"/>
                    <a:pt x="278" y="104"/>
                  </a:cubicBezTo>
                  <a:cubicBezTo>
                    <a:pt x="274" y="104"/>
                    <a:pt x="269" y="105"/>
                    <a:pt x="266" y="106"/>
                  </a:cubicBezTo>
                  <a:cubicBezTo>
                    <a:pt x="264" y="107"/>
                    <a:pt x="260" y="109"/>
                    <a:pt x="258" y="108"/>
                  </a:cubicBezTo>
                  <a:cubicBezTo>
                    <a:pt x="256" y="106"/>
                    <a:pt x="259" y="103"/>
                    <a:pt x="261" y="102"/>
                  </a:cubicBezTo>
                  <a:cubicBezTo>
                    <a:pt x="264" y="100"/>
                    <a:pt x="263" y="96"/>
                    <a:pt x="261" y="95"/>
                  </a:cubicBezTo>
                  <a:cubicBezTo>
                    <a:pt x="259" y="93"/>
                    <a:pt x="259" y="91"/>
                    <a:pt x="260" y="90"/>
                  </a:cubicBezTo>
                  <a:cubicBezTo>
                    <a:pt x="262" y="89"/>
                    <a:pt x="264" y="91"/>
                    <a:pt x="264" y="93"/>
                  </a:cubicBezTo>
                  <a:cubicBezTo>
                    <a:pt x="264" y="95"/>
                    <a:pt x="269" y="95"/>
                    <a:pt x="271" y="95"/>
                  </a:cubicBezTo>
                  <a:cubicBezTo>
                    <a:pt x="272" y="95"/>
                    <a:pt x="272" y="90"/>
                    <a:pt x="271" y="87"/>
                  </a:cubicBezTo>
                  <a:cubicBezTo>
                    <a:pt x="270" y="84"/>
                    <a:pt x="265" y="82"/>
                    <a:pt x="263" y="80"/>
                  </a:cubicBezTo>
                  <a:cubicBezTo>
                    <a:pt x="260" y="78"/>
                    <a:pt x="259" y="82"/>
                    <a:pt x="259" y="85"/>
                  </a:cubicBezTo>
                  <a:cubicBezTo>
                    <a:pt x="259" y="87"/>
                    <a:pt x="255" y="87"/>
                    <a:pt x="255" y="85"/>
                  </a:cubicBezTo>
                  <a:cubicBezTo>
                    <a:pt x="254" y="82"/>
                    <a:pt x="256" y="80"/>
                    <a:pt x="254" y="81"/>
                  </a:cubicBezTo>
                  <a:cubicBezTo>
                    <a:pt x="250" y="84"/>
                    <a:pt x="250" y="84"/>
                    <a:pt x="251" y="80"/>
                  </a:cubicBezTo>
                  <a:cubicBezTo>
                    <a:pt x="251" y="78"/>
                    <a:pt x="251" y="77"/>
                    <a:pt x="251" y="75"/>
                  </a:cubicBezTo>
                  <a:cubicBezTo>
                    <a:pt x="251" y="73"/>
                    <a:pt x="247" y="71"/>
                    <a:pt x="247" y="71"/>
                  </a:cubicBezTo>
                  <a:cubicBezTo>
                    <a:pt x="247" y="70"/>
                    <a:pt x="247" y="70"/>
                    <a:pt x="247" y="70"/>
                  </a:cubicBezTo>
                  <a:close/>
                  <a:moveTo>
                    <a:pt x="195" y="47"/>
                  </a:moveTo>
                  <a:cubicBezTo>
                    <a:pt x="195" y="47"/>
                    <a:pt x="194" y="44"/>
                    <a:pt x="196" y="42"/>
                  </a:cubicBezTo>
                  <a:cubicBezTo>
                    <a:pt x="199" y="40"/>
                    <a:pt x="203" y="41"/>
                    <a:pt x="203" y="40"/>
                  </a:cubicBezTo>
                  <a:cubicBezTo>
                    <a:pt x="203" y="38"/>
                    <a:pt x="200" y="36"/>
                    <a:pt x="197" y="35"/>
                  </a:cubicBezTo>
                  <a:cubicBezTo>
                    <a:pt x="195" y="35"/>
                    <a:pt x="197" y="31"/>
                    <a:pt x="200" y="31"/>
                  </a:cubicBezTo>
                  <a:cubicBezTo>
                    <a:pt x="202" y="30"/>
                    <a:pt x="205" y="27"/>
                    <a:pt x="203" y="25"/>
                  </a:cubicBezTo>
                  <a:cubicBezTo>
                    <a:pt x="200" y="23"/>
                    <a:pt x="197" y="22"/>
                    <a:pt x="197" y="20"/>
                  </a:cubicBezTo>
                  <a:cubicBezTo>
                    <a:pt x="197" y="18"/>
                    <a:pt x="202" y="17"/>
                    <a:pt x="203" y="17"/>
                  </a:cubicBezTo>
                  <a:cubicBezTo>
                    <a:pt x="204" y="16"/>
                    <a:pt x="205" y="11"/>
                    <a:pt x="206" y="8"/>
                  </a:cubicBezTo>
                  <a:cubicBezTo>
                    <a:pt x="206" y="5"/>
                    <a:pt x="202" y="8"/>
                    <a:pt x="201" y="7"/>
                  </a:cubicBezTo>
                  <a:cubicBezTo>
                    <a:pt x="199" y="6"/>
                    <a:pt x="205" y="3"/>
                    <a:pt x="209" y="1"/>
                  </a:cubicBezTo>
                  <a:cubicBezTo>
                    <a:pt x="213" y="0"/>
                    <a:pt x="217" y="1"/>
                    <a:pt x="218" y="3"/>
                  </a:cubicBezTo>
                  <a:cubicBezTo>
                    <a:pt x="218" y="5"/>
                    <a:pt x="214" y="4"/>
                    <a:pt x="214" y="6"/>
                  </a:cubicBezTo>
                  <a:cubicBezTo>
                    <a:pt x="214" y="8"/>
                    <a:pt x="214" y="10"/>
                    <a:pt x="211" y="11"/>
                  </a:cubicBezTo>
                  <a:cubicBezTo>
                    <a:pt x="209" y="13"/>
                    <a:pt x="206" y="16"/>
                    <a:pt x="205" y="19"/>
                  </a:cubicBezTo>
                  <a:cubicBezTo>
                    <a:pt x="203" y="21"/>
                    <a:pt x="208" y="21"/>
                    <a:pt x="208" y="19"/>
                  </a:cubicBezTo>
                  <a:cubicBezTo>
                    <a:pt x="208" y="18"/>
                    <a:pt x="212" y="17"/>
                    <a:pt x="212" y="17"/>
                  </a:cubicBezTo>
                  <a:cubicBezTo>
                    <a:pt x="212" y="17"/>
                    <a:pt x="213" y="21"/>
                    <a:pt x="213" y="19"/>
                  </a:cubicBezTo>
                  <a:cubicBezTo>
                    <a:pt x="214" y="17"/>
                    <a:pt x="217" y="19"/>
                    <a:pt x="217" y="22"/>
                  </a:cubicBezTo>
                  <a:cubicBezTo>
                    <a:pt x="217" y="24"/>
                    <a:pt x="221" y="25"/>
                    <a:pt x="221" y="28"/>
                  </a:cubicBezTo>
                  <a:cubicBezTo>
                    <a:pt x="222" y="31"/>
                    <a:pt x="224" y="34"/>
                    <a:pt x="227" y="33"/>
                  </a:cubicBezTo>
                  <a:cubicBezTo>
                    <a:pt x="230" y="32"/>
                    <a:pt x="226" y="29"/>
                    <a:pt x="226" y="26"/>
                  </a:cubicBezTo>
                  <a:cubicBezTo>
                    <a:pt x="226" y="23"/>
                    <a:pt x="224" y="20"/>
                    <a:pt x="222" y="18"/>
                  </a:cubicBezTo>
                  <a:cubicBezTo>
                    <a:pt x="221" y="16"/>
                    <a:pt x="225" y="14"/>
                    <a:pt x="229" y="13"/>
                  </a:cubicBezTo>
                  <a:cubicBezTo>
                    <a:pt x="233" y="12"/>
                    <a:pt x="235" y="14"/>
                    <a:pt x="238" y="19"/>
                  </a:cubicBezTo>
                  <a:cubicBezTo>
                    <a:pt x="241" y="23"/>
                    <a:pt x="232" y="23"/>
                    <a:pt x="230" y="27"/>
                  </a:cubicBezTo>
                  <a:cubicBezTo>
                    <a:pt x="229" y="30"/>
                    <a:pt x="232" y="34"/>
                    <a:pt x="236" y="35"/>
                  </a:cubicBezTo>
                  <a:cubicBezTo>
                    <a:pt x="239" y="37"/>
                    <a:pt x="242" y="39"/>
                    <a:pt x="244" y="42"/>
                  </a:cubicBezTo>
                  <a:cubicBezTo>
                    <a:pt x="246" y="44"/>
                    <a:pt x="245" y="44"/>
                    <a:pt x="244" y="48"/>
                  </a:cubicBezTo>
                  <a:cubicBezTo>
                    <a:pt x="243" y="53"/>
                    <a:pt x="240" y="51"/>
                    <a:pt x="238" y="51"/>
                  </a:cubicBezTo>
                  <a:cubicBezTo>
                    <a:pt x="237" y="51"/>
                    <a:pt x="240" y="49"/>
                    <a:pt x="240" y="47"/>
                  </a:cubicBezTo>
                  <a:cubicBezTo>
                    <a:pt x="241" y="45"/>
                    <a:pt x="237" y="47"/>
                    <a:pt x="238" y="46"/>
                  </a:cubicBezTo>
                  <a:cubicBezTo>
                    <a:pt x="238" y="44"/>
                    <a:pt x="240" y="43"/>
                    <a:pt x="236" y="44"/>
                  </a:cubicBezTo>
                  <a:cubicBezTo>
                    <a:pt x="232" y="46"/>
                    <a:pt x="233" y="45"/>
                    <a:pt x="228" y="46"/>
                  </a:cubicBezTo>
                  <a:cubicBezTo>
                    <a:pt x="224" y="46"/>
                    <a:pt x="223" y="47"/>
                    <a:pt x="220" y="50"/>
                  </a:cubicBezTo>
                  <a:cubicBezTo>
                    <a:pt x="216" y="53"/>
                    <a:pt x="215" y="54"/>
                    <a:pt x="217" y="55"/>
                  </a:cubicBezTo>
                  <a:cubicBezTo>
                    <a:pt x="219" y="57"/>
                    <a:pt x="218" y="59"/>
                    <a:pt x="214" y="59"/>
                  </a:cubicBezTo>
                  <a:cubicBezTo>
                    <a:pt x="210" y="59"/>
                    <a:pt x="212" y="56"/>
                    <a:pt x="211" y="55"/>
                  </a:cubicBezTo>
                  <a:cubicBezTo>
                    <a:pt x="209" y="54"/>
                    <a:pt x="206" y="55"/>
                    <a:pt x="203" y="55"/>
                  </a:cubicBezTo>
                  <a:cubicBezTo>
                    <a:pt x="199" y="55"/>
                    <a:pt x="195" y="47"/>
                    <a:pt x="195" y="47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22"/>
            <p:cNvSpPr>
              <a:spLocks/>
            </p:cNvSpPr>
            <p:nvPr/>
          </p:nvSpPr>
          <p:spPr bwMode="auto">
            <a:xfrm>
              <a:off x="4773" y="1831"/>
              <a:ext cx="202" cy="152"/>
            </a:xfrm>
            <a:custGeom>
              <a:avLst/>
              <a:gdLst>
                <a:gd name="T0" fmla="*/ 9 w 57"/>
                <a:gd name="T1" fmla="*/ 8 h 43"/>
                <a:gd name="T2" fmla="*/ 3 w 57"/>
                <a:gd name="T3" fmla="*/ 13 h 43"/>
                <a:gd name="T4" fmla="*/ 2 w 57"/>
                <a:gd name="T5" fmla="*/ 18 h 43"/>
                <a:gd name="T6" fmla="*/ 3 w 57"/>
                <a:gd name="T7" fmla="*/ 22 h 43"/>
                <a:gd name="T8" fmla="*/ 1 w 57"/>
                <a:gd name="T9" fmla="*/ 27 h 43"/>
                <a:gd name="T10" fmla="*/ 1 w 57"/>
                <a:gd name="T11" fmla="*/ 34 h 43"/>
                <a:gd name="T12" fmla="*/ 7 w 57"/>
                <a:gd name="T13" fmla="*/ 36 h 43"/>
                <a:gd name="T14" fmla="*/ 14 w 57"/>
                <a:gd name="T15" fmla="*/ 36 h 43"/>
                <a:gd name="T16" fmla="*/ 18 w 57"/>
                <a:gd name="T17" fmla="*/ 35 h 43"/>
                <a:gd name="T18" fmla="*/ 26 w 57"/>
                <a:gd name="T19" fmla="*/ 40 h 43"/>
                <a:gd name="T20" fmla="*/ 31 w 57"/>
                <a:gd name="T21" fmla="*/ 34 h 43"/>
                <a:gd name="T22" fmla="*/ 38 w 57"/>
                <a:gd name="T23" fmla="*/ 37 h 43"/>
                <a:gd name="T24" fmla="*/ 46 w 57"/>
                <a:gd name="T25" fmla="*/ 40 h 43"/>
                <a:gd name="T26" fmla="*/ 51 w 57"/>
                <a:gd name="T27" fmla="*/ 38 h 43"/>
                <a:gd name="T28" fmla="*/ 53 w 57"/>
                <a:gd name="T29" fmla="*/ 28 h 43"/>
                <a:gd name="T30" fmla="*/ 43 w 57"/>
                <a:gd name="T31" fmla="*/ 24 h 43"/>
                <a:gd name="T32" fmla="*/ 44 w 57"/>
                <a:gd name="T33" fmla="*/ 19 h 43"/>
                <a:gd name="T34" fmla="*/ 33 w 57"/>
                <a:gd name="T35" fmla="*/ 9 h 43"/>
                <a:gd name="T36" fmla="*/ 30 w 57"/>
                <a:gd name="T37" fmla="*/ 1 h 43"/>
                <a:gd name="T38" fmla="*/ 23 w 57"/>
                <a:gd name="T39" fmla="*/ 5 h 43"/>
                <a:gd name="T40" fmla="*/ 17 w 57"/>
                <a:gd name="T41" fmla="*/ 3 h 43"/>
                <a:gd name="T42" fmla="*/ 13 w 57"/>
                <a:gd name="T43" fmla="*/ 3 h 43"/>
                <a:gd name="T44" fmla="*/ 9 w 57"/>
                <a:gd name="T45" fmla="*/ 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7" h="43">
                  <a:moveTo>
                    <a:pt x="9" y="8"/>
                  </a:moveTo>
                  <a:cubicBezTo>
                    <a:pt x="9" y="8"/>
                    <a:pt x="6" y="12"/>
                    <a:pt x="3" y="13"/>
                  </a:cubicBezTo>
                  <a:cubicBezTo>
                    <a:pt x="0" y="14"/>
                    <a:pt x="3" y="16"/>
                    <a:pt x="2" y="18"/>
                  </a:cubicBezTo>
                  <a:cubicBezTo>
                    <a:pt x="0" y="20"/>
                    <a:pt x="2" y="21"/>
                    <a:pt x="3" y="22"/>
                  </a:cubicBezTo>
                  <a:cubicBezTo>
                    <a:pt x="4" y="22"/>
                    <a:pt x="1" y="25"/>
                    <a:pt x="1" y="27"/>
                  </a:cubicBezTo>
                  <a:cubicBezTo>
                    <a:pt x="0" y="30"/>
                    <a:pt x="1" y="31"/>
                    <a:pt x="1" y="34"/>
                  </a:cubicBezTo>
                  <a:cubicBezTo>
                    <a:pt x="1" y="37"/>
                    <a:pt x="6" y="38"/>
                    <a:pt x="7" y="36"/>
                  </a:cubicBezTo>
                  <a:cubicBezTo>
                    <a:pt x="8" y="34"/>
                    <a:pt x="13" y="34"/>
                    <a:pt x="14" y="36"/>
                  </a:cubicBezTo>
                  <a:cubicBezTo>
                    <a:pt x="15" y="38"/>
                    <a:pt x="16" y="34"/>
                    <a:pt x="18" y="35"/>
                  </a:cubicBezTo>
                  <a:cubicBezTo>
                    <a:pt x="20" y="36"/>
                    <a:pt x="24" y="42"/>
                    <a:pt x="26" y="40"/>
                  </a:cubicBezTo>
                  <a:cubicBezTo>
                    <a:pt x="28" y="37"/>
                    <a:pt x="29" y="31"/>
                    <a:pt x="31" y="34"/>
                  </a:cubicBezTo>
                  <a:cubicBezTo>
                    <a:pt x="32" y="36"/>
                    <a:pt x="35" y="37"/>
                    <a:pt x="38" y="37"/>
                  </a:cubicBezTo>
                  <a:cubicBezTo>
                    <a:pt x="42" y="37"/>
                    <a:pt x="46" y="37"/>
                    <a:pt x="46" y="40"/>
                  </a:cubicBezTo>
                  <a:cubicBezTo>
                    <a:pt x="46" y="43"/>
                    <a:pt x="46" y="42"/>
                    <a:pt x="51" y="38"/>
                  </a:cubicBezTo>
                  <a:cubicBezTo>
                    <a:pt x="55" y="34"/>
                    <a:pt x="57" y="30"/>
                    <a:pt x="53" y="28"/>
                  </a:cubicBezTo>
                  <a:cubicBezTo>
                    <a:pt x="48" y="26"/>
                    <a:pt x="43" y="26"/>
                    <a:pt x="43" y="24"/>
                  </a:cubicBezTo>
                  <a:cubicBezTo>
                    <a:pt x="43" y="22"/>
                    <a:pt x="45" y="23"/>
                    <a:pt x="44" y="19"/>
                  </a:cubicBezTo>
                  <a:cubicBezTo>
                    <a:pt x="43" y="15"/>
                    <a:pt x="34" y="10"/>
                    <a:pt x="33" y="9"/>
                  </a:cubicBezTo>
                  <a:cubicBezTo>
                    <a:pt x="32" y="7"/>
                    <a:pt x="34" y="1"/>
                    <a:pt x="30" y="1"/>
                  </a:cubicBezTo>
                  <a:cubicBezTo>
                    <a:pt x="27" y="0"/>
                    <a:pt x="25" y="4"/>
                    <a:pt x="23" y="5"/>
                  </a:cubicBezTo>
                  <a:cubicBezTo>
                    <a:pt x="20" y="5"/>
                    <a:pt x="17" y="4"/>
                    <a:pt x="17" y="3"/>
                  </a:cubicBezTo>
                  <a:cubicBezTo>
                    <a:pt x="17" y="1"/>
                    <a:pt x="15" y="1"/>
                    <a:pt x="13" y="3"/>
                  </a:cubicBezTo>
                  <a:cubicBezTo>
                    <a:pt x="10" y="5"/>
                    <a:pt x="9" y="8"/>
                    <a:pt x="9" y="8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3"/>
            <p:cNvSpPr>
              <a:spLocks/>
            </p:cNvSpPr>
            <p:nvPr/>
          </p:nvSpPr>
          <p:spPr bwMode="auto">
            <a:xfrm>
              <a:off x="3513" y="2796"/>
              <a:ext cx="1522" cy="1524"/>
            </a:xfrm>
            <a:custGeom>
              <a:avLst/>
              <a:gdLst>
                <a:gd name="T0" fmla="*/ 73 w 430"/>
                <a:gd name="T1" fmla="*/ 374 h 431"/>
                <a:gd name="T2" fmla="*/ 98 w 430"/>
                <a:gd name="T3" fmla="*/ 367 h 431"/>
                <a:gd name="T4" fmla="*/ 97 w 430"/>
                <a:gd name="T5" fmla="*/ 336 h 431"/>
                <a:gd name="T6" fmla="*/ 88 w 430"/>
                <a:gd name="T7" fmla="*/ 282 h 431"/>
                <a:gd name="T8" fmla="*/ 116 w 430"/>
                <a:gd name="T9" fmla="*/ 254 h 431"/>
                <a:gd name="T10" fmla="*/ 131 w 430"/>
                <a:gd name="T11" fmla="*/ 244 h 431"/>
                <a:gd name="T12" fmla="*/ 112 w 430"/>
                <a:gd name="T13" fmla="*/ 197 h 431"/>
                <a:gd name="T14" fmla="*/ 100 w 430"/>
                <a:gd name="T15" fmla="*/ 155 h 431"/>
                <a:gd name="T16" fmla="*/ 82 w 430"/>
                <a:gd name="T17" fmla="*/ 136 h 431"/>
                <a:gd name="T18" fmla="*/ 69 w 430"/>
                <a:gd name="T19" fmla="*/ 110 h 431"/>
                <a:gd name="T20" fmla="*/ 51 w 430"/>
                <a:gd name="T21" fmla="*/ 102 h 431"/>
                <a:gd name="T22" fmla="*/ 37 w 430"/>
                <a:gd name="T23" fmla="*/ 115 h 431"/>
                <a:gd name="T24" fmla="*/ 10 w 430"/>
                <a:gd name="T25" fmla="*/ 124 h 431"/>
                <a:gd name="T26" fmla="*/ 5 w 430"/>
                <a:gd name="T27" fmla="*/ 89 h 431"/>
                <a:gd name="T28" fmla="*/ 11 w 430"/>
                <a:gd name="T29" fmla="*/ 58 h 431"/>
                <a:gd name="T30" fmla="*/ 46 w 430"/>
                <a:gd name="T31" fmla="*/ 56 h 431"/>
                <a:gd name="T32" fmla="*/ 65 w 430"/>
                <a:gd name="T33" fmla="*/ 35 h 431"/>
                <a:gd name="T34" fmla="*/ 94 w 430"/>
                <a:gd name="T35" fmla="*/ 6 h 431"/>
                <a:gd name="T36" fmla="*/ 125 w 430"/>
                <a:gd name="T37" fmla="*/ 21 h 431"/>
                <a:gd name="T38" fmla="*/ 144 w 430"/>
                <a:gd name="T39" fmla="*/ 44 h 431"/>
                <a:gd name="T40" fmla="*/ 152 w 430"/>
                <a:gd name="T41" fmla="*/ 29 h 431"/>
                <a:gd name="T42" fmla="*/ 178 w 430"/>
                <a:gd name="T43" fmla="*/ 27 h 431"/>
                <a:gd name="T44" fmla="*/ 197 w 430"/>
                <a:gd name="T45" fmla="*/ 21 h 431"/>
                <a:gd name="T46" fmla="*/ 210 w 430"/>
                <a:gd name="T47" fmla="*/ 17 h 431"/>
                <a:gd name="T48" fmla="*/ 242 w 430"/>
                <a:gd name="T49" fmla="*/ 20 h 431"/>
                <a:gd name="T50" fmla="*/ 263 w 430"/>
                <a:gd name="T51" fmla="*/ 30 h 431"/>
                <a:gd name="T52" fmla="*/ 277 w 430"/>
                <a:gd name="T53" fmla="*/ 53 h 431"/>
                <a:gd name="T54" fmla="*/ 302 w 430"/>
                <a:gd name="T55" fmla="*/ 84 h 431"/>
                <a:gd name="T56" fmla="*/ 303 w 430"/>
                <a:gd name="T57" fmla="*/ 115 h 431"/>
                <a:gd name="T58" fmla="*/ 322 w 430"/>
                <a:gd name="T59" fmla="*/ 150 h 431"/>
                <a:gd name="T60" fmla="*/ 367 w 430"/>
                <a:gd name="T61" fmla="*/ 181 h 431"/>
                <a:gd name="T62" fmla="*/ 400 w 430"/>
                <a:gd name="T63" fmla="*/ 206 h 431"/>
                <a:gd name="T64" fmla="*/ 428 w 430"/>
                <a:gd name="T65" fmla="*/ 231 h 431"/>
                <a:gd name="T66" fmla="*/ 421 w 430"/>
                <a:gd name="T67" fmla="*/ 262 h 431"/>
                <a:gd name="T68" fmla="*/ 395 w 430"/>
                <a:gd name="T69" fmla="*/ 274 h 431"/>
                <a:gd name="T70" fmla="*/ 356 w 430"/>
                <a:gd name="T71" fmla="*/ 299 h 431"/>
                <a:gd name="T72" fmla="*/ 344 w 430"/>
                <a:gd name="T73" fmla="*/ 331 h 431"/>
                <a:gd name="T74" fmla="*/ 354 w 430"/>
                <a:gd name="T75" fmla="*/ 369 h 431"/>
                <a:gd name="T76" fmla="*/ 363 w 430"/>
                <a:gd name="T77" fmla="*/ 393 h 431"/>
                <a:gd name="T78" fmla="*/ 338 w 430"/>
                <a:gd name="T79" fmla="*/ 379 h 431"/>
                <a:gd name="T80" fmla="*/ 295 w 430"/>
                <a:gd name="T81" fmla="*/ 372 h 431"/>
                <a:gd name="T82" fmla="*/ 269 w 430"/>
                <a:gd name="T83" fmla="*/ 383 h 431"/>
                <a:gd name="T84" fmla="*/ 216 w 430"/>
                <a:gd name="T85" fmla="*/ 399 h 431"/>
                <a:gd name="T86" fmla="*/ 189 w 430"/>
                <a:gd name="T87" fmla="*/ 411 h 431"/>
                <a:gd name="T88" fmla="*/ 166 w 430"/>
                <a:gd name="T89" fmla="*/ 399 h 431"/>
                <a:gd name="T90" fmla="*/ 138 w 430"/>
                <a:gd name="T91" fmla="*/ 394 h 431"/>
                <a:gd name="T92" fmla="*/ 124 w 430"/>
                <a:gd name="T93" fmla="*/ 415 h 431"/>
                <a:gd name="T94" fmla="*/ 104 w 430"/>
                <a:gd name="T95" fmla="*/ 420 h 431"/>
                <a:gd name="T96" fmla="*/ 83 w 430"/>
                <a:gd name="T97" fmla="*/ 401 h 431"/>
                <a:gd name="T98" fmla="*/ 58 w 430"/>
                <a:gd name="T99" fmla="*/ 396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30" h="431">
                  <a:moveTo>
                    <a:pt x="48" y="391"/>
                  </a:moveTo>
                  <a:cubicBezTo>
                    <a:pt x="50" y="388"/>
                    <a:pt x="52" y="386"/>
                    <a:pt x="53" y="385"/>
                  </a:cubicBezTo>
                  <a:cubicBezTo>
                    <a:pt x="56" y="383"/>
                    <a:pt x="60" y="381"/>
                    <a:pt x="64" y="382"/>
                  </a:cubicBezTo>
                  <a:cubicBezTo>
                    <a:pt x="69" y="382"/>
                    <a:pt x="68" y="379"/>
                    <a:pt x="73" y="374"/>
                  </a:cubicBezTo>
                  <a:cubicBezTo>
                    <a:pt x="78" y="370"/>
                    <a:pt x="80" y="376"/>
                    <a:pt x="83" y="376"/>
                  </a:cubicBezTo>
                  <a:cubicBezTo>
                    <a:pt x="85" y="376"/>
                    <a:pt x="87" y="370"/>
                    <a:pt x="91" y="372"/>
                  </a:cubicBezTo>
                  <a:cubicBezTo>
                    <a:pt x="96" y="375"/>
                    <a:pt x="95" y="372"/>
                    <a:pt x="98" y="373"/>
                  </a:cubicBezTo>
                  <a:cubicBezTo>
                    <a:pt x="101" y="373"/>
                    <a:pt x="98" y="372"/>
                    <a:pt x="98" y="367"/>
                  </a:cubicBezTo>
                  <a:cubicBezTo>
                    <a:pt x="97" y="363"/>
                    <a:pt x="93" y="361"/>
                    <a:pt x="95" y="358"/>
                  </a:cubicBezTo>
                  <a:cubicBezTo>
                    <a:pt x="97" y="355"/>
                    <a:pt x="99" y="355"/>
                    <a:pt x="98" y="353"/>
                  </a:cubicBezTo>
                  <a:cubicBezTo>
                    <a:pt x="97" y="350"/>
                    <a:pt x="95" y="345"/>
                    <a:pt x="96" y="343"/>
                  </a:cubicBezTo>
                  <a:cubicBezTo>
                    <a:pt x="97" y="340"/>
                    <a:pt x="96" y="341"/>
                    <a:pt x="97" y="336"/>
                  </a:cubicBezTo>
                  <a:cubicBezTo>
                    <a:pt x="98" y="330"/>
                    <a:pt x="98" y="329"/>
                    <a:pt x="98" y="329"/>
                  </a:cubicBezTo>
                  <a:cubicBezTo>
                    <a:pt x="98" y="329"/>
                    <a:pt x="103" y="322"/>
                    <a:pt x="98" y="313"/>
                  </a:cubicBezTo>
                  <a:cubicBezTo>
                    <a:pt x="93" y="304"/>
                    <a:pt x="97" y="299"/>
                    <a:pt x="93" y="293"/>
                  </a:cubicBezTo>
                  <a:cubicBezTo>
                    <a:pt x="89" y="287"/>
                    <a:pt x="85" y="287"/>
                    <a:pt x="88" y="282"/>
                  </a:cubicBezTo>
                  <a:cubicBezTo>
                    <a:pt x="91" y="278"/>
                    <a:pt x="90" y="273"/>
                    <a:pt x="93" y="270"/>
                  </a:cubicBezTo>
                  <a:cubicBezTo>
                    <a:pt x="95" y="266"/>
                    <a:pt x="94" y="272"/>
                    <a:pt x="101" y="269"/>
                  </a:cubicBezTo>
                  <a:cubicBezTo>
                    <a:pt x="109" y="267"/>
                    <a:pt x="112" y="265"/>
                    <a:pt x="113" y="262"/>
                  </a:cubicBezTo>
                  <a:cubicBezTo>
                    <a:pt x="114" y="259"/>
                    <a:pt x="116" y="256"/>
                    <a:pt x="116" y="254"/>
                  </a:cubicBezTo>
                  <a:cubicBezTo>
                    <a:pt x="116" y="251"/>
                    <a:pt x="109" y="247"/>
                    <a:pt x="110" y="244"/>
                  </a:cubicBezTo>
                  <a:cubicBezTo>
                    <a:pt x="111" y="242"/>
                    <a:pt x="113" y="239"/>
                    <a:pt x="117" y="243"/>
                  </a:cubicBezTo>
                  <a:cubicBezTo>
                    <a:pt x="121" y="246"/>
                    <a:pt x="124" y="246"/>
                    <a:pt x="125" y="244"/>
                  </a:cubicBezTo>
                  <a:cubicBezTo>
                    <a:pt x="126" y="242"/>
                    <a:pt x="130" y="248"/>
                    <a:pt x="131" y="244"/>
                  </a:cubicBezTo>
                  <a:cubicBezTo>
                    <a:pt x="132" y="239"/>
                    <a:pt x="121" y="240"/>
                    <a:pt x="125" y="234"/>
                  </a:cubicBezTo>
                  <a:cubicBezTo>
                    <a:pt x="130" y="227"/>
                    <a:pt x="128" y="218"/>
                    <a:pt x="127" y="215"/>
                  </a:cubicBezTo>
                  <a:cubicBezTo>
                    <a:pt x="127" y="213"/>
                    <a:pt x="128" y="207"/>
                    <a:pt x="123" y="203"/>
                  </a:cubicBezTo>
                  <a:cubicBezTo>
                    <a:pt x="119" y="200"/>
                    <a:pt x="115" y="201"/>
                    <a:pt x="112" y="197"/>
                  </a:cubicBezTo>
                  <a:cubicBezTo>
                    <a:pt x="109" y="193"/>
                    <a:pt x="110" y="194"/>
                    <a:pt x="111" y="189"/>
                  </a:cubicBezTo>
                  <a:cubicBezTo>
                    <a:pt x="111" y="184"/>
                    <a:pt x="106" y="182"/>
                    <a:pt x="103" y="178"/>
                  </a:cubicBezTo>
                  <a:cubicBezTo>
                    <a:pt x="99" y="174"/>
                    <a:pt x="100" y="172"/>
                    <a:pt x="100" y="167"/>
                  </a:cubicBezTo>
                  <a:cubicBezTo>
                    <a:pt x="100" y="163"/>
                    <a:pt x="97" y="158"/>
                    <a:pt x="100" y="155"/>
                  </a:cubicBezTo>
                  <a:cubicBezTo>
                    <a:pt x="103" y="153"/>
                    <a:pt x="100" y="151"/>
                    <a:pt x="99" y="147"/>
                  </a:cubicBezTo>
                  <a:cubicBezTo>
                    <a:pt x="98" y="142"/>
                    <a:pt x="98" y="138"/>
                    <a:pt x="98" y="135"/>
                  </a:cubicBezTo>
                  <a:cubicBezTo>
                    <a:pt x="98" y="133"/>
                    <a:pt x="94" y="139"/>
                    <a:pt x="90" y="141"/>
                  </a:cubicBezTo>
                  <a:cubicBezTo>
                    <a:pt x="87" y="143"/>
                    <a:pt x="82" y="139"/>
                    <a:pt x="82" y="136"/>
                  </a:cubicBezTo>
                  <a:cubicBezTo>
                    <a:pt x="82" y="133"/>
                    <a:pt x="80" y="132"/>
                    <a:pt x="76" y="134"/>
                  </a:cubicBezTo>
                  <a:cubicBezTo>
                    <a:pt x="72" y="136"/>
                    <a:pt x="73" y="132"/>
                    <a:pt x="75" y="126"/>
                  </a:cubicBezTo>
                  <a:cubicBezTo>
                    <a:pt x="77" y="120"/>
                    <a:pt x="76" y="124"/>
                    <a:pt x="75" y="119"/>
                  </a:cubicBezTo>
                  <a:cubicBezTo>
                    <a:pt x="74" y="115"/>
                    <a:pt x="72" y="107"/>
                    <a:pt x="69" y="110"/>
                  </a:cubicBezTo>
                  <a:cubicBezTo>
                    <a:pt x="65" y="113"/>
                    <a:pt x="65" y="118"/>
                    <a:pt x="64" y="114"/>
                  </a:cubicBezTo>
                  <a:cubicBezTo>
                    <a:pt x="62" y="109"/>
                    <a:pt x="59" y="118"/>
                    <a:pt x="57" y="115"/>
                  </a:cubicBezTo>
                  <a:cubicBezTo>
                    <a:pt x="56" y="113"/>
                    <a:pt x="57" y="110"/>
                    <a:pt x="57" y="107"/>
                  </a:cubicBezTo>
                  <a:cubicBezTo>
                    <a:pt x="57" y="104"/>
                    <a:pt x="55" y="99"/>
                    <a:pt x="51" y="102"/>
                  </a:cubicBezTo>
                  <a:cubicBezTo>
                    <a:pt x="47" y="105"/>
                    <a:pt x="49" y="105"/>
                    <a:pt x="45" y="103"/>
                  </a:cubicBezTo>
                  <a:cubicBezTo>
                    <a:pt x="40" y="102"/>
                    <a:pt x="37" y="98"/>
                    <a:pt x="32" y="102"/>
                  </a:cubicBezTo>
                  <a:cubicBezTo>
                    <a:pt x="27" y="106"/>
                    <a:pt x="28" y="109"/>
                    <a:pt x="32" y="109"/>
                  </a:cubicBezTo>
                  <a:cubicBezTo>
                    <a:pt x="36" y="109"/>
                    <a:pt x="36" y="110"/>
                    <a:pt x="37" y="115"/>
                  </a:cubicBezTo>
                  <a:cubicBezTo>
                    <a:pt x="37" y="120"/>
                    <a:pt x="33" y="119"/>
                    <a:pt x="30" y="120"/>
                  </a:cubicBezTo>
                  <a:cubicBezTo>
                    <a:pt x="27" y="122"/>
                    <a:pt x="24" y="126"/>
                    <a:pt x="24" y="126"/>
                  </a:cubicBezTo>
                  <a:cubicBezTo>
                    <a:pt x="24" y="126"/>
                    <a:pt x="17" y="128"/>
                    <a:pt x="14" y="128"/>
                  </a:cubicBezTo>
                  <a:cubicBezTo>
                    <a:pt x="10" y="128"/>
                    <a:pt x="10" y="126"/>
                    <a:pt x="10" y="124"/>
                  </a:cubicBezTo>
                  <a:cubicBezTo>
                    <a:pt x="10" y="122"/>
                    <a:pt x="12" y="116"/>
                    <a:pt x="12" y="113"/>
                  </a:cubicBezTo>
                  <a:cubicBezTo>
                    <a:pt x="11" y="111"/>
                    <a:pt x="14" y="113"/>
                    <a:pt x="14" y="107"/>
                  </a:cubicBezTo>
                  <a:cubicBezTo>
                    <a:pt x="14" y="100"/>
                    <a:pt x="13" y="100"/>
                    <a:pt x="10" y="97"/>
                  </a:cubicBezTo>
                  <a:cubicBezTo>
                    <a:pt x="7" y="94"/>
                    <a:pt x="5" y="94"/>
                    <a:pt x="5" y="89"/>
                  </a:cubicBezTo>
                  <a:cubicBezTo>
                    <a:pt x="5" y="84"/>
                    <a:pt x="6" y="82"/>
                    <a:pt x="5" y="79"/>
                  </a:cubicBezTo>
                  <a:cubicBezTo>
                    <a:pt x="3" y="75"/>
                    <a:pt x="9" y="74"/>
                    <a:pt x="5" y="69"/>
                  </a:cubicBezTo>
                  <a:cubicBezTo>
                    <a:pt x="1" y="65"/>
                    <a:pt x="0" y="62"/>
                    <a:pt x="2" y="60"/>
                  </a:cubicBezTo>
                  <a:cubicBezTo>
                    <a:pt x="4" y="59"/>
                    <a:pt x="8" y="54"/>
                    <a:pt x="11" y="58"/>
                  </a:cubicBezTo>
                  <a:cubicBezTo>
                    <a:pt x="14" y="61"/>
                    <a:pt x="15" y="63"/>
                    <a:pt x="17" y="59"/>
                  </a:cubicBezTo>
                  <a:cubicBezTo>
                    <a:pt x="18" y="55"/>
                    <a:pt x="25" y="51"/>
                    <a:pt x="28" y="54"/>
                  </a:cubicBezTo>
                  <a:cubicBezTo>
                    <a:pt x="31" y="56"/>
                    <a:pt x="32" y="58"/>
                    <a:pt x="36" y="60"/>
                  </a:cubicBezTo>
                  <a:cubicBezTo>
                    <a:pt x="41" y="63"/>
                    <a:pt x="45" y="60"/>
                    <a:pt x="46" y="56"/>
                  </a:cubicBezTo>
                  <a:cubicBezTo>
                    <a:pt x="46" y="53"/>
                    <a:pt x="45" y="50"/>
                    <a:pt x="46" y="47"/>
                  </a:cubicBezTo>
                  <a:cubicBezTo>
                    <a:pt x="46" y="43"/>
                    <a:pt x="50" y="42"/>
                    <a:pt x="53" y="43"/>
                  </a:cubicBezTo>
                  <a:cubicBezTo>
                    <a:pt x="56" y="43"/>
                    <a:pt x="58" y="43"/>
                    <a:pt x="59" y="40"/>
                  </a:cubicBezTo>
                  <a:cubicBezTo>
                    <a:pt x="60" y="37"/>
                    <a:pt x="64" y="37"/>
                    <a:pt x="65" y="35"/>
                  </a:cubicBezTo>
                  <a:cubicBezTo>
                    <a:pt x="66" y="34"/>
                    <a:pt x="64" y="28"/>
                    <a:pt x="67" y="24"/>
                  </a:cubicBezTo>
                  <a:cubicBezTo>
                    <a:pt x="70" y="21"/>
                    <a:pt x="68" y="20"/>
                    <a:pt x="74" y="21"/>
                  </a:cubicBezTo>
                  <a:cubicBezTo>
                    <a:pt x="80" y="22"/>
                    <a:pt x="82" y="19"/>
                    <a:pt x="86" y="16"/>
                  </a:cubicBezTo>
                  <a:cubicBezTo>
                    <a:pt x="90" y="13"/>
                    <a:pt x="91" y="11"/>
                    <a:pt x="94" y="6"/>
                  </a:cubicBezTo>
                  <a:cubicBezTo>
                    <a:pt x="98" y="2"/>
                    <a:pt x="100" y="0"/>
                    <a:pt x="104" y="3"/>
                  </a:cubicBezTo>
                  <a:cubicBezTo>
                    <a:pt x="108" y="5"/>
                    <a:pt x="110" y="8"/>
                    <a:pt x="113" y="10"/>
                  </a:cubicBezTo>
                  <a:cubicBezTo>
                    <a:pt x="117" y="12"/>
                    <a:pt x="119" y="13"/>
                    <a:pt x="120" y="16"/>
                  </a:cubicBezTo>
                  <a:cubicBezTo>
                    <a:pt x="121" y="19"/>
                    <a:pt x="122" y="19"/>
                    <a:pt x="125" y="21"/>
                  </a:cubicBezTo>
                  <a:cubicBezTo>
                    <a:pt x="128" y="23"/>
                    <a:pt x="128" y="24"/>
                    <a:pt x="130" y="26"/>
                  </a:cubicBezTo>
                  <a:cubicBezTo>
                    <a:pt x="132" y="27"/>
                    <a:pt x="136" y="28"/>
                    <a:pt x="138" y="30"/>
                  </a:cubicBezTo>
                  <a:cubicBezTo>
                    <a:pt x="139" y="31"/>
                    <a:pt x="140" y="32"/>
                    <a:pt x="140" y="38"/>
                  </a:cubicBezTo>
                  <a:cubicBezTo>
                    <a:pt x="140" y="43"/>
                    <a:pt x="138" y="44"/>
                    <a:pt x="144" y="44"/>
                  </a:cubicBezTo>
                  <a:cubicBezTo>
                    <a:pt x="150" y="45"/>
                    <a:pt x="153" y="46"/>
                    <a:pt x="153" y="43"/>
                  </a:cubicBezTo>
                  <a:cubicBezTo>
                    <a:pt x="153" y="40"/>
                    <a:pt x="155" y="42"/>
                    <a:pt x="158" y="42"/>
                  </a:cubicBezTo>
                  <a:cubicBezTo>
                    <a:pt x="161" y="43"/>
                    <a:pt x="159" y="35"/>
                    <a:pt x="156" y="35"/>
                  </a:cubicBezTo>
                  <a:cubicBezTo>
                    <a:pt x="153" y="34"/>
                    <a:pt x="151" y="33"/>
                    <a:pt x="152" y="29"/>
                  </a:cubicBezTo>
                  <a:cubicBezTo>
                    <a:pt x="153" y="25"/>
                    <a:pt x="158" y="21"/>
                    <a:pt x="160" y="23"/>
                  </a:cubicBezTo>
                  <a:cubicBezTo>
                    <a:pt x="161" y="26"/>
                    <a:pt x="165" y="25"/>
                    <a:pt x="167" y="25"/>
                  </a:cubicBezTo>
                  <a:cubicBezTo>
                    <a:pt x="169" y="24"/>
                    <a:pt x="171" y="27"/>
                    <a:pt x="173" y="27"/>
                  </a:cubicBezTo>
                  <a:cubicBezTo>
                    <a:pt x="174" y="27"/>
                    <a:pt x="175" y="27"/>
                    <a:pt x="178" y="27"/>
                  </a:cubicBezTo>
                  <a:cubicBezTo>
                    <a:pt x="181" y="27"/>
                    <a:pt x="186" y="26"/>
                    <a:pt x="186" y="27"/>
                  </a:cubicBezTo>
                  <a:cubicBezTo>
                    <a:pt x="187" y="29"/>
                    <a:pt x="185" y="33"/>
                    <a:pt x="187" y="36"/>
                  </a:cubicBezTo>
                  <a:cubicBezTo>
                    <a:pt x="189" y="38"/>
                    <a:pt x="197" y="35"/>
                    <a:pt x="197" y="32"/>
                  </a:cubicBezTo>
                  <a:cubicBezTo>
                    <a:pt x="197" y="29"/>
                    <a:pt x="197" y="25"/>
                    <a:pt x="197" y="21"/>
                  </a:cubicBezTo>
                  <a:cubicBezTo>
                    <a:pt x="197" y="17"/>
                    <a:pt x="193" y="10"/>
                    <a:pt x="197" y="10"/>
                  </a:cubicBezTo>
                  <a:cubicBezTo>
                    <a:pt x="201" y="10"/>
                    <a:pt x="203" y="8"/>
                    <a:pt x="203" y="6"/>
                  </a:cubicBezTo>
                  <a:cubicBezTo>
                    <a:pt x="204" y="4"/>
                    <a:pt x="214" y="2"/>
                    <a:pt x="212" y="7"/>
                  </a:cubicBezTo>
                  <a:cubicBezTo>
                    <a:pt x="210" y="11"/>
                    <a:pt x="208" y="16"/>
                    <a:pt x="210" y="17"/>
                  </a:cubicBezTo>
                  <a:cubicBezTo>
                    <a:pt x="212" y="18"/>
                    <a:pt x="215" y="17"/>
                    <a:pt x="216" y="20"/>
                  </a:cubicBezTo>
                  <a:cubicBezTo>
                    <a:pt x="216" y="24"/>
                    <a:pt x="218" y="26"/>
                    <a:pt x="223" y="24"/>
                  </a:cubicBezTo>
                  <a:cubicBezTo>
                    <a:pt x="228" y="21"/>
                    <a:pt x="230" y="22"/>
                    <a:pt x="233" y="22"/>
                  </a:cubicBezTo>
                  <a:cubicBezTo>
                    <a:pt x="236" y="23"/>
                    <a:pt x="239" y="20"/>
                    <a:pt x="242" y="20"/>
                  </a:cubicBezTo>
                  <a:cubicBezTo>
                    <a:pt x="245" y="19"/>
                    <a:pt x="242" y="25"/>
                    <a:pt x="249" y="21"/>
                  </a:cubicBezTo>
                  <a:cubicBezTo>
                    <a:pt x="250" y="20"/>
                    <a:pt x="252" y="19"/>
                    <a:pt x="255" y="18"/>
                  </a:cubicBezTo>
                  <a:cubicBezTo>
                    <a:pt x="255" y="19"/>
                    <a:pt x="256" y="20"/>
                    <a:pt x="256" y="21"/>
                  </a:cubicBezTo>
                  <a:cubicBezTo>
                    <a:pt x="258" y="24"/>
                    <a:pt x="259" y="27"/>
                    <a:pt x="263" y="30"/>
                  </a:cubicBezTo>
                  <a:cubicBezTo>
                    <a:pt x="266" y="31"/>
                    <a:pt x="268" y="34"/>
                    <a:pt x="270" y="37"/>
                  </a:cubicBezTo>
                  <a:cubicBezTo>
                    <a:pt x="270" y="37"/>
                    <a:pt x="270" y="37"/>
                    <a:pt x="270" y="37"/>
                  </a:cubicBezTo>
                  <a:cubicBezTo>
                    <a:pt x="269" y="40"/>
                    <a:pt x="264" y="40"/>
                    <a:pt x="268" y="44"/>
                  </a:cubicBezTo>
                  <a:cubicBezTo>
                    <a:pt x="273" y="48"/>
                    <a:pt x="277" y="47"/>
                    <a:pt x="277" y="53"/>
                  </a:cubicBezTo>
                  <a:cubicBezTo>
                    <a:pt x="277" y="59"/>
                    <a:pt x="280" y="65"/>
                    <a:pt x="283" y="66"/>
                  </a:cubicBezTo>
                  <a:cubicBezTo>
                    <a:pt x="285" y="66"/>
                    <a:pt x="284" y="67"/>
                    <a:pt x="289" y="70"/>
                  </a:cubicBezTo>
                  <a:cubicBezTo>
                    <a:pt x="295" y="74"/>
                    <a:pt x="302" y="77"/>
                    <a:pt x="302" y="77"/>
                  </a:cubicBezTo>
                  <a:cubicBezTo>
                    <a:pt x="302" y="77"/>
                    <a:pt x="299" y="83"/>
                    <a:pt x="302" y="84"/>
                  </a:cubicBezTo>
                  <a:cubicBezTo>
                    <a:pt x="305" y="86"/>
                    <a:pt x="309" y="87"/>
                    <a:pt x="307" y="91"/>
                  </a:cubicBezTo>
                  <a:cubicBezTo>
                    <a:pt x="304" y="95"/>
                    <a:pt x="302" y="99"/>
                    <a:pt x="302" y="101"/>
                  </a:cubicBezTo>
                  <a:cubicBezTo>
                    <a:pt x="301" y="102"/>
                    <a:pt x="296" y="104"/>
                    <a:pt x="297" y="107"/>
                  </a:cubicBezTo>
                  <a:cubicBezTo>
                    <a:pt x="298" y="111"/>
                    <a:pt x="302" y="114"/>
                    <a:pt x="303" y="115"/>
                  </a:cubicBezTo>
                  <a:cubicBezTo>
                    <a:pt x="305" y="115"/>
                    <a:pt x="307" y="117"/>
                    <a:pt x="308" y="121"/>
                  </a:cubicBezTo>
                  <a:cubicBezTo>
                    <a:pt x="310" y="125"/>
                    <a:pt x="313" y="129"/>
                    <a:pt x="313" y="133"/>
                  </a:cubicBezTo>
                  <a:cubicBezTo>
                    <a:pt x="313" y="136"/>
                    <a:pt x="319" y="132"/>
                    <a:pt x="319" y="137"/>
                  </a:cubicBezTo>
                  <a:cubicBezTo>
                    <a:pt x="319" y="142"/>
                    <a:pt x="317" y="149"/>
                    <a:pt x="322" y="150"/>
                  </a:cubicBezTo>
                  <a:cubicBezTo>
                    <a:pt x="327" y="150"/>
                    <a:pt x="331" y="153"/>
                    <a:pt x="331" y="158"/>
                  </a:cubicBezTo>
                  <a:cubicBezTo>
                    <a:pt x="332" y="163"/>
                    <a:pt x="338" y="161"/>
                    <a:pt x="343" y="159"/>
                  </a:cubicBezTo>
                  <a:cubicBezTo>
                    <a:pt x="348" y="158"/>
                    <a:pt x="353" y="160"/>
                    <a:pt x="356" y="167"/>
                  </a:cubicBezTo>
                  <a:cubicBezTo>
                    <a:pt x="359" y="175"/>
                    <a:pt x="366" y="179"/>
                    <a:pt x="367" y="181"/>
                  </a:cubicBezTo>
                  <a:cubicBezTo>
                    <a:pt x="368" y="183"/>
                    <a:pt x="371" y="187"/>
                    <a:pt x="376" y="187"/>
                  </a:cubicBezTo>
                  <a:cubicBezTo>
                    <a:pt x="380" y="187"/>
                    <a:pt x="381" y="188"/>
                    <a:pt x="384" y="192"/>
                  </a:cubicBezTo>
                  <a:cubicBezTo>
                    <a:pt x="386" y="195"/>
                    <a:pt x="387" y="198"/>
                    <a:pt x="389" y="202"/>
                  </a:cubicBezTo>
                  <a:cubicBezTo>
                    <a:pt x="391" y="207"/>
                    <a:pt x="396" y="208"/>
                    <a:pt x="400" y="206"/>
                  </a:cubicBezTo>
                  <a:cubicBezTo>
                    <a:pt x="403" y="203"/>
                    <a:pt x="404" y="206"/>
                    <a:pt x="407" y="209"/>
                  </a:cubicBezTo>
                  <a:cubicBezTo>
                    <a:pt x="411" y="212"/>
                    <a:pt x="411" y="217"/>
                    <a:pt x="414" y="217"/>
                  </a:cubicBezTo>
                  <a:cubicBezTo>
                    <a:pt x="418" y="217"/>
                    <a:pt x="421" y="220"/>
                    <a:pt x="421" y="221"/>
                  </a:cubicBezTo>
                  <a:cubicBezTo>
                    <a:pt x="422" y="222"/>
                    <a:pt x="430" y="227"/>
                    <a:pt x="428" y="231"/>
                  </a:cubicBezTo>
                  <a:cubicBezTo>
                    <a:pt x="425" y="235"/>
                    <a:pt x="427" y="236"/>
                    <a:pt x="428" y="238"/>
                  </a:cubicBezTo>
                  <a:cubicBezTo>
                    <a:pt x="429" y="240"/>
                    <a:pt x="429" y="243"/>
                    <a:pt x="428" y="246"/>
                  </a:cubicBezTo>
                  <a:cubicBezTo>
                    <a:pt x="428" y="250"/>
                    <a:pt x="427" y="254"/>
                    <a:pt x="425" y="255"/>
                  </a:cubicBezTo>
                  <a:cubicBezTo>
                    <a:pt x="423" y="255"/>
                    <a:pt x="423" y="259"/>
                    <a:pt x="421" y="262"/>
                  </a:cubicBezTo>
                  <a:cubicBezTo>
                    <a:pt x="418" y="264"/>
                    <a:pt x="412" y="259"/>
                    <a:pt x="410" y="257"/>
                  </a:cubicBezTo>
                  <a:cubicBezTo>
                    <a:pt x="407" y="255"/>
                    <a:pt x="404" y="255"/>
                    <a:pt x="400" y="255"/>
                  </a:cubicBezTo>
                  <a:cubicBezTo>
                    <a:pt x="397" y="256"/>
                    <a:pt x="394" y="261"/>
                    <a:pt x="395" y="264"/>
                  </a:cubicBezTo>
                  <a:cubicBezTo>
                    <a:pt x="396" y="266"/>
                    <a:pt x="395" y="270"/>
                    <a:pt x="395" y="274"/>
                  </a:cubicBezTo>
                  <a:cubicBezTo>
                    <a:pt x="394" y="277"/>
                    <a:pt x="396" y="281"/>
                    <a:pt x="392" y="284"/>
                  </a:cubicBezTo>
                  <a:cubicBezTo>
                    <a:pt x="389" y="286"/>
                    <a:pt x="382" y="291"/>
                    <a:pt x="381" y="292"/>
                  </a:cubicBezTo>
                  <a:cubicBezTo>
                    <a:pt x="380" y="294"/>
                    <a:pt x="377" y="291"/>
                    <a:pt x="372" y="294"/>
                  </a:cubicBezTo>
                  <a:cubicBezTo>
                    <a:pt x="366" y="296"/>
                    <a:pt x="360" y="293"/>
                    <a:pt x="356" y="299"/>
                  </a:cubicBezTo>
                  <a:cubicBezTo>
                    <a:pt x="352" y="305"/>
                    <a:pt x="351" y="303"/>
                    <a:pt x="346" y="305"/>
                  </a:cubicBezTo>
                  <a:cubicBezTo>
                    <a:pt x="341" y="307"/>
                    <a:pt x="344" y="310"/>
                    <a:pt x="340" y="312"/>
                  </a:cubicBezTo>
                  <a:cubicBezTo>
                    <a:pt x="335" y="314"/>
                    <a:pt x="332" y="316"/>
                    <a:pt x="335" y="320"/>
                  </a:cubicBezTo>
                  <a:cubicBezTo>
                    <a:pt x="337" y="325"/>
                    <a:pt x="343" y="331"/>
                    <a:pt x="344" y="331"/>
                  </a:cubicBezTo>
                  <a:cubicBezTo>
                    <a:pt x="346" y="332"/>
                    <a:pt x="346" y="339"/>
                    <a:pt x="351" y="340"/>
                  </a:cubicBezTo>
                  <a:cubicBezTo>
                    <a:pt x="356" y="342"/>
                    <a:pt x="362" y="348"/>
                    <a:pt x="359" y="350"/>
                  </a:cubicBezTo>
                  <a:cubicBezTo>
                    <a:pt x="356" y="353"/>
                    <a:pt x="353" y="358"/>
                    <a:pt x="353" y="362"/>
                  </a:cubicBezTo>
                  <a:cubicBezTo>
                    <a:pt x="352" y="365"/>
                    <a:pt x="349" y="370"/>
                    <a:pt x="354" y="369"/>
                  </a:cubicBezTo>
                  <a:cubicBezTo>
                    <a:pt x="359" y="367"/>
                    <a:pt x="362" y="366"/>
                    <a:pt x="364" y="369"/>
                  </a:cubicBezTo>
                  <a:cubicBezTo>
                    <a:pt x="366" y="372"/>
                    <a:pt x="367" y="377"/>
                    <a:pt x="367" y="381"/>
                  </a:cubicBezTo>
                  <a:cubicBezTo>
                    <a:pt x="366" y="384"/>
                    <a:pt x="364" y="386"/>
                    <a:pt x="365" y="388"/>
                  </a:cubicBezTo>
                  <a:cubicBezTo>
                    <a:pt x="366" y="390"/>
                    <a:pt x="362" y="389"/>
                    <a:pt x="363" y="393"/>
                  </a:cubicBezTo>
                  <a:cubicBezTo>
                    <a:pt x="364" y="396"/>
                    <a:pt x="365" y="401"/>
                    <a:pt x="361" y="400"/>
                  </a:cubicBezTo>
                  <a:cubicBezTo>
                    <a:pt x="357" y="400"/>
                    <a:pt x="350" y="393"/>
                    <a:pt x="347" y="392"/>
                  </a:cubicBezTo>
                  <a:cubicBezTo>
                    <a:pt x="345" y="391"/>
                    <a:pt x="337" y="390"/>
                    <a:pt x="341" y="385"/>
                  </a:cubicBezTo>
                  <a:cubicBezTo>
                    <a:pt x="344" y="380"/>
                    <a:pt x="340" y="382"/>
                    <a:pt x="338" y="379"/>
                  </a:cubicBezTo>
                  <a:cubicBezTo>
                    <a:pt x="336" y="376"/>
                    <a:pt x="333" y="374"/>
                    <a:pt x="328" y="375"/>
                  </a:cubicBezTo>
                  <a:cubicBezTo>
                    <a:pt x="322" y="376"/>
                    <a:pt x="323" y="383"/>
                    <a:pt x="317" y="381"/>
                  </a:cubicBezTo>
                  <a:cubicBezTo>
                    <a:pt x="311" y="379"/>
                    <a:pt x="308" y="369"/>
                    <a:pt x="304" y="371"/>
                  </a:cubicBezTo>
                  <a:cubicBezTo>
                    <a:pt x="301" y="373"/>
                    <a:pt x="297" y="372"/>
                    <a:pt x="295" y="372"/>
                  </a:cubicBezTo>
                  <a:cubicBezTo>
                    <a:pt x="293" y="372"/>
                    <a:pt x="293" y="368"/>
                    <a:pt x="289" y="368"/>
                  </a:cubicBezTo>
                  <a:cubicBezTo>
                    <a:pt x="286" y="368"/>
                    <a:pt x="284" y="376"/>
                    <a:pt x="286" y="377"/>
                  </a:cubicBezTo>
                  <a:cubicBezTo>
                    <a:pt x="287" y="379"/>
                    <a:pt x="290" y="384"/>
                    <a:pt x="285" y="385"/>
                  </a:cubicBezTo>
                  <a:cubicBezTo>
                    <a:pt x="280" y="385"/>
                    <a:pt x="275" y="381"/>
                    <a:pt x="269" y="383"/>
                  </a:cubicBezTo>
                  <a:cubicBezTo>
                    <a:pt x="262" y="385"/>
                    <a:pt x="262" y="386"/>
                    <a:pt x="256" y="388"/>
                  </a:cubicBezTo>
                  <a:cubicBezTo>
                    <a:pt x="250" y="390"/>
                    <a:pt x="239" y="386"/>
                    <a:pt x="235" y="389"/>
                  </a:cubicBezTo>
                  <a:cubicBezTo>
                    <a:pt x="231" y="392"/>
                    <a:pt x="231" y="397"/>
                    <a:pt x="229" y="398"/>
                  </a:cubicBezTo>
                  <a:cubicBezTo>
                    <a:pt x="226" y="399"/>
                    <a:pt x="218" y="396"/>
                    <a:pt x="216" y="399"/>
                  </a:cubicBezTo>
                  <a:cubicBezTo>
                    <a:pt x="214" y="403"/>
                    <a:pt x="216" y="407"/>
                    <a:pt x="214" y="407"/>
                  </a:cubicBezTo>
                  <a:cubicBezTo>
                    <a:pt x="211" y="407"/>
                    <a:pt x="207" y="407"/>
                    <a:pt x="206" y="410"/>
                  </a:cubicBezTo>
                  <a:cubicBezTo>
                    <a:pt x="205" y="412"/>
                    <a:pt x="202" y="416"/>
                    <a:pt x="198" y="412"/>
                  </a:cubicBezTo>
                  <a:cubicBezTo>
                    <a:pt x="193" y="408"/>
                    <a:pt x="193" y="407"/>
                    <a:pt x="189" y="411"/>
                  </a:cubicBezTo>
                  <a:cubicBezTo>
                    <a:pt x="186" y="414"/>
                    <a:pt x="183" y="415"/>
                    <a:pt x="178" y="415"/>
                  </a:cubicBezTo>
                  <a:cubicBezTo>
                    <a:pt x="174" y="415"/>
                    <a:pt x="176" y="412"/>
                    <a:pt x="175" y="408"/>
                  </a:cubicBezTo>
                  <a:cubicBezTo>
                    <a:pt x="174" y="404"/>
                    <a:pt x="170" y="402"/>
                    <a:pt x="168" y="403"/>
                  </a:cubicBezTo>
                  <a:cubicBezTo>
                    <a:pt x="166" y="403"/>
                    <a:pt x="164" y="401"/>
                    <a:pt x="166" y="399"/>
                  </a:cubicBezTo>
                  <a:cubicBezTo>
                    <a:pt x="168" y="398"/>
                    <a:pt x="167" y="395"/>
                    <a:pt x="164" y="396"/>
                  </a:cubicBezTo>
                  <a:cubicBezTo>
                    <a:pt x="160" y="397"/>
                    <a:pt x="158" y="399"/>
                    <a:pt x="155" y="398"/>
                  </a:cubicBezTo>
                  <a:cubicBezTo>
                    <a:pt x="153" y="396"/>
                    <a:pt x="149" y="395"/>
                    <a:pt x="147" y="395"/>
                  </a:cubicBezTo>
                  <a:cubicBezTo>
                    <a:pt x="146" y="395"/>
                    <a:pt x="141" y="393"/>
                    <a:pt x="138" y="394"/>
                  </a:cubicBezTo>
                  <a:cubicBezTo>
                    <a:pt x="136" y="395"/>
                    <a:pt x="133" y="397"/>
                    <a:pt x="130" y="396"/>
                  </a:cubicBezTo>
                  <a:cubicBezTo>
                    <a:pt x="127" y="395"/>
                    <a:pt x="125" y="397"/>
                    <a:pt x="127" y="399"/>
                  </a:cubicBezTo>
                  <a:cubicBezTo>
                    <a:pt x="129" y="402"/>
                    <a:pt x="129" y="404"/>
                    <a:pt x="128" y="407"/>
                  </a:cubicBezTo>
                  <a:cubicBezTo>
                    <a:pt x="127" y="409"/>
                    <a:pt x="127" y="413"/>
                    <a:pt x="124" y="415"/>
                  </a:cubicBezTo>
                  <a:cubicBezTo>
                    <a:pt x="120" y="417"/>
                    <a:pt x="119" y="422"/>
                    <a:pt x="117" y="424"/>
                  </a:cubicBezTo>
                  <a:cubicBezTo>
                    <a:pt x="116" y="426"/>
                    <a:pt x="111" y="429"/>
                    <a:pt x="107" y="430"/>
                  </a:cubicBezTo>
                  <a:cubicBezTo>
                    <a:pt x="103" y="430"/>
                    <a:pt x="101" y="431"/>
                    <a:pt x="102" y="427"/>
                  </a:cubicBezTo>
                  <a:cubicBezTo>
                    <a:pt x="103" y="423"/>
                    <a:pt x="104" y="424"/>
                    <a:pt x="104" y="420"/>
                  </a:cubicBezTo>
                  <a:cubicBezTo>
                    <a:pt x="105" y="416"/>
                    <a:pt x="100" y="416"/>
                    <a:pt x="97" y="418"/>
                  </a:cubicBezTo>
                  <a:cubicBezTo>
                    <a:pt x="94" y="419"/>
                    <a:pt x="90" y="417"/>
                    <a:pt x="91" y="414"/>
                  </a:cubicBezTo>
                  <a:cubicBezTo>
                    <a:pt x="92" y="411"/>
                    <a:pt x="93" y="407"/>
                    <a:pt x="92" y="406"/>
                  </a:cubicBezTo>
                  <a:cubicBezTo>
                    <a:pt x="90" y="404"/>
                    <a:pt x="85" y="404"/>
                    <a:pt x="83" y="401"/>
                  </a:cubicBezTo>
                  <a:cubicBezTo>
                    <a:pt x="82" y="398"/>
                    <a:pt x="79" y="396"/>
                    <a:pt x="76" y="397"/>
                  </a:cubicBezTo>
                  <a:cubicBezTo>
                    <a:pt x="73" y="398"/>
                    <a:pt x="69" y="397"/>
                    <a:pt x="69" y="395"/>
                  </a:cubicBezTo>
                  <a:cubicBezTo>
                    <a:pt x="69" y="392"/>
                    <a:pt x="70" y="387"/>
                    <a:pt x="66" y="390"/>
                  </a:cubicBezTo>
                  <a:cubicBezTo>
                    <a:pt x="63" y="393"/>
                    <a:pt x="62" y="395"/>
                    <a:pt x="58" y="396"/>
                  </a:cubicBezTo>
                  <a:cubicBezTo>
                    <a:pt x="58" y="395"/>
                    <a:pt x="57" y="394"/>
                    <a:pt x="56" y="393"/>
                  </a:cubicBezTo>
                  <a:cubicBezTo>
                    <a:pt x="53" y="391"/>
                    <a:pt x="50" y="391"/>
                    <a:pt x="48" y="391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4"/>
            <p:cNvSpPr>
              <a:spLocks/>
            </p:cNvSpPr>
            <p:nvPr/>
          </p:nvSpPr>
          <p:spPr bwMode="auto">
            <a:xfrm>
              <a:off x="3000" y="3143"/>
              <a:ext cx="980" cy="1043"/>
            </a:xfrm>
            <a:custGeom>
              <a:avLst/>
              <a:gdLst>
                <a:gd name="T0" fmla="*/ 91 w 277"/>
                <a:gd name="T1" fmla="*/ 88 h 295"/>
                <a:gd name="T2" fmla="*/ 105 w 277"/>
                <a:gd name="T3" fmla="*/ 48 h 295"/>
                <a:gd name="T4" fmla="*/ 107 w 277"/>
                <a:gd name="T5" fmla="*/ 35 h 295"/>
                <a:gd name="T6" fmla="*/ 126 w 277"/>
                <a:gd name="T7" fmla="*/ 36 h 295"/>
                <a:gd name="T8" fmla="*/ 141 w 277"/>
                <a:gd name="T9" fmla="*/ 48 h 295"/>
                <a:gd name="T10" fmla="*/ 156 w 277"/>
                <a:gd name="T11" fmla="*/ 29 h 295"/>
                <a:gd name="T12" fmla="*/ 175 w 277"/>
                <a:gd name="T13" fmla="*/ 22 h 295"/>
                <a:gd name="T14" fmla="*/ 177 w 277"/>
                <a:gd name="T15" fmla="*/ 4 h 295"/>
                <a:gd name="T16" fmla="*/ 202 w 277"/>
                <a:gd name="T17" fmla="*/ 9 h 295"/>
                <a:gd name="T18" fmla="*/ 214 w 277"/>
                <a:gd name="T19" fmla="*/ 12 h 295"/>
                <a:gd name="T20" fmla="*/ 221 w 277"/>
                <a:gd name="T21" fmla="*/ 36 h 295"/>
                <a:gd name="T22" fmla="*/ 243 w 277"/>
                <a:gd name="T23" fmla="*/ 37 h 295"/>
                <a:gd name="T24" fmla="*/ 245 w 277"/>
                <a:gd name="T25" fmla="*/ 69 h 295"/>
                <a:gd name="T26" fmla="*/ 257 w 277"/>
                <a:gd name="T27" fmla="*/ 99 h 295"/>
                <a:gd name="T28" fmla="*/ 270 w 277"/>
                <a:gd name="T29" fmla="*/ 136 h 295"/>
                <a:gd name="T30" fmla="*/ 262 w 277"/>
                <a:gd name="T31" fmla="*/ 145 h 295"/>
                <a:gd name="T32" fmla="*/ 258 w 277"/>
                <a:gd name="T33" fmla="*/ 164 h 295"/>
                <a:gd name="T34" fmla="*/ 233 w 277"/>
                <a:gd name="T35" fmla="*/ 184 h 295"/>
                <a:gd name="T36" fmla="*/ 243 w 277"/>
                <a:gd name="T37" fmla="*/ 231 h 295"/>
                <a:gd name="T38" fmla="*/ 243 w 277"/>
                <a:gd name="T39" fmla="*/ 255 h 295"/>
                <a:gd name="T40" fmla="*/ 243 w 277"/>
                <a:gd name="T41" fmla="*/ 275 h 295"/>
                <a:gd name="T42" fmla="*/ 218 w 277"/>
                <a:gd name="T43" fmla="*/ 276 h 295"/>
                <a:gd name="T44" fmla="*/ 193 w 277"/>
                <a:gd name="T45" fmla="*/ 293 h 295"/>
                <a:gd name="T46" fmla="*/ 175 w 277"/>
                <a:gd name="T47" fmla="*/ 280 h 295"/>
                <a:gd name="T48" fmla="*/ 154 w 277"/>
                <a:gd name="T49" fmla="*/ 268 h 295"/>
                <a:gd name="T50" fmla="*/ 154 w 277"/>
                <a:gd name="T51" fmla="*/ 271 h 295"/>
                <a:gd name="T52" fmla="*/ 155 w 277"/>
                <a:gd name="T53" fmla="*/ 281 h 295"/>
                <a:gd name="T54" fmla="*/ 136 w 277"/>
                <a:gd name="T55" fmla="*/ 271 h 295"/>
                <a:gd name="T56" fmla="*/ 133 w 277"/>
                <a:gd name="T57" fmla="*/ 280 h 295"/>
                <a:gd name="T58" fmla="*/ 112 w 277"/>
                <a:gd name="T59" fmla="*/ 277 h 295"/>
                <a:gd name="T60" fmla="*/ 98 w 277"/>
                <a:gd name="T61" fmla="*/ 263 h 295"/>
                <a:gd name="T62" fmla="*/ 85 w 277"/>
                <a:gd name="T63" fmla="*/ 279 h 295"/>
                <a:gd name="T64" fmla="*/ 100 w 277"/>
                <a:gd name="T65" fmla="*/ 288 h 295"/>
                <a:gd name="T66" fmla="*/ 76 w 277"/>
                <a:gd name="T67" fmla="*/ 289 h 295"/>
                <a:gd name="T68" fmla="*/ 53 w 277"/>
                <a:gd name="T69" fmla="*/ 293 h 295"/>
                <a:gd name="T70" fmla="*/ 26 w 277"/>
                <a:gd name="T71" fmla="*/ 291 h 295"/>
                <a:gd name="T72" fmla="*/ 9 w 277"/>
                <a:gd name="T73" fmla="*/ 294 h 295"/>
                <a:gd name="T74" fmla="*/ 5 w 277"/>
                <a:gd name="T75" fmla="*/ 264 h 295"/>
                <a:gd name="T76" fmla="*/ 10 w 277"/>
                <a:gd name="T77" fmla="*/ 246 h 295"/>
                <a:gd name="T78" fmla="*/ 11 w 277"/>
                <a:gd name="T79" fmla="*/ 219 h 295"/>
                <a:gd name="T80" fmla="*/ 22 w 277"/>
                <a:gd name="T81" fmla="*/ 195 h 295"/>
                <a:gd name="T82" fmla="*/ 30 w 277"/>
                <a:gd name="T83" fmla="*/ 170 h 295"/>
                <a:gd name="T84" fmla="*/ 45 w 277"/>
                <a:gd name="T85" fmla="*/ 145 h 295"/>
                <a:gd name="T86" fmla="*/ 55 w 277"/>
                <a:gd name="T87" fmla="*/ 134 h 295"/>
                <a:gd name="T88" fmla="*/ 68 w 277"/>
                <a:gd name="T89" fmla="*/ 116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77" h="295">
                  <a:moveTo>
                    <a:pt x="69" y="113"/>
                  </a:moveTo>
                  <a:cubicBezTo>
                    <a:pt x="75" y="112"/>
                    <a:pt x="81" y="109"/>
                    <a:pt x="82" y="106"/>
                  </a:cubicBezTo>
                  <a:cubicBezTo>
                    <a:pt x="86" y="99"/>
                    <a:pt x="90" y="96"/>
                    <a:pt x="91" y="88"/>
                  </a:cubicBezTo>
                  <a:cubicBezTo>
                    <a:pt x="92" y="80"/>
                    <a:pt x="95" y="74"/>
                    <a:pt x="97" y="72"/>
                  </a:cubicBezTo>
                  <a:cubicBezTo>
                    <a:pt x="100" y="69"/>
                    <a:pt x="103" y="68"/>
                    <a:pt x="101" y="64"/>
                  </a:cubicBezTo>
                  <a:cubicBezTo>
                    <a:pt x="100" y="59"/>
                    <a:pt x="106" y="51"/>
                    <a:pt x="105" y="48"/>
                  </a:cubicBezTo>
                  <a:cubicBezTo>
                    <a:pt x="104" y="45"/>
                    <a:pt x="98" y="44"/>
                    <a:pt x="98" y="40"/>
                  </a:cubicBezTo>
                  <a:cubicBezTo>
                    <a:pt x="97" y="36"/>
                    <a:pt x="92" y="29"/>
                    <a:pt x="96" y="29"/>
                  </a:cubicBezTo>
                  <a:cubicBezTo>
                    <a:pt x="100" y="29"/>
                    <a:pt x="102" y="32"/>
                    <a:pt x="107" y="35"/>
                  </a:cubicBezTo>
                  <a:cubicBezTo>
                    <a:pt x="112" y="37"/>
                    <a:pt x="116" y="34"/>
                    <a:pt x="113" y="30"/>
                  </a:cubicBezTo>
                  <a:cubicBezTo>
                    <a:pt x="111" y="27"/>
                    <a:pt x="114" y="21"/>
                    <a:pt x="118" y="25"/>
                  </a:cubicBezTo>
                  <a:cubicBezTo>
                    <a:pt x="123" y="28"/>
                    <a:pt x="123" y="37"/>
                    <a:pt x="126" y="36"/>
                  </a:cubicBezTo>
                  <a:cubicBezTo>
                    <a:pt x="129" y="36"/>
                    <a:pt x="137" y="37"/>
                    <a:pt x="135" y="40"/>
                  </a:cubicBezTo>
                  <a:cubicBezTo>
                    <a:pt x="134" y="43"/>
                    <a:pt x="129" y="46"/>
                    <a:pt x="132" y="51"/>
                  </a:cubicBezTo>
                  <a:cubicBezTo>
                    <a:pt x="135" y="56"/>
                    <a:pt x="142" y="51"/>
                    <a:pt x="141" y="48"/>
                  </a:cubicBezTo>
                  <a:cubicBezTo>
                    <a:pt x="141" y="44"/>
                    <a:pt x="143" y="40"/>
                    <a:pt x="146" y="40"/>
                  </a:cubicBezTo>
                  <a:cubicBezTo>
                    <a:pt x="149" y="41"/>
                    <a:pt x="155" y="41"/>
                    <a:pt x="155" y="38"/>
                  </a:cubicBezTo>
                  <a:cubicBezTo>
                    <a:pt x="155" y="35"/>
                    <a:pt x="156" y="32"/>
                    <a:pt x="156" y="29"/>
                  </a:cubicBezTo>
                  <a:cubicBezTo>
                    <a:pt x="157" y="30"/>
                    <a:pt x="158" y="30"/>
                    <a:pt x="159" y="30"/>
                  </a:cubicBezTo>
                  <a:cubicBezTo>
                    <a:pt x="162" y="30"/>
                    <a:pt x="169" y="28"/>
                    <a:pt x="169" y="28"/>
                  </a:cubicBezTo>
                  <a:cubicBezTo>
                    <a:pt x="169" y="28"/>
                    <a:pt x="172" y="24"/>
                    <a:pt x="175" y="22"/>
                  </a:cubicBezTo>
                  <a:cubicBezTo>
                    <a:pt x="178" y="21"/>
                    <a:pt x="182" y="22"/>
                    <a:pt x="182" y="17"/>
                  </a:cubicBezTo>
                  <a:cubicBezTo>
                    <a:pt x="181" y="12"/>
                    <a:pt x="181" y="11"/>
                    <a:pt x="177" y="11"/>
                  </a:cubicBezTo>
                  <a:cubicBezTo>
                    <a:pt x="173" y="11"/>
                    <a:pt x="172" y="8"/>
                    <a:pt x="177" y="4"/>
                  </a:cubicBezTo>
                  <a:cubicBezTo>
                    <a:pt x="182" y="0"/>
                    <a:pt x="185" y="4"/>
                    <a:pt x="190" y="5"/>
                  </a:cubicBezTo>
                  <a:cubicBezTo>
                    <a:pt x="194" y="7"/>
                    <a:pt x="192" y="7"/>
                    <a:pt x="196" y="4"/>
                  </a:cubicBezTo>
                  <a:cubicBezTo>
                    <a:pt x="200" y="1"/>
                    <a:pt x="202" y="6"/>
                    <a:pt x="202" y="9"/>
                  </a:cubicBezTo>
                  <a:cubicBezTo>
                    <a:pt x="202" y="12"/>
                    <a:pt x="201" y="15"/>
                    <a:pt x="202" y="17"/>
                  </a:cubicBezTo>
                  <a:cubicBezTo>
                    <a:pt x="204" y="20"/>
                    <a:pt x="207" y="11"/>
                    <a:pt x="209" y="16"/>
                  </a:cubicBezTo>
                  <a:cubicBezTo>
                    <a:pt x="210" y="20"/>
                    <a:pt x="210" y="15"/>
                    <a:pt x="214" y="12"/>
                  </a:cubicBezTo>
                  <a:cubicBezTo>
                    <a:pt x="217" y="9"/>
                    <a:pt x="219" y="17"/>
                    <a:pt x="220" y="21"/>
                  </a:cubicBezTo>
                  <a:cubicBezTo>
                    <a:pt x="221" y="26"/>
                    <a:pt x="222" y="22"/>
                    <a:pt x="220" y="28"/>
                  </a:cubicBezTo>
                  <a:cubicBezTo>
                    <a:pt x="218" y="34"/>
                    <a:pt x="217" y="38"/>
                    <a:pt x="221" y="36"/>
                  </a:cubicBezTo>
                  <a:cubicBezTo>
                    <a:pt x="225" y="34"/>
                    <a:pt x="227" y="35"/>
                    <a:pt x="227" y="38"/>
                  </a:cubicBezTo>
                  <a:cubicBezTo>
                    <a:pt x="227" y="41"/>
                    <a:pt x="232" y="45"/>
                    <a:pt x="235" y="43"/>
                  </a:cubicBezTo>
                  <a:cubicBezTo>
                    <a:pt x="239" y="41"/>
                    <a:pt x="243" y="35"/>
                    <a:pt x="243" y="37"/>
                  </a:cubicBezTo>
                  <a:cubicBezTo>
                    <a:pt x="243" y="40"/>
                    <a:pt x="243" y="44"/>
                    <a:pt x="244" y="49"/>
                  </a:cubicBezTo>
                  <a:cubicBezTo>
                    <a:pt x="245" y="53"/>
                    <a:pt x="248" y="55"/>
                    <a:pt x="245" y="57"/>
                  </a:cubicBezTo>
                  <a:cubicBezTo>
                    <a:pt x="242" y="60"/>
                    <a:pt x="245" y="65"/>
                    <a:pt x="245" y="69"/>
                  </a:cubicBezTo>
                  <a:cubicBezTo>
                    <a:pt x="245" y="74"/>
                    <a:pt x="244" y="76"/>
                    <a:pt x="248" y="80"/>
                  </a:cubicBezTo>
                  <a:cubicBezTo>
                    <a:pt x="251" y="84"/>
                    <a:pt x="256" y="86"/>
                    <a:pt x="256" y="91"/>
                  </a:cubicBezTo>
                  <a:cubicBezTo>
                    <a:pt x="255" y="96"/>
                    <a:pt x="254" y="95"/>
                    <a:pt x="257" y="99"/>
                  </a:cubicBezTo>
                  <a:cubicBezTo>
                    <a:pt x="260" y="103"/>
                    <a:pt x="264" y="102"/>
                    <a:pt x="268" y="105"/>
                  </a:cubicBezTo>
                  <a:cubicBezTo>
                    <a:pt x="273" y="109"/>
                    <a:pt x="272" y="115"/>
                    <a:pt x="272" y="117"/>
                  </a:cubicBezTo>
                  <a:cubicBezTo>
                    <a:pt x="273" y="120"/>
                    <a:pt x="275" y="129"/>
                    <a:pt x="270" y="136"/>
                  </a:cubicBezTo>
                  <a:cubicBezTo>
                    <a:pt x="266" y="142"/>
                    <a:pt x="277" y="141"/>
                    <a:pt x="276" y="146"/>
                  </a:cubicBezTo>
                  <a:cubicBezTo>
                    <a:pt x="275" y="150"/>
                    <a:pt x="271" y="144"/>
                    <a:pt x="270" y="146"/>
                  </a:cubicBezTo>
                  <a:cubicBezTo>
                    <a:pt x="269" y="148"/>
                    <a:pt x="266" y="148"/>
                    <a:pt x="262" y="145"/>
                  </a:cubicBezTo>
                  <a:cubicBezTo>
                    <a:pt x="258" y="141"/>
                    <a:pt x="256" y="144"/>
                    <a:pt x="255" y="146"/>
                  </a:cubicBezTo>
                  <a:cubicBezTo>
                    <a:pt x="254" y="149"/>
                    <a:pt x="261" y="153"/>
                    <a:pt x="261" y="156"/>
                  </a:cubicBezTo>
                  <a:cubicBezTo>
                    <a:pt x="261" y="158"/>
                    <a:pt x="259" y="161"/>
                    <a:pt x="258" y="164"/>
                  </a:cubicBezTo>
                  <a:cubicBezTo>
                    <a:pt x="257" y="167"/>
                    <a:pt x="254" y="169"/>
                    <a:pt x="246" y="171"/>
                  </a:cubicBezTo>
                  <a:cubicBezTo>
                    <a:pt x="239" y="174"/>
                    <a:pt x="240" y="168"/>
                    <a:pt x="238" y="172"/>
                  </a:cubicBezTo>
                  <a:cubicBezTo>
                    <a:pt x="235" y="175"/>
                    <a:pt x="236" y="180"/>
                    <a:pt x="233" y="184"/>
                  </a:cubicBezTo>
                  <a:cubicBezTo>
                    <a:pt x="230" y="189"/>
                    <a:pt x="234" y="189"/>
                    <a:pt x="238" y="195"/>
                  </a:cubicBezTo>
                  <a:cubicBezTo>
                    <a:pt x="242" y="201"/>
                    <a:pt x="238" y="206"/>
                    <a:pt x="243" y="215"/>
                  </a:cubicBezTo>
                  <a:cubicBezTo>
                    <a:pt x="248" y="224"/>
                    <a:pt x="243" y="231"/>
                    <a:pt x="243" y="231"/>
                  </a:cubicBezTo>
                  <a:cubicBezTo>
                    <a:pt x="243" y="231"/>
                    <a:pt x="243" y="232"/>
                    <a:pt x="242" y="238"/>
                  </a:cubicBezTo>
                  <a:cubicBezTo>
                    <a:pt x="241" y="243"/>
                    <a:pt x="242" y="242"/>
                    <a:pt x="241" y="245"/>
                  </a:cubicBezTo>
                  <a:cubicBezTo>
                    <a:pt x="240" y="247"/>
                    <a:pt x="242" y="252"/>
                    <a:pt x="243" y="255"/>
                  </a:cubicBezTo>
                  <a:cubicBezTo>
                    <a:pt x="244" y="257"/>
                    <a:pt x="242" y="257"/>
                    <a:pt x="240" y="260"/>
                  </a:cubicBezTo>
                  <a:cubicBezTo>
                    <a:pt x="238" y="263"/>
                    <a:pt x="242" y="265"/>
                    <a:pt x="243" y="269"/>
                  </a:cubicBezTo>
                  <a:cubicBezTo>
                    <a:pt x="243" y="274"/>
                    <a:pt x="246" y="275"/>
                    <a:pt x="243" y="275"/>
                  </a:cubicBezTo>
                  <a:cubicBezTo>
                    <a:pt x="240" y="274"/>
                    <a:pt x="241" y="277"/>
                    <a:pt x="236" y="274"/>
                  </a:cubicBezTo>
                  <a:cubicBezTo>
                    <a:pt x="232" y="272"/>
                    <a:pt x="230" y="278"/>
                    <a:pt x="228" y="278"/>
                  </a:cubicBezTo>
                  <a:cubicBezTo>
                    <a:pt x="225" y="278"/>
                    <a:pt x="223" y="272"/>
                    <a:pt x="218" y="276"/>
                  </a:cubicBezTo>
                  <a:cubicBezTo>
                    <a:pt x="213" y="281"/>
                    <a:pt x="214" y="284"/>
                    <a:pt x="209" y="284"/>
                  </a:cubicBezTo>
                  <a:cubicBezTo>
                    <a:pt x="205" y="283"/>
                    <a:pt x="201" y="285"/>
                    <a:pt x="198" y="287"/>
                  </a:cubicBezTo>
                  <a:cubicBezTo>
                    <a:pt x="197" y="288"/>
                    <a:pt x="195" y="290"/>
                    <a:pt x="193" y="293"/>
                  </a:cubicBezTo>
                  <a:cubicBezTo>
                    <a:pt x="191" y="293"/>
                    <a:pt x="189" y="292"/>
                    <a:pt x="188" y="290"/>
                  </a:cubicBezTo>
                  <a:cubicBezTo>
                    <a:pt x="185" y="285"/>
                    <a:pt x="184" y="284"/>
                    <a:pt x="181" y="284"/>
                  </a:cubicBezTo>
                  <a:cubicBezTo>
                    <a:pt x="179" y="284"/>
                    <a:pt x="175" y="280"/>
                    <a:pt x="175" y="280"/>
                  </a:cubicBezTo>
                  <a:cubicBezTo>
                    <a:pt x="174" y="280"/>
                    <a:pt x="173" y="285"/>
                    <a:pt x="168" y="281"/>
                  </a:cubicBezTo>
                  <a:cubicBezTo>
                    <a:pt x="164" y="277"/>
                    <a:pt x="159" y="276"/>
                    <a:pt x="159" y="273"/>
                  </a:cubicBezTo>
                  <a:cubicBezTo>
                    <a:pt x="160" y="270"/>
                    <a:pt x="157" y="270"/>
                    <a:pt x="154" y="268"/>
                  </a:cubicBezTo>
                  <a:cubicBezTo>
                    <a:pt x="151" y="265"/>
                    <a:pt x="146" y="260"/>
                    <a:pt x="143" y="261"/>
                  </a:cubicBezTo>
                  <a:cubicBezTo>
                    <a:pt x="140" y="262"/>
                    <a:pt x="141" y="264"/>
                    <a:pt x="144" y="265"/>
                  </a:cubicBezTo>
                  <a:cubicBezTo>
                    <a:pt x="147" y="267"/>
                    <a:pt x="154" y="269"/>
                    <a:pt x="154" y="271"/>
                  </a:cubicBezTo>
                  <a:cubicBezTo>
                    <a:pt x="154" y="273"/>
                    <a:pt x="154" y="273"/>
                    <a:pt x="154" y="273"/>
                  </a:cubicBezTo>
                  <a:cubicBezTo>
                    <a:pt x="154" y="273"/>
                    <a:pt x="153" y="276"/>
                    <a:pt x="154" y="280"/>
                  </a:cubicBezTo>
                  <a:cubicBezTo>
                    <a:pt x="154" y="280"/>
                    <a:pt x="154" y="281"/>
                    <a:pt x="155" y="281"/>
                  </a:cubicBezTo>
                  <a:cubicBezTo>
                    <a:pt x="153" y="281"/>
                    <a:pt x="151" y="281"/>
                    <a:pt x="150" y="281"/>
                  </a:cubicBezTo>
                  <a:cubicBezTo>
                    <a:pt x="150" y="281"/>
                    <a:pt x="148" y="278"/>
                    <a:pt x="145" y="275"/>
                  </a:cubicBezTo>
                  <a:cubicBezTo>
                    <a:pt x="142" y="272"/>
                    <a:pt x="140" y="271"/>
                    <a:pt x="136" y="271"/>
                  </a:cubicBezTo>
                  <a:cubicBezTo>
                    <a:pt x="131" y="271"/>
                    <a:pt x="133" y="274"/>
                    <a:pt x="135" y="274"/>
                  </a:cubicBezTo>
                  <a:cubicBezTo>
                    <a:pt x="138" y="275"/>
                    <a:pt x="137" y="278"/>
                    <a:pt x="137" y="278"/>
                  </a:cubicBezTo>
                  <a:cubicBezTo>
                    <a:pt x="136" y="278"/>
                    <a:pt x="135" y="279"/>
                    <a:pt x="133" y="280"/>
                  </a:cubicBezTo>
                  <a:cubicBezTo>
                    <a:pt x="128" y="283"/>
                    <a:pt x="128" y="283"/>
                    <a:pt x="126" y="278"/>
                  </a:cubicBezTo>
                  <a:cubicBezTo>
                    <a:pt x="123" y="273"/>
                    <a:pt x="121" y="273"/>
                    <a:pt x="119" y="275"/>
                  </a:cubicBezTo>
                  <a:cubicBezTo>
                    <a:pt x="117" y="278"/>
                    <a:pt x="113" y="277"/>
                    <a:pt x="112" y="277"/>
                  </a:cubicBezTo>
                  <a:cubicBezTo>
                    <a:pt x="111" y="276"/>
                    <a:pt x="116" y="271"/>
                    <a:pt x="112" y="268"/>
                  </a:cubicBezTo>
                  <a:cubicBezTo>
                    <a:pt x="108" y="265"/>
                    <a:pt x="105" y="268"/>
                    <a:pt x="105" y="265"/>
                  </a:cubicBezTo>
                  <a:cubicBezTo>
                    <a:pt x="104" y="263"/>
                    <a:pt x="99" y="259"/>
                    <a:pt x="98" y="263"/>
                  </a:cubicBezTo>
                  <a:cubicBezTo>
                    <a:pt x="97" y="267"/>
                    <a:pt x="95" y="264"/>
                    <a:pt x="91" y="267"/>
                  </a:cubicBezTo>
                  <a:cubicBezTo>
                    <a:pt x="87" y="269"/>
                    <a:pt x="93" y="272"/>
                    <a:pt x="89" y="273"/>
                  </a:cubicBezTo>
                  <a:cubicBezTo>
                    <a:pt x="86" y="274"/>
                    <a:pt x="84" y="277"/>
                    <a:pt x="85" y="279"/>
                  </a:cubicBezTo>
                  <a:cubicBezTo>
                    <a:pt x="85" y="281"/>
                    <a:pt x="90" y="284"/>
                    <a:pt x="92" y="281"/>
                  </a:cubicBezTo>
                  <a:cubicBezTo>
                    <a:pt x="95" y="278"/>
                    <a:pt x="102" y="279"/>
                    <a:pt x="103" y="281"/>
                  </a:cubicBezTo>
                  <a:cubicBezTo>
                    <a:pt x="104" y="283"/>
                    <a:pt x="102" y="290"/>
                    <a:pt x="100" y="288"/>
                  </a:cubicBezTo>
                  <a:cubicBezTo>
                    <a:pt x="99" y="286"/>
                    <a:pt x="93" y="284"/>
                    <a:pt x="91" y="286"/>
                  </a:cubicBezTo>
                  <a:cubicBezTo>
                    <a:pt x="89" y="289"/>
                    <a:pt x="94" y="291"/>
                    <a:pt x="88" y="291"/>
                  </a:cubicBezTo>
                  <a:cubicBezTo>
                    <a:pt x="82" y="291"/>
                    <a:pt x="79" y="292"/>
                    <a:pt x="76" y="289"/>
                  </a:cubicBezTo>
                  <a:cubicBezTo>
                    <a:pt x="72" y="286"/>
                    <a:pt x="68" y="286"/>
                    <a:pt x="66" y="286"/>
                  </a:cubicBezTo>
                  <a:cubicBezTo>
                    <a:pt x="64" y="286"/>
                    <a:pt x="61" y="286"/>
                    <a:pt x="59" y="289"/>
                  </a:cubicBezTo>
                  <a:cubicBezTo>
                    <a:pt x="57" y="291"/>
                    <a:pt x="58" y="293"/>
                    <a:pt x="53" y="293"/>
                  </a:cubicBezTo>
                  <a:cubicBezTo>
                    <a:pt x="49" y="293"/>
                    <a:pt x="42" y="295"/>
                    <a:pt x="40" y="293"/>
                  </a:cubicBezTo>
                  <a:cubicBezTo>
                    <a:pt x="38" y="290"/>
                    <a:pt x="37" y="288"/>
                    <a:pt x="33" y="288"/>
                  </a:cubicBezTo>
                  <a:cubicBezTo>
                    <a:pt x="30" y="289"/>
                    <a:pt x="30" y="290"/>
                    <a:pt x="26" y="291"/>
                  </a:cubicBezTo>
                  <a:cubicBezTo>
                    <a:pt x="23" y="293"/>
                    <a:pt x="19" y="293"/>
                    <a:pt x="17" y="293"/>
                  </a:cubicBezTo>
                  <a:cubicBezTo>
                    <a:pt x="14" y="293"/>
                    <a:pt x="13" y="295"/>
                    <a:pt x="11" y="295"/>
                  </a:cubicBezTo>
                  <a:cubicBezTo>
                    <a:pt x="10" y="295"/>
                    <a:pt x="9" y="294"/>
                    <a:pt x="9" y="294"/>
                  </a:cubicBezTo>
                  <a:cubicBezTo>
                    <a:pt x="9" y="294"/>
                    <a:pt x="12" y="286"/>
                    <a:pt x="8" y="282"/>
                  </a:cubicBezTo>
                  <a:cubicBezTo>
                    <a:pt x="3" y="278"/>
                    <a:pt x="0" y="272"/>
                    <a:pt x="3" y="270"/>
                  </a:cubicBezTo>
                  <a:cubicBezTo>
                    <a:pt x="6" y="268"/>
                    <a:pt x="5" y="267"/>
                    <a:pt x="5" y="264"/>
                  </a:cubicBezTo>
                  <a:cubicBezTo>
                    <a:pt x="4" y="260"/>
                    <a:pt x="4" y="259"/>
                    <a:pt x="6" y="256"/>
                  </a:cubicBezTo>
                  <a:cubicBezTo>
                    <a:pt x="8" y="253"/>
                    <a:pt x="7" y="251"/>
                    <a:pt x="7" y="249"/>
                  </a:cubicBezTo>
                  <a:cubicBezTo>
                    <a:pt x="7" y="248"/>
                    <a:pt x="10" y="250"/>
                    <a:pt x="10" y="246"/>
                  </a:cubicBezTo>
                  <a:cubicBezTo>
                    <a:pt x="10" y="242"/>
                    <a:pt x="12" y="243"/>
                    <a:pt x="13" y="239"/>
                  </a:cubicBezTo>
                  <a:cubicBezTo>
                    <a:pt x="14" y="235"/>
                    <a:pt x="11" y="232"/>
                    <a:pt x="10" y="229"/>
                  </a:cubicBezTo>
                  <a:cubicBezTo>
                    <a:pt x="9" y="226"/>
                    <a:pt x="9" y="224"/>
                    <a:pt x="11" y="219"/>
                  </a:cubicBezTo>
                  <a:cubicBezTo>
                    <a:pt x="13" y="215"/>
                    <a:pt x="14" y="213"/>
                    <a:pt x="16" y="209"/>
                  </a:cubicBezTo>
                  <a:cubicBezTo>
                    <a:pt x="18" y="205"/>
                    <a:pt x="19" y="205"/>
                    <a:pt x="20" y="202"/>
                  </a:cubicBezTo>
                  <a:cubicBezTo>
                    <a:pt x="21" y="200"/>
                    <a:pt x="21" y="197"/>
                    <a:pt x="22" y="195"/>
                  </a:cubicBezTo>
                  <a:cubicBezTo>
                    <a:pt x="24" y="193"/>
                    <a:pt x="29" y="193"/>
                    <a:pt x="27" y="187"/>
                  </a:cubicBezTo>
                  <a:cubicBezTo>
                    <a:pt x="26" y="180"/>
                    <a:pt x="28" y="179"/>
                    <a:pt x="29" y="176"/>
                  </a:cubicBezTo>
                  <a:cubicBezTo>
                    <a:pt x="30" y="173"/>
                    <a:pt x="28" y="171"/>
                    <a:pt x="30" y="170"/>
                  </a:cubicBezTo>
                  <a:cubicBezTo>
                    <a:pt x="33" y="168"/>
                    <a:pt x="34" y="169"/>
                    <a:pt x="34" y="166"/>
                  </a:cubicBezTo>
                  <a:cubicBezTo>
                    <a:pt x="34" y="163"/>
                    <a:pt x="32" y="157"/>
                    <a:pt x="34" y="154"/>
                  </a:cubicBezTo>
                  <a:cubicBezTo>
                    <a:pt x="37" y="152"/>
                    <a:pt x="43" y="146"/>
                    <a:pt x="45" y="145"/>
                  </a:cubicBezTo>
                  <a:cubicBezTo>
                    <a:pt x="48" y="143"/>
                    <a:pt x="47" y="142"/>
                    <a:pt x="48" y="140"/>
                  </a:cubicBezTo>
                  <a:cubicBezTo>
                    <a:pt x="48" y="138"/>
                    <a:pt x="49" y="137"/>
                    <a:pt x="51" y="137"/>
                  </a:cubicBezTo>
                  <a:cubicBezTo>
                    <a:pt x="53" y="138"/>
                    <a:pt x="54" y="136"/>
                    <a:pt x="55" y="134"/>
                  </a:cubicBezTo>
                  <a:cubicBezTo>
                    <a:pt x="56" y="133"/>
                    <a:pt x="56" y="134"/>
                    <a:pt x="59" y="132"/>
                  </a:cubicBezTo>
                  <a:cubicBezTo>
                    <a:pt x="61" y="130"/>
                    <a:pt x="63" y="124"/>
                    <a:pt x="63" y="122"/>
                  </a:cubicBezTo>
                  <a:cubicBezTo>
                    <a:pt x="64" y="119"/>
                    <a:pt x="65" y="118"/>
                    <a:pt x="68" y="116"/>
                  </a:cubicBezTo>
                  <a:cubicBezTo>
                    <a:pt x="69" y="115"/>
                    <a:pt x="69" y="114"/>
                    <a:pt x="69" y="113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5"/>
            <p:cNvSpPr>
              <a:spLocks/>
            </p:cNvSpPr>
            <p:nvPr/>
          </p:nvSpPr>
          <p:spPr bwMode="auto">
            <a:xfrm>
              <a:off x="3145" y="2298"/>
              <a:ext cx="750" cy="1043"/>
            </a:xfrm>
            <a:custGeom>
              <a:avLst/>
              <a:gdLst>
                <a:gd name="T0" fmla="*/ 114 w 212"/>
                <a:gd name="T1" fmla="*/ 265 h 295"/>
                <a:gd name="T2" fmla="*/ 118 w 212"/>
                <a:gd name="T3" fmla="*/ 248 h 295"/>
                <a:gd name="T4" fmla="*/ 109 w 212"/>
                <a:gd name="T5" fmla="*/ 230 h 295"/>
                <a:gd name="T6" fmla="*/ 109 w 212"/>
                <a:gd name="T7" fmla="*/ 210 h 295"/>
                <a:gd name="T8" fmla="*/ 115 w 212"/>
                <a:gd name="T9" fmla="*/ 199 h 295"/>
                <a:gd name="T10" fmla="*/ 132 w 212"/>
                <a:gd name="T11" fmla="*/ 195 h 295"/>
                <a:gd name="T12" fmla="*/ 150 w 212"/>
                <a:gd name="T13" fmla="*/ 197 h 295"/>
                <a:gd name="T14" fmla="*/ 157 w 212"/>
                <a:gd name="T15" fmla="*/ 184 h 295"/>
                <a:gd name="T16" fmla="*/ 169 w 212"/>
                <a:gd name="T17" fmla="*/ 176 h 295"/>
                <a:gd name="T18" fmla="*/ 178 w 212"/>
                <a:gd name="T19" fmla="*/ 162 h 295"/>
                <a:gd name="T20" fmla="*/ 196 w 212"/>
                <a:gd name="T21" fmla="*/ 150 h 295"/>
                <a:gd name="T22" fmla="*/ 198 w 212"/>
                <a:gd name="T23" fmla="*/ 131 h 295"/>
                <a:gd name="T24" fmla="*/ 181 w 212"/>
                <a:gd name="T25" fmla="*/ 127 h 295"/>
                <a:gd name="T26" fmla="*/ 191 w 212"/>
                <a:gd name="T27" fmla="*/ 107 h 295"/>
                <a:gd name="T28" fmla="*/ 192 w 212"/>
                <a:gd name="T29" fmla="*/ 95 h 295"/>
                <a:gd name="T30" fmla="*/ 197 w 212"/>
                <a:gd name="T31" fmla="*/ 83 h 295"/>
                <a:gd name="T32" fmla="*/ 207 w 212"/>
                <a:gd name="T33" fmla="*/ 78 h 295"/>
                <a:gd name="T34" fmla="*/ 207 w 212"/>
                <a:gd name="T35" fmla="*/ 67 h 295"/>
                <a:gd name="T36" fmla="*/ 206 w 212"/>
                <a:gd name="T37" fmla="*/ 57 h 295"/>
                <a:gd name="T38" fmla="*/ 187 w 212"/>
                <a:gd name="T39" fmla="*/ 43 h 295"/>
                <a:gd name="T40" fmla="*/ 181 w 212"/>
                <a:gd name="T41" fmla="*/ 30 h 295"/>
                <a:gd name="T42" fmla="*/ 171 w 212"/>
                <a:gd name="T43" fmla="*/ 41 h 295"/>
                <a:gd name="T44" fmla="*/ 154 w 212"/>
                <a:gd name="T45" fmla="*/ 38 h 295"/>
                <a:gd name="T46" fmla="*/ 159 w 212"/>
                <a:gd name="T47" fmla="*/ 20 h 295"/>
                <a:gd name="T48" fmla="*/ 161 w 212"/>
                <a:gd name="T49" fmla="*/ 4 h 295"/>
                <a:gd name="T50" fmla="*/ 140 w 212"/>
                <a:gd name="T51" fmla="*/ 3 h 295"/>
                <a:gd name="T52" fmla="*/ 139 w 212"/>
                <a:gd name="T53" fmla="*/ 1 h 295"/>
                <a:gd name="T54" fmla="*/ 134 w 212"/>
                <a:gd name="T55" fmla="*/ 16 h 295"/>
                <a:gd name="T56" fmla="*/ 114 w 212"/>
                <a:gd name="T57" fmla="*/ 28 h 295"/>
                <a:gd name="T58" fmla="*/ 95 w 212"/>
                <a:gd name="T59" fmla="*/ 26 h 295"/>
                <a:gd name="T60" fmla="*/ 91 w 212"/>
                <a:gd name="T61" fmla="*/ 36 h 295"/>
                <a:gd name="T62" fmla="*/ 71 w 212"/>
                <a:gd name="T63" fmla="*/ 52 h 295"/>
                <a:gd name="T64" fmla="*/ 85 w 212"/>
                <a:gd name="T65" fmla="*/ 60 h 295"/>
                <a:gd name="T66" fmla="*/ 74 w 212"/>
                <a:gd name="T67" fmla="*/ 72 h 295"/>
                <a:gd name="T68" fmla="*/ 65 w 212"/>
                <a:gd name="T69" fmla="*/ 86 h 295"/>
                <a:gd name="T70" fmla="*/ 50 w 212"/>
                <a:gd name="T71" fmla="*/ 103 h 295"/>
                <a:gd name="T72" fmla="*/ 35 w 212"/>
                <a:gd name="T73" fmla="*/ 120 h 295"/>
                <a:gd name="T74" fmla="*/ 31 w 212"/>
                <a:gd name="T75" fmla="*/ 134 h 295"/>
                <a:gd name="T76" fmla="*/ 21 w 212"/>
                <a:gd name="T77" fmla="*/ 145 h 295"/>
                <a:gd name="T78" fmla="*/ 19 w 212"/>
                <a:gd name="T79" fmla="*/ 165 h 295"/>
                <a:gd name="T80" fmla="*/ 28 w 212"/>
                <a:gd name="T81" fmla="*/ 180 h 295"/>
                <a:gd name="T82" fmla="*/ 11 w 212"/>
                <a:gd name="T83" fmla="*/ 190 h 295"/>
                <a:gd name="T84" fmla="*/ 8 w 212"/>
                <a:gd name="T85" fmla="*/ 201 h 295"/>
                <a:gd name="T86" fmla="*/ 6 w 212"/>
                <a:gd name="T87" fmla="*/ 212 h 295"/>
                <a:gd name="T88" fmla="*/ 37 w 212"/>
                <a:gd name="T89" fmla="*/ 208 h 295"/>
                <a:gd name="T90" fmla="*/ 52 w 212"/>
                <a:gd name="T91" fmla="*/ 237 h 295"/>
                <a:gd name="T92" fmla="*/ 51 w 212"/>
                <a:gd name="T93" fmla="*/ 254 h 295"/>
                <a:gd name="T94" fmla="*/ 55 w 212"/>
                <a:gd name="T95" fmla="*/ 268 h 295"/>
                <a:gd name="T96" fmla="*/ 66 w 212"/>
                <a:gd name="T97" fmla="*/ 274 h 295"/>
                <a:gd name="T98" fmla="*/ 77 w 212"/>
                <a:gd name="T99" fmla="*/ 264 h 295"/>
                <a:gd name="T100" fmla="*/ 94 w 212"/>
                <a:gd name="T101" fmla="*/ 279 h 295"/>
                <a:gd name="T102" fmla="*/ 100 w 212"/>
                <a:gd name="T103" fmla="*/ 287 h 295"/>
                <a:gd name="T104" fmla="*/ 114 w 212"/>
                <a:gd name="T105" fmla="*/ 277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12" h="295">
                  <a:moveTo>
                    <a:pt x="115" y="268"/>
                  </a:moveTo>
                  <a:cubicBezTo>
                    <a:pt x="114" y="268"/>
                    <a:pt x="114" y="266"/>
                    <a:pt x="114" y="265"/>
                  </a:cubicBezTo>
                  <a:cubicBezTo>
                    <a:pt x="114" y="263"/>
                    <a:pt x="116" y="257"/>
                    <a:pt x="116" y="254"/>
                  </a:cubicBezTo>
                  <a:cubicBezTo>
                    <a:pt x="115" y="252"/>
                    <a:pt x="118" y="254"/>
                    <a:pt x="118" y="248"/>
                  </a:cubicBezTo>
                  <a:cubicBezTo>
                    <a:pt x="118" y="241"/>
                    <a:pt x="117" y="241"/>
                    <a:pt x="114" y="238"/>
                  </a:cubicBezTo>
                  <a:cubicBezTo>
                    <a:pt x="111" y="235"/>
                    <a:pt x="109" y="235"/>
                    <a:pt x="109" y="230"/>
                  </a:cubicBezTo>
                  <a:cubicBezTo>
                    <a:pt x="109" y="225"/>
                    <a:pt x="110" y="223"/>
                    <a:pt x="109" y="220"/>
                  </a:cubicBezTo>
                  <a:cubicBezTo>
                    <a:pt x="107" y="216"/>
                    <a:pt x="113" y="215"/>
                    <a:pt x="109" y="210"/>
                  </a:cubicBezTo>
                  <a:cubicBezTo>
                    <a:pt x="105" y="206"/>
                    <a:pt x="104" y="203"/>
                    <a:pt x="106" y="201"/>
                  </a:cubicBezTo>
                  <a:cubicBezTo>
                    <a:pt x="108" y="200"/>
                    <a:pt x="112" y="195"/>
                    <a:pt x="115" y="199"/>
                  </a:cubicBezTo>
                  <a:cubicBezTo>
                    <a:pt x="118" y="202"/>
                    <a:pt x="119" y="204"/>
                    <a:pt x="121" y="200"/>
                  </a:cubicBezTo>
                  <a:cubicBezTo>
                    <a:pt x="122" y="196"/>
                    <a:pt x="129" y="192"/>
                    <a:pt x="132" y="195"/>
                  </a:cubicBezTo>
                  <a:cubicBezTo>
                    <a:pt x="135" y="197"/>
                    <a:pt x="136" y="199"/>
                    <a:pt x="140" y="201"/>
                  </a:cubicBezTo>
                  <a:cubicBezTo>
                    <a:pt x="145" y="204"/>
                    <a:pt x="149" y="201"/>
                    <a:pt x="150" y="197"/>
                  </a:cubicBezTo>
                  <a:cubicBezTo>
                    <a:pt x="150" y="194"/>
                    <a:pt x="149" y="191"/>
                    <a:pt x="150" y="188"/>
                  </a:cubicBezTo>
                  <a:cubicBezTo>
                    <a:pt x="150" y="184"/>
                    <a:pt x="154" y="183"/>
                    <a:pt x="157" y="184"/>
                  </a:cubicBezTo>
                  <a:cubicBezTo>
                    <a:pt x="160" y="184"/>
                    <a:pt x="162" y="184"/>
                    <a:pt x="163" y="181"/>
                  </a:cubicBezTo>
                  <a:cubicBezTo>
                    <a:pt x="164" y="178"/>
                    <a:pt x="168" y="178"/>
                    <a:pt x="169" y="176"/>
                  </a:cubicBezTo>
                  <a:cubicBezTo>
                    <a:pt x="170" y="175"/>
                    <a:pt x="168" y="169"/>
                    <a:pt x="171" y="165"/>
                  </a:cubicBezTo>
                  <a:cubicBezTo>
                    <a:pt x="174" y="162"/>
                    <a:pt x="172" y="161"/>
                    <a:pt x="178" y="162"/>
                  </a:cubicBezTo>
                  <a:cubicBezTo>
                    <a:pt x="184" y="163"/>
                    <a:pt x="186" y="160"/>
                    <a:pt x="190" y="157"/>
                  </a:cubicBezTo>
                  <a:cubicBezTo>
                    <a:pt x="193" y="155"/>
                    <a:pt x="194" y="153"/>
                    <a:pt x="196" y="150"/>
                  </a:cubicBezTo>
                  <a:cubicBezTo>
                    <a:pt x="196" y="146"/>
                    <a:pt x="196" y="141"/>
                    <a:pt x="196" y="139"/>
                  </a:cubicBezTo>
                  <a:cubicBezTo>
                    <a:pt x="196" y="136"/>
                    <a:pt x="200" y="136"/>
                    <a:pt x="198" y="131"/>
                  </a:cubicBezTo>
                  <a:cubicBezTo>
                    <a:pt x="196" y="126"/>
                    <a:pt x="190" y="125"/>
                    <a:pt x="189" y="128"/>
                  </a:cubicBezTo>
                  <a:cubicBezTo>
                    <a:pt x="187" y="132"/>
                    <a:pt x="180" y="130"/>
                    <a:pt x="181" y="127"/>
                  </a:cubicBezTo>
                  <a:cubicBezTo>
                    <a:pt x="182" y="123"/>
                    <a:pt x="187" y="119"/>
                    <a:pt x="187" y="116"/>
                  </a:cubicBezTo>
                  <a:cubicBezTo>
                    <a:pt x="188" y="112"/>
                    <a:pt x="187" y="107"/>
                    <a:pt x="191" y="107"/>
                  </a:cubicBezTo>
                  <a:cubicBezTo>
                    <a:pt x="194" y="107"/>
                    <a:pt x="195" y="106"/>
                    <a:pt x="196" y="102"/>
                  </a:cubicBezTo>
                  <a:cubicBezTo>
                    <a:pt x="196" y="98"/>
                    <a:pt x="192" y="97"/>
                    <a:pt x="192" y="95"/>
                  </a:cubicBezTo>
                  <a:cubicBezTo>
                    <a:pt x="192" y="93"/>
                    <a:pt x="197" y="94"/>
                    <a:pt x="196" y="91"/>
                  </a:cubicBezTo>
                  <a:cubicBezTo>
                    <a:pt x="195" y="88"/>
                    <a:pt x="194" y="83"/>
                    <a:pt x="197" y="83"/>
                  </a:cubicBezTo>
                  <a:cubicBezTo>
                    <a:pt x="200" y="83"/>
                    <a:pt x="201" y="88"/>
                    <a:pt x="205" y="85"/>
                  </a:cubicBezTo>
                  <a:cubicBezTo>
                    <a:pt x="209" y="83"/>
                    <a:pt x="208" y="80"/>
                    <a:pt x="207" y="78"/>
                  </a:cubicBezTo>
                  <a:cubicBezTo>
                    <a:pt x="205" y="77"/>
                    <a:pt x="204" y="73"/>
                    <a:pt x="205" y="71"/>
                  </a:cubicBezTo>
                  <a:cubicBezTo>
                    <a:pt x="206" y="69"/>
                    <a:pt x="205" y="66"/>
                    <a:pt x="207" y="67"/>
                  </a:cubicBezTo>
                  <a:cubicBezTo>
                    <a:pt x="208" y="68"/>
                    <a:pt x="211" y="66"/>
                    <a:pt x="211" y="63"/>
                  </a:cubicBezTo>
                  <a:cubicBezTo>
                    <a:pt x="212" y="61"/>
                    <a:pt x="210" y="57"/>
                    <a:pt x="206" y="57"/>
                  </a:cubicBezTo>
                  <a:cubicBezTo>
                    <a:pt x="201" y="57"/>
                    <a:pt x="198" y="54"/>
                    <a:pt x="196" y="52"/>
                  </a:cubicBezTo>
                  <a:cubicBezTo>
                    <a:pt x="194" y="50"/>
                    <a:pt x="188" y="47"/>
                    <a:pt x="187" y="43"/>
                  </a:cubicBezTo>
                  <a:cubicBezTo>
                    <a:pt x="186" y="42"/>
                    <a:pt x="187" y="37"/>
                    <a:pt x="187" y="33"/>
                  </a:cubicBezTo>
                  <a:cubicBezTo>
                    <a:pt x="180" y="34"/>
                    <a:pt x="184" y="29"/>
                    <a:pt x="181" y="30"/>
                  </a:cubicBezTo>
                  <a:cubicBezTo>
                    <a:pt x="179" y="31"/>
                    <a:pt x="178" y="34"/>
                    <a:pt x="172" y="35"/>
                  </a:cubicBezTo>
                  <a:cubicBezTo>
                    <a:pt x="166" y="35"/>
                    <a:pt x="169" y="40"/>
                    <a:pt x="171" y="41"/>
                  </a:cubicBezTo>
                  <a:cubicBezTo>
                    <a:pt x="173" y="41"/>
                    <a:pt x="174" y="45"/>
                    <a:pt x="169" y="46"/>
                  </a:cubicBezTo>
                  <a:cubicBezTo>
                    <a:pt x="164" y="47"/>
                    <a:pt x="156" y="41"/>
                    <a:pt x="154" y="38"/>
                  </a:cubicBezTo>
                  <a:cubicBezTo>
                    <a:pt x="152" y="34"/>
                    <a:pt x="161" y="31"/>
                    <a:pt x="161" y="29"/>
                  </a:cubicBezTo>
                  <a:cubicBezTo>
                    <a:pt x="162" y="27"/>
                    <a:pt x="161" y="23"/>
                    <a:pt x="159" y="20"/>
                  </a:cubicBezTo>
                  <a:cubicBezTo>
                    <a:pt x="157" y="16"/>
                    <a:pt x="162" y="14"/>
                    <a:pt x="164" y="13"/>
                  </a:cubicBezTo>
                  <a:cubicBezTo>
                    <a:pt x="165" y="12"/>
                    <a:pt x="163" y="4"/>
                    <a:pt x="161" y="4"/>
                  </a:cubicBezTo>
                  <a:cubicBezTo>
                    <a:pt x="159" y="4"/>
                    <a:pt x="153" y="4"/>
                    <a:pt x="150" y="2"/>
                  </a:cubicBezTo>
                  <a:cubicBezTo>
                    <a:pt x="146" y="0"/>
                    <a:pt x="144" y="3"/>
                    <a:pt x="140" y="3"/>
                  </a:cubicBezTo>
                  <a:cubicBezTo>
                    <a:pt x="139" y="3"/>
                    <a:pt x="139" y="2"/>
                    <a:pt x="139" y="1"/>
                  </a:cubicBezTo>
                  <a:cubicBezTo>
                    <a:pt x="139" y="1"/>
                    <a:pt x="139" y="1"/>
                    <a:pt x="139" y="1"/>
                  </a:cubicBezTo>
                  <a:cubicBezTo>
                    <a:pt x="136" y="4"/>
                    <a:pt x="136" y="6"/>
                    <a:pt x="136" y="6"/>
                  </a:cubicBezTo>
                  <a:cubicBezTo>
                    <a:pt x="136" y="6"/>
                    <a:pt x="135" y="12"/>
                    <a:pt x="134" y="16"/>
                  </a:cubicBezTo>
                  <a:cubicBezTo>
                    <a:pt x="132" y="19"/>
                    <a:pt x="126" y="20"/>
                    <a:pt x="125" y="24"/>
                  </a:cubicBezTo>
                  <a:cubicBezTo>
                    <a:pt x="124" y="28"/>
                    <a:pt x="117" y="31"/>
                    <a:pt x="114" y="28"/>
                  </a:cubicBezTo>
                  <a:cubicBezTo>
                    <a:pt x="112" y="25"/>
                    <a:pt x="111" y="21"/>
                    <a:pt x="107" y="19"/>
                  </a:cubicBezTo>
                  <a:cubicBezTo>
                    <a:pt x="103" y="18"/>
                    <a:pt x="95" y="21"/>
                    <a:pt x="95" y="26"/>
                  </a:cubicBezTo>
                  <a:cubicBezTo>
                    <a:pt x="95" y="31"/>
                    <a:pt x="102" y="33"/>
                    <a:pt x="101" y="34"/>
                  </a:cubicBezTo>
                  <a:cubicBezTo>
                    <a:pt x="100" y="35"/>
                    <a:pt x="96" y="36"/>
                    <a:pt x="91" y="36"/>
                  </a:cubicBezTo>
                  <a:cubicBezTo>
                    <a:pt x="87" y="36"/>
                    <a:pt x="83" y="40"/>
                    <a:pt x="77" y="41"/>
                  </a:cubicBezTo>
                  <a:cubicBezTo>
                    <a:pt x="71" y="41"/>
                    <a:pt x="69" y="48"/>
                    <a:pt x="71" y="52"/>
                  </a:cubicBezTo>
                  <a:cubicBezTo>
                    <a:pt x="73" y="56"/>
                    <a:pt x="77" y="54"/>
                    <a:pt x="80" y="51"/>
                  </a:cubicBezTo>
                  <a:cubicBezTo>
                    <a:pt x="84" y="48"/>
                    <a:pt x="84" y="56"/>
                    <a:pt x="85" y="60"/>
                  </a:cubicBezTo>
                  <a:cubicBezTo>
                    <a:pt x="86" y="63"/>
                    <a:pt x="80" y="65"/>
                    <a:pt x="81" y="67"/>
                  </a:cubicBezTo>
                  <a:cubicBezTo>
                    <a:pt x="81" y="70"/>
                    <a:pt x="78" y="73"/>
                    <a:pt x="74" y="72"/>
                  </a:cubicBezTo>
                  <a:cubicBezTo>
                    <a:pt x="69" y="72"/>
                    <a:pt x="68" y="73"/>
                    <a:pt x="66" y="76"/>
                  </a:cubicBezTo>
                  <a:cubicBezTo>
                    <a:pt x="64" y="79"/>
                    <a:pt x="66" y="84"/>
                    <a:pt x="65" y="86"/>
                  </a:cubicBezTo>
                  <a:cubicBezTo>
                    <a:pt x="63" y="89"/>
                    <a:pt x="61" y="92"/>
                    <a:pt x="59" y="94"/>
                  </a:cubicBezTo>
                  <a:cubicBezTo>
                    <a:pt x="58" y="96"/>
                    <a:pt x="58" y="99"/>
                    <a:pt x="50" y="103"/>
                  </a:cubicBezTo>
                  <a:cubicBezTo>
                    <a:pt x="42" y="107"/>
                    <a:pt x="44" y="102"/>
                    <a:pt x="39" y="108"/>
                  </a:cubicBezTo>
                  <a:cubicBezTo>
                    <a:pt x="33" y="113"/>
                    <a:pt x="34" y="117"/>
                    <a:pt x="35" y="120"/>
                  </a:cubicBezTo>
                  <a:cubicBezTo>
                    <a:pt x="36" y="123"/>
                    <a:pt x="32" y="124"/>
                    <a:pt x="30" y="125"/>
                  </a:cubicBezTo>
                  <a:cubicBezTo>
                    <a:pt x="32" y="127"/>
                    <a:pt x="30" y="131"/>
                    <a:pt x="31" y="134"/>
                  </a:cubicBezTo>
                  <a:cubicBezTo>
                    <a:pt x="32" y="137"/>
                    <a:pt x="36" y="141"/>
                    <a:pt x="32" y="143"/>
                  </a:cubicBezTo>
                  <a:cubicBezTo>
                    <a:pt x="28" y="144"/>
                    <a:pt x="22" y="140"/>
                    <a:pt x="21" y="145"/>
                  </a:cubicBezTo>
                  <a:cubicBezTo>
                    <a:pt x="20" y="150"/>
                    <a:pt x="22" y="155"/>
                    <a:pt x="20" y="157"/>
                  </a:cubicBezTo>
                  <a:cubicBezTo>
                    <a:pt x="17" y="159"/>
                    <a:pt x="14" y="164"/>
                    <a:pt x="19" y="165"/>
                  </a:cubicBezTo>
                  <a:cubicBezTo>
                    <a:pt x="24" y="166"/>
                    <a:pt x="25" y="169"/>
                    <a:pt x="26" y="172"/>
                  </a:cubicBezTo>
                  <a:cubicBezTo>
                    <a:pt x="27" y="174"/>
                    <a:pt x="32" y="180"/>
                    <a:pt x="28" y="180"/>
                  </a:cubicBezTo>
                  <a:cubicBezTo>
                    <a:pt x="25" y="180"/>
                    <a:pt x="25" y="184"/>
                    <a:pt x="22" y="185"/>
                  </a:cubicBezTo>
                  <a:cubicBezTo>
                    <a:pt x="19" y="186"/>
                    <a:pt x="11" y="189"/>
                    <a:pt x="11" y="190"/>
                  </a:cubicBezTo>
                  <a:cubicBezTo>
                    <a:pt x="10" y="191"/>
                    <a:pt x="14" y="193"/>
                    <a:pt x="13" y="197"/>
                  </a:cubicBezTo>
                  <a:cubicBezTo>
                    <a:pt x="11" y="200"/>
                    <a:pt x="11" y="197"/>
                    <a:pt x="8" y="201"/>
                  </a:cubicBezTo>
                  <a:cubicBezTo>
                    <a:pt x="5" y="204"/>
                    <a:pt x="2" y="203"/>
                    <a:pt x="1" y="206"/>
                  </a:cubicBezTo>
                  <a:cubicBezTo>
                    <a:pt x="0" y="209"/>
                    <a:pt x="4" y="210"/>
                    <a:pt x="6" y="212"/>
                  </a:cubicBezTo>
                  <a:cubicBezTo>
                    <a:pt x="9" y="215"/>
                    <a:pt x="6" y="219"/>
                    <a:pt x="15" y="217"/>
                  </a:cubicBezTo>
                  <a:cubicBezTo>
                    <a:pt x="24" y="214"/>
                    <a:pt x="31" y="206"/>
                    <a:pt x="37" y="208"/>
                  </a:cubicBezTo>
                  <a:cubicBezTo>
                    <a:pt x="43" y="211"/>
                    <a:pt x="49" y="220"/>
                    <a:pt x="50" y="224"/>
                  </a:cubicBezTo>
                  <a:cubicBezTo>
                    <a:pt x="51" y="229"/>
                    <a:pt x="51" y="233"/>
                    <a:pt x="52" y="237"/>
                  </a:cubicBezTo>
                  <a:cubicBezTo>
                    <a:pt x="53" y="241"/>
                    <a:pt x="59" y="246"/>
                    <a:pt x="59" y="246"/>
                  </a:cubicBezTo>
                  <a:cubicBezTo>
                    <a:pt x="59" y="246"/>
                    <a:pt x="53" y="252"/>
                    <a:pt x="51" y="254"/>
                  </a:cubicBezTo>
                  <a:cubicBezTo>
                    <a:pt x="49" y="255"/>
                    <a:pt x="51" y="259"/>
                    <a:pt x="53" y="263"/>
                  </a:cubicBezTo>
                  <a:cubicBezTo>
                    <a:pt x="54" y="265"/>
                    <a:pt x="55" y="267"/>
                    <a:pt x="55" y="268"/>
                  </a:cubicBezTo>
                  <a:cubicBezTo>
                    <a:pt x="55" y="268"/>
                    <a:pt x="55" y="268"/>
                    <a:pt x="55" y="268"/>
                  </a:cubicBezTo>
                  <a:cubicBezTo>
                    <a:pt x="59" y="268"/>
                    <a:pt x="61" y="271"/>
                    <a:pt x="66" y="274"/>
                  </a:cubicBezTo>
                  <a:cubicBezTo>
                    <a:pt x="71" y="276"/>
                    <a:pt x="75" y="273"/>
                    <a:pt x="72" y="269"/>
                  </a:cubicBezTo>
                  <a:cubicBezTo>
                    <a:pt x="70" y="266"/>
                    <a:pt x="73" y="260"/>
                    <a:pt x="77" y="264"/>
                  </a:cubicBezTo>
                  <a:cubicBezTo>
                    <a:pt x="82" y="267"/>
                    <a:pt x="82" y="276"/>
                    <a:pt x="85" y="275"/>
                  </a:cubicBezTo>
                  <a:cubicBezTo>
                    <a:pt x="88" y="275"/>
                    <a:pt x="96" y="276"/>
                    <a:pt x="94" y="279"/>
                  </a:cubicBezTo>
                  <a:cubicBezTo>
                    <a:pt x="93" y="282"/>
                    <a:pt x="88" y="285"/>
                    <a:pt x="91" y="290"/>
                  </a:cubicBezTo>
                  <a:cubicBezTo>
                    <a:pt x="94" y="295"/>
                    <a:pt x="101" y="290"/>
                    <a:pt x="100" y="287"/>
                  </a:cubicBezTo>
                  <a:cubicBezTo>
                    <a:pt x="100" y="283"/>
                    <a:pt x="102" y="279"/>
                    <a:pt x="105" y="279"/>
                  </a:cubicBezTo>
                  <a:cubicBezTo>
                    <a:pt x="108" y="280"/>
                    <a:pt x="114" y="280"/>
                    <a:pt x="114" y="277"/>
                  </a:cubicBezTo>
                  <a:cubicBezTo>
                    <a:pt x="114" y="274"/>
                    <a:pt x="115" y="271"/>
                    <a:pt x="115" y="268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6"/>
            <p:cNvSpPr>
              <a:spLocks/>
            </p:cNvSpPr>
            <p:nvPr/>
          </p:nvSpPr>
          <p:spPr bwMode="auto">
            <a:xfrm>
              <a:off x="3782" y="2305"/>
              <a:ext cx="839" cy="654"/>
            </a:xfrm>
            <a:custGeom>
              <a:avLst/>
              <a:gdLst>
                <a:gd name="T0" fmla="*/ 7 w 237"/>
                <a:gd name="T1" fmla="*/ 31 h 185"/>
                <a:gd name="T2" fmla="*/ 28 w 237"/>
                <a:gd name="T3" fmla="*/ 21 h 185"/>
                <a:gd name="T4" fmla="*/ 45 w 237"/>
                <a:gd name="T5" fmla="*/ 7 h 185"/>
                <a:gd name="T6" fmla="*/ 61 w 237"/>
                <a:gd name="T7" fmla="*/ 11 h 185"/>
                <a:gd name="T8" fmla="*/ 70 w 237"/>
                <a:gd name="T9" fmla="*/ 0 h 185"/>
                <a:gd name="T10" fmla="*/ 92 w 237"/>
                <a:gd name="T11" fmla="*/ 9 h 185"/>
                <a:gd name="T12" fmla="*/ 111 w 237"/>
                <a:gd name="T13" fmla="*/ 33 h 185"/>
                <a:gd name="T14" fmla="*/ 136 w 237"/>
                <a:gd name="T15" fmla="*/ 46 h 185"/>
                <a:gd name="T16" fmla="*/ 135 w 237"/>
                <a:gd name="T17" fmla="*/ 65 h 185"/>
                <a:gd name="T18" fmla="*/ 152 w 237"/>
                <a:gd name="T19" fmla="*/ 71 h 185"/>
                <a:gd name="T20" fmla="*/ 166 w 237"/>
                <a:gd name="T21" fmla="*/ 81 h 185"/>
                <a:gd name="T22" fmla="*/ 186 w 237"/>
                <a:gd name="T23" fmla="*/ 89 h 185"/>
                <a:gd name="T24" fmla="*/ 204 w 237"/>
                <a:gd name="T25" fmla="*/ 89 h 185"/>
                <a:gd name="T26" fmla="*/ 207 w 237"/>
                <a:gd name="T27" fmla="*/ 72 h 185"/>
                <a:gd name="T28" fmla="*/ 229 w 237"/>
                <a:gd name="T29" fmla="*/ 86 h 185"/>
                <a:gd name="T30" fmla="*/ 233 w 237"/>
                <a:gd name="T31" fmla="*/ 97 h 185"/>
                <a:gd name="T32" fmla="*/ 218 w 237"/>
                <a:gd name="T33" fmla="*/ 102 h 185"/>
                <a:gd name="T34" fmla="*/ 208 w 237"/>
                <a:gd name="T35" fmla="*/ 114 h 185"/>
                <a:gd name="T36" fmla="*/ 206 w 237"/>
                <a:gd name="T37" fmla="*/ 122 h 185"/>
                <a:gd name="T38" fmla="*/ 206 w 237"/>
                <a:gd name="T39" fmla="*/ 132 h 185"/>
                <a:gd name="T40" fmla="*/ 196 w 237"/>
                <a:gd name="T41" fmla="*/ 137 h 185"/>
                <a:gd name="T42" fmla="*/ 188 w 237"/>
                <a:gd name="T43" fmla="*/ 143 h 185"/>
                <a:gd name="T44" fmla="*/ 182 w 237"/>
                <a:gd name="T45" fmla="*/ 136 h 185"/>
                <a:gd name="T46" fmla="*/ 178 w 237"/>
                <a:gd name="T47" fmla="*/ 146 h 185"/>
                <a:gd name="T48" fmla="*/ 179 w 237"/>
                <a:gd name="T49" fmla="*/ 157 h 185"/>
                <a:gd name="T50" fmla="*/ 166 w 237"/>
                <a:gd name="T51" fmla="*/ 159 h 185"/>
                <a:gd name="T52" fmla="*/ 147 w 237"/>
                <a:gd name="T53" fmla="*/ 163 h 185"/>
                <a:gd name="T54" fmla="*/ 134 w 237"/>
                <a:gd name="T55" fmla="*/ 156 h 185"/>
                <a:gd name="T56" fmla="*/ 127 w 237"/>
                <a:gd name="T57" fmla="*/ 145 h 185"/>
                <a:gd name="T58" fmla="*/ 121 w 237"/>
                <a:gd name="T59" fmla="*/ 160 h 185"/>
                <a:gd name="T60" fmla="*/ 111 w 237"/>
                <a:gd name="T61" fmla="*/ 175 h 185"/>
                <a:gd name="T62" fmla="*/ 102 w 237"/>
                <a:gd name="T63" fmla="*/ 166 h 185"/>
                <a:gd name="T64" fmla="*/ 91 w 237"/>
                <a:gd name="T65" fmla="*/ 164 h 185"/>
                <a:gd name="T66" fmla="*/ 76 w 237"/>
                <a:gd name="T67" fmla="*/ 168 h 185"/>
                <a:gd name="T68" fmla="*/ 82 w 237"/>
                <a:gd name="T69" fmla="*/ 181 h 185"/>
                <a:gd name="T70" fmla="*/ 68 w 237"/>
                <a:gd name="T71" fmla="*/ 183 h 185"/>
                <a:gd name="T72" fmla="*/ 62 w 237"/>
                <a:gd name="T73" fmla="*/ 169 h 185"/>
                <a:gd name="T74" fmla="*/ 49 w 237"/>
                <a:gd name="T75" fmla="*/ 160 h 185"/>
                <a:gd name="T76" fmla="*/ 37 w 237"/>
                <a:gd name="T77" fmla="*/ 149 h 185"/>
                <a:gd name="T78" fmla="*/ 18 w 237"/>
                <a:gd name="T79" fmla="*/ 145 h 185"/>
                <a:gd name="T80" fmla="*/ 16 w 237"/>
                <a:gd name="T81" fmla="*/ 137 h 185"/>
                <a:gd name="T82" fmla="*/ 9 w 237"/>
                <a:gd name="T83" fmla="*/ 126 h 185"/>
                <a:gd name="T84" fmla="*/ 7 w 237"/>
                <a:gd name="T85" fmla="*/ 114 h 185"/>
                <a:gd name="T86" fmla="*/ 16 w 237"/>
                <a:gd name="T87" fmla="*/ 100 h 185"/>
                <a:gd name="T88" fmla="*/ 16 w 237"/>
                <a:gd name="T89" fmla="*/ 89 h 185"/>
                <a:gd name="T90" fmla="*/ 25 w 237"/>
                <a:gd name="T91" fmla="*/ 83 h 185"/>
                <a:gd name="T92" fmla="*/ 25 w 237"/>
                <a:gd name="T93" fmla="*/ 69 h 185"/>
                <a:gd name="T94" fmla="*/ 31 w 237"/>
                <a:gd name="T95" fmla="*/ 61 h 185"/>
                <a:gd name="T96" fmla="*/ 16 w 237"/>
                <a:gd name="T97" fmla="*/ 50 h 185"/>
                <a:gd name="T98" fmla="*/ 7 w 237"/>
                <a:gd name="T99" fmla="*/ 31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237" h="185">
                  <a:moveTo>
                    <a:pt x="7" y="31"/>
                  </a:moveTo>
                  <a:cubicBezTo>
                    <a:pt x="7" y="31"/>
                    <a:pt x="7" y="31"/>
                    <a:pt x="7" y="31"/>
                  </a:cubicBezTo>
                  <a:cubicBezTo>
                    <a:pt x="14" y="30"/>
                    <a:pt x="14" y="26"/>
                    <a:pt x="18" y="26"/>
                  </a:cubicBezTo>
                  <a:cubicBezTo>
                    <a:pt x="22" y="27"/>
                    <a:pt x="25" y="24"/>
                    <a:pt x="28" y="21"/>
                  </a:cubicBezTo>
                  <a:cubicBezTo>
                    <a:pt x="31" y="18"/>
                    <a:pt x="33" y="22"/>
                    <a:pt x="37" y="18"/>
                  </a:cubicBezTo>
                  <a:cubicBezTo>
                    <a:pt x="41" y="15"/>
                    <a:pt x="45" y="10"/>
                    <a:pt x="45" y="7"/>
                  </a:cubicBezTo>
                  <a:cubicBezTo>
                    <a:pt x="44" y="5"/>
                    <a:pt x="49" y="3"/>
                    <a:pt x="52" y="5"/>
                  </a:cubicBezTo>
                  <a:cubicBezTo>
                    <a:pt x="54" y="7"/>
                    <a:pt x="56" y="12"/>
                    <a:pt x="61" y="11"/>
                  </a:cubicBezTo>
                  <a:cubicBezTo>
                    <a:pt x="65" y="10"/>
                    <a:pt x="64" y="7"/>
                    <a:pt x="69" y="2"/>
                  </a:cubicBezTo>
                  <a:cubicBezTo>
                    <a:pt x="69" y="1"/>
                    <a:pt x="70" y="1"/>
                    <a:pt x="70" y="0"/>
                  </a:cubicBezTo>
                  <a:cubicBezTo>
                    <a:pt x="73" y="1"/>
                    <a:pt x="77" y="2"/>
                    <a:pt x="80" y="2"/>
                  </a:cubicBezTo>
                  <a:cubicBezTo>
                    <a:pt x="91" y="3"/>
                    <a:pt x="93" y="5"/>
                    <a:pt x="92" y="9"/>
                  </a:cubicBezTo>
                  <a:cubicBezTo>
                    <a:pt x="91" y="12"/>
                    <a:pt x="94" y="20"/>
                    <a:pt x="95" y="25"/>
                  </a:cubicBezTo>
                  <a:cubicBezTo>
                    <a:pt x="96" y="31"/>
                    <a:pt x="104" y="33"/>
                    <a:pt x="111" y="33"/>
                  </a:cubicBezTo>
                  <a:cubicBezTo>
                    <a:pt x="118" y="33"/>
                    <a:pt x="129" y="32"/>
                    <a:pt x="131" y="37"/>
                  </a:cubicBezTo>
                  <a:cubicBezTo>
                    <a:pt x="132" y="42"/>
                    <a:pt x="139" y="42"/>
                    <a:pt x="136" y="46"/>
                  </a:cubicBezTo>
                  <a:cubicBezTo>
                    <a:pt x="132" y="51"/>
                    <a:pt x="123" y="53"/>
                    <a:pt x="128" y="56"/>
                  </a:cubicBezTo>
                  <a:cubicBezTo>
                    <a:pt x="133" y="59"/>
                    <a:pt x="135" y="58"/>
                    <a:pt x="135" y="65"/>
                  </a:cubicBezTo>
                  <a:cubicBezTo>
                    <a:pt x="134" y="73"/>
                    <a:pt x="140" y="72"/>
                    <a:pt x="143" y="71"/>
                  </a:cubicBezTo>
                  <a:cubicBezTo>
                    <a:pt x="146" y="69"/>
                    <a:pt x="149" y="73"/>
                    <a:pt x="152" y="71"/>
                  </a:cubicBezTo>
                  <a:cubicBezTo>
                    <a:pt x="155" y="70"/>
                    <a:pt x="159" y="70"/>
                    <a:pt x="160" y="75"/>
                  </a:cubicBezTo>
                  <a:cubicBezTo>
                    <a:pt x="160" y="79"/>
                    <a:pt x="162" y="83"/>
                    <a:pt x="166" y="81"/>
                  </a:cubicBezTo>
                  <a:cubicBezTo>
                    <a:pt x="169" y="78"/>
                    <a:pt x="173" y="80"/>
                    <a:pt x="177" y="84"/>
                  </a:cubicBezTo>
                  <a:cubicBezTo>
                    <a:pt x="180" y="88"/>
                    <a:pt x="185" y="89"/>
                    <a:pt x="186" y="89"/>
                  </a:cubicBezTo>
                  <a:cubicBezTo>
                    <a:pt x="188" y="88"/>
                    <a:pt x="196" y="89"/>
                    <a:pt x="197" y="90"/>
                  </a:cubicBezTo>
                  <a:cubicBezTo>
                    <a:pt x="198" y="91"/>
                    <a:pt x="201" y="94"/>
                    <a:pt x="204" y="89"/>
                  </a:cubicBezTo>
                  <a:cubicBezTo>
                    <a:pt x="207" y="85"/>
                    <a:pt x="207" y="85"/>
                    <a:pt x="207" y="80"/>
                  </a:cubicBezTo>
                  <a:cubicBezTo>
                    <a:pt x="207" y="78"/>
                    <a:pt x="207" y="75"/>
                    <a:pt x="207" y="72"/>
                  </a:cubicBezTo>
                  <a:cubicBezTo>
                    <a:pt x="211" y="73"/>
                    <a:pt x="218" y="74"/>
                    <a:pt x="223" y="76"/>
                  </a:cubicBezTo>
                  <a:cubicBezTo>
                    <a:pt x="229" y="79"/>
                    <a:pt x="225" y="82"/>
                    <a:pt x="229" y="86"/>
                  </a:cubicBezTo>
                  <a:cubicBezTo>
                    <a:pt x="233" y="89"/>
                    <a:pt x="233" y="84"/>
                    <a:pt x="235" y="88"/>
                  </a:cubicBezTo>
                  <a:cubicBezTo>
                    <a:pt x="237" y="92"/>
                    <a:pt x="237" y="97"/>
                    <a:pt x="233" y="97"/>
                  </a:cubicBezTo>
                  <a:cubicBezTo>
                    <a:pt x="228" y="97"/>
                    <a:pt x="226" y="97"/>
                    <a:pt x="224" y="100"/>
                  </a:cubicBezTo>
                  <a:cubicBezTo>
                    <a:pt x="222" y="103"/>
                    <a:pt x="220" y="102"/>
                    <a:pt x="218" y="102"/>
                  </a:cubicBezTo>
                  <a:cubicBezTo>
                    <a:pt x="215" y="102"/>
                    <a:pt x="209" y="107"/>
                    <a:pt x="205" y="109"/>
                  </a:cubicBezTo>
                  <a:cubicBezTo>
                    <a:pt x="201" y="112"/>
                    <a:pt x="207" y="112"/>
                    <a:pt x="208" y="114"/>
                  </a:cubicBezTo>
                  <a:cubicBezTo>
                    <a:pt x="208" y="117"/>
                    <a:pt x="204" y="115"/>
                    <a:pt x="202" y="118"/>
                  </a:cubicBezTo>
                  <a:cubicBezTo>
                    <a:pt x="201" y="120"/>
                    <a:pt x="206" y="118"/>
                    <a:pt x="206" y="122"/>
                  </a:cubicBezTo>
                  <a:cubicBezTo>
                    <a:pt x="206" y="126"/>
                    <a:pt x="207" y="125"/>
                    <a:pt x="211" y="126"/>
                  </a:cubicBezTo>
                  <a:cubicBezTo>
                    <a:pt x="215" y="127"/>
                    <a:pt x="207" y="131"/>
                    <a:pt x="206" y="132"/>
                  </a:cubicBezTo>
                  <a:cubicBezTo>
                    <a:pt x="205" y="132"/>
                    <a:pt x="199" y="133"/>
                    <a:pt x="197" y="133"/>
                  </a:cubicBezTo>
                  <a:cubicBezTo>
                    <a:pt x="196" y="132"/>
                    <a:pt x="195" y="134"/>
                    <a:pt x="196" y="137"/>
                  </a:cubicBezTo>
                  <a:cubicBezTo>
                    <a:pt x="197" y="140"/>
                    <a:pt x="194" y="140"/>
                    <a:pt x="193" y="139"/>
                  </a:cubicBezTo>
                  <a:cubicBezTo>
                    <a:pt x="192" y="139"/>
                    <a:pt x="190" y="143"/>
                    <a:pt x="188" y="143"/>
                  </a:cubicBezTo>
                  <a:cubicBezTo>
                    <a:pt x="185" y="143"/>
                    <a:pt x="186" y="140"/>
                    <a:pt x="186" y="137"/>
                  </a:cubicBezTo>
                  <a:cubicBezTo>
                    <a:pt x="187" y="134"/>
                    <a:pt x="183" y="134"/>
                    <a:pt x="182" y="136"/>
                  </a:cubicBezTo>
                  <a:cubicBezTo>
                    <a:pt x="181" y="138"/>
                    <a:pt x="176" y="141"/>
                    <a:pt x="175" y="142"/>
                  </a:cubicBezTo>
                  <a:cubicBezTo>
                    <a:pt x="174" y="144"/>
                    <a:pt x="176" y="146"/>
                    <a:pt x="178" y="146"/>
                  </a:cubicBezTo>
                  <a:cubicBezTo>
                    <a:pt x="180" y="147"/>
                    <a:pt x="179" y="151"/>
                    <a:pt x="178" y="154"/>
                  </a:cubicBezTo>
                  <a:cubicBezTo>
                    <a:pt x="178" y="155"/>
                    <a:pt x="178" y="156"/>
                    <a:pt x="179" y="157"/>
                  </a:cubicBezTo>
                  <a:cubicBezTo>
                    <a:pt x="176" y="158"/>
                    <a:pt x="174" y="159"/>
                    <a:pt x="173" y="160"/>
                  </a:cubicBezTo>
                  <a:cubicBezTo>
                    <a:pt x="166" y="164"/>
                    <a:pt x="169" y="158"/>
                    <a:pt x="166" y="159"/>
                  </a:cubicBezTo>
                  <a:cubicBezTo>
                    <a:pt x="163" y="159"/>
                    <a:pt x="160" y="162"/>
                    <a:pt x="157" y="161"/>
                  </a:cubicBezTo>
                  <a:cubicBezTo>
                    <a:pt x="154" y="161"/>
                    <a:pt x="152" y="160"/>
                    <a:pt x="147" y="163"/>
                  </a:cubicBezTo>
                  <a:cubicBezTo>
                    <a:pt x="142" y="165"/>
                    <a:pt x="140" y="163"/>
                    <a:pt x="140" y="159"/>
                  </a:cubicBezTo>
                  <a:cubicBezTo>
                    <a:pt x="139" y="156"/>
                    <a:pt x="136" y="157"/>
                    <a:pt x="134" y="156"/>
                  </a:cubicBezTo>
                  <a:cubicBezTo>
                    <a:pt x="132" y="155"/>
                    <a:pt x="134" y="150"/>
                    <a:pt x="136" y="146"/>
                  </a:cubicBezTo>
                  <a:cubicBezTo>
                    <a:pt x="138" y="141"/>
                    <a:pt x="128" y="143"/>
                    <a:pt x="127" y="145"/>
                  </a:cubicBezTo>
                  <a:cubicBezTo>
                    <a:pt x="127" y="147"/>
                    <a:pt x="125" y="149"/>
                    <a:pt x="121" y="149"/>
                  </a:cubicBezTo>
                  <a:cubicBezTo>
                    <a:pt x="117" y="149"/>
                    <a:pt x="121" y="156"/>
                    <a:pt x="121" y="160"/>
                  </a:cubicBezTo>
                  <a:cubicBezTo>
                    <a:pt x="121" y="164"/>
                    <a:pt x="121" y="168"/>
                    <a:pt x="121" y="171"/>
                  </a:cubicBezTo>
                  <a:cubicBezTo>
                    <a:pt x="121" y="174"/>
                    <a:pt x="113" y="177"/>
                    <a:pt x="111" y="175"/>
                  </a:cubicBezTo>
                  <a:cubicBezTo>
                    <a:pt x="109" y="172"/>
                    <a:pt x="111" y="168"/>
                    <a:pt x="110" y="166"/>
                  </a:cubicBezTo>
                  <a:cubicBezTo>
                    <a:pt x="110" y="165"/>
                    <a:pt x="105" y="166"/>
                    <a:pt x="102" y="166"/>
                  </a:cubicBezTo>
                  <a:cubicBezTo>
                    <a:pt x="99" y="166"/>
                    <a:pt x="98" y="166"/>
                    <a:pt x="97" y="166"/>
                  </a:cubicBezTo>
                  <a:cubicBezTo>
                    <a:pt x="95" y="166"/>
                    <a:pt x="93" y="163"/>
                    <a:pt x="91" y="164"/>
                  </a:cubicBezTo>
                  <a:cubicBezTo>
                    <a:pt x="89" y="164"/>
                    <a:pt x="85" y="165"/>
                    <a:pt x="84" y="162"/>
                  </a:cubicBezTo>
                  <a:cubicBezTo>
                    <a:pt x="82" y="160"/>
                    <a:pt x="77" y="164"/>
                    <a:pt x="76" y="168"/>
                  </a:cubicBezTo>
                  <a:cubicBezTo>
                    <a:pt x="75" y="172"/>
                    <a:pt x="77" y="173"/>
                    <a:pt x="80" y="174"/>
                  </a:cubicBezTo>
                  <a:cubicBezTo>
                    <a:pt x="83" y="174"/>
                    <a:pt x="85" y="182"/>
                    <a:pt x="82" y="181"/>
                  </a:cubicBezTo>
                  <a:cubicBezTo>
                    <a:pt x="79" y="181"/>
                    <a:pt x="77" y="179"/>
                    <a:pt x="77" y="182"/>
                  </a:cubicBezTo>
                  <a:cubicBezTo>
                    <a:pt x="77" y="185"/>
                    <a:pt x="74" y="184"/>
                    <a:pt x="68" y="183"/>
                  </a:cubicBezTo>
                  <a:cubicBezTo>
                    <a:pt x="62" y="183"/>
                    <a:pt x="64" y="182"/>
                    <a:pt x="64" y="177"/>
                  </a:cubicBezTo>
                  <a:cubicBezTo>
                    <a:pt x="64" y="171"/>
                    <a:pt x="63" y="170"/>
                    <a:pt x="62" y="169"/>
                  </a:cubicBezTo>
                  <a:cubicBezTo>
                    <a:pt x="60" y="167"/>
                    <a:pt x="56" y="166"/>
                    <a:pt x="54" y="165"/>
                  </a:cubicBezTo>
                  <a:cubicBezTo>
                    <a:pt x="52" y="163"/>
                    <a:pt x="52" y="162"/>
                    <a:pt x="49" y="160"/>
                  </a:cubicBezTo>
                  <a:cubicBezTo>
                    <a:pt x="46" y="158"/>
                    <a:pt x="45" y="158"/>
                    <a:pt x="44" y="155"/>
                  </a:cubicBezTo>
                  <a:cubicBezTo>
                    <a:pt x="43" y="152"/>
                    <a:pt x="41" y="151"/>
                    <a:pt x="37" y="149"/>
                  </a:cubicBezTo>
                  <a:cubicBezTo>
                    <a:pt x="34" y="147"/>
                    <a:pt x="32" y="144"/>
                    <a:pt x="28" y="142"/>
                  </a:cubicBezTo>
                  <a:cubicBezTo>
                    <a:pt x="24" y="139"/>
                    <a:pt x="22" y="141"/>
                    <a:pt x="18" y="145"/>
                  </a:cubicBezTo>
                  <a:cubicBezTo>
                    <a:pt x="17" y="146"/>
                    <a:pt x="17" y="147"/>
                    <a:pt x="16" y="148"/>
                  </a:cubicBezTo>
                  <a:cubicBezTo>
                    <a:pt x="16" y="144"/>
                    <a:pt x="16" y="139"/>
                    <a:pt x="16" y="137"/>
                  </a:cubicBezTo>
                  <a:cubicBezTo>
                    <a:pt x="16" y="134"/>
                    <a:pt x="20" y="134"/>
                    <a:pt x="18" y="129"/>
                  </a:cubicBezTo>
                  <a:cubicBezTo>
                    <a:pt x="16" y="124"/>
                    <a:pt x="10" y="123"/>
                    <a:pt x="9" y="126"/>
                  </a:cubicBezTo>
                  <a:cubicBezTo>
                    <a:pt x="7" y="130"/>
                    <a:pt x="0" y="128"/>
                    <a:pt x="1" y="125"/>
                  </a:cubicBezTo>
                  <a:cubicBezTo>
                    <a:pt x="2" y="121"/>
                    <a:pt x="7" y="117"/>
                    <a:pt x="7" y="114"/>
                  </a:cubicBezTo>
                  <a:cubicBezTo>
                    <a:pt x="8" y="110"/>
                    <a:pt x="7" y="105"/>
                    <a:pt x="11" y="105"/>
                  </a:cubicBezTo>
                  <a:cubicBezTo>
                    <a:pt x="14" y="105"/>
                    <a:pt x="15" y="104"/>
                    <a:pt x="16" y="100"/>
                  </a:cubicBezTo>
                  <a:cubicBezTo>
                    <a:pt x="16" y="96"/>
                    <a:pt x="12" y="95"/>
                    <a:pt x="12" y="93"/>
                  </a:cubicBezTo>
                  <a:cubicBezTo>
                    <a:pt x="12" y="91"/>
                    <a:pt x="17" y="92"/>
                    <a:pt x="16" y="89"/>
                  </a:cubicBezTo>
                  <a:cubicBezTo>
                    <a:pt x="15" y="86"/>
                    <a:pt x="14" y="81"/>
                    <a:pt x="17" y="81"/>
                  </a:cubicBezTo>
                  <a:cubicBezTo>
                    <a:pt x="20" y="81"/>
                    <a:pt x="21" y="86"/>
                    <a:pt x="25" y="83"/>
                  </a:cubicBezTo>
                  <a:cubicBezTo>
                    <a:pt x="29" y="81"/>
                    <a:pt x="28" y="78"/>
                    <a:pt x="27" y="76"/>
                  </a:cubicBezTo>
                  <a:cubicBezTo>
                    <a:pt x="25" y="75"/>
                    <a:pt x="24" y="71"/>
                    <a:pt x="25" y="69"/>
                  </a:cubicBezTo>
                  <a:cubicBezTo>
                    <a:pt x="26" y="67"/>
                    <a:pt x="25" y="64"/>
                    <a:pt x="27" y="65"/>
                  </a:cubicBezTo>
                  <a:cubicBezTo>
                    <a:pt x="28" y="66"/>
                    <a:pt x="31" y="64"/>
                    <a:pt x="31" y="61"/>
                  </a:cubicBezTo>
                  <a:cubicBezTo>
                    <a:pt x="32" y="59"/>
                    <a:pt x="30" y="55"/>
                    <a:pt x="26" y="55"/>
                  </a:cubicBezTo>
                  <a:cubicBezTo>
                    <a:pt x="21" y="55"/>
                    <a:pt x="18" y="52"/>
                    <a:pt x="16" y="50"/>
                  </a:cubicBezTo>
                  <a:cubicBezTo>
                    <a:pt x="14" y="48"/>
                    <a:pt x="8" y="45"/>
                    <a:pt x="7" y="41"/>
                  </a:cubicBezTo>
                  <a:cubicBezTo>
                    <a:pt x="6" y="40"/>
                    <a:pt x="7" y="35"/>
                    <a:pt x="7" y="31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7"/>
            <p:cNvSpPr>
              <a:spLocks/>
            </p:cNvSpPr>
            <p:nvPr/>
          </p:nvSpPr>
          <p:spPr bwMode="auto">
            <a:xfrm>
              <a:off x="3991" y="1662"/>
              <a:ext cx="789" cy="975"/>
            </a:xfrm>
            <a:custGeom>
              <a:avLst/>
              <a:gdLst>
                <a:gd name="T0" fmla="*/ 148 w 223"/>
                <a:gd name="T1" fmla="*/ 262 h 276"/>
                <a:gd name="T2" fmla="*/ 138 w 223"/>
                <a:gd name="T3" fmla="*/ 272 h 276"/>
                <a:gd name="T4" fmla="*/ 118 w 223"/>
                <a:gd name="T5" fmla="*/ 266 h 276"/>
                <a:gd name="T6" fmla="*/ 101 w 223"/>
                <a:gd name="T7" fmla="*/ 257 h 276"/>
                <a:gd name="T8" fmla="*/ 84 w 223"/>
                <a:gd name="T9" fmla="*/ 253 h 276"/>
                <a:gd name="T10" fmla="*/ 69 w 223"/>
                <a:gd name="T11" fmla="*/ 238 h 276"/>
                <a:gd name="T12" fmla="*/ 72 w 223"/>
                <a:gd name="T13" fmla="*/ 219 h 276"/>
                <a:gd name="T14" fmla="*/ 36 w 223"/>
                <a:gd name="T15" fmla="*/ 207 h 276"/>
                <a:gd name="T16" fmla="*/ 21 w 223"/>
                <a:gd name="T17" fmla="*/ 184 h 276"/>
                <a:gd name="T18" fmla="*/ 10 w 223"/>
                <a:gd name="T19" fmla="*/ 170 h 276"/>
                <a:gd name="T20" fmla="*/ 7 w 223"/>
                <a:gd name="T21" fmla="*/ 144 h 276"/>
                <a:gd name="T22" fmla="*/ 5 w 223"/>
                <a:gd name="T23" fmla="*/ 133 h 276"/>
                <a:gd name="T24" fmla="*/ 26 w 223"/>
                <a:gd name="T25" fmla="*/ 129 h 276"/>
                <a:gd name="T26" fmla="*/ 41 w 223"/>
                <a:gd name="T27" fmla="*/ 113 h 276"/>
                <a:gd name="T28" fmla="*/ 40 w 223"/>
                <a:gd name="T29" fmla="*/ 92 h 276"/>
                <a:gd name="T30" fmla="*/ 35 w 223"/>
                <a:gd name="T31" fmla="*/ 74 h 276"/>
                <a:gd name="T32" fmla="*/ 36 w 223"/>
                <a:gd name="T33" fmla="*/ 56 h 276"/>
                <a:gd name="T34" fmla="*/ 19 w 223"/>
                <a:gd name="T35" fmla="*/ 35 h 276"/>
                <a:gd name="T36" fmla="*/ 39 w 223"/>
                <a:gd name="T37" fmla="*/ 21 h 276"/>
                <a:gd name="T38" fmla="*/ 67 w 223"/>
                <a:gd name="T39" fmla="*/ 22 h 276"/>
                <a:gd name="T40" fmla="*/ 89 w 223"/>
                <a:gd name="T41" fmla="*/ 3 h 276"/>
                <a:gd name="T42" fmla="*/ 95 w 223"/>
                <a:gd name="T43" fmla="*/ 2 h 276"/>
                <a:gd name="T44" fmla="*/ 113 w 223"/>
                <a:gd name="T45" fmla="*/ 13 h 276"/>
                <a:gd name="T46" fmla="*/ 134 w 223"/>
                <a:gd name="T47" fmla="*/ 26 h 276"/>
                <a:gd name="T48" fmla="*/ 142 w 223"/>
                <a:gd name="T49" fmla="*/ 44 h 276"/>
                <a:gd name="T50" fmla="*/ 138 w 223"/>
                <a:gd name="T51" fmla="*/ 68 h 276"/>
                <a:gd name="T52" fmla="*/ 149 w 223"/>
                <a:gd name="T53" fmla="*/ 79 h 276"/>
                <a:gd name="T54" fmla="*/ 145 w 223"/>
                <a:gd name="T55" fmla="*/ 105 h 276"/>
                <a:gd name="T56" fmla="*/ 146 w 223"/>
                <a:gd name="T57" fmla="*/ 124 h 276"/>
                <a:gd name="T58" fmla="*/ 167 w 223"/>
                <a:gd name="T59" fmla="*/ 136 h 276"/>
                <a:gd name="T60" fmla="*/ 188 w 223"/>
                <a:gd name="T61" fmla="*/ 139 h 276"/>
                <a:gd name="T62" fmla="*/ 209 w 223"/>
                <a:gd name="T63" fmla="*/ 149 h 276"/>
                <a:gd name="T64" fmla="*/ 222 w 223"/>
                <a:gd name="T65" fmla="*/ 169 h 276"/>
                <a:gd name="T66" fmla="*/ 206 w 223"/>
                <a:gd name="T67" fmla="*/ 182 h 276"/>
                <a:gd name="T68" fmla="*/ 190 w 223"/>
                <a:gd name="T69" fmla="*/ 183 h 276"/>
                <a:gd name="T70" fmla="*/ 166 w 223"/>
                <a:gd name="T71" fmla="*/ 187 h 276"/>
                <a:gd name="T72" fmla="*/ 148 w 223"/>
                <a:gd name="T73" fmla="*/ 193 h 276"/>
                <a:gd name="T74" fmla="*/ 139 w 223"/>
                <a:gd name="T75" fmla="*/ 214 h 276"/>
                <a:gd name="T76" fmla="*/ 140 w 223"/>
                <a:gd name="T77" fmla="*/ 237 h 276"/>
                <a:gd name="T78" fmla="*/ 147 w 223"/>
                <a:gd name="T79" fmla="*/ 253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223" h="276">
                  <a:moveTo>
                    <a:pt x="148" y="254"/>
                  </a:moveTo>
                  <a:cubicBezTo>
                    <a:pt x="148" y="257"/>
                    <a:pt x="148" y="260"/>
                    <a:pt x="148" y="262"/>
                  </a:cubicBezTo>
                  <a:cubicBezTo>
                    <a:pt x="148" y="267"/>
                    <a:pt x="148" y="267"/>
                    <a:pt x="145" y="271"/>
                  </a:cubicBezTo>
                  <a:cubicBezTo>
                    <a:pt x="142" y="276"/>
                    <a:pt x="139" y="273"/>
                    <a:pt x="138" y="272"/>
                  </a:cubicBezTo>
                  <a:cubicBezTo>
                    <a:pt x="137" y="271"/>
                    <a:pt x="129" y="270"/>
                    <a:pt x="127" y="271"/>
                  </a:cubicBezTo>
                  <a:cubicBezTo>
                    <a:pt x="126" y="271"/>
                    <a:pt x="121" y="270"/>
                    <a:pt x="118" y="266"/>
                  </a:cubicBezTo>
                  <a:cubicBezTo>
                    <a:pt x="114" y="262"/>
                    <a:pt x="110" y="260"/>
                    <a:pt x="107" y="263"/>
                  </a:cubicBezTo>
                  <a:cubicBezTo>
                    <a:pt x="103" y="265"/>
                    <a:pt x="101" y="261"/>
                    <a:pt x="101" y="257"/>
                  </a:cubicBezTo>
                  <a:cubicBezTo>
                    <a:pt x="100" y="252"/>
                    <a:pt x="96" y="252"/>
                    <a:pt x="93" y="253"/>
                  </a:cubicBezTo>
                  <a:cubicBezTo>
                    <a:pt x="90" y="255"/>
                    <a:pt x="87" y="251"/>
                    <a:pt x="84" y="253"/>
                  </a:cubicBezTo>
                  <a:cubicBezTo>
                    <a:pt x="81" y="254"/>
                    <a:pt x="75" y="255"/>
                    <a:pt x="76" y="247"/>
                  </a:cubicBezTo>
                  <a:cubicBezTo>
                    <a:pt x="76" y="240"/>
                    <a:pt x="74" y="241"/>
                    <a:pt x="69" y="238"/>
                  </a:cubicBezTo>
                  <a:cubicBezTo>
                    <a:pt x="64" y="235"/>
                    <a:pt x="73" y="233"/>
                    <a:pt x="77" y="228"/>
                  </a:cubicBezTo>
                  <a:cubicBezTo>
                    <a:pt x="80" y="224"/>
                    <a:pt x="73" y="224"/>
                    <a:pt x="72" y="219"/>
                  </a:cubicBezTo>
                  <a:cubicBezTo>
                    <a:pt x="70" y="214"/>
                    <a:pt x="59" y="215"/>
                    <a:pt x="52" y="215"/>
                  </a:cubicBezTo>
                  <a:cubicBezTo>
                    <a:pt x="45" y="215"/>
                    <a:pt x="37" y="213"/>
                    <a:pt x="36" y="207"/>
                  </a:cubicBezTo>
                  <a:cubicBezTo>
                    <a:pt x="35" y="202"/>
                    <a:pt x="32" y="194"/>
                    <a:pt x="33" y="191"/>
                  </a:cubicBezTo>
                  <a:cubicBezTo>
                    <a:pt x="34" y="187"/>
                    <a:pt x="32" y="185"/>
                    <a:pt x="21" y="184"/>
                  </a:cubicBezTo>
                  <a:cubicBezTo>
                    <a:pt x="18" y="184"/>
                    <a:pt x="14" y="183"/>
                    <a:pt x="11" y="182"/>
                  </a:cubicBezTo>
                  <a:cubicBezTo>
                    <a:pt x="14" y="178"/>
                    <a:pt x="11" y="174"/>
                    <a:pt x="10" y="170"/>
                  </a:cubicBezTo>
                  <a:cubicBezTo>
                    <a:pt x="8" y="165"/>
                    <a:pt x="2" y="158"/>
                    <a:pt x="5" y="153"/>
                  </a:cubicBezTo>
                  <a:cubicBezTo>
                    <a:pt x="8" y="149"/>
                    <a:pt x="9" y="146"/>
                    <a:pt x="7" y="144"/>
                  </a:cubicBezTo>
                  <a:cubicBezTo>
                    <a:pt x="5" y="142"/>
                    <a:pt x="8" y="141"/>
                    <a:pt x="6" y="139"/>
                  </a:cubicBezTo>
                  <a:cubicBezTo>
                    <a:pt x="4" y="136"/>
                    <a:pt x="0" y="134"/>
                    <a:pt x="5" y="133"/>
                  </a:cubicBezTo>
                  <a:cubicBezTo>
                    <a:pt x="9" y="133"/>
                    <a:pt x="10" y="129"/>
                    <a:pt x="12" y="128"/>
                  </a:cubicBezTo>
                  <a:cubicBezTo>
                    <a:pt x="13" y="126"/>
                    <a:pt x="17" y="129"/>
                    <a:pt x="26" y="129"/>
                  </a:cubicBezTo>
                  <a:cubicBezTo>
                    <a:pt x="35" y="129"/>
                    <a:pt x="34" y="126"/>
                    <a:pt x="38" y="122"/>
                  </a:cubicBezTo>
                  <a:cubicBezTo>
                    <a:pt x="41" y="118"/>
                    <a:pt x="41" y="116"/>
                    <a:pt x="41" y="113"/>
                  </a:cubicBezTo>
                  <a:cubicBezTo>
                    <a:pt x="40" y="111"/>
                    <a:pt x="49" y="108"/>
                    <a:pt x="46" y="105"/>
                  </a:cubicBezTo>
                  <a:cubicBezTo>
                    <a:pt x="44" y="102"/>
                    <a:pt x="36" y="95"/>
                    <a:pt x="40" y="92"/>
                  </a:cubicBezTo>
                  <a:cubicBezTo>
                    <a:pt x="44" y="90"/>
                    <a:pt x="46" y="89"/>
                    <a:pt x="40" y="84"/>
                  </a:cubicBezTo>
                  <a:cubicBezTo>
                    <a:pt x="35" y="80"/>
                    <a:pt x="34" y="78"/>
                    <a:pt x="35" y="74"/>
                  </a:cubicBezTo>
                  <a:cubicBezTo>
                    <a:pt x="36" y="71"/>
                    <a:pt x="37" y="67"/>
                    <a:pt x="35" y="64"/>
                  </a:cubicBezTo>
                  <a:cubicBezTo>
                    <a:pt x="33" y="61"/>
                    <a:pt x="39" y="57"/>
                    <a:pt x="36" y="56"/>
                  </a:cubicBezTo>
                  <a:cubicBezTo>
                    <a:pt x="33" y="55"/>
                    <a:pt x="30" y="52"/>
                    <a:pt x="27" y="47"/>
                  </a:cubicBezTo>
                  <a:cubicBezTo>
                    <a:pt x="25" y="42"/>
                    <a:pt x="19" y="39"/>
                    <a:pt x="19" y="35"/>
                  </a:cubicBezTo>
                  <a:cubicBezTo>
                    <a:pt x="19" y="30"/>
                    <a:pt x="20" y="25"/>
                    <a:pt x="25" y="25"/>
                  </a:cubicBezTo>
                  <a:cubicBezTo>
                    <a:pt x="31" y="25"/>
                    <a:pt x="37" y="25"/>
                    <a:pt x="39" y="21"/>
                  </a:cubicBezTo>
                  <a:cubicBezTo>
                    <a:pt x="41" y="16"/>
                    <a:pt x="48" y="16"/>
                    <a:pt x="52" y="18"/>
                  </a:cubicBezTo>
                  <a:cubicBezTo>
                    <a:pt x="55" y="20"/>
                    <a:pt x="62" y="25"/>
                    <a:pt x="67" y="22"/>
                  </a:cubicBezTo>
                  <a:cubicBezTo>
                    <a:pt x="72" y="20"/>
                    <a:pt x="81" y="16"/>
                    <a:pt x="82" y="12"/>
                  </a:cubicBezTo>
                  <a:cubicBezTo>
                    <a:pt x="82" y="8"/>
                    <a:pt x="89" y="5"/>
                    <a:pt x="89" y="3"/>
                  </a:cubicBezTo>
                  <a:cubicBezTo>
                    <a:pt x="89" y="3"/>
                    <a:pt x="89" y="2"/>
                    <a:pt x="88" y="1"/>
                  </a:cubicBezTo>
                  <a:cubicBezTo>
                    <a:pt x="92" y="0"/>
                    <a:pt x="94" y="0"/>
                    <a:pt x="95" y="2"/>
                  </a:cubicBezTo>
                  <a:cubicBezTo>
                    <a:pt x="96" y="7"/>
                    <a:pt x="98" y="8"/>
                    <a:pt x="104" y="9"/>
                  </a:cubicBezTo>
                  <a:cubicBezTo>
                    <a:pt x="109" y="10"/>
                    <a:pt x="114" y="8"/>
                    <a:pt x="113" y="13"/>
                  </a:cubicBezTo>
                  <a:cubicBezTo>
                    <a:pt x="111" y="19"/>
                    <a:pt x="114" y="19"/>
                    <a:pt x="122" y="20"/>
                  </a:cubicBezTo>
                  <a:cubicBezTo>
                    <a:pt x="129" y="21"/>
                    <a:pt x="130" y="27"/>
                    <a:pt x="134" y="26"/>
                  </a:cubicBezTo>
                  <a:cubicBezTo>
                    <a:pt x="139" y="26"/>
                    <a:pt x="147" y="24"/>
                    <a:pt x="145" y="31"/>
                  </a:cubicBezTo>
                  <a:cubicBezTo>
                    <a:pt x="143" y="37"/>
                    <a:pt x="140" y="39"/>
                    <a:pt x="142" y="44"/>
                  </a:cubicBezTo>
                  <a:cubicBezTo>
                    <a:pt x="144" y="49"/>
                    <a:pt x="147" y="57"/>
                    <a:pt x="143" y="58"/>
                  </a:cubicBezTo>
                  <a:cubicBezTo>
                    <a:pt x="139" y="59"/>
                    <a:pt x="136" y="65"/>
                    <a:pt x="138" y="68"/>
                  </a:cubicBezTo>
                  <a:cubicBezTo>
                    <a:pt x="139" y="72"/>
                    <a:pt x="143" y="67"/>
                    <a:pt x="145" y="69"/>
                  </a:cubicBezTo>
                  <a:cubicBezTo>
                    <a:pt x="147" y="72"/>
                    <a:pt x="149" y="75"/>
                    <a:pt x="149" y="79"/>
                  </a:cubicBezTo>
                  <a:cubicBezTo>
                    <a:pt x="149" y="82"/>
                    <a:pt x="149" y="87"/>
                    <a:pt x="148" y="92"/>
                  </a:cubicBezTo>
                  <a:cubicBezTo>
                    <a:pt x="147" y="97"/>
                    <a:pt x="142" y="102"/>
                    <a:pt x="145" y="105"/>
                  </a:cubicBezTo>
                  <a:cubicBezTo>
                    <a:pt x="147" y="108"/>
                    <a:pt x="141" y="111"/>
                    <a:pt x="141" y="115"/>
                  </a:cubicBezTo>
                  <a:cubicBezTo>
                    <a:pt x="141" y="118"/>
                    <a:pt x="141" y="119"/>
                    <a:pt x="146" y="124"/>
                  </a:cubicBezTo>
                  <a:cubicBezTo>
                    <a:pt x="151" y="130"/>
                    <a:pt x="153" y="127"/>
                    <a:pt x="156" y="133"/>
                  </a:cubicBezTo>
                  <a:cubicBezTo>
                    <a:pt x="160" y="140"/>
                    <a:pt x="165" y="133"/>
                    <a:pt x="167" y="136"/>
                  </a:cubicBezTo>
                  <a:cubicBezTo>
                    <a:pt x="169" y="140"/>
                    <a:pt x="175" y="142"/>
                    <a:pt x="177" y="138"/>
                  </a:cubicBezTo>
                  <a:cubicBezTo>
                    <a:pt x="180" y="135"/>
                    <a:pt x="185" y="137"/>
                    <a:pt x="188" y="139"/>
                  </a:cubicBezTo>
                  <a:cubicBezTo>
                    <a:pt x="192" y="142"/>
                    <a:pt x="195" y="142"/>
                    <a:pt x="199" y="146"/>
                  </a:cubicBezTo>
                  <a:cubicBezTo>
                    <a:pt x="203" y="150"/>
                    <a:pt x="209" y="146"/>
                    <a:pt x="209" y="149"/>
                  </a:cubicBezTo>
                  <a:cubicBezTo>
                    <a:pt x="209" y="152"/>
                    <a:pt x="218" y="148"/>
                    <a:pt x="220" y="154"/>
                  </a:cubicBezTo>
                  <a:cubicBezTo>
                    <a:pt x="223" y="159"/>
                    <a:pt x="222" y="164"/>
                    <a:pt x="222" y="169"/>
                  </a:cubicBezTo>
                  <a:cubicBezTo>
                    <a:pt x="222" y="173"/>
                    <a:pt x="216" y="177"/>
                    <a:pt x="214" y="181"/>
                  </a:cubicBezTo>
                  <a:cubicBezTo>
                    <a:pt x="210" y="182"/>
                    <a:pt x="207" y="182"/>
                    <a:pt x="206" y="182"/>
                  </a:cubicBezTo>
                  <a:cubicBezTo>
                    <a:pt x="204" y="181"/>
                    <a:pt x="201" y="180"/>
                    <a:pt x="198" y="182"/>
                  </a:cubicBezTo>
                  <a:cubicBezTo>
                    <a:pt x="195" y="183"/>
                    <a:pt x="193" y="183"/>
                    <a:pt x="190" y="183"/>
                  </a:cubicBezTo>
                  <a:cubicBezTo>
                    <a:pt x="187" y="182"/>
                    <a:pt x="183" y="186"/>
                    <a:pt x="181" y="187"/>
                  </a:cubicBezTo>
                  <a:cubicBezTo>
                    <a:pt x="178" y="187"/>
                    <a:pt x="171" y="188"/>
                    <a:pt x="166" y="187"/>
                  </a:cubicBezTo>
                  <a:cubicBezTo>
                    <a:pt x="160" y="186"/>
                    <a:pt x="164" y="190"/>
                    <a:pt x="159" y="191"/>
                  </a:cubicBezTo>
                  <a:cubicBezTo>
                    <a:pt x="154" y="192"/>
                    <a:pt x="151" y="194"/>
                    <a:pt x="148" y="193"/>
                  </a:cubicBezTo>
                  <a:cubicBezTo>
                    <a:pt x="145" y="192"/>
                    <a:pt x="140" y="197"/>
                    <a:pt x="140" y="201"/>
                  </a:cubicBezTo>
                  <a:cubicBezTo>
                    <a:pt x="140" y="206"/>
                    <a:pt x="138" y="210"/>
                    <a:pt x="139" y="214"/>
                  </a:cubicBezTo>
                  <a:cubicBezTo>
                    <a:pt x="140" y="217"/>
                    <a:pt x="142" y="221"/>
                    <a:pt x="137" y="224"/>
                  </a:cubicBezTo>
                  <a:cubicBezTo>
                    <a:pt x="133" y="227"/>
                    <a:pt x="140" y="233"/>
                    <a:pt x="140" y="237"/>
                  </a:cubicBezTo>
                  <a:cubicBezTo>
                    <a:pt x="141" y="240"/>
                    <a:pt x="142" y="242"/>
                    <a:pt x="142" y="246"/>
                  </a:cubicBezTo>
                  <a:cubicBezTo>
                    <a:pt x="142" y="250"/>
                    <a:pt x="146" y="252"/>
                    <a:pt x="147" y="253"/>
                  </a:cubicBezTo>
                  <a:cubicBezTo>
                    <a:pt x="147" y="254"/>
                    <a:pt x="147" y="254"/>
                    <a:pt x="148" y="254"/>
                  </a:cubicBezTo>
                  <a:close/>
                </a:path>
              </a:pathLst>
            </a:custGeom>
            <a:grpFill/>
            <a:ln w="6350" cap="rnd">
              <a:solidFill>
                <a:schemeClr val="bg1">
                  <a:lumMod val="75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1437865" y="2348099"/>
            <a:ext cx="823913" cy="823913"/>
            <a:chOff x="648797" y="1980757"/>
            <a:chExt cx="823913" cy="823913"/>
          </a:xfrm>
        </p:grpSpPr>
        <p:sp>
          <p:nvSpPr>
            <p:cNvPr id="30" name="Oval 68"/>
            <p:cNvSpPr>
              <a:spLocks noChangeArrowheads="1"/>
            </p:cNvSpPr>
            <p:nvPr/>
          </p:nvSpPr>
          <p:spPr bwMode="auto">
            <a:xfrm>
              <a:off x="648797" y="1980757"/>
              <a:ext cx="823913" cy="823913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57150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12"/>
            <p:cNvSpPr>
              <a:spLocks noEditPoints="1"/>
            </p:cNvSpPr>
            <p:nvPr/>
          </p:nvSpPr>
          <p:spPr bwMode="auto">
            <a:xfrm>
              <a:off x="915311" y="2199446"/>
              <a:ext cx="290883" cy="386534"/>
            </a:xfrm>
            <a:custGeom>
              <a:avLst/>
              <a:gdLst>
                <a:gd name="T0" fmla="*/ 168 w 192"/>
                <a:gd name="T1" fmla="*/ 64 h 256"/>
                <a:gd name="T2" fmla="*/ 168 w 192"/>
                <a:gd name="T3" fmla="*/ 40 h 256"/>
                <a:gd name="T4" fmla="*/ 184 w 192"/>
                <a:gd name="T5" fmla="*/ 40 h 256"/>
                <a:gd name="T6" fmla="*/ 192 w 192"/>
                <a:gd name="T7" fmla="*/ 32 h 256"/>
                <a:gd name="T8" fmla="*/ 192 w 192"/>
                <a:gd name="T9" fmla="*/ 8 h 256"/>
                <a:gd name="T10" fmla="*/ 184 w 192"/>
                <a:gd name="T11" fmla="*/ 0 h 256"/>
                <a:gd name="T12" fmla="*/ 8 w 192"/>
                <a:gd name="T13" fmla="*/ 0 h 256"/>
                <a:gd name="T14" fmla="*/ 0 w 192"/>
                <a:gd name="T15" fmla="*/ 8 h 256"/>
                <a:gd name="T16" fmla="*/ 0 w 192"/>
                <a:gd name="T17" fmla="*/ 32 h 256"/>
                <a:gd name="T18" fmla="*/ 8 w 192"/>
                <a:gd name="T19" fmla="*/ 40 h 256"/>
                <a:gd name="T20" fmla="*/ 24 w 192"/>
                <a:gd name="T21" fmla="*/ 40 h 256"/>
                <a:gd name="T22" fmla="*/ 24 w 192"/>
                <a:gd name="T23" fmla="*/ 64 h 256"/>
                <a:gd name="T24" fmla="*/ 63 w 192"/>
                <a:gd name="T25" fmla="*/ 128 h 256"/>
                <a:gd name="T26" fmla="*/ 24 w 192"/>
                <a:gd name="T27" fmla="*/ 192 h 256"/>
                <a:gd name="T28" fmla="*/ 24 w 192"/>
                <a:gd name="T29" fmla="*/ 216 h 256"/>
                <a:gd name="T30" fmla="*/ 8 w 192"/>
                <a:gd name="T31" fmla="*/ 216 h 256"/>
                <a:gd name="T32" fmla="*/ 0 w 192"/>
                <a:gd name="T33" fmla="*/ 224 h 256"/>
                <a:gd name="T34" fmla="*/ 0 w 192"/>
                <a:gd name="T35" fmla="*/ 248 h 256"/>
                <a:gd name="T36" fmla="*/ 8 w 192"/>
                <a:gd name="T37" fmla="*/ 256 h 256"/>
                <a:gd name="T38" fmla="*/ 184 w 192"/>
                <a:gd name="T39" fmla="*/ 256 h 256"/>
                <a:gd name="T40" fmla="*/ 192 w 192"/>
                <a:gd name="T41" fmla="*/ 248 h 256"/>
                <a:gd name="T42" fmla="*/ 192 w 192"/>
                <a:gd name="T43" fmla="*/ 224 h 256"/>
                <a:gd name="T44" fmla="*/ 184 w 192"/>
                <a:gd name="T45" fmla="*/ 216 h 256"/>
                <a:gd name="T46" fmla="*/ 168 w 192"/>
                <a:gd name="T47" fmla="*/ 216 h 256"/>
                <a:gd name="T48" fmla="*/ 168 w 192"/>
                <a:gd name="T49" fmla="*/ 192 h 256"/>
                <a:gd name="T50" fmla="*/ 129 w 192"/>
                <a:gd name="T51" fmla="*/ 128 h 256"/>
                <a:gd name="T52" fmla="*/ 168 w 192"/>
                <a:gd name="T53" fmla="*/ 64 h 256"/>
                <a:gd name="T54" fmla="*/ 16 w 192"/>
                <a:gd name="T55" fmla="*/ 16 h 256"/>
                <a:gd name="T56" fmla="*/ 176 w 192"/>
                <a:gd name="T57" fmla="*/ 16 h 256"/>
                <a:gd name="T58" fmla="*/ 176 w 192"/>
                <a:gd name="T59" fmla="*/ 24 h 256"/>
                <a:gd name="T60" fmla="*/ 16 w 192"/>
                <a:gd name="T61" fmla="*/ 24 h 256"/>
                <a:gd name="T62" fmla="*/ 16 w 192"/>
                <a:gd name="T63" fmla="*/ 16 h 256"/>
                <a:gd name="T64" fmla="*/ 176 w 192"/>
                <a:gd name="T65" fmla="*/ 240 h 256"/>
                <a:gd name="T66" fmla="*/ 16 w 192"/>
                <a:gd name="T67" fmla="*/ 240 h 256"/>
                <a:gd name="T68" fmla="*/ 16 w 192"/>
                <a:gd name="T69" fmla="*/ 232 h 256"/>
                <a:gd name="T70" fmla="*/ 176 w 192"/>
                <a:gd name="T71" fmla="*/ 232 h 256"/>
                <a:gd name="T72" fmla="*/ 176 w 192"/>
                <a:gd name="T73" fmla="*/ 240 h 256"/>
                <a:gd name="T74" fmla="*/ 152 w 192"/>
                <a:gd name="T75" fmla="*/ 192 h 256"/>
                <a:gd name="T76" fmla="*/ 152 w 192"/>
                <a:gd name="T77" fmla="*/ 216 h 256"/>
                <a:gd name="T78" fmla="*/ 40 w 192"/>
                <a:gd name="T79" fmla="*/ 216 h 256"/>
                <a:gd name="T80" fmla="*/ 40 w 192"/>
                <a:gd name="T81" fmla="*/ 192 h 256"/>
                <a:gd name="T82" fmla="*/ 96 w 192"/>
                <a:gd name="T83" fmla="*/ 136 h 256"/>
                <a:gd name="T84" fmla="*/ 152 w 192"/>
                <a:gd name="T85" fmla="*/ 192 h 256"/>
                <a:gd name="T86" fmla="*/ 96 w 192"/>
                <a:gd name="T87" fmla="*/ 120 h 256"/>
                <a:gd name="T88" fmla="*/ 40 w 192"/>
                <a:gd name="T89" fmla="*/ 64 h 256"/>
                <a:gd name="T90" fmla="*/ 40 w 192"/>
                <a:gd name="T91" fmla="*/ 40 h 256"/>
                <a:gd name="T92" fmla="*/ 152 w 192"/>
                <a:gd name="T93" fmla="*/ 40 h 256"/>
                <a:gd name="T94" fmla="*/ 152 w 192"/>
                <a:gd name="T95" fmla="*/ 64 h 256"/>
                <a:gd name="T96" fmla="*/ 96 w 192"/>
                <a:gd name="T97" fmla="*/ 12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2" h="256">
                  <a:moveTo>
                    <a:pt x="168" y="64"/>
                  </a:moveTo>
                  <a:cubicBezTo>
                    <a:pt x="168" y="40"/>
                    <a:pt x="168" y="40"/>
                    <a:pt x="168" y="40"/>
                  </a:cubicBezTo>
                  <a:cubicBezTo>
                    <a:pt x="184" y="40"/>
                    <a:pt x="184" y="40"/>
                    <a:pt x="184" y="40"/>
                  </a:cubicBezTo>
                  <a:cubicBezTo>
                    <a:pt x="188" y="40"/>
                    <a:pt x="192" y="36"/>
                    <a:pt x="192" y="32"/>
                  </a:cubicBezTo>
                  <a:cubicBezTo>
                    <a:pt x="192" y="8"/>
                    <a:pt x="192" y="8"/>
                    <a:pt x="192" y="8"/>
                  </a:cubicBezTo>
                  <a:cubicBezTo>
                    <a:pt x="192" y="4"/>
                    <a:pt x="188" y="0"/>
                    <a:pt x="184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6"/>
                    <a:pt x="4" y="40"/>
                    <a:pt x="8" y="40"/>
                  </a:cubicBezTo>
                  <a:cubicBezTo>
                    <a:pt x="24" y="40"/>
                    <a:pt x="24" y="40"/>
                    <a:pt x="24" y="40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92"/>
                    <a:pt x="40" y="116"/>
                    <a:pt x="63" y="128"/>
                  </a:cubicBezTo>
                  <a:cubicBezTo>
                    <a:pt x="40" y="140"/>
                    <a:pt x="24" y="164"/>
                    <a:pt x="24" y="192"/>
                  </a:cubicBezTo>
                  <a:cubicBezTo>
                    <a:pt x="24" y="216"/>
                    <a:pt x="24" y="216"/>
                    <a:pt x="24" y="216"/>
                  </a:cubicBezTo>
                  <a:cubicBezTo>
                    <a:pt x="8" y="216"/>
                    <a:pt x="8" y="216"/>
                    <a:pt x="8" y="216"/>
                  </a:cubicBezTo>
                  <a:cubicBezTo>
                    <a:pt x="4" y="216"/>
                    <a:pt x="0" y="220"/>
                    <a:pt x="0" y="224"/>
                  </a:cubicBezTo>
                  <a:cubicBezTo>
                    <a:pt x="0" y="248"/>
                    <a:pt x="0" y="248"/>
                    <a:pt x="0" y="248"/>
                  </a:cubicBezTo>
                  <a:cubicBezTo>
                    <a:pt x="0" y="252"/>
                    <a:pt x="4" y="256"/>
                    <a:pt x="8" y="256"/>
                  </a:cubicBezTo>
                  <a:cubicBezTo>
                    <a:pt x="184" y="256"/>
                    <a:pt x="184" y="256"/>
                    <a:pt x="184" y="256"/>
                  </a:cubicBezTo>
                  <a:cubicBezTo>
                    <a:pt x="188" y="256"/>
                    <a:pt x="192" y="252"/>
                    <a:pt x="192" y="248"/>
                  </a:cubicBezTo>
                  <a:cubicBezTo>
                    <a:pt x="192" y="224"/>
                    <a:pt x="192" y="224"/>
                    <a:pt x="192" y="224"/>
                  </a:cubicBezTo>
                  <a:cubicBezTo>
                    <a:pt x="192" y="220"/>
                    <a:pt x="188" y="216"/>
                    <a:pt x="184" y="216"/>
                  </a:cubicBezTo>
                  <a:cubicBezTo>
                    <a:pt x="168" y="216"/>
                    <a:pt x="168" y="216"/>
                    <a:pt x="168" y="216"/>
                  </a:cubicBezTo>
                  <a:cubicBezTo>
                    <a:pt x="168" y="192"/>
                    <a:pt x="168" y="192"/>
                    <a:pt x="168" y="192"/>
                  </a:cubicBezTo>
                  <a:cubicBezTo>
                    <a:pt x="168" y="164"/>
                    <a:pt x="152" y="140"/>
                    <a:pt x="129" y="128"/>
                  </a:cubicBezTo>
                  <a:cubicBezTo>
                    <a:pt x="152" y="116"/>
                    <a:pt x="168" y="92"/>
                    <a:pt x="168" y="64"/>
                  </a:cubicBezTo>
                  <a:close/>
                  <a:moveTo>
                    <a:pt x="16" y="16"/>
                  </a:moveTo>
                  <a:cubicBezTo>
                    <a:pt x="176" y="16"/>
                    <a:pt x="176" y="16"/>
                    <a:pt x="176" y="16"/>
                  </a:cubicBezTo>
                  <a:cubicBezTo>
                    <a:pt x="176" y="24"/>
                    <a:pt x="176" y="24"/>
                    <a:pt x="176" y="24"/>
                  </a:cubicBezTo>
                  <a:cubicBezTo>
                    <a:pt x="16" y="24"/>
                    <a:pt x="16" y="24"/>
                    <a:pt x="16" y="24"/>
                  </a:cubicBezTo>
                  <a:lnTo>
                    <a:pt x="16" y="16"/>
                  </a:lnTo>
                  <a:close/>
                  <a:moveTo>
                    <a:pt x="176" y="240"/>
                  </a:moveTo>
                  <a:cubicBezTo>
                    <a:pt x="16" y="240"/>
                    <a:pt x="16" y="240"/>
                    <a:pt x="16" y="240"/>
                  </a:cubicBezTo>
                  <a:cubicBezTo>
                    <a:pt x="16" y="232"/>
                    <a:pt x="16" y="232"/>
                    <a:pt x="16" y="232"/>
                  </a:cubicBezTo>
                  <a:cubicBezTo>
                    <a:pt x="176" y="232"/>
                    <a:pt x="176" y="232"/>
                    <a:pt x="176" y="232"/>
                  </a:cubicBezTo>
                  <a:lnTo>
                    <a:pt x="176" y="240"/>
                  </a:lnTo>
                  <a:close/>
                  <a:moveTo>
                    <a:pt x="152" y="192"/>
                  </a:moveTo>
                  <a:cubicBezTo>
                    <a:pt x="152" y="216"/>
                    <a:pt x="152" y="216"/>
                    <a:pt x="152" y="216"/>
                  </a:cubicBezTo>
                  <a:cubicBezTo>
                    <a:pt x="40" y="216"/>
                    <a:pt x="40" y="216"/>
                    <a:pt x="40" y="216"/>
                  </a:cubicBezTo>
                  <a:cubicBezTo>
                    <a:pt x="40" y="192"/>
                    <a:pt x="40" y="192"/>
                    <a:pt x="40" y="192"/>
                  </a:cubicBezTo>
                  <a:cubicBezTo>
                    <a:pt x="40" y="161"/>
                    <a:pt x="65" y="136"/>
                    <a:pt x="96" y="136"/>
                  </a:cubicBezTo>
                  <a:cubicBezTo>
                    <a:pt x="127" y="136"/>
                    <a:pt x="152" y="161"/>
                    <a:pt x="152" y="192"/>
                  </a:cubicBezTo>
                  <a:close/>
                  <a:moveTo>
                    <a:pt x="96" y="120"/>
                  </a:moveTo>
                  <a:cubicBezTo>
                    <a:pt x="65" y="120"/>
                    <a:pt x="40" y="95"/>
                    <a:pt x="40" y="64"/>
                  </a:cubicBezTo>
                  <a:cubicBezTo>
                    <a:pt x="40" y="40"/>
                    <a:pt x="40" y="40"/>
                    <a:pt x="40" y="40"/>
                  </a:cubicBezTo>
                  <a:cubicBezTo>
                    <a:pt x="152" y="40"/>
                    <a:pt x="152" y="40"/>
                    <a:pt x="152" y="40"/>
                  </a:cubicBezTo>
                  <a:cubicBezTo>
                    <a:pt x="152" y="64"/>
                    <a:pt x="152" y="64"/>
                    <a:pt x="152" y="64"/>
                  </a:cubicBezTo>
                  <a:cubicBezTo>
                    <a:pt x="152" y="95"/>
                    <a:pt x="127" y="120"/>
                    <a:pt x="96" y="12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2" name="Group 31"/>
          <p:cNvGrpSpPr/>
          <p:nvPr/>
        </p:nvGrpSpPr>
        <p:grpSpPr>
          <a:xfrm>
            <a:off x="4447448" y="1762774"/>
            <a:ext cx="823913" cy="823913"/>
            <a:chOff x="685288" y="3009961"/>
            <a:chExt cx="823913" cy="823913"/>
          </a:xfrm>
        </p:grpSpPr>
        <p:sp>
          <p:nvSpPr>
            <p:cNvPr id="33" name="Oval 68"/>
            <p:cNvSpPr>
              <a:spLocks noChangeArrowheads="1"/>
            </p:cNvSpPr>
            <p:nvPr/>
          </p:nvSpPr>
          <p:spPr bwMode="auto">
            <a:xfrm>
              <a:off x="685288" y="3009961"/>
              <a:ext cx="823913" cy="823913"/>
            </a:xfrm>
            <a:prstGeom prst="ellipse">
              <a:avLst/>
            </a:prstGeom>
            <a:solidFill>
              <a:schemeClr val="accent2">
                <a:alpha val="80000"/>
              </a:schemeClr>
            </a:solidFill>
            <a:ln w="57150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34" name="Group 33"/>
            <p:cNvGrpSpPr/>
            <p:nvPr/>
          </p:nvGrpSpPr>
          <p:grpSpPr>
            <a:xfrm>
              <a:off x="915311" y="3272499"/>
              <a:ext cx="386534" cy="314469"/>
              <a:chOff x="6275559" y="2434671"/>
              <a:chExt cx="386534" cy="314469"/>
            </a:xfrm>
            <a:solidFill>
              <a:schemeClr val="bg1"/>
            </a:solidFill>
          </p:grpSpPr>
          <p:sp>
            <p:nvSpPr>
              <p:cNvPr id="35" name="Freeform 42"/>
              <p:cNvSpPr>
                <a:spLocks noEditPoints="1"/>
              </p:cNvSpPr>
              <p:nvPr/>
            </p:nvSpPr>
            <p:spPr bwMode="auto">
              <a:xfrm>
                <a:off x="6275559" y="2434671"/>
                <a:ext cx="386534" cy="314469"/>
              </a:xfrm>
              <a:custGeom>
                <a:avLst/>
                <a:gdLst>
                  <a:gd name="T0" fmla="*/ 248 w 256"/>
                  <a:gd name="T1" fmla="*/ 0 h 208"/>
                  <a:gd name="T2" fmla="*/ 40 w 256"/>
                  <a:gd name="T3" fmla="*/ 0 h 208"/>
                  <a:gd name="T4" fmla="*/ 32 w 256"/>
                  <a:gd name="T5" fmla="*/ 8 h 208"/>
                  <a:gd name="T6" fmla="*/ 32 w 256"/>
                  <a:gd name="T7" fmla="*/ 32 h 208"/>
                  <a:gd name="T8" fmla="*/ 8 w 256"/>
                  <a:gd name="T9" fmla="*/ 32 h 208"/>
                  <a:gd name="T10" fmla="*/ 0 w 256"/>
                  <a:gd name="T11" fmla="*/ 40 h 208"/>
                  <a:gd name="T12" fmla="*/ 0 w 256"/>
                  <a:gd name="T13" fmla="*/ 200 h 208"/>
                  <a:gd name="T14" fmla="*/ 8 w 256"/>
                  <a:gd name="T15" fmla="*/ 208 h 208"/>
                  <a:gd name="T16" fmla="*/ 216 w 256"/>
                  <a:gd name="T17" fmla="*/ 208 h 208"/>
                  <a:gd name="T18" fmla="*/ 224 w 256"/>
                  <a:gd name="T19" fmla="*/ 200 h 208"/>
                  <a:gd name="T20" fmla="*/ 224 w 256"/>
                  <a:gd name="T21" fmla="*/ 176 h 208"/>
                  <a:gd name="T22" fmla="*/ 248 w 256"/>
                  <a:gd name="T23" fmla="*/ 176 h 208"/>
                  <a:gd name="T24" fmla="*/ 256 w 256"/>
                  <a:gd name="T25" fmla="*/ 168 h 208"/>
                  <a:gd name="T26" fmla="*/ 256 w 256"/>
                  <a:gd name="T27" fmla="*/ 8 h 208"/>
                  <a:gd name="T28" fmla="*/ 248 w 256"/>
                  <a:gd name="T29" fmla="*/ 0 h 208"/>
                  <a:gd name="T30" fmla="*/ 208 w 256"/>
                  <a:gd name="T31" fmla="*/ 48 h 208"/>
                  <a:gd name="T32" fmla="*/ 208 w 256"/>
                  <a:gd name="T33" fmla="*/ 175 h 208"/>
                  <a:gd name="T34" fmla="*/ 165 w 256"/>
                  <a:gd name="T35" fmla="*/ 138 h 208"/>
                  <a:gd name="T36" fmla="*/ 156 w 256"/>
                  <a:gd name="T37" fmla="*/ 137 h 208"/>
                  <a:gd name="T38" fmla="*/ 122 w 256"/>
                  <a:gd name="T39" fmla="*/ 158 h 208"/>
                  <a:gd name="T40" fmla="*/ 70 w 256"/>
                  <a:gd name="T41" fmla="*/ 99 h 208"/>
                  <a:gd name="T42" fmla="*/ 64 w 256"/>
                  <a:gd name="T43" fmla="*/ 96 h 208"/>
                  <a:gd name="T44" fmla="*/ 58 w 256"/>
                  <a:gd name="T45" fmla="*/ 98 h 208"/>
                  <a:gd name="T46" fmla="*/ 16 w 256"/>
                  <a:gd name="T47" fmla="*/ 141 h 208"/>
                  <a:gd name="T48" fmla="*/ 16 w 256"/>
                  <a:gd name="T49" fmla="*/ 48 h 208"/>
                  <a:gd name="T50" fmla="*/ 208 w 256"/>
                  <a:gd name="T51" fmla="*/ 48 h 208"/>
                  <a:gd name="T52" fmla="*/ 16 w 256"/>
                  <a:gd name="T53" fmla="*/ 163 h 208"/>
                  <a:gd name="T54" fmla="*/ 64 w 256"/>
                  <a:gd name="T55" fmla="*/ 116 h 208"/>
                  <a:gd name="T56" fmla="*/ 114 w 256"/>
                  <a:gd name="T57" fmla="*/ 173 h 208"/>
                  <a:gd name="T58" fmla="*/ 124 w 256"/>
                  <a:gd name="T59" fmla="*/ 175 h 208"/>
                  <a:gd name="T60" fmla="*/ 159 w 256"/>
                  <a:gd name="T61" fmla="*/ 154 h 208"/>
                  <a:gd name="T62" fmla="*/ 204 w 256"/>
                  <a:gd name="T63" fmla="*/ 192 h 208"/>
                  <a:gd name="T64" fmla="*/ 16 w 256"/>
                  <a:gd name="T65" fmla="*/ 192 h 208"/>
                  <a:gd name="T66" fmla="*/ 16 w 256"/>
                  <a:gd name="T67" fmla="*/ 163 h 208"/>
                  <a:gd name="T68" fmla="*/ 240 w 256"/>
                  <a:gd name="T69" fmla="*/ 160 h 208"/>
                  <a:gd name="T70" fmla="*/ 224 w 256"/>
                  <a:gd name="T71" fmla="*/ 160 h 208"/>
                  <a:gd name="T72" fmla="*/ 224 w 256"/>
                  <a:gd name="T73" fmla="*/ 40 h 208"/>
                  <a:gd name="T74" fmla="*/ 216 w 256"/>
                  <a:gd name="T75" fmla="*/ 32 h 208"/>
                  <a:gd name="T76" fmla="*/ 48 w 256"/>
                  <a:gd name="T77" fmla="*/ 32 h 208"/>
                  <a:gd name="T78" fmla="*/ 48 w 256"/>
                  <a:gd name="T79" fmla="*/ 16 h 208"/>
                  <a:gd name="T80" fmla="*/ 240 w 256"/>
                  <a:gd name="T81" fmla="*/ 16 h 208"/>
                  <a:gd name="T82" fmla="*/ 240 w 256"/>
                  <a:gd name="T83" fmla="*/ 16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256" h="208">
                    <a:moveTo>
                      <a:pt x="248" y="0"/>
                    </a:moveTo>
                    <a:cubicBezTo>
                      <a:pt x="40" y="0"/>
                      <a:pt x="40" y="0"/>
                      <a:pt x="40" y="0"/>
                    </a:cubicBezTo>
                    <a:cubicBezTo>
                      <a:pt x="36" y="0"/>
                      <a:pt x="32" y="4"/>
                      <a:pt x="32" y="8"/>
                    </a:cubicBezTo>
                    <a:cubicBezTo>
                      <a:pt x="32" y="32"/>
                      <a:pt x="32" y="32"/>
                      <a:pt x="32" y="32"/>
                    </a:cubicBezTo>
                    <a:cubicBezTo>
                      <a:pt x="8" y="32"/>
                      <a:pt x="8" y="32"/>
                      <a:pt x="8" y="32"/>
                    </a:cubicBezTo>
                    <a:cubicBezTo>
                      <a:pt x="4" y="32"/>
                      <a:pt x="0" y="36"/>
                      <a:pt x="0" y="40"/>
                    </a:cubicBezTo>
                    <a:cubicBezTo>
                      <a:pt x="0" y="200"/>
                      <a:pt x="0" y="200"/>
                      <a:pt x="0" y="200"/>
                    </a:cubicBezTo>
                    <a:cubicBezTo>
                      <a:pt x="0" y="204"/>
                      <a:pt x="4" y="208"/>
                      <a:pt x="8" y="208"/>
                    </a:cubicBezTo>
                    <a:cubicBezTo>
                      <a:pt x="216" y="208"/>
                      <a:pt x="216" y="208"/>
                      <a:pt x="216" y="208"/>
                    </a:cubicBezTo>
                    <a:cubicBezTo>
                      <a:pt x="220" y="208"/>
                      <a:pt x="224" y="204"/>
                      <a:pt x="224" y="200"/>
                    </a:cubicBezTo>
                    <a:cubicBezTo>
                      <a:pt x="224" y="176"/>
                      <a:pt x="224" y="176"/>
                      <a:pt x="224" y="176"/>
                    </a:cubicBezTo>
                    <a:cubicBezTo>
                      <a:pt x="248" y="176"/>
                      <a:pt x="248" y="176"/>
                      <a:pt x="248" y="176"/>
                    </a:cubicBezTo>
                    <a:cubicBezTo>
                      <a:pt x="252" y="176"/>
                      <a:pt x="256" y="172"/>
                      <a:pt x="256" y="168"/>
                    </a:cubicBezTo>
                    <a:cubicBezTo>
                      <a:pt x="256" y="8"/>
                      <a:pt x="256" y="8"/>
                      <a:pt x="256" y="8"/>
                    </a:cubicBezTo>
                    <a:cubicBezTo>
                      <a:pt x="256" y="4"/>
                      <a:pt x="252" y="0"/>
                      <a:pt x="248" y="0"/>
                    </a:cubicBezTo>
                    <a:close/>
                    <a:moveTo>
                      <a:pt x="208" y="48"/>
                    </a:moveTo>
                    <a:cubicBezTo>
                      <a:pt x="208" y="175"/>
                      <a:pt x="208" y="175"/>
                      <a:pt x="208" y="175"/>
                    </a:cubicBezTo>
                    <a:cubicBezTo>
                      <a:pt x="165" y="138"/>
                      <a:pt x="165" y="138"/>
                      <a:pt x="165" y="138"/>
                    </a:cubicBezTo>
                    <a:cubicBezTo>
                      <a:pt x="163" y="136"/>
                      <a:pt x="159" y="135"/>
                      <a:pt x="156" y="137"/>
                    </a:cubicBezTo>
                    <a:cubicBezTo>
                      <a:pt x="122" y="158"/>
                      <a:pt x="122" y="158"/>
                      <a:pt x="122" y="158"/>
                    </a:cubicBezTo>
                    <a:cubicBezTo>
                      <a:pt x="70" y="99"/>
                      <a:pt x="70" y="99"/>
                      <a:pt x="70" y="99"/>
                    </a:cubicBezTo>
                    <a:cubicBezTo>
                      <a:pt x="69" y="97"/>
                      <a:pt x="66" y="96"/>
                      <a:pt x="64" y="96"/>
                    </a:cubicBezTo>
                    <a:cubicBezTo>
                      <a:pt x="62" y="96"/>
                      <a:pt x="60" y="97"/>
                      <a:pt x="58" y="98"/>
                    </a:cubicBezTo>
                    <a:cubicBezTo>
                      <a:pt x="16" y="141"/>
                      <a:pt x="16" y="141"/>
                      <a:pt x="16" y="141"/>
                    </a:cubicBezTo>
                    <a:cubicBezTo>
                      <a:pt x="16" y="48"/>
                      <a:pt x="16" y="48"/>
                      <a:pt x="16" y="48"/>
                    </a:cubicBezTo>
                    <a:lnTo>
                      <a:pt x="208" y="48"/>
                    </a:lnTo>
                    <a:close/>
                    <a:moveTo>
                      <a:pt x="16" y="163"/>
                    </a:moveTo>
                    <a:cubicBezTo>
                      <a:pt x="64" y="116"/>
                      <a:pt x="64" y="116"/>
                      <a:pt x="64" y="116"/>
                    </a:cubicBezTo>
                    <a:cubicBezTo>
                      <a:pt x="114" y="173"/>
                      <a:pt x="114" y="173"/>
                      <a:pt x="114" y="173"/>
                    </a:cubicBezTo>
                    <a:cubicBezTo>
                      <a:pt x="117" y="176"/>
                      <a:pt x="121" y="177"/>
                      <a:pt x="124" y="175"/>
                    </a:cubicBezTo>
                    <a:cubicBezTo>
                      <a:pt x="159" y="154"/>
                      <a:pt x="159" y="154"/>
                      <a:pt x="159" y="154"/>
                    </a:cubicBezTo>
                    <a:cubicBezTo>
                      <a:pt x="204" y="192"/>
                      <a:pt x="204" y="192"/>
                      <a:pt x="204" y="192"/>
                    </a:cubicBezTo>
                    <a:cubicBezTo>
                      <a:pt x="16" y="192"/>
                      <a:pt x="16" y="192"/>
                      <a:pt x="16" y="192"/>
                    </a:cubicBezTo>
                    <a:lnTo>
                      <a:pt x="16" y="163"/>
                    </a:lnTo>
                    <a:close/>
                    <a:moveTo>
                      <a:pt x="240" y="160"/>
                    </a:moveTo>
                    <a:cubicBezTo>
                      <a:pt x="224" y="160"/>
                      <a:pt x="224" y="160"/>
                      <a:pt x="224" y="160"/>
                    </a:cubicBezTo>
                    <a:cubicBezTo>
                      <a:pt x="224" y="40"/>
                      <a:pt x="224" y="40"/>
                      <a:pt x="224" y="40"/>
                    </a:cubicBezTo>
                    <a:cubicBezTo>
                      <a:pt x="224" y="36"/>
                      <a:pt x="220" y="32"/>
                      <a:pt x="216" y="32"/>
                    </a:cubicBezTo>
                    <a:cubicBezTo>
                      <a:pt x="48" y="32"/>
                      <a:pt x="48" y="32"/>
                      <a:pt x="48" y="32"/>
                    </a:cubicBezTo>
                    <a:cubicBezTo>
                      <a:pt x="48" y="16"/>
                      <a:pt x="48" y="16"/>
                      <a:pt x="48" y="16"/>
                    </a:cubicBezTo>
                    <a:cubicBezTo>
                      <a:pt x="240" y="16"/>
                      <a:pt x="240" y="16"/>
                      <a:pt x="240" y="16"/>
                    </a:cubicBezTo>
                    <a:lnTo>
                      <a:pt x="240" y="1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Freeform 43"/>
              <p:cNvSpPr>
                <a:spLocks noEditPoints="1"/>
              </p:cNvSpPr>
              <p:nvPr/>
            </p:nvSpPr>
            <p:spPr bwMode="auto">
              <a:xfrm>
                <a:off x="6481274" y="2531633"/>
                <a:ext cx="83858" cy="85169"/>
              </a:xfrm>
              <a:custGeom>
                <a:avLst/>
                <a:gdLst>
                  <a:gd name="T0" fmla="*/ 28 w 56"/>
                  <a:gd name="T1" fmla="*/ 56 h 56"/>
                  <a:gd name="T2" fmla="*/ 56 w 56"/>
                  <a:gd name="T3" fmla="*/ 28 h 56"/>
                  <a:gd name="T4" fmla="*/ 28 w 56"/>
                  <a:gd name="T5" fmla="*/ 0 h 56"/>
                  <a:gd name="T6" fmla="*/ 0 w 56"/>
                  <a:gd name="T7" fmla="*/ 28 h 56"/>
                  <a:gd name="T8" fmla="*/ 28 w 56"/>
                  <a:gd name="T9" fmla="*/ 56 h 56"/>
                  <a:gd name="T10" fmla="*/ 28 w 56"/>
                  <a:gd name="T11" fmla="*/ 16 h 56"/>
                  <a:gd name="T12" fmla="*/ 40 w 56"/>
                  <a:gd name="T13" fmla="*/ 28 h 56"/>
                  <a:gd name="T14" fmla="*/ 28 w 56"/>
                  <a:gd name="T15" fmla="*/ 40 h 56"/>
                  <a:gd name="T16" fmla="*/ 16 w 56"/>
                  <a:gd name="T17" fmla="*/ 28 h 56"/>
                  <a:gd name="T18" fmla="*/ 28 w 56"/>
                  <a:gd name="T19" fmla="*/ 16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6" h="56">
                    <a:moveTo>
                      <a:pt x="28" y="56"/>
                    </a:moveTo>
                    <a:cubicBezTo>
                      <a:pt x="43" y="56"/>
                      <a:pt x="56" y="43"/>
                      <a:pt x="56" y="28"/>
                    </a:cubicBezTo>
                    <a:cubicBezTo>
                      <a:pt x="56" y="13"/>
                      <a:pt x="43" y="0"/>
                      <a:pt x="28" y="0"/>
                    </a:cubicBezTo>
                    <a:cubicBezTo>
                      <a:pt x="13" y="0"/>
                      <a:pt x="0" y="13"/>
                      <a:pt x="0" y="28"/>
                    </a:cubicBezTo>
                    <a:cubicBezTo>
                      <a:pt x="0" y="43"/>
                      <a:pt x="13" y="56"/>
                      <a:pt x="28" y="56"/>
                    </a:cubicBezTo>
                    <a:close/>
                    <a:moveTo>
                      <a:pt x="28" y="16"/>
                    </a:moveTo>
                    <a:cubicBezTo>
                      <a:pt x="35" y="16"/>
                      <a:pt x="40" y="21"/>
                      <a:pt x="40" y="28"/>
                    </a:cubicBezTo>
                    <a:cubicBezTo>
                      <a:pt x="40" y="35"/>
                      <a:pt x="35" y="40"/>
                      <a:pt x="28" y="40"/>
                    </a:cubicBezTo>
                    <a:cubicBezTo>
                      <a:pt x="21" y="40"/>
                      <a:pt x="16" y="35"/>
                      <a:pt x="16" y="28"/>
                    </a:cubicBezTo>
                    <a:cubicBezTo>
                      <a:pt x="16" y="21"/>
                      <a:pt x="21" y="16"/>
                      <a:pt x="2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7" name="Group 36"/>
          <p:cNvGrpSpPr/>
          <p:nvPr/>
        </p:nvGrpSpPr>
        <p:grpSpPr>
          <a:xfrm>
            <a:off x="2463457" y="4720385"/>
            <a:ext cx="823913" cy="823913"/>
            <a:chOff x="733670" y="4059236"/>
            <a:chExt cx="823913" cy="823913"/>
          </a:xfrm>
        </p:grpSpPr>
        <p:sp>
          <p:nvSpPr>
            <p:cNvPr id="38" name="Oval 68"/>
            <p:cNvSpPr>
              <a:spLocks noChangeArrowheads="1"/>
            </p:cNvSpPr>
            <p:nvPr/>
          </p:nvSpPr>
          <p:spPr bwMode="auto">
            <a:xfrm>
              <a:off x="733670" y="4059236"/>
              <a:ext cx="823913" cy="823913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57150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39" name="Group 38"/>
            <p:cNvGrpSpPr/>
            <p:nvPr/>
          </p:nvGrpSpPr>
          <p:grpSpPr>
            <a:xfrm>
              <a:off x="969688" y="4263756"/>
              <a:ext cx="386534" cy="386534"/>
              <a:chOff x="9753057" y="3268013"/>
              <a:chExt cx="386534" cy="386534"/>
            </a:xfrm>
            <a:solidFill>
              <a:schemeClr val="bg1"/>
            </a:solidFill>
          </p:grpSpPr>
          <p:sp>
            <p:nvSpPr>
              <p:cNvPr id="40" name="Freeform 94"/>
              <p:cNvSpPr>
                <a:spLocks noEditPoints="1"/>
              </p:cNvSpPr>
              <p:nvPr/>
            </p:nvSpPr>
            <p:spPr bwMode="auto">
              <a:xfrm>
                <a:off x="9753057" y="3268013"/>
                <a:ext cx="386534" cy="386534"/>
              </a:xfrm>
              <a:custGeom>
                <a:avLst/>
                <a:gdLst>
                  <a:gd name="T0" fmla="*/ 251 w 256"/>
                  <a:gd name="T1" fmla="*/ 97 h 256"/>
                  <a:gd name="T2" fmla="*/ 216 w 256"/>
                  <a:gd name="T3" fmla="*/ 83 h 256"/>
                  <a:gd name="T4" fmla="*/ 216 w 256"/>
                  <a:gd name="T5" fmla="*/ 8 h 256"/>
                  <a:gd name="T6" fmla="*/ 208 w 256"/>
                  <a:gd name="T7" fmla="*/ 0 h 256"/>
                  <a:gd name="T8" fmla="*/ 48 w 256"/>
                  <a:gd name="T9" fmla="*/ 0 h 256"/>
                  <a:gd name="T10" fmla="*/ 40 w 256"/>
                  <a:gd name="T11" fmla="*/ 8 h 256"/>
                  <a:gd name="T12" fmla="*/ 40 w 256"/>
                  <a:gd name="T13" fmla="*/ 83 h 256"/>
                  <a:gd name="T14" fmla="*/ 5 w 256"/>
                  <a:gd name="T15" fmla="*/ 97 h 256"/>
                  <a:gd name="T16" fmla="*/ 0 w 256"/>
                  <a:gd name="T17" fmla="*/ 104 h 256"/>
                  <a:gd name="T18" fmla="*/ 0 w 256"/>
                  <a:gd name="T19" fmla="*/ 104 h 256"/>
                  <a:gd name="T20" fmla="*/ 0 w 256"/>
                  <a:gd name="T21" fmla="*/ 248 h 256"/>
                  <a:gd name="T22" fmla="*/ 8 w 256"/>
                  <a:gd name="T23" fmla="*/ 256 h 256"/>
                  <a:gd name="T24" fmla="*/ 248 w 256"/>
                  <a:gd name="T25" fmla="*/ 256 h 256"/>
                  <a:gd name="T26" fmla="*/ 256 w 256"/>
                  <a:gd name="T27" fmla="*/ 248 h 256"/>
                  <a:gd name="T28" fmla="*/ 256 w 256"/>
                  <a:gd name="T29" fmla="*/ 104 h 256"/>
                  <a:gd name="T30" fmla="*/ 256 w 256"/>
                  <a:gd name="T31" fmla="*/ 104 h 256"/>
                  <a:gd name="T32" fmla="*/ 251 w 256"/>
                  <a:gd name="T33" fmla="*/ 97 h 256"/>
                  <a:gd name="T34" fmla="*/ 232 w 256"/>
                  <a:gd name="T35" fmla="*/ 106 h 256"/>
                  <a:gd name="T36" fmla="*/ 216 w 256"/>
                  <a:gd name="T37" fmla="*/ 116 h 256"/>
                  <a:gd name="T38" fmla="*/ 216 w 256"/>
                  <a:gd name="T39" fmla="*/ 100 h 256"/>
                  <a:gd name="T40" fmla="*/ 232 w 256"/>
                  <a:gd name="T41" fmla="*/ 106 h 256"/>
                  <a:gd name="T42" fmla="*/ 200 w 256"/>
                  <a:gd name="T43" fmla="*/ 16 h 256"/>
                  <a:gd name="T44" fmla="*/ 200 w 256"/>
                  <a:gd name="T45" fmla="*/ 88 h 256"/>
                  <a:gd name="T46" fmla="*/ 200 w 256"/>
                  <a:gd name="T47" fmla="*/ 88 h 256"/>
                  <a:gd name="T48" fmla="*/ 200 w 256"/>
                  <a:gd name="T49" fmla="*/ 126 h 256"/>
                  <a:gd name="T50" fmla="*/ 128 w 256"/>
                  <a:gd name="T51" fmla="*/ 171 h 256"/>
                  <a:gd name="T52" fmla="*/ 56 w 256"/>
                  <a:gd name="T53" fmla="*/ 126 h 256"/>
                  <a:gd name="T54" fmla="*/ 56 w 256"/>
                  <a:gd name="T55" fmla="*/ 88 h 256"/>
                  <a:gd name="T56" fmla="*/ 56 w 256"/>
                  <a:gd name="T57" fmla="*/ 88 h 256"/>
                  <a:gd name="T58" fmla="*/ 56 w 256"/>
                  <a:gd name="T59" fmla="*/ 16 h 256"/>
                  <a:gd name="T60" fmla="*/ 200 w 256"/>
                  <a:gd name="T61" fmla="*/ 16 h 256"/>
                  <a:gd name="T62" fmla="*/ 40 w 256"/>
                  <a:gd name="T63" fmla="*/ 116 h 256"/>
                  <a:gd name="T64" fmla="*/ 24 w 256"/>
                  <a:gd name="T65" fmla="*/ 106 h 256"/>
                  <a:gd name="T66" fmla="*/ 40 w 256"/>
                  <a:gd name="T67" fmla="*/ 100 h 256"/>
                  <a:gd name="T68" fmla="*/ 40 w 256"/>
                  <a:gd name="T69" fmla="*/ 116 h 256"/>
                  <a:gd name="T70" fmla="*/ 16 w 256"/>
                  <a:gd name="T71" fmla="*/ 240 h 256"/>
                  <a:gd name="T72" fmla="*/ 16 w 256"/>
                  <a:gd name="T73" fmla="*/ 120 h 256"/>
                  <a:gd name="T74" fmla="*/ 124 w 256"/>
                  <a:gd name="T75" fmla="*/ 187 h 256"/>
                  <a:gd name="T76" fmla="*/ 128 w 256"/>
                  <a:gd name="T77" fmla="*/ 188 h 256"/>
                  <a:gd name="T78" fmla="*/ 132 w 256"/>
                  <a:gd name="T79" fmla="*/ 187 h 256"/>
                  <a:gd name="T80" fmla="*/ 240 w 256"/>
                  <a:gd name="T81" fmla="*/ 120 h 256"/>
                  <a:gd name="T82" fmla="*/ 240 w 256"/>
                  <a:gd name="T83" fmla="*/ 240 h 256"/>
                  <a:gd name="T84" fmla="*/ 16 w 256"/>
                  <a:gd name="T85" fmla="*/ 240 h 2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256" h="256">
                    <a:moveTo>
                      <a:pt x="251" y="97"/>
                    </a:moveTo>
                    <a:cubicBezTo>
                      <a:pt x="216" y="83"/>
                      <a:pt x="216" y="83"/>
                      <a:pt x="216" y="83"/>
                    </a:cubicBezTo>
                    <a:cubicBezTo>
                      <a:pt x="216" y="8"/>
                      <a:pt x="216" y="8"/>
                      <a:pt x="216" y="8"/>
                    </a:cubicBezTo>
                    <a:cubicBezTo>
                      <a:pt x="216" y="4"/>
                      <a:pt x="212" y="0"/>
                      <a:pt x="208" y="0"/>
                    </a:cubicBezTo>
                    <a:cubicBezTo>
                      <a:pt x="48" y="0"/>
                      <a:pt x="48" y="0"/>
                      <a:pt x="48" y="0"/>
                    </a:cubicBezTo>
                    <a:cubicBezTo>
                      <a:pt x="44" y="0"/>
                      <a:pt x="40" y="4"/>
                      <a:pt x="40" y="8"/>
                    </a:cubicBezTo>
                    <a:cubicBezTo>
                      <a:pt x="40" y="83"/>
                      <a:pt x="40" y="83"/>
                      <a:pt x="40" y="83"/>
                    </a:cubicBezTo>
                    <a:cubicBezTo>
                      <a:pt x="5" y="97"/>
                      <a:pt x="5" y="97"/>
                      <a:pt x="5" y="97"/>
                    </a:cubicBezTo>
                    <a:cubicBezTo>
                      <a:pt x="2" y="98"/>
                      <a:pt x="0" y="101"/>
                      <a:pt x="0" y="104"/>
                    </a:cubicBezTo>
                    <a:cubicBezTo>
                      <a:pt x="0" y="104"/>
                      <a:pt x="0" y="104"/>
                      <a:pt x="0" y="104"/>
                    </a:cubicBezTo>
                    <a:cubicBezTo>
                      <a:pt x="0" y="248"/>
                      <a:pt x="0" y="248"/>
                      <a:pt x="0" y="248"/>
                    </a:cubicBezTo>
                    <a:cubicBezTo>
                      <a:pt x="0" y="252"/>
                      <a:pt x="4" y="256"/>
                      <a:pt x="8" y="256"/>
                    </a:cubicBezTo>
                    <a:cubicBezTo>
                      <a:pt x="248" y="256"/>
                      <a:pt x="248" y="256"/>
                      <a:pt x="248" y="256"/>
                    </a:cubicBezTo>
                    <a:cubicBezTo>
                      <a:pt x="252" y="256"/>
                      <a:pt x="256" y="252"/>
                      <a:pt x="256" y="248"/>
                    </a:cubicBezTo>
                    <a:cubicBezTo>
                      <a:pt x="256" y="104"/>
                      <a:pt x="256" y="104"/>
                      <a:pt x="256" y="104"/>
                    </a:cubicBezTo>
                    <a:cubicBezTo>
                      <a:pt x="256" y="104"/>
                      <a:pt x="256" y="104"/>
                      <a:pt x="256" y="104"/>
                    </a:cubicBezTo>
                    <a:cubicBezTo>
                      <a:pt x="256" y="101"/>
                      <a:pt x="254" y="98"/>
                      <a:pt x="251" y="97"/>
                    </a:cubicBezTo>
                    <a:close/>
                    <a:moveTo>
                      <a:pt x="232" y="106"/>
                    </a:moveTo>
                    <a:cubicBezTo>
                      <a:pt x="216" y="116"/>
                      <a:pt x="216" y="116"/>
                      <a:pt x="216" y="116"/>
                    </a:cubicBezTo>
                    <a:cubicBezTo>
                      <a:pt x="216" y="100"/>
                      <a:pt x="216" y="100"/>
                      <a:pt x="216" y="100"/>
                    </a:cubicBezTo>
                    <a:lnTo>
                      <a:pt x="232" y="106"/>
                    </a:lnTo>
                    <a:close/>
                    <a:moveTo>
                      <a:pt x="200" y="16"/>
                    </a:moveTo>
                    <a:cubicBezTo>
                      <a:pt x="200" y="88"/>
                      <a:pt x="200" y="88"/>
                      <a:pt x="200" y="88"/>
                    </a:cubicBezTo>
                    <a:cubicBezTo>
                      <a:pt x="200" y="88"/>
                      <a:pt x="200" y="88"/>
                      <a:pt x="200" y="88"/>
                    </a:cubicBezTo>
                    <a:cubicBezTo>
                      <a:pt x="200" y="126"/>
                      <a:pt x="200" y="126"/>
                      <a:pt x="200" y="126"/>
                    </a:cubicBezTo>
                    <a:cubicBezTo>
                      <a:pt x="128" y="171"/>
                      <a:pt x="128" y="171"/>
                      <a:pt x="128" y="171"/>
                    </a:cubicBezTo>
                    <a:cubicBezTo>
                      <a:pt x="56" y="126"/>
                      <a:pt x="56" y="126"/>
                      <a:pt x="56" y="126"/>
                    </a:cubicBezTo>
                    <a:cubicBezTo>
                      <a:pt x="56" y="88"/>
                      <a:pt x="56" y="88"/>
                      <a:pt x="56" y="88"/>
                    </a:cubicBezTo>
                    <a:cubicBezTo>
                      <a:pt x="56" y="88"/>
                      <a:pt x="56" y="88"/>
                      <a:pt x="56" y="88"/>
                    </a:cubicBezTo>
                    <a:cubicBezTo>
                      <a:pt x="56" y="16"/>
                      <a:pt x="56" y="16"/>
                      <a:pt x="56" y="16"/>
                    </a:cubicBezTo>
                    <a:lnTo>
                      <a:pt x="200" y="16"/>
                    </a:lnTo>
                    <a:close/>
                    <a:moveTo>
                      <a:pt x="40" y="116"/>
                    </a:moveTo>
                    <a:cubicBezTo>
                      <a:pt x="24" y="106"/>
                      <a:pt x="24" y="106"/>
                      <a:pt x="24" y="106"/>
                    </a:cubicBezTo>
                    <a:cubicBezTo>
                      <a:pt x="40" y="100"/>
                      <a:pt x="40" y="100"/>
                      <a:pt x="40" y="100"/>
                    </a:cubicBezTo>
                    <a:lnTo>
                      <a:pt x="40" y="116"/>
                    </a:lnTo>
                    <a:close/>
                    <a:moveTo>
                      <a:pt x="16" y="240"/>
                    </a:moveTo>
                    <a:cubicBezTo>
                      <a:pt x="16" y="120"/>
                      <a:pt x="16" y="120"/>
                      <a:pt x="16" y="120"/>
                    </a:cubicBezTo>
                    <a:cubicBezTo>
                      <a:pt x="124" y="187"/>
                      <a:pt x="124" y="187"/>
                      <a:pt x="124" y="187"/>
                    </a:cubicBezTo>
                    <a:cubicBezTo>
                      <a:pt x="125" y="188"/>
                      <a:pt x="127" y="188"/>
                      <a:pt x="128" y="188"/>
                    </a:cubicBezTo>
                    <a:cubicBezTo>
                      <a:pt x="129" y="188"/>
                      <a:pt x="131" y="188"/>
                      <a:pt x="132" y="187"/>
                    </a:cubicBezTo>
                    <a:cubicBezTo>
                      <a:pt x="240" y="120"/>
                      <a:pt x="240" y="120"/>
                      <a:pt x="240" y="120"/>
                    </a:cubicBezTo>
                    <a:cubicBezTo>
                      <a:pt x="240" y="240"/>
                      <a:pt x="240" y="240"/>
                      <a:pt x="240" y="240"/>
                    </a:cubicBezTo>
                    <a:lnTo>
                      <a:pt x="16" y="24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95"/>
              <p:cNvSpPr>
                <a:spLocks/>
              </p:cNvSpPr>
              <p:nvPr/>
            </p:nvSpPr>
            <p:spPr bwMode="auto">
              <a:xfrm>
                <a:off x="9958772" y="3316494"/>
                <a:ext cx="72066" cy="24895"/>
              </a:xfrm>
              <a:custGeom>
                <a:avLst/>
                <a:gdLst>
                  <a:gd name="T0" fmla="*/ 8 w 48"/>
                  <a:gd name="T1" fmla="*/ 16 h 16"/>
                  <a:gd name="T2" fmla="*/ 40 w 48"/>
                  <a:gd name="T3" fmla="*/ 16 h 16"/>
                  <a:gd name="T4" fmla="*/ 48 w 48"/>
                  <a:gd name="T5" fmla="*/ 8 h 16"/>
                  <a:gd name="T6" fmla="*/ 40 w 48"/>
                  <a:gd name="T7" fmla="*/ 0 h 16"/>
                  <a:gd name="T8" fmla="*/ 8 w 48"/>
                  <a:gd name="T9" fmla="*/ 0 h 16"/>
                  <a:gd name="T10" fmla="*/ 0 w 48"/>
                  <a:gd name="T11" fmla="*/ 8 h 16"/>
                  <a:gd name="T12" fmla="*/ 8 w 48"/>
                  <a:gd name="T13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" h="16">
                    <a:moveTo>
                      <a:pt x="8" y="16"/>
                    </a:moveTo>
                    <a:cubicBezTo>
                      <a:pt x="40" y="16"/>
                      <a:pt x="40" y="16"/>
                      <a:pt x="40" y="16"/>
                    </a:cubicBezTo>
                    <a:cubicBezTo>
                      <a:pt x="44" y="16"/>
                      <a:pt x="48" y="12"/>
                      <a:pt x="48" y="8"/>
                    </a:cubicBezTo>
                    <a:cubicBezTo>
                      <a:pt x="48" y="4"/>
                      <a:pt x="44" y="0"/>
                      <a:pt x="40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4" y="0"/>
                      <a:pt x="0" y="4"/>
                      <a:pt x="0" y="8"/>
                    </a:cubicBezTo>
                    <a:cubicBezTo>
                      <a:pt x="0" y="12"/>
                      <a:pt x="4" y="16"/>
                      <a:pt x="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96"/>
              <p:cNvSpPr>
                <a:spLocks/>
              </p:cNvSpPr>
              <p:nvPr/>
            </p:nvSpPr>
            <p:spPr bwMode="auto">
              <a:xfrm>
                <a:off x="9861811" y="3364974"/>
                <a:ext cx="169027" cy="23585"/>
              </a:xfrm>
              <a:custGeom>
                <a:avLst/>
                <a:gdLst>
                  <a:gd name="T0" fmla="*/ 8 w 112"/>
                  <a:gd name="T1" fmla="*/ 16 h 16"/>
                  <a:gd name="T2" fmla="*/ 104 w 112"/>
                  <a:gd name="T3" fmla="*/ 16 h 16"/>
                  <a:gd name="T4" fmla="*/ 112 w 112"/>
                  <a:gd name="T5" fmla="*/ 8 h 16"/>
                  <a:gd name="T6" fmla="*/ 104 w 112"/>
                  <a:gd name="T7" fmla="*/ 0 h 16"/>
                  <a:gd name="T8" fmla="*/ 8 w 112"/>
                  <a:gd name="T9" fmla="*/ 0 h 16"/>
                  <a:gd name="T10" fmla="*/ 0 w 112"/>
                  <a:gd name="T11" fmla="*/ 8 h 16"/>
                  <a:gd name="T12" fmla="*/ 8 w 112"/>
                  <a:gd name="T13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12" h="16">
                    <a:moveTo>
                      <a:pt x="8" y="16"/>
                    </a:moveTo>
                    <a:cubicBezTo>
                      <a:pt x="104" y="16"/>
                      <a:pt x="104" y="16"/>
                      <a:pt x="104" y="16"/>
                    </a:cubicBezTo>
                    <a:cubicBezTo>
                      <a:pt x="108" y="16"/>
                      <a:pt x="112" y="12"/>
                      <a:pt x="112" y="8"/>
                    </a:cubicBezTo>
                    <a:cubicBezTo>
                      <a:pt x="112" y="4"/>
                      <a:pt x="108" y="0"/>
                      <a:pt x="104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4" y="0"/>
                      <a:pt x="0" y="4"/>
                      <a:pt x="0" y="8"/>
                    </a:cubicBezTo>
                    <a:cubicBezTo>
                      <a:pt x="0" y="12"/>
                      <a:pt x="4" y="16"/>
                      <a:pt x="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97"/>
              <p:cNvSpPr>
                <a:spLocks/>
              </p:cNvSpPr>
              <p:nvPr/>
            </p:nvSpPr>
            <p:spPr bwMode="auto">
              <a:xfrm>
                <a:off x="9861811" y="3413455"/>
                <a:ext cx="169027" cy="23585"/>
              </a:xfrm>
              <a:custGeom>
                <a:avLst/>
                <a:gdLst>
                  <a:gd name="T0" fmla="*/ 8 w 112"/>
                  <a:gd name="T1" fmla="*/ 16 h 16"/>
                  <a:gd name="T2" fmla="*/ 104 w 112"/>
                  <a:gd name="T3" fmla="*/ 16 h 16"/>
                  <a:gd name="T4" fmla="*/ 112 w 112"/>
                  <a:gd name="T5" fmla="*/ 8 h 16"/>
                  <a:gd name="T6" fmla="*/ 104 w 112"/>
                  <a:gd name="T7" fmla="*/ 0 h 16"/>
                  <a:gd name="T8" fmla="*/ 8 w 112"/>
                  <a:gd name="T9" fmla="*/ 0 h 16"/>
                  <a:gd name="T10" fmla="*/ 0 w 112"/>
                  <a:gd name="T11" fmla="*/ 8 h 16"/>
                  <a:gd name="T12" fmla="*/ 8 w 112"/>
                  <a:gd name="T13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12" h="16">
                    <a:moveTo>
                      <a:pt x="8" y="16"/>
                    </a:moveTo>
                    <a:cubicBezTo>
                      <a:pt x="104" y="16"/>
                      <a:pt x="104" y="16"/>
                      <a:pt x="104" y="16"/>
                    </a:cubicBezTo>
                    <a:cubicBezTo>
                      <a:pt x="108" y="16"/>
                      <a:pt x="112" y="12"/>
                      <a:pt x="112" y="8"/>
                    </a:cubicBezTo>
                    <a:cubicBezTo>
                      <a:pt x="112" y="4"/>
                      <a:pt x="108" y="0"/>
                      <a:pt x="104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4" y="0"/>
                      <a:pt x="0" y="4"/>
                      <a:pt x="0" y="8"/>
                    </a:cubicBezTo>
                    <a:cubicBezTo>
                      <a:pt x="0" y="12"/>
                      <a:pt x="4" y="16"/>
                      <a:pt x="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44" name="Group 43"/>
          <p:cNvGrpSpPr/>
          <p:nvPr/>
        </p:nvGrpSpPr>
        <p:grpSpPr>
          <a:xfrm>
            <a:off x="3569288" y="3336695"/>
            <a:ext cx="823913" cy="823913"/>
            <a:chOff x="752310" y="5098162"/>
            <a:chExt cx="823913" cy="823913"/>
          </a:xfrm>
        </p:grpSpPr>
        <p:sp>
          <p:nvSpPr>
            <p:cNvPr id="45" name="Oval 44"/>
            <p:cNvSpPr>
              <a:spLocks noChangeArrowheads="1"/>
            </p:cNvSpPr>
            <p:nvPr/>
          </p:nvSpPr>
          <p:spPr bwMode="auto">
            <a:xfrm>
              <a:off x="752310" y="5098162"/>
              <a:ext cx="823913" cy="823913"/>
            </a:xfrm>
            <a:prstGeom prst="ellipse">
              <a:avLst/>
            </a:prstGeom>
            <a:solidFill>
              <a:schemeClr val="accent4">
                <a:alpha val="80000"/>
              </a:schemeClr>
            </a:solidFill>
            <a:ln w="57150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46" name="Group 45"/>
            <p:cNvGrpSpPr/>
            <p:nvPr/>
          </p:nvGrpSpPr>
          <p:grpSpPr>
            <a:xfrm>
              <a:off x="988975" y="5316851"/>
              <a:ext cx="386534" cy="386534"/>
              <a:chOff x="4530258" y="5013314"/>
              <a:chExt cx="386534" cy="386534"/>
            </a:xfrm>
            <a:solidFill>
              <a:schemeClr val="bg1"/>
            </a:solidFill>
          </p:grpSpPr>
          <p:sp>
            <p:nvSpPr>
              <p:cNvPr id="47" name="Freeform 132"/>
              <p:cNvSpPr>
                <a:spLocks noEditPoints="1"/>
              </p:cNvSpPr>
              <p:nvPr/>
            </p:nvSpPr>
            <p:spPr bwMode="auto">
              <a:xfrm>
                <a:off x="4530258" y="5013314"/>
                <a:ext cx="386534" cy="386534"/>
              </a:xfrm>
              <a:custGeom>
                <a:avLst/>
                <a:gdLst>
                  <a:gd name="T0" fmla="*/ 248 w 256"/>
                  <a:gd name="T1" fmla="*/ 0 h 256"/>
                  <a:gd name="T2" fmla="*/ 8 w 256"/>
                  <a:gd name="T3" fmla="*/ 0 h 256"/>
                  <a:gd name="T4" fmla="*/ 0 w 256"/>
                  <a:gd name="T5" fmla="*/ 8 h 256"/>
                  <a:gd name="T6" fmla="*/ 0 w 256"/>
                  <a:gd name="T7" fmla="*/ 248 h 256"/>
                  <a:gd name="T8" fmla="*/ 8 w 256"/>
                  <a:gd name="T9" fmla="*/ 256 h 256"/>
                  <a:gd name="T10" fmla="*/ 248 w 256"/>
                  <a:gd name="T11" fmla="*/ 256 h 256"/>
                  <a:gd name="T12" fmla="*/ 256 w 256"/>
                  <a:gd name="T13" fmla="*/ 248 h 256"/>
                  <a:gd name="T14" fmla="*/ 256 w 256"/>
                  <a:gd name="T15" fmla="*/ 8 h 256"/>
                  <a:gd name="T16" fmla="*/ 248 w 256"/>
                  <a:gd name="T17" fmla="*/ 0 h 256"/>
                  <a:gd name="T18" fmla="*/ 240 w 256"/>
                  <a:gd name="T19" fmla="*/ 240 h 256"/>
                  <a:gd name="T20" fmla="*/ 16 w 256"/>
                  <a:gd name="T21" fmla="*/ 240 h 256"/>
                  <a:gd name="T22" fmla="*/ 16 w 256"/>
                  <a:gd name="T23" fmla="*/ 16 h 256"/>
                  <a:gd name="T24" fmla="*/ 240 w 256"/>
                  <a:gd name="T25" fmla="*/ 16 h 256"/>
                  <a:gd name="T26" fmla="*/ 240 w 256"/>
                  <a:gd name="T27" fmla="*/ 240 h 2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56" h="256">
                    <a:moveTo>
                      <a:pt x="248" y="0"/>
                    </a:moveTo>
                    <a:cubicBezTo>
                      <a:pt x="8" y="0"/>
                      <a:pt x="8" y="0"/>
                      <a:pt x="8" y="0"/>
                    </a:cubicBezTo>
                    <a:cubicBezTo>
                      <a:pt x="4" y="0"/>
                      <a:pt x="0" y="4"/>
                      <a:pt x="0" y="8"/>
                    </a:cubicBezTo>
                    <a:cubicBezTo>
                      <a:pt x="0" y="248"/>
                      <a:pt x="0" y="248"/>
                      <a:pt x="0" y="248"/>
                    </a:cubicBezTo>
                    <a:cubicBezTo>
                      <a:pt x="0" y="252"/>
                      <a:pt x="4" y="256"/>
                      <a:pt x="8" y="256"/>
                    </a:cubicBezTo>
                    <a:cubicBezTo>
                      <a:pt x="248" y="256"/>
                      <a:pt x="248" y="256"/>
                      <a:pt x="248" y="256"/>
                    </a:cubicBezTo>
                    <a:cubicBezTo>
                      <a:pt x="252" y="256"/>
                      <a:pt x="256" y="252"/>
                      <a:pt x="256" y="248"/>
                    </a:cubicBezTo>
                    <a:cubicBezTo>
                      <a:pt x="256" y="8"/>
                      <a:pt x="256" y="8"/>
                      <a:pt x="256" y="8"/>
                    </a:cubicBezTo>
                    <a:cubicBezTo>
                      <a:pt x="256" y="4"/>
                      <a:pt x="252" y="0"/>
                      <a:pt x="248" y="0"/>
                    </a:cubicBezTo>
                    <a:close/>
                    <a:moveTo>
                      <a:pt x="240" y="240"/>
                    </a:moveTo>
                    <a:cubicBezTo>
                      <a:pt x="16" y="240"/>
                      <a:pt x="16" y="240"/>
                      <a:pt x="16" y="240"/>
                    </a:cubicBezTo>
                    <a:cubicBezTo>
                      <a:pt x="16" y="16"/>
                      <a:pt x="16" y="16"/>
                      <a:pt x="16" y="16"/>
                    </a:cubicBezTo>
                    <a:cubicBezTo>
                      <a:pt x="240" y="16"/>
                      <a:pt x="240" y="16"/>
                      <a:pt x="240" y="16"/>
                    </a:cubicBezTo>
                    <a:lnTo>
                      <a:pt x="240" y="24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Freeform 133"/>
              <p:cNvSpPr>
                <a:spLocks/>
              </p:cNvSpPr>
              <p:nvPr/>
            </p:nvSpPr>
            <p:spPr bwMode="auto">
              <a:xfrm>
                <a:off x="4578738" y="5061794"/>
                <a:ext cx="96961" cy="289573"/>
              </a:xfrm>
              <a:custGeom>
                <a:avLst/>
                <a:gdLst>
                  <a:gd name="T0" fmla="*/ 8 w 64"/>
                  <a:gd name="T1" fmla="*/ 32 h 192"/>
                  <a:gd name="T2" fmla="*/ 24 w 64"/>
                  <a:gd name="T3" fmla="*/ 32 h 192"/>
                  <a:gd name="T4" fmla="*/ 24 w 64"/>
                  <a:gd name="T5" fmla="*/ 184 h 192"/>
                  <a:gd name="T6" fmla="*/ 32 w 64"/>
                  <a:gd name="T7" fmla="*/ 192 h 192"/>
                  <a:gd name="T8" fmla="*/ 40 w 64"/>
                  <a:gd name="T9" fmla="*/ 184 h 192"/>
                  <a:gd name="T10" fmla="*/ 40 w 64"/>
                  <a:gd name="T11" fmla="*/ 32 h 192"/>
                  <a:gd name="T12" fmla="*/ 56 w 64"/>
                  <a:gd name="T13" fmla="*/ 32 h 192"/>
                  <a:gd name="T14" fmla="*/ 64 w 64"/>
                  <a:gd name="T15" fmla="*/ 24 h 192"/>
                  <a:gd name="T16" fmla="*/ 56 w 64"/>
                  <a:gd name="T17" fmla="*/ 16 h 192"/>
                  <a:gd name="T18" fmla="*/ 40 w 64"/>
                  <a:gd name="T19" fmla="*/ 16 h 192"/>
                  <a:gd name="T20" fmla="*/ 40 w 64"/>
                  <a:gd name="T21" fmla="*/ 8 h 192"/>
                  <a:gd name="T22" fmla="*/ 32 w 64"/>
                  <a:gd name="T23" fmla="*/ 0 h 192"/>
                  <a:gd name="T24" fmla="*/ 24 w 64"/>
                  <a:gd name="T25" fmla="*/ 8 h 192"/>
                  <a:gd name="T26" fmla="*/ 24 w 64"/>
                  <a:gd name="T27" fmla="*/ 16 h 192"/>
                  <a:gd name="T28" fmla="*/ 8 w 64"/>
                  <a:gd name="T29" fmla="*/ 16 h 192"/>
                  <a:gd name="T30" fmla="*/ 0 w 64"/>
                  <a:gd name="T31" fmla="*/ 24 h 192"/>
                  <a:gd name="T32" fmla="*/ 8 w 64"/>
                  <a:gd name="T33" fmla="*/ 32 h 1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64" h="192">
                    <a:moveTo>
                      <a:pt x="8" y="32"/>
                    </a:moveTo>
                    <a:cubicBezTo>
                      <a:pt x="24" y="32"/>
                      <a:pt x="24" y="32"/>
                      <a:pt x="24" y="32"/>
                    </a:cubicBezTo>
                    <a:cubicBezTo>
                      <a:pt x="24" y="184"/>
                      <a:pt x="24" y="184"/>
                      <a:pt x="24" y="184"/>
                    </a:cubicBezTo>
                    <a:cubicBezTo>
                      <a:pt x="24" y="188"/>
                      <a:pt x="28" y="192"/>
                      <a:pt x="32" y="192"/>
                    </a:cubicBezTo>
                    <a:cubicBezTo>
                      <a:pt x="36" y="192"/>
                      <a:pt x="40" y="188"/>
                      <a:pt x="40" y="184"/>
                    </a:cubicBezTo>
                    <a:cubicBezTo>
                      <a:pt x="40" y="32"/>
                      <a:pt x="40" y="32"/>
                      <a:pt x="40" y="32"/>
                    </a:cubicBezTo>
                    <a:cubicBezTo>
                      <a:pt x="56" y="32"/>
                      <a:pt x="56" y="32"/>
                      <a:pt x="56" y="32"/>
                    </a:cubicBezTo>
                    <a:cubicBezTo>
                      <a:pt x="60" y="32"/>
                      <a:pt x="64" y="28"/>
                      <a:pt x="64" y="24"/>
                    </a:cubicBezTo>
                    <a:cubicBezTo>
                      <a:pt x="64" y="20"/>
                      <a:pt x="60" y="16"/>
                      <a:pt x="56" y="16"/>
                    </a:cubicBezTo>
                    <a:cubicBezTo>
                      <a:pt x="40" y="16"/>
                      <a:pt x="40" y="16"/>
                      <a:pt x="40" y="16"/>
                    </a:cubicBezTo>
                    <a:cubicBezTo>
                      <a:pt x="40" y="8"/>
                      <a:pt x="40" y="8"/>
                      <a:pt x="40" y="8"/>
                    </a:cubicBezTo>
                    <a:cubicBezTo>
                      <a:pt x="40" y="4"/>
                      <a:pt x="36" y="0"/>
                      <a:pt x="32" y="0"/>
                    </a:cubicBezTo>
                    <a:cubicBezTo>
                      <a:pt x="28" y="0"/>
                      <a:pt x="24" y="4"/>
                      <a:pt x="24" y="8"/>
                    </a:cubicBezTo>
                    <a:cubicBezTo>
                      <a:pt x="24" y="16"/>
                      <a:pt x="24" y="16"/>
                      <a:pt x="24" y="16"/>
                    </a:cubicBezTo>
                    <a:cubicBezTo>
                      <a:pt x="8" y="16"/>
                      <a:pt x="8" y="16"/>
                      <a:pt x="8" y="16"/>
                    </a:cubicBezTo>
                    <a:cubicBezTo>
                      <a:pt x="4" y="16"/>
                      <a:pt x="0" y="20"/>
                      <a:pt x="0" y="24"/>
                    </a:cubicBezTo>
                    <a:cubicBezTo>
                      <a:pt x="0" y="28"/>
                      <a:pt x="4" y="32"/>
                      <a:pt x="8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134"/>
              <p:cNvSpPr>
                <a:spLocks/>
              </p:cNvSpPr>
              <p:nvPr/>
            </p:nvSpPr>
            <p:spPr bwMode="auto">
              <a:xfrm>
                <a:off x="4772661" y="5061794"/>
                <a:ext cx="96961" cy="289573"/>
              </a:xfrm>
              <a:custGeom>
                <a:avLst/>
                <a:gdLst>
                  <a:gd name="T0" fmla="*/ 8 w 64"/>
                  <a:gd name="T1" fmla="*/ 176 h 192"/>
                  <a:gd name="T2" fmla="*/ 24 w 64"/>
                  <a:gd name="T3" fmla="*/ 176 h 192"/>
                  <a:gd name="T4" fmla="*/ 24 w 64"/>
                  <a:gd name="T5" fmla="*/ 184 h 192"/>
                  <a:gd name="T6" fmla="*/ 32 w 64"/>
                  <a:gd name="T7" fmla="*/ 192 h 192"/>
                  <a:gd name="T8" fmla="*/ 40 w 64"/>
                  <a:gd name="T9" fmla="*/ 184 h 192"/>
                  <a:gd name="T10" fmla="*/ 40 w 64"/>
                  <a:gd name="T11" fmla="*/ 176 h 192"/>
                  <a:gd name="T12" fmla="*/ 56 w 64"/>
                  <a:gd name="T13" fmla="*/ 176 h 192"/>
                  <a:gd name="T14" fmla="*/ 64 w 64"/>
                  <a:gd name="T15" fmla="*/ 168 h 192"/>
                  <a:gd name="T16" fmla="*/ 56 w 64"/>
                  <a:gd name="T17" fmla="*/ 160 h 192"/>
                  <a:gd name="T18" fmla="*/ 40 w 64"/>
                  <a:gd name="T19" fmla="*/ 160 h 192"/>
                  <a:gd name="T20" fmla="*/ 40 w 64"/>
                  <a:gd name="T21" fmla="*/ 8 h 192"/>
                  <a:gd name="T22" fmla="*/ 32 w 64"/>
                  <a:gd name="T23" fmla="*/ 0 h 192"/>
                  <a:gd name="T24" fmla="*/ 24 w 64"/>
                  <a:gd name="T25" fmla="*/ 8 h 192"/>
                  <a:gd name="T26" fmla="*/ 24 w 64"/>
                  <a:gd name="T27" fmla="*/ 160 h 192"/>
                  <a:gd name="T28" fmla="*/ 8 w 64"/>
                  <a:gd name="T29" fmla="*/ 160 h 192"/>
                  <a:gd name="T30" fmla="*/ 0 w 64"/>
                  <a:gd name="T31" fmla="*/ 168 h 192"/>
                  <a:gd name="T32" fmla="*/ 8 w 64"/>
                  <a:gd name="T33" fmla="*/ 176 h 1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64" h="192">
                    <a:moveTo>
                      <a:pt x="8" y="176"/>
                    </a:moveTo>
                    <a:cubicBezTo>
                      <a:pt x="24" y="176"/>
                      <a:pt x="24" y="176"/>
                      <a:pt x="24" y="176"/>
                    </a:cubicBezTo>
                    <a:cubicBezTo>
                      <a:pt x="24" y="184"/>
                      <a:pt x="24" y="184"/>
                      <a:pt x="24" y="184"/>
                    </a:cubicBezTo>
                    <a:cubicBezTo>
                      <a:pt x="24" y="188"/>
                      <a:pt x="28" y="192"/>
                      <a:pt x="32" y="192"/>
                    </a:cubicBezTo>
                    <a:cubicBezTo>
                      <a:pt x="36" y="192"/>
                      <a:pt x="40" y="188"/>
                      <a:pt x="40" y="184"/>
                    </a:cubicBezTo>
                    <a:cubicBezTo>
                      <a:pt x="40" y="176"/>
                      <a:pt x="40" y="176"/>
                      <a:pt x="40" y="176"/>
                    </a:cubicBezTo>
                    <a:cubicBezTo>
                      <a:pt x="56" y="176"/>
                      <a:pt x="56" y="176"/>
                      <a:pt x="56" y="176"/>
                    </a:cubicBezTo>
                    <a:cubicBezTo>
                      <a:pt x="60" y="176"/>
                      <a:pt x="64" y="172"/>
                      <a:pt x="64" y="168"/>
                    </a:cubicBezTo>
                    <a:cubicBezTo>
                      <a:pt x="64" y="164"/>
                      <a:pt x="60" y="160"/>
                      <a:pt x="56" y="160"/>
                    </a:cubicBezTo>
                    <a:cubicBezTo>
                      <a:pt x="40" y="160"/>
                      <a:pt x="40" y="160"/>
                      <a:pt x="40" y="160"/>
                    </a:cubicBezTo>
                    <a:cubicBezTo>
                      <a:pt x="40" y="8"/>
                      <a:pt x="40" y="8"/>
                      <a:pt x="40" y="8"/>
                    </a:cubicBezTo>
                    <a:cubicBezTo>
                      <a:pt x="40" y="4"/>
                      <a:pt x="36" y="0"/>
                      <a:pt x="32" y="0"/>
                    </a:cubicBezTo>
                    <a:cubicBezTo>
                      <a:pt x="28" y="0"/>
                      <a:pt x="24" y="4"/>
                      <a:pt x="24" y="8"/>
                    </a:cubicBezTo>
                    <a:cubicBezTo>
                      <a:pt x="24" y="160"/>
                      <a:pt x="24" y="160"/>
                      <a:pt x="24" y="160"/>
                    </a:cubicBezTo>
                    <a:cubicBezTo>
                      <a:pt x="8" y="160"/>
                      <a:pt x="8" y="160"/>
                      <a:pt x="8" y="160"/>
                    </a:cubicBezTo>
                    <a:cubicBezTo>
                      <a:pt x="4" y="160"/>
                      <a:pt x="0" y="164"/>
                      <a:pt x="0" y="168"/>
                    </a:cubicBezTo>
                    <a:cubicBezTo>
                      <a:pt x="0" y="172"/>
                      <a:pt x="4" y="176"/>
                      <a:pt x="8" y="17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135"/>
              <p:cNvSpPr>
                <a:spLocks/>
              </p:cNvSpPr>
              <p:nvPr/>
            </p:nvSpPr>
            <p:spPr bwMode="auto">
              <a:xfrm>
                <a:off x="4675700" y="5061794"/>
                <a:ext cx="96961" cy="289573"/>
              </a:xfrm>
              <a:custGeom>
                <a:avLst/>
                <a:gdLst>
                  <a:gd name="T0" fmla="*/ 8 w 64"/>
                  <a:gd name="T1" fmla="*/ 104 h 192"/>
                  <a:gd name="T2" fmla="*/ 24 w 64"/>
                  <a:gd name="T3" fmla="*/ 104 h 192"/>
                  <a:gd name="T4" fmla="*/ 24 w 64"/>
                  <a:gd name="T5" fmla="*/ 184 h 192"/>
                  <a:gd name="T6" fmla="*/ 32 w 64"/>
                  <a:gd name="T7" fmla="*/ 192 h 192"/>
                  <a:gd name="T8" fmla="*/ 40 w 64"/>
                  <a:gd name="T9" fmla="*/ 184 h 192"/>
                  <a:gd name="T10" fmla="*/ 40 w 64"/>
                  <a:gd name="T11" fmla="*/ 104 h 192"/>
                  <a:gd name="T12" fmla="*/ 56 w 64"/>
                  <a:gd name="T13" fmla="*/ 104 h 192"/>
                  <a:gd name="T14" fmla="*/ 64 w 64"/>
                  <a:gd name="T15" fmla="*/ 96 h 192"/>
                  <a:gd name="T16" fmla="*/ 56 w 64"/>
                  <a:gd name="T17" fmla="*/ 88 h 192"/>
                  <a:gd name="T18" fmla="*/ 40 w 64"/>
                  <a:gd name="T19" fmla="*/ 88 h 192"/>
                  <a:gd name="T20" fmla="*/ 40 w 64"/>
                  <a:gd name="T21" fmla="*/ 8 h 192"/>
                  <a:gd name="T22" fmla="*/ 32 w 64"/>
                  <a:gd name="T23" fmla="*/ 0 h 192"/>
                  <a:gd name="T24" fmla="*/ 24 w 64"/>
                  <a:gd name="T25" fmla="*/ 8 h 192"/>
                  <a:gd name="T26" fmla="*/ 24 w 64"/>
                  <a:gd name="T27" fmla="*/ 88 h 192"/>
                  <a:gd name="T28" fmla="*/ 8 w 64"/>
                  <a:gd name="T29" fmla="*/ 88 h 192"/>
                  <a:gd name="T30" fmla="*/ 0 w 64"/>
                  <a:gd name="T31" fmla="*/ 96 h 192"/>
                  <a:gd name="T32" fmla="*/ 8 w 64"/>
                  <a:gd name="T33" fmla="*/ 104 h 1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64" h="192">
                    <a:moveTo>
                      <a:pt x="8" y="104"/>
                    </a:moveTo>
                    <a:cubicBezTo>
                      <a:pt x="24" y="104"/>
                      <a:pt x="24" y="104"/>
                      <a:pt x="24" y="104"/>
                    </a:cubicBezTo>
                    <a:cubicBezTo>
                      <a:pt x="24" y="184"/>
                      <a:pt x="24" y="184"/>
                      <a:pt x="24" y="184"/>
                    </a:cubicBezTo>
                    <a:cubicBezTo>
                      <a:pt x="24" y="188"/>
                      <a:pt x="28" y="192"/>
                      <a:pt x="32" y="192"/>
                    </a:cubicBezTo>
                    <a:cubicBezTo>
                      <a:pt x="36" y="192"/>
                      <a:pt x="40" y="188"/>
                      <a:pt x="40" y="184"/>
                    </a:cubicBezTo>
                    <a:cubicBezTo>
                      <a:pt x="40" y="104"/>
                      <a:pt x="40" y="104"/>
                      <a:pt x="40" y="104"/>
                    </a:cubicBezTo>
                    <a:cubicBezTo>
                      <a:pt x="56" y="104"/>
                      <a:pt x="56" y="104"/>
                      <a:pt x="56" y="104"/>
                    </a:cubicBezTo>
                    <a:cubicBezTo>
                      <a:pt x="60" y="104"/>
                      <a:pt x="64" y="100"/>
                      <a:pt x="64" y="96"/>
                    </a:cubicBezTo>
                    <a:cubicBezTo>
                      <a:pt x="64" y="92"/>
                      <a:pt x="60" y="88"/>
                      <a:pt x="56" y="88"/>
                    </a:cubicBezTo>
                    <a:cubicBezTo>
                      <a:pt x="40" y="88"/>
                      <a:pt x="40" y="88"/>
                      <a:pt x="40" y="88"/>
                    </a:cubicBezTo>
                    <a:cubicBezTo>
                      <a:pt x="40" y="8"/>
                      <a:pt x="40" y="8"/>
                      <a:pt x="40" y="8"/>
                    </a:cubicBezTo>
                    <a:cubicBezTo>
                      <a:pt x="40" y="4"/>
                      <a:pt x="36" y="0"/>
                      <a:pt x="32" y="0"/>
                    </a:cubicBezTo>
                    <a:cubicBezTo>
                      <a:pt x="28" y="0"/>
                      <a:pt x="24" y="4"/>
                      <a:pt x="24" y="8"/>
                    </a:cubicBezTo>
                    <a:cubicBezTo>
                      <a:pt x="24" y="88"/>
                      <a:pt x="24" y="88"/>
                      <a:pt x="24" y="88"/>
                    </a:cubicBezTo>
                    <a:cubicBezTo>
                      <a:pt x="8" y="88"/>
                      <a:pt x="8" y="88"/>
                      <a:pt x="8" y="88"/>
                    </a:cubicBezTo>
                    <a:cubicBezTo>
                      <a:pt x="4" y="88"/>
                      <a:pt x="0" y="92"/>
                      <a:pt x="0" y="96"/>
                    </a:cubicBezTo>
                    <a:cubicBezTo>
                      <a:pt x="0" y="100"/>
                      <a:pt x="4" y="104"/>
                      <a:pt x="8" y="10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7344582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" presetClass="entr" presetSubtype="8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2" presetClass="entr" presetSubtype="1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8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2" presetClass="entr" presetSubtype="1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0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8">
                                            <p:graphicEl>
                                              <a:chart seriesIdx="0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8">
                                            <p:graphicEl>
                                              <a:chart seriesIdx="0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2" presetClass="entr" presetSubtype="1" fill="hold" grpId="0" nodeType="with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1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8">
                                            <p:graphicEl>
                                              <a:chart seriesIdx="1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8">
                                            <p:graphicEl>
                                              <a:chart seriesIdx="1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2" presetClass="entr" presetSubtype="1" fill="hold" grpId="0" nodeType="withEffect">
                                  <p:stCondLst>
                                    <p:cond delay="35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2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">
                                            <p:graphicEl>
                                              <a:chart seriesIdx="2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8">
                                            <p:graphicEl>
                                              <a:chart seriesIdx="2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2" presetClass="entr" presetSubtype="1" fill="hold" grpId="0" nodeType="withEffect">
                                  <p:stCondLst>
                                    <p:cond delay="40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0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8">
                                            <p:graphicEl>
                                              <a:chart seriesIdx="0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8">
                                            <p:graphicEl>
                                              <a:chart seriesIdx="0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1" fill="hold" grpId="0" nodeType="withEffect">
                                  <p:stCondLst>
                                    <p:cond delay="450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1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8">
                                            <p:graphicEl>
                                              <a:chart seriesIdx="1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8">
                                            <p:graphicEl>
                                              <a:chart seriesIdx="1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2" presetClass="entr" presetSubtype="1" fill="hold" grpId="0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2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8">
                                            <p:graphicEl>
                                              <a:chart seriesIdx="2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8">
                                            <p:graphicEl>
                                              <a:chart seriesIdx="2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2" presetClass="entr" presetSubtype="1" fill="hold" grpId="0" nodeType="withEffect">
                                  <p:stCondLst>
                                    <p:cond delay="550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0" categoryIdx="2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8">
                                            <p:graphicEl>
                                              <a:chart seriesIdx="0" categoryIdx="2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8">
                                            <p:graphicEl>
                                              <a:chart seriesIdx="0" categoryIdx="2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2" presetClass="entr" presetSubtype="1" fill="hold" grpId="0" nodeType="withEffect">
                                  <p:stCondLst>
                                    <p:cond delay="60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1" categoryIdx="2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8">
                                            <p:graphicEl>
                                              <a:chart seriesIdx="1" categoryIdx="2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8">
                                            <p:graphicEl>
                                              <a:chart seriesIdx="1" categoryIdx="2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4" presetID="2" presetClass="entr" presetSubtype="1" fill="hold" grpId="0" nodeType="withEffect">
                                  <p:stCondLst>
                                    <p:cond delay="65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2" categoryIdx="2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8">
                                            <p:graphicEl>
                                              <a:chart seriesIdx="2" categoryIdx="2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8">
                                            <p:graphicEl>
                                              <a:chart seriesIdx="2" categoryIdx="2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2" presetClass="entr" presetSubtype="1" fill="hold" grpId="0" nodeType="withEffect">
                                  <p:stCondLst>
                                    <p:cond delay="70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0" categoryIdx="3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8">
                                            <p:graphicEl>
                                              <a:chart seriesIdx="0" categoryIdx="3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8">
                                            <p:graphicEl>
                                              <a:chart seriesIdx="0" categoryIdx="3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2" presetID="2" presetClass="entr" presetSubtype="1" fill="hold" grpId="0" nodeType="withEffect">
                                  <p:stCondLst>
                                    <p:cond delay="750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1" categoryIdx="3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8">
                                            <p:graphicEl>
                                              <a:chart seriesIdx="1" categoryIdx="3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8">
                                            <p:graphicEl>
                                              <a:chart seriesIdx="1" categoryIdx="3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2" presetClass="entr" presetSubtype="1" fill="hold" grpId="0" nodeType="withEffect">
                                  <p:stCondLst>
                                    <p:cond delay="800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2" categoryIdx="3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8">
                                            <p:graphicEl>
                                              <a:chart seriesIdx="2" categoryIdx="3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8">
                                            <p:graphicEl>
                                              <a:chart seriesIdx="2" categoryIdx="3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2" presetClass="entr" presetSubtype="1" fill="hold" grpId="0" nodeType="withEffect">
                                  <p:stCondLst>
                                    <p:cond delay="85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0" categoryIdx="4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8">
                                            <p:graphicEl>
                                              <a:chart seriesIdx="0" categoryIdx="4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8">
                                            <p:graphicEl>
                                              <a:chart seriesIdx="0" categoryIdx="4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2" presetClass="entr" presetSubtype="1" fill="hold" grpId="0" nodeType="withEffect">
                                  <p:stCondLst>
                                    <p:cond delay="90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1" categoryIdx="4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8">
                                            <p:graphicEl>
                                              <a:chart seriesIdx="1" categoryIdx="4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8">
                                            <p:graphicEl>
                                              <a:chart seriesIdx="1" categoryIdx="4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2" presetClass="entr" presetSubtype="1" fill="hold" grpId="0" nodeType="withEffect">
                                  <p:stCondLst>
                                    <p:cond delay="95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chart seriesIdx="2" categoryIdx="4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8">
                                            <p:graphicEl>
                                              <a:chart seriesIdx="2" categoryIdx="4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8">
                                            <p:graphicEl>
                                              <a:chart seriesIdx="2" categoryIdx="4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utoUpdateAnimBg="0"/>
      <p:bldP spid="10" grpId="0" autoUpdateAnimBg="0"/>
      <p:bldGraphic spid="8" grpId="0">
        <p:bldSub>
          <a:bldChart bld="categoryEl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28249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11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980B9"/>
      </a:accent1>
      <a:accent2>
        <a:srgbClr val="16A085"/>
      </a:accent2>
      <a:accent3>
        <a:srgbClr val="9BBB59"/>
      </a:accent3>
      <a:accent4>
        <a:srgbClr val="F39C12"/>
      </a:accent4>
      <a:accent5>
        <a:srgbClr val="C0392B"/>
      </a:accent5>
      <a:accent6>
        <a:srgbClr val="2C3F50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1321</TotalTime>
  <Words>74</Words>
  <Application>Microsoft Office PowerPoint</Application>
  <PresentationFormat>宽屏</PresentationFormat>
  <Paragraphs>10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League Gothic</vt:lpstr>
      <vt:lpstr>Meiryo</vt:lpstr>
      <vt:lpstr>宋体</vt:lpstr>
      <vt:lpstr>微软雅黑</vt:lpstr>
      <vt:lpstr>Arial</vt:lpstr>
      <vt:lpstr>Calibri</vt:lpstr>
      <vt:lpstr>Calibri Light</vt:lpstr>
      <vt:lpstr>Open Sans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keywords>http://www.ypppt.com/</cp:keywords>
  <cp:lastModifiedBy>kan</cp:lastModifiedBy>
  <cp:revision>170</cp:revision>
  <dcterms:created xsi:type="dcterms:W3CDTF">2015-06-16T23:22:32Z</dcterms:created>
  <dcterms:modified xsi:type="dcterms:W3CDTF">2020-09-03T01:37:09Z</dcterms:modified>
</cp:coreProperties>
</file>

<file path=docProps/thumbnail.jpeg>
</file>